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7311" r:id="rId3"/>
    <p:sldId id="7328" r:id="rId4"/>
    <p:sldId id="258" r:id="rId5"/>
    <p:sldId id="7338" r:id="rId6"/>
    <p:sldId id="7339" r:id="rId7"/>
    <p:sldId id="7281" r:id="rId8"/>
    <p:sldId id="7287" r:id="rId9"/>
    <p:sldId id="7329" r:id="rId10"/>
    <p:sldId id="268" r:id="rId11"/>
    <p:sldId id="7288" r:id="rId12"/>
    <p:sldId id="263" r:id="rId13"/>
    <p:sldId id="7340" r:id="rId14"/>
  </p:sldIdLst>
  <p:sldSz cx="10655300" cy="7562850"/>
  <p:notesSz cx="10655300" cy="7562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pho Jivhuho" initials="MJ" lastIdx="20" clrIdx="0">
    <p:extLst>
      <p:ext uri="{19B8F6BF-5375-455C-9EA6-DF929625EA0E}">
        <p15:presenceInfo xmlns:p15="http://schemas.microsoft.com/office/powerpoint/2012/main" userId="S-1-5-21-1060284298-1532298954-839522115-419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6E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97"/>
    <p:restoredTop sz="94763"/>
  </p:normalViewPr>
  <p:slideViewPr>
    <p:cSldViewPr>
      <p:cViewPr varScale="1">
        <p:scale>
          <a:sx n="90" d="100"/>
          <a:sy n="90" d="100"/>
        </p:scale>
        <p:origin x="1432" y="2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18038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35675" y="0"/>
            <a:ext cx="4616450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9D4DE-9E6C-684F-AEFC-60B1CC18A465}" type="datetimeFigureOut">
              <a:rPr lang="en-US" smtClean="0"/>
              <a:t>5/10/22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30600" y="946150"/>
            <a:ext cx="35941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5213" y="3640138"/>
            <a:ext cx="8524875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18038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35675" y="7183438"/>
            <a:ext cx="4616450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7E9F55-8D90-E84E-9C83-FC882024F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38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E9F55-8D90-E84E-9C83-FC882024F3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019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E9F55-8D90-E84E-9C83-FC882024F3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575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E9F55-8D90-E84E-9C83-FC882024F39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473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0050" y="2344483"/>
            <a:ext cx="453390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00100" y="4235196"/>
            <a:ext cx="373380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66700" y="1739455"/>
            <a:ext cx="232029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747010" y="1739455"/>
            <a:ext cx="232029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2791656" y="687712"/>
            <a:ext cx="10917313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-4971774" y="1594163"/>
            <a:ext cx="15277548" cy="2883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813560" y="7033450"/>
            <a:ext cx="1706880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66700" y="7033450"/>
            <a:ext cx="1226820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840480" y="7033450"/>
            <a:ext cx="1226820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10" name="Picture 9" descr="A picture containing web, device&#10;&#10;Description automatically generated">
            <a:extLst>
              <a:ext uri="{FF2B5EF4-FFF2-40B4-BE49-F238E27FC236}">
                <a16:creationId xmlns:a16="http://schemas.microsoft.com/office/drawing/2014/main" id="{795411FB-810C-104F-9B43-8CB8AA12763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50" y="-333375"/>
            <a:ext cx="3029707" cy="3124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emf"/><Relationship Id="rId3" Type="http://schemas.openxmlformats.org/officeDocument/2006/relationships/image" Target="../media/image2.jpg"/><Relationship Id="rId7" Type="http://schemas.openxmlformats.org/officeDocument/2006/relationships/image" Target="../media/image6.emf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emf"/><Relationship Id="rId5" Type="http://schemas.openxmlformats.org/officeDocument/2006/relationships/image" Target="../media/image4.png"/><Relationship Id="rId15" Type="http://schemas.openxmlformats.org/officeDocument/2006/relationships/image" Target="../media/image13.emf"/><Relationship Id="rId10" Type="http://schemas.openxmlformats.org/officeDocument/2006/relationships/image" Target="../media/image9.emf"/><Relationship Id="rId4" Type="http://schemas.openxmlformats.org/officeDocument/2006/relationships/image" Target="../media/image3.png"/><Relationship Id="rId9" Type="http://schemas.openxmlformats.org/officeDocument/2006/relationships/image" Target="../media/image8.emf"/><Relationship Id="rId1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17" Type="http://schemas.openxmlformats.org/officeDocument/2006/relationships/image" Target="../media/image64.jpg"/><Relationship Id="rId2" Type="http://schemas.openxmlformats.org/officeDocument/2006/relationships/image" Target="../media/image49.png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8.emf"/><Relationship Id="rId12" Type="http://schemas.openxmlformats.org/officeDocument/2006/relationships/image" Target="../media/image13.emf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11" Type="http://schemas.openxmlformats.org/officeDocument/2006/relationships/image" Target="../media/image12.emf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66.png"/><Relationship Id="rId9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4.png"/><Relationship Id="rId7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emf"/><Relationship Id="rId3" Type="http://schemas.openxmlformats.org/officeDocument/2006/relationships/image" Target="../media/image2.jpg"/><Relationship Id="rId7" Type="http://schemas.openxmlformats.org/officeDocument/2006/relationships/image" Target="../media/image6.emf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emf"/><Relationship Id="rId5" Type="http://schemas.openxmlformats.org/officeDocument/2006/relationships/image" Target="../media/image4.png"/><Relationship Id="rId15" Type="http://schemas.openxmlformats.org/officeDocument/2006/relationships/image" Target="../media/image13.emf"/><Relationship Id="rId10" Type="http://schemas.openxmlformats.org/officeDocument/2006/relationships/image" Target="../media/image9.emf"/><Relationship Id="rId4" Type="http://schemas.openxmlformats.org/officeDocument/2006/relationships/image" Target="../media/image3.png"/><Relationship Id="rId9" Type="http://schemas.openxmlformats.org/officeDocument/2006/relationships/image" Target="../media/image8.emf"/><Relationship Id="rId1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11" Type="http://schemas.openxmlformats.org/officeDocument/2006/relationships/image" Target="../media/image25.png"/><Relationship Id="rId5" Type="http://schemas.openxmlformats.org/officeDocument/2006/relationships/image" Target="../media/image5.png"/><Relationship Id="rId10" Type="http://schemas.openxmlformats.org/officeDocument/2006/relationships/image" Target="../media/image24.png"/><Relationship Id="rId4" Type="http://schemas.openxmlformats.org/officeDocument/2006/relationships/image" Target="../media/image1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26.png"/><Relationship Id="rId21" Type="http://schemas.openxmlformats.org/officeDocument/2006/relationships/image" Target="../media/image44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object 4">
            <a:extLst>
              <a:ext uri="{FF2B5EF4-FFF2-40B4-BE49-F238E27FC236}">
                <a16:creationId xmlns:a16="http://schemas.microsoft.com/office/drawing/2014/main" id="{167CAF04-5592-C140-AA83-949A56B3B8E9}"/>
              </a:ext>
            </a:extLst>
          </p:cNvPr>
          <p:cNvGrpSpPr/>
          <p:nvPr/>
        </p:nvGrpSpPr>
        <p:grpSpPr>
          <a:xfrm>
            <a:off x="-19142" y="-27441"/>
            <a:ext cx="10674442" cy="7217720"/>
            <a:chOff x="-17872" y="12"/>
            <a:chExt cx="10674442" cy="7217720"/>
          </a:xfrm>
        </p:grpSpPr>
        <p:sp>
          <p:nvSpPr>
            <p:cNvPr id="52" name="object 5">
              <a:extLst>
                <a:ext uri="{FF2B5EF4-FFF2-40B4-BE49-F238E27FC236}">
                  <a16:creationId xmlns:a16="http://schemas.microsoft.com/office/drawing/2014/main" id="{41B62202-32B8-CA41-982B-D7EE850FABA0}"/>
                </a:ext>
              </a:extLst>
            </p:cNvPr>
            <p:cNvSpPr/>
            <p:nvPr/>
          </p:nvSpPr>
          <p:spPr>
            <a:xfrm>
              <a:off x="0" y="7195515"/>
              <a:ext cx="10656570" cy="9525"/>
            </a:xfrm>
            <a:custGeom>
              <a:avLst/>
              <a:gdLst/>
              <a:ahLst/>
              <a:cxnLst/>
              <a:rect l="l" t="t" r="r" b="b"/>
              <a:pathLst>
                <a:path w="10656570" h="9525">
                  <a:moveTo>
                    <a:pt x="10655999" y="0"/>
                  </a:moveTo>
                  <a:lnTo>
                    <a:pt x="5327993" y="0"/>
                  </a:lnTo>
                  <a:lnTo>
                    <a:pt x="0" y="0"/>
                  </a:lnTo>
                  <a:lnTo>
                    <a:pt x="0" y="9004"/>
                  </a:lnTo>
                  <a:lnTo>
                    <a:pt x="5327993" y="9004"/>
                  </a:lnTo>
                  <a:lnTo>
                    <a:pt x="10655999" y="9004"/>
                  </a:lnTo>
                  <a:lnTo>
                    <a:pt x="10655999" y="0"/>
                  </a:lnTo>
                  <a:close/>
                </a:path>
              </a:pathLst>
            </a:custGeom>
            <a:solidFill>
              <a:srgbClr val="A7A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6">
              <a:extLst>
                <a:ext uri="{FF2B5EF4-FFF2-40B4-BE49-F238E27FC236}">
                  <a16:creationId xmlns:a16="http://schemas.microsoft.com/office/drawing/2014/main" id="{93B28AF6-4685-6347-904E-7049438E4FB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7872" y="13226"/>
              <a:ext cx="10655998" cy="7204506"/>
            </a:xfrm>
            <a:prstGeom prst="rect">
              <a:avLst/>
            </a:prstGeom>
          </p:spPr>
        </p:pic>
        <p:pic>
          <p:nvPicPr>
            <p:cNvPr id="55" name="object 7">
              <a:extLst>
                <a:ext uri="{FF2B5EF4-FFF2-40B4-BE49-F238E27FC236}">
                  <a16:creationId xmlns:a16="http://schemas.microsoft.com/office/drawing/2014/main" id="{9972DA73-8601-5E40-AC6B-CDD82AD1230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2"/>
              <a:ext cx="2573997" cy="2399292"/>
            </a:xfrm>
            <a:prstGeom prst="rect">
              <a:avLst/>
            </a:prstGeom>
          </p:spPr>
        </p:pic>
      </p:grpSp>
      <p:sp>
        <p:nvSpPr>
          <p:cNvPr id="50" name="object 21">
            <a:extLst>
              <a:ext uri="{FF2B5EF4-FFF2-40B4-BE49-F238E27FC236}">
                <a16:creationId xmlns:a16="http://schemas.microsoft.com/office/drawing/2014/main" id="{8FED13CB-A783-4845-9A19-7FC52F05AC0D}"/>
              </a:ext>
            </a:extLst>
          </p:cNvPr>
          <p:cNvSpPr/>
          <p:nvPr/>
        </p:nvSpPr>
        <p:spPr>
          <a:xfrm>
            <a:off x="1596484" y="3219410"/>
            <a:ext cx="12700" cy="3879634"/>
          </a:xfrm>
          <a:custGeom>
            <a:avLst/>
            <a:gdLst/>
            <a:ahLst/>
            <a:cxnLst/>
            <a:rect l="l" t="t" r="r" b="b"/>
            <a:pathLst>
              <a:path w="12700" h="7560309">
                <a:moveTo>
                  <a:pt x="0" y="7560005"/>
                </a:moveTo>
                <a:lnTo>
                  <a:pt x="12700" y="7560005"/>
                </a:lnTo>
                <a:lnTo>
                  <a:pt x="12700" y="0"/>
                </a:lnTo>
                <a:lnTo>
                  <a:pt x="0" y="0"/>
                </a:lnTo>
                <a:lnTo>
                  <a:pt x="0" y="7560005"/>
                </a:lnTo>
                <a:close/>
              </a:path>
            </a:pathLst>
          </a:custGeom>
          <a:solidFill>
            <a:srgbClr val="D1D3D4"/>
          </a:solidFill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txBody>
          <a:bodyPr wrap="square" lIns="0" tIns="0" rIns="0" bIns="0" rtlCol="0"/>
          <a:lstStyle/>
          <a:p>
            <a:endParaRPr dirty="0">
              <a:solidFill>
                <a:schemeClr val="bg1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-36562" y="6862470"/>
            <a:ext cx="10668963" cy="271755"/>
          </a:xfrm>
          <a:custGeom>
            <a:avLst/>
            <a:gdLst/>
            <a:ahLst/>
            <a:cxnLst/>
            <a:rect l="l" t="t" r="r" b="b"/>
            <a:pathLst>
              <a:path w="5328285" h="92709">
                <a:moveTo>
                  <a:pt x="0" y="92100"/>
                </a:moveTo>
                <a:lnTo>
                  <a:pt x="5328005" y="92100"/>
                </a:lnTo>
                <a:lnTo>
                  <a:pt x="5328005" y="0"/>
                </a:lnTo>
                <a:lnTo>
                  <a:pt x="0" y="0"/>
                </a:lnTo>
                <a:lnTo>
                  <a:pt x="0" y="9210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449" y="6953507"/>
            <a:ext cx="10655300" cy="640588"/>
          </a:xfrm>
          <a:custGeom>
            <a:avLst/>
            <a:gdLst/>
            <a:ahLst/>
            <a:cxnLst/>
            <a:rect l="l" t="t" r="r" b="b"/>
            <a:pathLst>
              <a:path w="5328285" h="538479">
                <a:moveTo>
                  <a:pt x="5328005" y="0"/>
                </a:moveTo>
                <a:lnTo>
                  <a:pt x="0" y="0"/>
                </a:lnTo>
                <a:lnTo>
                  <a:pt x="0" y="538175"/>
                </a:lnTo>
                <a:lnTo>
                  <a:pt x="5328005" y="538175"/>
                </a:lnTo>
                <a:lnTo>
                  <a:pt x="53280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DC65D23-0DBC-F24F-91BB-16605F343B53}"/>
              </a:ext>
            </a:extLst>
          </p:cNvPr>
          <p:cNvGrpSpPr/>
          <p:nvPr/>
        </p:nvGrpSpPr>
        <p:grpSpPr>
          <a:xfrm>
            <a:off x="8535687" y="50256"/>
            <a:ext cx="1676400" cy="1710306"/>
            <a:chOff x="755650" y="52363"/>
            <a:chExt cx="1395199" cy="1423418"/>
          </a:xfrm>
        </p:grpSpPr>
        <p:sp>
          <p:nvSpPr>
            <p:cNvPr id="5" name="object 5"/>
            <p:cNvSpPr/>
            <p:nvPr/>
          </p:nvSpPr>
          <p:spPr>
            <a:xfrm>
              <a:off x="755650" y="52363"/>
              <a:ext cx="1395199" cy="1423418"/>
            </a:xfrm>
            <a:custGeom>
              <a:avLst/>
              <a:gdLst/>
              <a:ahLst/>
              <a:cxnLst/>
              <a:rect l="l" t="t" r="r" b="b"/>
              <a:pathLst>
                <a:path w="1195070" h="1228725">
                  <a:moveTo>
                    <a:pt x="597319" y="0"/>
                  </a:moveTo>
                  <a:lnTo>
                    <a:pt x="550638" y="1848"/>
                  </a:lnTo>
                  <a:lnTo>
                    <a:pt x="504940" y="7302"/>
                  </a:lnTo>
                  <a:lnTo>
                    <a:pt x="460357" y="16224"/>
                  </a:lnTo>
                  <a:lnTo>
                    <a:pt x="417023" y="28479"/>
                  </a:lnTo>
                  <a:lnTo>
                    <a:pt x="375070" y="43930"/>
                  </a:lnTo>
                  <a:lnTo>
                    <a:pt x="334631" y="62440"/>
                  </a:lnTo>
                  <a:lnTo>
                    <a:pt x="295838" y="83873"/>
                  </a:lnTo>
                  <a:lnTo>
                    <a:pt x="258825" y="108092"/>
                  </a:lnTo>
                  <a:lnTo>
                    <a:pt x="223724" y="134960"/>
                  </a:lnTo>
                  <a:lnTo>
                    <a:pt x="190668" y="164341"/>
                  </a:lnTo>
                  <a:lnTo>
                    <a:pt x="159790" y="196099"/>
                  </a:lnTo>
                  <a:lnTo>
                    <a:pt x="131222" y="230096"/>
                  </a:lnTo>
                  <a:lnTo>
                    <a:pt x="105098" y="266196"/>
                  </a:lnTo>
                  <a:lnTo>
                    <a:pt x="81550" y="304263"/>
                  </a:lnTo>
                  <a:lnTo>
                    <a:pt x="60711" y="344160"/>
                  </a:lnTo>
                  <a:lnTo>
                    <a:pt x="42713" y="385751"/>
                  </a:lnTo>
                  <a:lnTo>
                    <a:pt x="27690" y="428898"/>
                  </a:lnTo>
                  <a:lnTo>
                    <a:pt x="15775" y="473465"/>
                  </a:lnTo>
                  <a:lnTo>
                    <a:pt x="7099" y="519317"/>
                  </a:lnTo>
                  <a:lnTo>
                    <a:pt x="1797" y="566315"/>
                  </a:lnTo>
                  <a:lnTo>
                    <a:pt x="0" y="614324"/>
                  </a:lnTo>
                  <a:lnTo>
                    <a:pt x="1797" y="662333"/>
                  </a:lnTo>
                  <a:lnTo>
                    <a:pt x="7099" y="709331"/>
                  </a:lnTo>
                  <a:lnTo>
                    <a:pt x="15775" y="755182"/>
                  </a:lnTo>
                  <a:lnTo>
                    <a:pt x="27690" y="799750"/>
                  </a:lnTo>
                  <a:lnTo>
                    <a:pt x="42713" y="842897"/>
                  </a:lnTo>
                  <a:lnTo>
                    <a:pt x="60711" y="884488"/>
                  </a:lnTo>
                  <a:lnTo>
                    <a:pt x="81550" y="924385"/>
                  </a:lnTo>
                  <a:lnTo>
                    <a:pt x="105098" y="962451"/>
                  </a:lnTo>
                  <a:lnTo>
                    <a:pt x="131222" y="998552"/>
                  </a:lnTo>
                  <a:lnTo>
                    <a:pt x="159790" y="1032549"/>
                  </a:lnTo>
                  <a:lnTo>
                    <a:pt x="190668" y="1064307"/>
                  </a:lnTo>
                  <a:lnTo>
                    <a:pt x="223724" y="1093688"/>
                  </a:lnTo>
                  <a:lnTo>
                    <a:pt x="258825" y="1120556"/>
                  </a:lnTo>
                  <a:lnTo>
                    <a:pt x="295838" y="1144775"/>
                  </a:lnTo>
                  <a:lnTo>
                    <a:pt x="334631" y="1166207"/>
                  </a:lnTo>
                  <a:lnTo>
                    <a:pt x="375070" y="1184717"/>
                  </a:lnTo>
                  <a:lnTo>
                    <a:pt x="417023" y="1200168"/>
                  </a:lnTo>
                  <a:lnTo>
                    <a:pt x="460357" y="1212423"/>
                  </a:lnTo>
                  <a:lnTo>
                    <a:pt x="504940" y="1221346"/>
                  </a:lnTo>
                  <a:lnTo>
                    <a:pt x="550638" y="1226800"/>
                  </a:lnTo>
                  <a:lnTo>
                    <a:pt x="597319" y="1228648"/>
                  </a:lnTo>
                  <a:lnTo>
                    <a:pt x="643999" y="1226800"/>
                  </a:lnTo>
                  <a:lnTo>
                    <a:pt x="689697" y="1221346"/>
                  </a:lnTo>
                  <a:lnTo>
                    <a:pt x="734280" y="1212423"/>
                  </a:lnTo>
                  <a:lnTo>
                    <a:pt x="777614" y="1200168"/>
                  </a:lnTo>
                  <a:lnTo>
                    <a:pt x="819567" y="1184717"/>
                  </a:lnTo>
                  <a:lnTo>
                    <a:pt x="860007" y="1166207"/>
                  </a:lnTo>
                  <a:lnTo>
                    <a:pt x="898799" y="1144775"/>
                  </a:lnTo>
                  <a:lnTo>
                    <a:pt x="935812" y="1120556"/>
                  </a:lnTo>
                  <a:lnTo>
                    <a:pt x="970913" y="1093688"/>
                  </a:lnTo>
                  <a:lnTo>
                    <a:pt x="1003969" y="1064307"/>
                  </a:lnTo>
                  <a:lnTo>
                    <a:pt x="1034847" y="1032549"/>
                  </a:lnTo>
                  <a:lnTo>
                    <a:pt x="1063415" y="998552"/>
                  </a:lnTo>
                  <a:lnTo>
                    <a:pt x="1089539" y="962451"/>
                  </a:lnTo>
                  <a:lnTo>
                    <a:pt x="1113087" y="924385"/>
                  </a:lnTo>
                  <a:lnTo>
                    <a:pt x="1133926" y="884488"/>
                  </a:lnTo>
                  <a:lnTo>
                    <a:pt x="1151924" y="842897"/>
                  </a:lnTo>
                  <a:lnTo>
                    <a:pt x="1166947" y="799750"/>
                  </a:lnTo>
                  <a:lnTo>
                    <a:pt x="1178862" y="755182"/>
                  </a:lnTo>
                  <a:lnTo>
                    <a:pt x="1187538" y="709331"/>
                  </a:lnTo>
                  <a:lnTo>
                    <a:pt x="1192841" y="662333"/>
                  </a:lnTo>
                  <a:lnTo>
                    <a:pt x="1194638" y="614324"/>
                  </a:lnTo>
                  <a:lnTo>
                    <a:pt x="1192841" y="566315"/>
                  </a:lnTo>
                  <a:lnTo>
                    <a:pt x="1187538" y="519317"/>
                  </a:lnTo>
                  <a:lnTo>
                    <a:pt x="1178862" y="473465"/>
                  </a:lnTo>
                  <a:lnTo>
                    <a:pt x="1166947" y="428898"/>
                  </a:lnTo>
                  <a:lnTo>
                    <a:pt x="1151924" y="385751"/>
                  </a:lnTo>
                  <a:lnTo>
                    <a:pt x="1133926" y="344160"/>
                  </a:lnTo>
                  <a:lnTo>
                    <a:pt x="1113087" y="304263"/>
                  </a:lnTo>
                  <a:lnTo>
                    <a:pt x="1089539" y="266196"/>
                  </a:lnTo>
                  <a:lnTo>
                    <a:pt x="1063415" y="230096"/>
                  </a:lnTo>
                  <a:lnTo>
                    <a:pt x="1034847" y="196099"/>
                  </a:lnTo>
                  <a:lnTo>
                    <a:pt x="1003969" y="164341"/>
                  </a:lnTo>
                  <a:lnTo>
                    <a:pt x="970913" y="134960"/>
                  </a:lnTo>
                  <a:lnTo>
                    <a:pt x="935812" y="108092"/>
                  </a:lnTo>
                  <a:lnTo>
                    <a:pt x="898799" y="83873"/>
                  </a:lnTo>
                  <a:lnTo>
                    <a:pt x="860007" y="62440"/>
                  </a:lnTo>
                  <a:lnTo>
                    <a:pt x="819567" y="43930"/>
                  </a:lnTo>
                  <a:lnTo>
                    <a:pt x="777614" y="28479"/>
                  </a:lnTo>
                  <a:lnTo>
                    <a:pt x="734280" y="16224"/>
                  </a:lnTo>
                  <a:lnTo>
                    <a:pt x="689697" y="7302"/>
                  </a:lnTo>
                  <a:lnTo>
                    <a:pt x="643999" y="1848"/>
                  </a:lnTo>
                  <a:lnTo>
                    <a:pt x="5973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Picture 39" descr="Logo&#10;&#10;Description automatically generated">
              <a:extLst>
                <a:ext uri="{FF2B5EF4-FFF2-40B4-BE49-F238E27FC236}">
                  <a16:creationId xmlns:a16="http://schemas.microsoft.com/office/drawing/2014/main" id="{E855F4DE-B47E-0544-A28D-3DF686B9DE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569" y="305033"/>
              <a:ext cx="933360" cy="918077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F7EEC85-FED0-4748-86E6-6CD3E27A21B4}"/>
              </a:ext>
            </a:extLst>
          </p:cNvPr>
          <p:cNvGrpSpPr/>
          <p:nvPr/>
        </p:nvGrpSpPr>
        <p:grpSpPr>
          <a:xfrm>
            <a:off x="655439" y="2933885"/>
            <a:ext cx="1890436" cy="452120"/>
            <a:chOff x="1705292" y="1890478"/>
            <a:chExt cx="1890436" cy="452120"/>
          </a:xfrm>
        </p:grpSpPr>
        <p:sp>
          <p:nvSpPr>
            <p:cNvPr id="27" name="object 27"/>
            <p:cNvSpPr/>
            <p:nvPr/>
          </p:nvSpPr>
          <p:spPr>
            <a:xfrm>
              <a:off x="2483281" y="2018254"/>
              <a:ext cx="903605" cy="201295"/>
            </a:xfrm>
            <a:custGeom>
              <a:avLst/>
              <a:gdLst/>
              <a:ahLst/>
              <a:cxnLst/>
              <a:rect l="l" t="t" r="r" b="b"/>
              <a:pathLst>
                <a:path w="903604" h="201294">
                  <a:moveTo>
                    <a:pt x="315785" y="124333"/>
                  </a:moveTo>
                  <a:lnTo>
                    <a:pt x="278765" y="124333"/>
                  </a:lnTo>
                  <a:lnTo>
                    <a:pt x="278765" y="95059"/>
                  </a:lnTo>
                  <a:lnTo>
                    <a:pt x="265264" y="95059"/>
                  </a:lnTo>
                  <a:lnTo>
                    <a:pt x="265264" y="71843"/>
                  </a:lnTo>
                  <a:lnTo>
                    <a:pt x="256349" y="71843"/>
                  </a:lnTo>
                  <a:lnTo>
                    <a:pt x="256349" y="18249"/>
                  </a:lnTo>
                  <a:lnTo>
                    <a:pt x="247154" y="18249"/>
                  </a:lnTo>
                  <a:lnTo>
                    <a:pt x="247154" y="71843"/>
                  </a:lnTo>
                  <a:lnTo>
                    <a:pt x="238252" y="71843"/>
                  </a:lnTo>
                  <a:lnTo>
                    <a:pt x="238252" y="95059"/>
                  </a:lnTo>
                  <a:lnTo>
                    <a:pt x="224739" y="95059"/>
                  </a:lnTo>
                  <a:lnTo>
                    <a:pt x="224739" y="124333"/>
                  </a:lnTo>
                  <a:lnTo>
                    <a:pt x="202755" y="124333"/>
                  </a:lnTo>
                  <a:lnTo>
                    <a:pt x="202755" y="68364"/>
                  </a:lnTo>
                  <a:lnTo>
                    <a:pt x="186804" y="68364"/>
                  </a:lnTo>
                  <a:lnTo>
                    <a:pt x="186804" y="51333"/>
                  </a:lnTo>
                  <a:lnTo>
                    <a:pt x="158115" y="51333"/>
                  </a:lnTo>
                  <a:lnTo>
                    <a:pt x="158115" y="0"/>
                  </a:lnTo>
                  <a:lnTo>
                    <a:pt x="143332" y="0"/>
                  </a:lnTo>
                  <a:lnTo>
                    <a:pt x="143332" y="51333"/>
                  </a:lnTo>
                  <a:lnTo>
                    <a:pt x="138252" y="51333"/>
                  </a:lnTo>
                  <a:lnTo>
                    <a:pt x="138252" y="68364"/>
                  </a:lnTo>
                  <a:lnTo>
                    <a:pt x="93459" y="68364"/>
                  </a:lnTo>
                  <a:lnTo>
                    <a:pt x="93459" y="124333"/>
                  </a:lnTo>
                  <a:lnTo>
                    <a:pt x="59055" y="124333"/>
                  </a:lnTo>
                  <a:lnTo>
                    <a:pt x="59055" y="99453"/>
                  </a:lnTo>
                  <a:lnTo>
                    <a:pt x="61595" y="99453"/>
                  </a:lnTo>
                  <a:lnTo>
                    <a:pt x="68910" y="84823"/>
                  </a:lnTo>
                  <a:lnTo>
                    <a:pt x="9677" y="84823"/>
                  </a:lnTo>
                  <a:lnTo>
                    <a:pt x="16992" y="99453"/>
                  </a:lnTo>
                  <a:lnTo>
                    <a:pt x="19532" y="99453"/>
                  </a:lnTo>
                  <a:lnTo>
                    <a:pt x="19532" y="124333"/>
                  </a:lnTo>
                  <a:lnTo>
                    <a:pt x="0" y="124333"/>
                  </a:lnTo>
                  <a:lnTo>
                    <a:pt x="22542" y="189725"/>
                  </a:lnTo>
                  <a:lnTo>
                    <a:pt x="25260" y="190004"/>
                  </a:lnTo>
                  <a:lnTo>
                    <a:pt x="59385" y="198640"/>
                  </a:lnTo>
                  <a:lnTo>
                    <a:pt x="82931" y="201231"/>
                  </a:lnTo>
                  <a:lnTo>
                    <a:pt x="106895" y="197485"/>
                  </a:lnTo>
                  <a:lnTo>
                    <a:pt x="142240" y="187159"/>
                  </a:lnTo>
                  <a:lnTo>
                    <a:pt x="186740" y="180187"/>
                  </a:lnTo>
                  <a:lnTo>
                    <a:pt x="228777" y="181991"/>
                  </a:lnTo>
                  <a:lnTo>
                    <a:pt x="260057" y="187096"/>
                  </a:lnTo>
                  <a:lnTo>
                    <a:pt x="272326" y="190004"/>
                  </a:lnTo>
                  <a:lnTo>
                    <a:pt x="315785" y="124333"/>
                  </a:lnTo>
                  <a:close/>
                </a:path>
                <a:path w="903604" h="201294">
                  <a:moveTo>
                    <a:pt x="902246" y="127762"/>
                  </a:moveTo>
                  <a:lnTo>
                    <a:pt x="899388" y="113347"/>
                  </a:lnTo>
                  <a:lnTo>
                    <a:pt x="891590" y="101523"/>
                  </a:lnTo>
                  <a:lnTo>
                    <a:pt x="879957" y="93522"/>
                  </a:lnTo>
                  <a:lnTo>
                    <a:pt x="865632" y="90589"/>
                  </a:lnTo>
                  <a:lnTo>
                    <a:pt x="854735" y="90589"/>
                  </a:lnTo>
                  <a:lnTo>
                    <a:pt x="854735" y="155155"/>
                  </a:lnTo>
                  <a:lnTo>
                    <a:pt x="854735" y="172466"/>
                  </a:lnTo>
                  <a:lnTo>
                    <a:pt x="847725" y="179476"/>
                  </a:lnTo>
                  <a:lnTo>
                    <a:pt x="830414" y="179476"/>
                  </a:lnTo>
                  <a:lnTo>
                    <a:pt x="823404" y="172466"/>
                  </a:lnTo>
                  <a:lnTo>
                    <a:pt x="823404" y="155155"/>
                  </a:lnTo>
                  <a:lnTo>
                    <a:pt x="830414" y="148145"/>
                  </a:lnTo>
                  <a:lnTo>
                    <a:pt x="847725" y="148145"/>
                  </a:lnTo>
                  <a:lnTo>
                    <a:pt x="854735" y="155155"/>
                  </a:lnTo>
                  <a:lnTo>
                    <a:pt x="854735" y="90589"/>
                  </a:lnTo>
                  <a:lnTo>
                    <a:pt x="801738" y="90589"/>
                  </a:lnTo>
                  <a:lnTo>
                    <a:pt x="801738" y="155155"/>
                  </a:lnTo>
                  <a:lnTo>
                    <a:pt x="801738" y="172466"/>
                  </a:lnTo>
                  <a:lnTo>
                    <a:pt x="794727" y="179476"/>
                  </a:lnTo>
                  <a:lnTo>
                    <a:pt x="777417" y="179476"/>
                  </a:lnTo>
                  <a:lnTo>
                    <a:pt x="770407" y="172466"/>
                  </a:lnTo>
                  <a:lnTo>
                    <a:pt x="770407" y="155155"/>
                  </a:lnTo>
                  <a:lnTo>
                    <a:pt x="777417" y="148145"/>
                  </a:lnTo>
                  <a:lnTo>
                    <a:pt x="794727" y="148145"/>
                  </a:lnTo>
                  <a:lnTo>
                    <a:pt x="801738" y="155155"/>
                  </a:lnTo>
                  <a:lnTo>
                    <a:pt x="801738" y="90589"/>
                  </a:lnTo>
                  <a:lnTo>
                    <a:pt x="748753" y="90589"/>
                  </a:lnTo>
                  <a:lnTo>
                    <a:pt x="748753" y="155155"/>
                  </a:lnTo>
                  <a:lnTo>
                    <a:pt x="748753" y="172466"/>
                  </a:lnTo>
                  <a:lnTo>
                    <a:pt x="741730" y="179476"/>
                  </a:lnTo>
                  <a:lnTo>
                    <a:pt x="724433" y="179476"/>
                  </a:lnTo>
                  <a:lnTo>
                    <a:pt x="717423" y="172466"/>
                  </a:lnTo>
                  <a:lnTo>
                    <a:pt x="717423" y="155155"/>
                  </a:lnTo>
                  <a:lnTo>
                    <a:pt x="724433" y="148145"/>
                  </a:lnTo>
                  <a:lnTo>
                    <a:pt x="741730" y="148145"/>
                  </a:lnTo>
                  <a:lnTo>
                    <a:pt x="748753" y="155155"/>
                  </a:lnTo>
                  <a:lnTo>
                    <a:pt x="748753" y="90589"/>
                  </a:lnTo>
                  <a:lnTo>
                    <a:pt x="695756" y="90589"/>
                  </a:lnTo>
                  <a:lnTo>
                    <a:pt x="695756" y="155155"/>
                  </a:lnTo>
                  <a:lnTo>
                    <a:pt x="695756" y="172466"/>
                  </a:lnTo>
                  <a:lnTo>
                    <a:pt x="688733" y="179476"/>
                  </a:lnTo>
                  <a:lnTo>
                    <a:pt x="671436" y="179476"/>
                  </a:lnTo>
                  <a:lnTo>
                    <a:pt x="664425" y="172466"/>
                  </a:lnTo>
                  <a:lnTo>
                    <a:pt x="664425" y="155155"/>
                  </a:lnTo>
                  <a:lnTo>
                    <a:pt x="671436" y="148145"/>
                  </a:lnTo>
                  <a:lnTo>
                    <a:pt x="688733" y="148145"/>
                  </a:lnTo>
                  <a:lnTo>
                    <a:pt x="695756" y="155155"/>
                  </a:lnTo>
                  <a:lnTo>
                    <a:pt x="695756" y="90589"/>
                  </a:lnTo>
                  <a:lnTo>
                    <a:pt x="654291" y="90589"/>
                  </a:lnTo>
                  <a:lnTo>
                    <a:pt x="639864" y="93522"/>
                  </a:lnTo>
                  <a:lnTo>
                    <a:pt x="628015" y="101523"/>
                  </a:lnTo>
                  <a:lnTo>
                    <a:pt x="619988" y="113347"/>
                  </a:lnTo>
                  <a:lnTo>
                    <a:pt x="617042" y="127762"/>
                  </a:lnTo>
                  <a:lnTo>
                    <a:pt x="617042" y="128079"/>
                  </a:lnTo>
                  <a:lnTo>
                    <a:pt x="619417" y="141058"/>
                  </a:lnTo>
                  <a:lnTo>
                    <a:pt x="625957" y="151968"/>
                  </a:lnTo>
                  <a:lnTo>
                    <a:pt x="635736" y="159981"/>
                  </a:lnTo>
                  <a:lnTo>
                    <a:pt x="647877" y="164274"/>
                  </a:lnTo>
                  <a:lnTo>
                    <a:pt x="647877" y="170230"/>
                  </a:lnTo>
                  <a:lnTo>
                    <a:pt x="679272" y="195618"/>
                  </a:lnTo>
                  <a:lnTo>
                    <a:pt x="840663" y="195618"/>
                  </a:lnTo>
                  <a:lnTo>
                    <a:pt x="871410" y="170230"/>
                  </a:lnTo>
                  <a:lnTo>
                    <a:pt x="871410" y="164274"/>
                  </a:lnTo>
                  <a:lnTo>
                    <a:pt x="883539" y="159981"/>
                  </a:lnTo>
                  <a:lnTo>
                    <a:pt x="893330" y="151968"/>
                  </a:lnTo>
                  <a:lnTo>
                    <a:pt x="895629" y="148145"/>
                  </a:lnTo>
                  <a:lnTo>
                    <a:pt x="899871" y="141058"/>
                  </a:lnTo>
                  <a:lnTo>
                    <a:pt x="902246" y="128079"/>
                  </a:lnTo>
                  <a:lnTo>
                    <a:pt x="902246" y="127762"/>
                  </a:lnTo>
                  <a:close/>
                </a:path>
                <a:path w="903604" h="201294">
                  <a:moveTo>
                    <a:pt x="903198" y="51079"/>
                  </a:moveTo>
                  <a:lnTo>
                    <a:pt x="765771" y="51079"/>
                  </a:lnTo>
                  <a:lnTo>
                    <a:pt x="761365" y="47015"/>
                  </a:lnTo>
                  <a:lnTo>
                    <a:pt x="755789" y="44145"/>
                  </a:lnTo>
                  <a:lnTo>
                    <a:pt x="749033" y="42989"/>
                  </a:lnTo>
                  <a:lnTo>
                    <a:pt x="749033" y="35534"/>
                  </a:lnTo>
                  <a:lnTo>
                    <a:pt x="749363" y="35483"/>
                  </a:lnTo>
                  <a:lnTo>
                    <a:pt x="749096" y="26377"/>
                  </a:lnTo>
                  <a:lnTo>
                    <a:pt x="742061" y="19291"/>
                  </a:lnTo>
                  <a:lnTo>
                    <a:pt x="665213" y="19291"/>
                  </a:lnTo>
                  <a:lnTo>
                    <a:pt x="665213" y="46266"/>
                  </a:lnTo>
                  <a:lnTo>
                    <a:pt x="658050" y="51346"/>
                  </a:lnTo>
                  <a:lnTo>
                    <a:pt x="652640" y="58089"/>
                  </a:lnTo>
                  <a:lnTo>
                    <a:pt x="649224" y="66154"/>
                  </a:lnTo>
                  <a:lnTo>
                    <a:pt x="648119" y="75539"/>
                  </a:lnTo>
                  <a:lnTo>
                    <a:pt x="654291" y="75171"/>
                  </a:lnTo>
                  <a:lnTo>
                    <a:pt x="776338" y="75171"/>
                  </a:lnTo>
                  <a:lnTo>
                    <a:pt x="776338" y="72174"/>
                  </a:lnTo>
                  <a:lnTo>
                    <a:pt x="775931" y="69265"/>
                  </a:lnTo>
                  <a:lnTo>
                    <a:pt x="775169" y="66497"/>
                  </a:lnTo>
                  <a:lnTo>
                    <a:pt x="903198" y="66497"/>
                  </a:lnTo>
                  <a:lnTo>
                    <a:pt x="903198" y="510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01664" y="2010195"/>
              <a:ext cx="218312" cy="218325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705292" y="1890478"/>
              <a:ext cx="1890436" cy="452120"/>
            </a:xfrm>
            <a:custGeom>
              <a:avLst/>
              <a:gdLst/>
              <a:ahLst/>
              <a:cxnLst/>
              <a:rect l="l" t="t" r="r" b="b"/>
              <a:pathLst>
                <a:path w="1887220" h="452119">
                  <a:moveTo>
                    <a:pt x="225818" y="0"/>
                  </a:moveTo>
                  <a:lnTo>
                    <a:pt x="180308" y="4587"/>
                  </a:lnTo>
                  <a:lnTo>
                    <a:pt x="137920" y="17746"/>
                  </a:lnTo>
                  <a:lnTo>
                    <a:pt x="99562" y="38566"/>
                  </a:lnTo>
                  <a:lnTo>
                    <a:pt x="66141" y="66141"/>
                  </a:lnTo>
                  <a:lnTo>
                    <a:pt x="38566" y="99562"/>
                  </a:lnTo>
                  <a:lnTo>
                    <a:pt x="17746" y="137920"/>
                  </a:lnTo>
                  <a:lnTo>
                    <a:pt x="4587" y="180308"/>
                  </a:lnTo>
                  <a:lnTo>
                    <a:pt x="0" y="225818"/>
                  </a:lnTo>
                  <a:lnTo>
                    <a:pt x="4587" y="271332"/>
                  </a:lnTo>
                  <a:lnTo>
                    <a:pt x="17746" y="313723"/>
                  </a:lnTo>
                  <a:lnTo>
                    <a:pt x="38566" y="352084"/>
                  </a:lnTo>
                  <a:lnTo>
                    <a:pt x="66141" y="385506"/>
                  </a:lnTo>
                  <a:lnTo>
                    <a:pt x="99562" y="413082"/>
                  </a:lnTo>
                  <a:lnTo>
                    <a:pt x="137920" y="433903"/>
                  </a:lnTo>
                  <a:lnTo>
                    <a:pt x="180308" y="447062"/>
                  </a:lnTo>
                  <a:lnTo>
                    <a:pt x="225818" y="451650"/>
                  </a:lnTo>
                  <a:lnTo>
                    <a:pt x="1661121" y="451650"/>
                  </a:lnTo>
                  <a:lnTo>
                    <a:pt x="1706631" y="447062"/>
                  </a:lnTo>
                  <a:lnTo>
                    <a:pt x="1749019" y="433903"/>
                  </a:lnTo>
                  <a:lnTo>
                    <a:pt x="1787378" y="413082"/>
                  </a:lnTo>
                  <a:lnTo>
                    <a:pt x="1820799" y="385506"/>
                  </a:lnTo>
                  <a:lnTo>
                    <a:pt x="1848373" y="352084"/>
                  </a:lnTo>
                  <a:lnTo>
                    <a:pt x="1869194" y="313723"/>
                  </a:lnTo>
                  <a:lnTo>
                    <a:pt x="1882352" y="271332"/>
                  </a:lnTo>
                  <a:lnTo>
                    <a:pt x="1886940" y="225818"/>
                  </a:lnTo>
                  <a:lnTo>
                    <a:pt x="1882352" y="180308"/>
                  </a:lnTo>
                  <a:lnTo>
                    <a:pt x="1869194" y="137920"/>
                  </a:lnTo>
                  <a:lnTo>
                    <a:pt x="1848373" y="99562"/>
                  </a:lnTo>
                  <a:lnTo>
                    <a:pt x="1820799" y="66141"/>
                  </a:lnTo>
                  <a:lnTo>
                    <a:pt x="1787378" y="38566"/>
                  </a:lnTo>
                  <a:lnTo>
                    <a:pt x="1749019" y="17746"/>
                  </a:lnTo>
                  <a:lnTo>
                    <a:pt x="1706631" y="4587"/>
                  </a:lnTo>
                  <a:lnTo>
                    <a:pt x="1661121" y="0"/>
                  </a:lnTo>
                  <a:lnTo>
                    <a:pt x="225818" y="0"/>
                  </a:lnTo>
                  <a:close/>
                </a:path>
              </a:pathLst>
            </a:custGeom>
            <a:ln w="179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189545" y="5529676"/>
            <a:ext cx="3477902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6105" marR="626745" algn="ctr">
              <a:lnSpc>
                <a:spcPct val="100000"/>
              </a:lnSpc>
              <a:spcBef>
                <a:spcPts val="940"/>
              </a:spcBef>
            </a:pPr>
            <a:r>
              <a:rPr sz="1200" b="1" dirty="0">
                <a:solidFill>
                  <a:srgbClr val="FFFFFF"/>
                </a:solidFill>
                <a:latin typeface="Helvetica LT CondensedBlack" panose="02000A06050000020004" pitchFamily="2" charset="77"/>
                <a:cs typeface="Arial"/>
              </a:rPr>
              <a:t>AIR FORCE BASE</a:t>
            </a:r>
            <a:r>
              <a:rPr lang="en-US" sz="1200" b="1" dirty="0">
                <a:solidFill>
                  <a:srgbClr val="FFFFFF"/>
                </a:solidFill>
                <a:latin typeface="Helvetica LT CondensedBlack" panose="02000A06050000020004" pitchFamily="2" charset="77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Helvetica LT CondensedBlack" panose="02000A06050000020004" pitchFamily="2" charset="77"/>
                <a:cs typeface="Arial"/>
              </a:rPr>
              <a:t>WATERKLOOF</a:t>
            </a:r>
            <a:r>
              <a:rPr lang="en-US" sz="1200" b="1" dirty="0">
                <a:solidFill>
                  <a:srgbClr val="FFFFFF"/>
                </a:solidFill>
                <a:latin typeface="Helvetica LT CondensedBlack" panose="02000A06050000020004" pitchFamily="2" charset="77"/>
                <a:cs typeface="Arial"/>
              </a:rPr>
              <a:t>,</a:t>
            </a:r>
            <a:r>
              <a:rPr sz="1200" b="1" dirty="0">
                <a:solidFill>
                  <a:srgbClr val="FFFFFF"/>
                </a:solidFill>
                <a:latin typeface="Helvetica LT CondensedBlack" panose="02000A06050000020004" pitchFamily="2" charset="77"/>
                <a:cs typeface="Arial"/>
              </a:rPr>
              <a:t> CITY OF TSHWANE | SOUTH AFRICA</a:t>
            </a:r>
            <a:endParaRPr sz="1200" dirty="0">
              <a:latin typeface="Helvetica LT CondensedBlack" panose="02000A06050000020004" pitchFamily="2" charset="77"/>
              <a:cs typeface="Arial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6238E04F-927A-5B4E-866D-49441AC266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6414" y="6162879"/>
            <a:ext cx="2627235" cy="151068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7734778" y="6473331"/>
            <a:ext cx="2066948" cy="323384"/>
            <a:chOff x="1917869" y="6275547"/>
            <a:chExt cx="1449274" cy="323384"/>
          </a:xfrm>
        </p:grpSpPr>
        <p:sp>
          <p:nvSpPr>
            <p:cNvPr id="9" name="object 9"/>
            <p:cNvSpPr/>
            <p:nvPr/>
          </p:nvSpPr>
          <p:spPr>
            <a:xfrm>
              <a:off x="1917869" y="6282701"/>
              <a:ext cx="1409700" cy="316230"/>
            </a:xfrm>
            <a:custGeom>
              <a:avLst/>
              <a:gdLst/>
              <a:ahLst/>
              <a:cxnLst/>
              <a:rect l="l" t="t" r="r" b="b"/>
              <a:pathLst>
                <a:path w="1409700" h="316229">
                  <a:moveTo>
                    <a:pt x="1344777" y="0"/>
                  </a:moveTo>
                  <a:lnTo>
                    <a:pt x="64541" y="0"/>
                  </a:lnTo>
                  <a:lnTo>
                    <a:pt x="39422" y="5071"/>
                  </a:lnTo>
                  <a:lnTo>
                    <a:pt x="18907" y="18902"/>
                  </a:lnTo>
                  <a:lnTo>
                    <a:pt x="5073" y="39417"/>
                  </a:lnTo>
                  <a:lnTo>
                    <a:pt x="0" y="64541"/>
                  </a:lnTo>
                  <a:lnTo>
                    <a:pt x="0" y="251663"/>
                  </a:lnTo>
                  <a:lnTo>
                    <a:pt x="5073" y="276787"/>
                  </a:lnTo>
                  <a:lnTo>
                    <a:pt x="18907" y="297302"/>
                  </a:lnTo>
                  <a:lnTo>
                    <a:pt x="39422" y="311133"/>
                  </a:lnTo>
                  <a:lnTo>
                    <a:pt x="64541" y="316204"/>
                  </a:lnTo>
                  <a:lnTo>
                    <a:pt x="1344777" y="316204"/>
                  </a:lnTo>
                  <a:lnTo>
                    <a:pt x="1369894" y="311133"/>
                  </a:lnTo>
                  <a:lnTo>
                    <a:pt x="1390405" y="297302"/>
                  </a:lnTo>
                  <a:lnTo>
                    <a:pt x="1404235" y="276787"/>
                  </a:lnTo>
                  <a:lnTo>
                    <a:pt x="1409306" y="251663"/>
                  </a:lnTo>
                  <a:lnTo>
                    <a:pt x="1409306" y="64541"/>
                  </a:lnTo>
                  <a:lnTo>
                    <a:pt x="1404235" y="39417"/>
                  </a:lnTo>
                  <a:lnTo>
                    <a:pt x="1390405" y="18902"/>
                  </a:lnTo>
                  <a:lnTo>
                    <a:pt x="1369894" y="5071"/>
                  </a:lnTo>
                  <a:lnTo>
                    <a:pt x="1344777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1961253" y="6275547"/>
              <a:ext cx="1405890" cy="314960"/>
            </a:xfrm>
            <a:custGeom>
              <a:avLst/>
              <a:gdLst/>
              <a:ahLst/>
              <a:cxnLst/>
              <a:rect l="l" t="t" r="r" b="b"/>
              <a:pathLst>
                <a:path w="1405889" h="314959">
                  <a:moveTo>
                    <a:pt x="64541" y="0"/>
                  </a:moveTo>
                  <a:lnTo>
                    <a:pt x="39422" y="5071"/>
                  </a:lnTo>
                  <a:lnTo>
                    <a:pt x="18907" y="18902"/>
                  </a:lnTo>
                  <a:lnTo>
                    <a:pt x="5073" y="39417"/>
                  </a:lnTo>
                  <a:lnTo>
                    <a:pt x="0" y="64541"/>
                  </a:lnTo>
                  <a:lnTo>
                    <a:pt x="0" y="250075"/>
                  </a:lnTo>
                  <a:lnTo>
                    <a:pt x="5073" y="275192"/>
                  </a:lnTo>
                  <a:lnTo>
                    <a:pt x="18907" y="295703"/>
                  </a:lnTo>
                  <a:lnTo>
                    <a:pt x="39422" y="309533"/>
                  </a:lnTo>
                  <a:lnTo>
                    <a:pt x="64541" y="314604"/>
                  </a:lnTo>
                  <a:lnTo>
                    <a:pt x="1340954" y="314604"/>
                  </a:lnTo>
                  <a:lnTo>
                    <a:pt x="1366071" y="309533"/>
                  </a:lnTo>
                  <a:lnTo>
                    <a:pt x="1386582" y="295703"/>
                  </a:lnTo>
                  <a:lnTo>
                    <a:pt x="1400412" y="275192"/>
                  </a:lnTo>
                  <a:lnTo>
                    <a:pt x="1405483" y="250075"/>
                  </a:lnTo>
                  <a:lnTo>
                    <a:pt x="1405483" y="64541"/>
                  </a:lnTo>
                  <a:lnTo>
                    <a:pt x="1400412" y="39417"/>
                  </a:lnTo>
                  <a:lnTo>
                    <a:pt x="1386582" y="18902"/>
                  </a:lnTo>
                  <a:lnTo>
                    <a:pt x="1366071" y="5071"/>
                  </a:lnTo>
                  <a:lnTo>
                    <a:pt x="1340954" y="0"/>
                  </a:lnTo>
                  <a:lnTo>
                    <a:pt x="64541" y="0"/>
                  </a:lnTo>
                  <a:close/>
                </a:path>
              </a:pathLst>
            </a:custGeom>
            <a:ln w="2420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8087344" y="6545662"/>
            <a:ext cx="1451605" cy="15517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900" b="1" dirty="0">
                <a:solidFill>
                  <a:schemeClr val="bg1"/>
                </a:solidFill>
                <a:latin typeface="Helvetica LT CondensedBlack" panose="02000A06050000020004" pitchFamily="2" charset="77"/>
                <a:cs typeface="Arial"/>
              </a:rPr>
              <a:t>WWW.AADEXPO.CO.ZA </a:t>
            </a:r>
            <a:endParaRPr sz="900" dirty="0">
              <a:solidFill>
                <a:schemeClr val="bg1"/>
              </a:solidFill>
              <a:latin typeface="Helvetica LT CondensedBlack" panose="02000A06050000020004" pitchFamily="2" charset="77"/>
              <a:cs typeface="Arial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94A20487-827D-374D-9146-FE98DF8C29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463806"/>
            <a:ext cx="6654151" cy="1351905"/>
          </a:xfrm>
          <a:prstGeom prst="rect">
            <a:avLst/>
          </a:prstGeom>
        </p:spPr>
      </p:pic>
      <p:sp>
        <p:nvSpPr>
          <p:cNvPr id="49" name="object 2">
            <a:extLst>
              <a:ext uri="{FF2B5EF4-FFF2-40B4-BE49-F238E27FC236}">
                <a16:creationId xmlns:a16="http://schemas.microsoft.com/office/drawing/2014/main" id="{4E514889-3DC4-684B-BB04-14803151F728}"/>
              </a:ext>
            </a:extLst>
          </p:cNvPr>
          <p:cNvSpPr txBox="1"/>
          <p:nvPr/>
        </p:nvSpPr>
        <p:spPr>
          <a:xfrm>
            <a:off x="237518" y="804902"/>
            <a:ext cx="6258062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3600" b="1" dirty="0">
                <a:solidFill>
                  <a:srgbClr val="FFFFFF"/>
                </a:solidFill>
                <a:latin typeface="Helvetica LT CondensedBlack" panose="02000A06050000020004" pitchFamily="2" charset="77"/>
                <a:cs typeface="Arial"/>
              </a:rPr>
              <a:t>AAD 2022 PRESENTATION</a:t>
            </a:r>
            <a:endParaRPr sz="2000" dirty="0">
              <a:latin typeface="Helvetica LT CondensedBlack" panose="02000A06050000020004" pitchFamily="2" charset="77"/>
              <a:cs typeface="Arial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5276104-E44D-814A-AD38-BC2AC3179F68}"/>
              </a:ext>
            </a:extLst>
          </p:cNvPr>
          <p:cNvGrpSpPr/>
          <p:nvPr/>
        </p:nvGrpSpPr>
        <p:grpSpPr>
          <a:xfrm>
            <a:off x="1448305" y="6905625"/>
            <a:ext cx="7107587" cy="691544"/>
            <a:chOff x="2272370" y="6968132"/>
            <a:chExt cx="7107587" cy="691544"/>
          </a:xfrm>
        </p:grpSpPr>
        <p:sp>
          <p:nvSpPr>
            <p:cNvPr id="16" name="object 16"/>
            <p:cNvSpPr txBox="1"/>
            <p:nvPr/>
          </p:nvSpPr>
          <p:spPr>
            <a:xfrm>
              <a:off x="2272370" y="7211976"/>
              <a:ext cx="1061452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dirty="0">
                  <a:solidFill>
                    <a:srgbClr val="004590"/>
                  </a:solidFill>
                  <a:latin typeface="Helvetica LT CondensedBlack" panose="02000A06050000020004" pitchFamily="2" charset="77"/>
                  <a:cs typeface="Arial"/>
                </a:rPr>
                <a:t>PARTNE</a:t>
              </a:r>
              <a:r>
                <a:rPr lang="en-US" sz="1200" b="1" dirty="0">
                  <a:solidFill>
                    <a:srgbClr val="004590"/>
                  </a:solidFill>
                  <a:latin typeface="Helvetica LT CondensedBlack" panose="02000A06050000020004" pitchFamily="2" charset="77"/>
                  <a:cs typeface="Arial"/>
                </a:rPr>
                <a:t>R</a:t>
              </a:r>
              <a:r>
                <a:rPr sz="1200" b="1" dirty="0">
                  <a:solidFill>
                    <a:srgbClr val="004590"/>
                  </a:solidFill>
                  <a:latin typeface="Helvetica LT CondensedBlack" panose="02000A06050000020004" pitchFamily="2" charset="77"/>
                  <a:cs typeface="Arial"/>
                </a:rPr>
                <a:t>S</a:t>
              </a:r>
              <a:endParaRPr sz="1200" dirty="0">
                <a:latin typeface="Helvetica LT CondensedBlack" panose="02000A06050000020004" pitchFamily="2" charset="77"/>
                <a:cs typeface="Arial"/>
              </a:endParaRPr>
            </a:p>
          </p:txBody>
        </p:sp>
        <p:pic>
          <p:nvPicPr>
            <p:cNvPr id="54" name="Picture 53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4CFA9B08-80EB-EC4D-8923-B00ACC20F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4915" y="7110061"/>
              <a:ext cx="864535" cy="362425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FE2D3103-3A4C-F74A-BBFB-63777C2F7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3638" y="7067056"/>
              <a:ext cx="544012" cy="453729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9DA8ED74-0625-4447-9881-2479E7BC7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2355" y="6970979"/>
              <a:ext cx="906513" cy="640588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9886219A-F3AD-F546-834B-F9A22290D8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0619" y="7095057"/>
              <a:ext cx="525031" cy="437898"/>
            </a:xfrm>
            <a:prstGeom prst="rect">
              <a:avLst/>
            </a:prstGeom>
          </p:spPr>
        </p:pic>
        <p:pic>
          <p:nvPicPr>
            <p:cNvPr id="62" name="Picture 61" descr="Logo&#10;&#10;Description automatically generated">
              <a:extLst>
                <a:ext uri="{FF2B5EF4-FFF2-40B4-BE49-F238E27FC236}">
                  <a16:creationId xmlns:a16="http://schemas.microsoft.com/office/drawing/2014/main" id="{9D8AFA31-3585-B74B-8EF6-CFC034A6C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3904" y="6968132"/>
              <a:ext cx="894939" cy="691544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96B50D97-E3AA-FC4C-B580-D41EEEE68C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8060" y="7086052"/>
              <a:ext cx="561897" cy="466983"/>
            </a:xfrm>
            <a:prstGeom prst="rect">
              <a:avLst/>
            </a:prstGeom>
          </p:spPr>
        </p:pic>
      </p:grpSp>
      <p:pic>
        <p:nvPicPr>
          <p:cNvPr id="61" name="Picture 60" descr="A picture containing web, device&#10;&#10;Description automatically generated">
            <a:extLst>
              <a:ext uri="{FF2B5EF4-FFF2-40B4-BE49-F238E27FC236}">
                <a16:creationId xmlns:a16="http://schemas.microsoft.com/office/drawing/2014/main" id="{2DEDE5F2-3B77-A947-BFB9-C239700C4CB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728" y="989018"/>
            <a:ext cx="4717767" cy="4864908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5051956B-92B8-A04E-B1A1-9BAEEC3E6E1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87339" y="3030993"/>
            <a:ext cx="940247" cy="1100853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7AC32E93-176A-F645-B22A-23A71A657BA5}"/>
              </a:ext>
            </a:extLst>
          </p:cNvPr>
          <p:cNvSpPr txBox="1"/>
          <p:nvPr/>
        </p:nvSpPr>
        <p:spPr>
          <a:xfrm>
            <a:off x="1764217" y="4797097"/>
            <a:ext cx="5742708" cy="1502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lang="en-ZA" b="1" dirty="0">
                <a:solidFill>
                  <a:srgbClr val="FFFFFF"/>
                </a:solidFill>
                <a:latin typeface="Helvetica LT CondensedBlack" panose="02000A06050000020004" pitchFamily="2" charset="77"/>
                <a:cs typeface="Arial"/>
              </a:rPr>
              <a:t>EXPLORING CAPABILITIES AND OPPORTUNITIES IN THE DEFENCE INDUSTRIES IN CZECHIA AND SOUTH AFRICA</a:t>
            </a:r>
          </a:p>
          <a:p>
            <a:pPr marL="12065" marR="5080" algn="ctr">
              <a:spcBef>
                <a:spcPts val="100"/>
              </a:spcBef>
            </a:pPr>
            <a:r>
              <a:rPr lang="en-ZA" b="1" dirty="0">
                <a:solidFill>
                  <a:srgbClr val="FFFFFF"/>
                </a:solidFill>
                <a:latin typeface="Helvetica LT CondensedBlack" panose="02000A06050000020004" pitchFamily="2" charset="77"/>
                <a:cs typeface="Arial"/>
              </a:rPr>
              <a:t>11 MAY 2022</a:t>
            </a:r>
          </a:p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lang="en-ZA" b="1" dirty="0">
                <a:solidFill>
                  <a:srgbClr val="FFFFFF"/>
                </a:solidFill>
                <a:latin typeface="Helvetica LT CondensedBlack" panose="02000A06050000020004" pitchFamily="2" charset="77"/>
                <a:cs typeface="Arial"/>
              </a:rPr>
              <a:t>10:00-12:00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9364" y="7313976"/>
            <a:ext cx="10377805" cy="132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30"/>
              </a:lnSpc>
              <a:tabLst>
                <a:tab pos="4921885" algn="l"/>
                <a:tab pos="5327650" algn="l"/>
                <a:tab pos="10249535" algn="l"/>
              </a:tabLst>
            </a:pPr>
            <a:r>
              <a:rPr sz="1200" b="1" spc="-202" baseline="3472" dirty="0">
                <a:solidFill>
                  <a:srgbClr val="A7A9AC"/>
                </a:solidFill>
                <a:latin typeface="Arial"/>
                <a:cs typeface="Arial"/>
              </a:rPr>
              <a:t>ALL</a:t>
            </a:r>
            <a:r>
              <a:rPr sz="1200" b="1" spc="-37" baseline="3472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200" b="1" spc="-179" baseline="3472" dirty="0">
                <a:solidFill>
                  <a:srgbClr val="A7A9AC"/>
                </a:solidFill>
                <a:latin typeface="Arial"/>
                <a:cs typeface="Arial"/>
              </a:rPr>
              <a:t>PATHS</a:t>
            </a:r>
            <a:r>
              <a:rPr sz="1200" b="1" spc="-37" baseline="3472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200" b="1" spc="-202" baseline="3472" dirty="0">
                <a:solidFill>
                  <a:srgbClr val="A7A9AC"/>
                </a:solidFill>
                <a:latin typeface="Arial"/>
                <a:cs typeface="Arial"/>
              </a:rPr>
              <a:t>LEAD</a:t>
            </a:r>
            <a:r>
              <a:rPr sz="1200" b="1" spc="-37" baseline="3472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200" b="1" spc="-202" baseline="3472" dirty="0">
                <a:solidFill>
                  <a:srgbClr val="A7A9AC"/>
                </a:solidFill>
                <a:latin typeface="Arial"/>
                <a:cs typeface="Arial"/>
              </a:rPr>
              <a:t>TO</a:t>
            </a:r>
            <a:r>
              <a:rPr sz="1200" b="1" spc="-37" baseline="3472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200" b="1" spc="-179" baseline="3472" dirty="0">
                <a:solidFill>
                  <a:srgbClr val="A7A9AC"/>
                </a:solidFill>
                <a:latin typeface="Arial"/>
                <a:cs typeface="Arial"/>
              </a:rPr>
              <a:t>THE</a:t>
            </a:r>
            <a:r>
              <a:rPr sz="1200" b="1" spc="-37" baseline="3472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200" b="1" spc="-157" baseline="3472" dirty="0">
                <a:solidFill>
                  <a:srgbClr val="A7A9AC"/>
                </a:solidFill>
                <a:latin typeface="Arial"/>
                <a:cs typeface="Arial"/>
              </a:rPr>
              <a:t>AFRICA</a:t>
            </a:r>
            <a:r>
              <a:rPr sz="1200" b="1" spc="-37" baseline="3472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200" b="1" spc="-202" baseline="3472" dirty="0">
                <a:solidFill>
                  <a:srgbClr val="A7A9AC"/>
                </a:solidFill>
                <a:latin typeface="Arial"/>
                <a:cs typeface="Arial"/>
              </a:rPr>
              <a:t>AEROSPACE</a:t>
            </a:r>
            <a:r>
              <a:rPr sz="1200" b="1" spc="-37" baseline="3472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200" b="1" spc="-202" baseline="3472" dirty="0">
                <a:solidFill>
                  <a:srgbClr val="A7A9AC"/>
                </a:solidFill>
                <a:latin typeface="Arial"/>
                <a:cs typeface="Arial"/>
              </a:rPr>
              <a:t>AND</a:t>
            </a:r>
            <a:r>
              <a:rPr sz="1200" b="1" spc="-37" baseline="3472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200" b="1" spc="-195" baseline="3472" dirty="0">
                <a:solidFill>
                  <a:srgbClr val="A7A9AC"/>
                </a:solidFill>
                <a:latin typeface="Arial"/>
                <a:cs typeface="Arial"/>
              </a:rPr>
              <a:t>DEFENCE</a:t>
            </a:r>
            <a:r>
              <a:rPr sz="1200" b="1" spc="-37" baseline="3472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200" b="1" spc="-135" baseline="3472" dirty="0">
                <a:solidFill>
                  <a:srgbClr val="A7A9AC"/>
                </a:solidFill>
                <a:latin typeface="Arial"/>
                <a:cs typeface="Arial"/>
              </a:rPr>
              <a:t>EXPO.</a:t>
            </a:r>
            <a:r>
              <a:rPr sz="1200" b="1" spc="-37" baseline="3472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200" b="1" spc="-157" baseline="3472" dirty="0">
                <a:solidFill>
                  <a:srgbClr val="A7A9AC"/>
                </a:solidFill>
                <a:latin typeface="Arial"/>
                <a:cs typeface="Arial"/>
              </a:rPr>
              <a:t>AFRICA</a:t>
            </a:r>
            <a:r>
              <a:rPr sz="1200" b="1" spc="-37" baseline="3472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200" b="1" spc="-135" baseline="3472" dirty="0">
                <a:solidFill>
                  <a:srgbClr val="A7A9AC"/>
                </a:solidFill>
                <a:latin typeface="Arial"/>
                <a:cs typeface="Arial"/>
              </a:rPr>
              <a:t>AWAITS!</a:t>
            </a:r>
            <a:r>
              <a:rPr sz="1200" b="1" baseline="3472" dirty="0">
                <a:solidFill>
                  <a:srgbClr val="A7A9AC"/>
                </a:solidFill>
                <a:latin typeface="Arial"/>
                <a:cs typeface="Arial"/>
              </a:rPr>
              <a:t>	</a:t>
            </a:r>
            <a:r>
              <a:rPr sz="900" spc="-5" dirty="0">
                <a:solidFill>
                  <a:srgbClr val="A7A9AC"/>
                </a:solidFill>
                <a:latin typeface="Arial MT"/>
                <a:cs typeface="Arial MT"/>
              </a:rPr>
              <a:t>2</a:t>
            </a:r>
            <a:r>
              <a:rPr sz="900" dirty="0">
                <a:solidFill>
                  <a:srgbClr val="A7A9AC"/>
                </a:solidFill>
                <a:latin typeface="Arial MT"/>
                <a:cs typeface="Arial MT"/>
              </a:rPr>
              <a:t>1	</a:t>
            </a:r>
            <a:r>
              <a:rPr sz="1200" b="1" spc="-202" baseline="3472" dirty="0">
                <a:solidFill>
                  <a:srgbClr val="A7A9AC"/>
                </a:solidFill>
                <a:latin typeface="Arial"/>
                <a:cs typeface="Arial"/>
              </a:rPr>
              <a:t>ALL</a:t>
            </a:r>
            <a:r>
              <a:rPr sz="1200" b="1" spc="-37" baseline="3472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200" b="1" spc="-179" baseline="3472" dirty="0">
                <a:solidFill>
                  <a:srgbClr val="A7A9AC"/>
                </a:solidFill>
                <a:latin typeface="Arial"/>
                <a:cs typeface="Arial"/>
              </a:rPr>
              <a:t>PATHS</a:t>
            </a:r>
            <a:r>
              <a:rPr sz="1200" b="1" spc="-37" baseline="3472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200" b="1" spc="-202" baseline="3472" dirty="0">
                <a:solidFill>
                  <a:srgbClr val="A7A9AC"/>
                </a:solidFill>
                <a:latin typeface="Arial"/>
                <a:cs typeface="Arial"/>
              </a:rPr>
              <a:t>LEAD</a:t>
            </a:r>
            <a:r>
              <a:rPr sz="1200" b="1" spc="-37" baseline="3472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200" b="1" spc="-202" baseline="3472" dirty="0">
                <a:solidFill>
                  <a:srgbClr val="A7A9AC"/>
                </a:solidFill>
                <a:latin typeface="Arial"/>
                <a:cs typeface="Arial"/>
              </a:rPr>
              <a:t>TO</a:t>
            </a:r>
            <a:r>
              <a:rPr sz="1200" b="1" spc="-37" baseline="3472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200" b="1" spc="-179" baseline="3472" dirty="0">
                <a:solidFill>
                  <a:srgbClr val="A7A9AC"/>
                </a:solidFill>
                <a:latin typeface="Arial"/>
                <a:cs typeface="Arial"/>
              </a:rPr>
              <a:t>THE</a:t>
            </a:r>
            <a:r>
              <a:rPr sz="1200" b="1" spc="-37" baseline="3472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200" b="1" spc="-157" baseline="3472" dirty="0">
                <a:solidFill>
                  <a:srgbClr val="A7A9AC"/>
                </a:solidFill>
                <a:latin typeface="Arial"/>
                <a:cs typeface="Arial"/>
              </a:rPr>
              <a:t>AFRICA</a:t>
            </a:r>
            <a:r>
              <a:rPr sz="1200" b="1" spc="-37" baseline="3472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200" b="1" spc="-202" baseline="3472" dirty="0">
                <a:solidFill>
                  <a:srgbClr val="A7A9AC"/>
                </a:solidFill>
                <a:latin typeface="Arial"/>
                <a:cs typeface="Arial"/>
              </a:rPr>
              <a:t>AEROSPACE</a:t>
            </a:r>
            <a:r>
              <a:rPr sz="1200" b="1" spc="-37" baseline="3472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200" b="1" spc="-202" baseline="3472" dirty="0">
                <a:solidFill>
                  <a:srgbClr val="A7A9AC"/>
                </a:solidFill>
                <a:latin typeface="Arial"/>
                <a:cs typeface="Arial"/>
              </a:rPr>
              <a:t>AND</a:t>
            </a:r>
            <a:r>
              <a:rPr sz="1200" b="1" spc="-37" baseline="3472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200" b="1" spc="-195" baseline="3472" dirty="0">
                <a:solidFill>
                  <a:srgbClr val="A7A9AC"/>
                </a:solidFill>
                <a:latin typeface="Arial"/>
                <a:cs typeface="Arial"/>
              </a:rPr>
              <a:t>DEFENCE</a:t>
            </a:r>
            <a:r>
              <a:rPr sz="1200" b="1" spc="-37" baseline="3472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200" b="1" spc="-135" baseline="3472" dirty="0">
                <a:solidFill>
                  <a:srgbClr val="A7A9AC"/>
                </a:solidFill>
                <a:latin typeface="Arial"/>
                <a:cs typeface="Arial"/>
              </a:rPr>
              <a:t>EXPO.</a:t>
            </a:r>
            <a:r>
              <a:rPr sz="1200" b="1" spc="-37" baseline="3472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200" b="1" spc="-157" baseline="3472" dirty="0">
                <a:solidFill>
                  <a:srgbClr val="A7A9AC"/>
                </a:solidFill>
                <a:latin typeface="Arial"/>
                <a:cs typeface="Arial"/>
              </a:rPr>
              <a:t>AFRICA</a:t>
            </a:r>
            <a:r>
              <a:rPr sz="1200" b="1" spc="-37" baseline="3472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200" b="1" spc="-135" baseline="3472" dirty="0">
                <a:solidFill>
                  <a:srgbClr val="A7A9AC"/>
                </a:solidFill>
                <a:latin typeface="Arial"/>
                <a:cs typeface="Arial"/>
              </a:rPr>
              <a:t>AWAITS!</a:t>
            </a:r>
            <a:r>
              <a:rPr sz="1200" b="1" baseline="3472" dirty="0">
                <a:solidFill>
                  <a:srgbClr val="A7A9AC"/>
                </a:solidFill>
                <a:latin typeface="Arial"/>
                <a:cs typeface="Arial"/>
              </a:rPr>
              <a:t>	</a:t>
            </a:r>
            <a:r>
              <a:rPr sz="900" spc="-5" dirty="0">
                <a:solidFill>
                  <a:srgbClr val="A7A9AC"/>
                </a:solidFill>
                <a:latin typeface="Arial MT"/>
                <a:cs typeface="Arial MT"/>
              </a:rPr>
              <a:t>22</a:t>
            </a:r>
            <a:endParaRPr sz="9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2541"/>
            <a:ext cx="10656570" cy="7560309"/>
            <a:chOff x="0" y="0"/>
            <a:chExt cx="10656570" cy="7560309"/>
          </a:xfrm>
        </p:grpSpPr>
        <p:sp>
          <p:nvSpPr>
            <p:cNvPr id="4" name="object 4"/>
            <p:cNvSpPr/>
            <p:nvPr/>
          </p:nvSpPr>
          <p:spPr>
            <a:xfrm>
              <a:off x="0" y="7195503"/>
              <a:ext cx="5328285" cy="9525"/>
            </a:xfrm>
            <a:custGeom>
              <a:avLst/>
              <a:gdLst/>
              <a:ahLst/>
              <a:cxnLst/>
              <a:rect l="l" t="t" r="r" b="b"/>
              <a:pathLst>
                <a:path w="5328285" h="9525">
                  <a:moveTo>
                    <a:pt x="5327994" y="0"/>
                  </a:moveTo>
                  <a:lnTo>
                    <a:pt x="0" y="0"/>
                  </a:lnTo>
                  <a:lnTo>
                    <a:pt x="0" y="9004"/>
                  </a:lnTo>
                  <a:lnTo>
                    <a:pt x="5327994" y="9004"/>
                  </a:lnTo>
                  <a:lnTo>
                    <a:pt x="5327994" y="0"/>
                  </a:lnTo>
                  <a:close/>
                </a:path>
              </a:pathLst>
            </a:custGeom>
            <a:solidFill>
              <a:srgbClr val="A7A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"/>
              <a:ext cx="10655998" cy="755999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327992" y="0"/>
              <a:ext cx="5328285" cy="7560309"/>
            </a:xfrm>
            <a:custGeom>
              <a:avLst/>
              <a:gdLst/>
              <a:ahLst/>
              <a:cxnLst/>
              <a:rect l="l" t="t" r="r" b="b"/>
              <a:pathLst>
                <a:path w="5328285" h="7560309">
                  <a:moveTo>
                    <a:pt x="0" y="0"/>
                  </a:moveTo>
                  <a:lnTo>
                    <a:pt x="0" y="7560005"/>
                  </a:lnTo>
                  <a:lnTo>
                    <a:pt x="5328005" y="7560005"/>
                  </a:lnTo>
                  <a:lnTo>
                    <a:pt x="532800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1E35">
                <a:alpha val="8999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59999" y="5526726"/>
              <a:ext cx="2195998" cy="2033278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947388" y="174848"/>
            <a:ext cx="367792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Helvetica LT CondensedBlack" panose="02000A06050000020004" pitchFamily="2" charset="77"/>
              </a:rPr>
              <a:t>YOUTH DEVELOPMENT</a:t>
            </a:r>
            <a:r>
              <a:rPr lang="en-US" dirty="0">
                <a:latin typeface="Helvetica LT CondensedBlack" panose="02000A06050000020004" pitchFamily="2" charset="77"/>
              </a:rPr>
              <a:t> </a:t>
            </a:r>
            <a:r>
              <a:rPr dirty="0">
                <a:latin typeface="Helvetica LT CondensedBlack" panose="02000A06050000020004" pitchFamily="2" charset="77"/>
              </a:rPr>
              <a:t>PROGRAMME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5327996" y="703656"/>
            <a:ext cx="2718438" cy="5848349"/>
            <a:chOff x="5327996" y="703656"/>
            <a:chExt cx="2718438" cy="5848349"/>
          </a:xfrm>
        </p:grpSpPr>
        <p:sp>
          <p:nvSpPr>
            <p:cNvPr id="10" name="object 10"/>
            <p:cNvSpPr/>
            <p:nvPr/>
          </p:nvSpPr>
          <p:spPr>
            <a:xfrm>
              <a:off x="5841753" y="703656"/>
              <a:ext cx="0" cy="203200"/>
            </a:xfrm>
            <a:custGeom>
              <a:avLst/>
              <a:gdLst/>
              <a:ahLst/>
              <a:cxnLst/>
              <a:rect l="l" t="t" r="r" b="b"/>
              <a:pathLst>
                <a:path h="203200">
                  <a:moveTo>
                    <a:pt x="0" y="0"/>
                  </a:moveTo>
                  <a:lnTo>
                    <a:pt x="0" y="203149"/>
                  </a:lnTo>
                </a:path>
              </a:pathLst>
            </a:custGeom>
            <a:ln w="27000">
              <a:solidFill>
                <a:srgbClr val="C724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766155" y="851631"/>
              <a:ext cx="739775" cy="0"/>
            </a:xfrm>
            <a:custGeom>
              <a:avLst/>
              <a:gdLst/>
              <a:ahLst/>
              <a:cxnLst/>
              <a:rect l="l" t="t" r="r" b="b"/>
              <a:pathLst>
                <a:path w="739775">
                  <a:moveTo>
                    <a:pt x="739571" y="0"/>
                  </a:moveTo>
                  <a:lnTo>
                    <a:pt x="0" y="0"/>
                  </a:lnTo>
                </a:path>
              </a:pathLst>
            </a:custGeom>
            <a:ln w="27000">
              <a:solidFill>
                <a:srgbClr val="C724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327999" y="4692725"/>
              <a:ext cx="2718435" cy="1859280"/>
            </a:xfrm>
            <a:custGeom>
              <a:avLst/>
              <a:gdLst/>
              <a:ahLst/>
              <a:cxnLst/>
              <a:rect l="l" t="t" r="r" b="b"/>
              <a:pathLst>
                <a:path w="2718434" h="1859279">
                  <a:moveTo>
                    <a:pt x="2484983" y="0"/>
                  </a:moveTo>
                  <a:lnTo>
                    <a:pt x="0" y="0"/>
                  </a:lnTo>
                  <a:lnTo>
                    <a:pt x="0" y="1859280"/>
                  </a:lnTo>
                  <a:lnTo>
                    <a:pt x="2484983" y="1859280"/>
                  </a:lnTo>
                  <a:lnTo>
                    <a:pt x="2531944" y="1854545"/>
                  </a:lnTo>
                  <a:lnTo>
                    <a:pt x="2575683" y="1840967"/>
                  </a:lnTo>
                  <a:lnTo>
                    <a:pt x="2615265" y="1819482"/>
                  </a:lnTo>
                  <a:lnTo>
                    <a:pt x="2649751" y="1791028"/>
                  </a:lnTo>
                  <a:lnTo>
                    <a:pt x="2678206" y="1756542"/>
                  </a:lnTo>
                  <a:lnTo>
                    <a:pt x="2699690" y="1716960"/>
                  </a:lnTo>
                  <a:lnTo>
                    <a:pt x="2713268" y="1673220"/>
                  </a:lnTo>
                  <a:lnTo>
                    <a:pt x="2718003" y="1626260"/>
                  </a:lnTo>
                  <a:lnTo>
                    <a:pt x="2718003" y="233019"/>
                  </a:lnTo>
                  <a:lnTo>
                    <a:pt x="2713268" y="186059"/>
                  </a:lnTo>
                  <a:lnTo>
                    <a:pt x="2699690" y="142319"/>
                  </a:lnTo>
                  <a:lnTo>
                    <a:pt x="2678206" y="102737"/>
                  </a:lnTo>
                  <a:lnTo>
                    <a:pt x="2649751" y="68251"/>
                  </a:lnTo>
                  <a:lnTo>
                    <a:pt x="2615265" y="39797"/>
                  </a:lnTo>
                  <a:lnTo>
                    <a:pt x="2575683" y="18312"/>
                  </a:lnTo>
                  <a:lnTo>
                    <a:pt x="2531944" y="4734"/>
                  </a:lnTo>
                  <a:lnTo>
                    <a:pt x="2484983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327996" y="4783423"/>
              <a:ext cx="2617470" cy="1685925"/>
            </a:xfrm>
            <a:custGeom>
              <a:avLst/>
              <a:gdLst/>
              <a:ahLst/>
              <a:cxnLst/>
              <a:rect l="l" t="t" r="r" b="b"/>
              <a:pathLst>
                <a:path w="2617470" h="1685925">
                  <a:moveTo>
                    <a:pt x="2405748" y="0"/>
                  </a:moveTo>
                  <a:lnTo>
                    <a:pt x="0" y="0"/>
                  </a:lnTo>
                  <a:lnTo>
                    <a:pt x="0" y="1685493"/>
                  </a:lnTo>
                  <a:lnTo>
                    <a:pt x="2405748" y="1685493"/>
                  </a:lnTo>
                  <a:lnTo>
                    <a:pt x="2454182" y="1679914"/>
                  </a:lnTo>
                  <a:lnTo>
                    <a:pt x="2498645" y="1664022"/>
                  </a:lnTo>
                  <a:lnTo>
                    <a:pt x="2537866" y="1639085"/>
                  </a:lnTo>
                  <a:lnTo>
                    <a:pt x="2570579" y="1606372"/>
                  </a:lnTo>
                  <a:lnTo>
                    <a:pt x="2595516" y="1567150"/>
                  </a:lnTo>
                  <a:lnTo>
                    <a:pt x="2611408" y="1522688"/>
                  </a:lnTo>
                  <a:lnTo>
                    <a:pt x="2616987" y="1474254"/>
                  </a:lnTo>
                  <a:lnTo>
                    <a:pt x="2616987" y="211226"/>
                  </a:lnTo>
                  <a:lnTo>
                    <a:pt x="2611408" y="162792"/>
                  </a:lnTo>
                  <a:lnTo>
                    <a:pt x="2595516" y="118332"/>
                  </a:lnTo>
                  <a:lnTo>
                    <a:pt x="2570579" y="79112"/>
                  </a:lnTo>
                  <a:lnTo>
                    <a:pt x="2537866" y="46402"/>
                  </a:lnTo>
                  <a:lnTo>
                    <a:pt x="2498645" y="21468"/>
                  </a:lnTo>
                  <a:lnTo>
                    <a:pt x="2454182" y="5578"/>
                  </a:lnTo>
                  <a:lnTo>
                    <a:pt x="2405748" y="0"/>
                  </a:lnTo>
                  <a:close/>
                </a:path>
              </a:pathLst>
            </a:custGeom>
            <a:solidFill>
              <a:srgbClr val="FFFFFF"/>
            </a:solidFill>
            <a:effectLst>
              <a:outerShdw blurRad="63500" sx="102000" sy="102000" algn="ctr" rotWithShape="0">
                <a:prstClr val="black">
                  <a:alpha val="22252"/>
                </a:prstClr>
              </a:outerShdw>
            </a:effectLst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978105" y="6008852"/>
              <a:ext cx="240665" cy="240665"/>
            </a:xfrm>
            <a:custGeom>
              <a:avLst/>
              <a:gdLst/>
              <a:ahLst/>
              <a:cxnLst/>
              <a:rect l="l" t="t" r="r" b="b"/>
              <a:pathLst>
                <a:path w="240664" h="240664">
                  <a:moveTo>
                    <a:pt x="240588" y="0"/>
                  </a:moveTo>
                  <a:lnTo>
                    <a:pt x="0" y="0"/>
                  </a:lnTo>
                  <a:lnTo>
                    <a:pt x="0" y="240601"/>
                  </a:lnTo>
                  <a:lnTo>
                    <a:pt x="240588" y="240601"/>
                  </a:lnTo>
                  <a:lnTo>
                    <a:pt x="240588" y="0"/>
                  </a:lnTo>
                  <a:close/>
                </a:path>
              </a:pathLst>
            </a:custGeom>
            <a:solidFill>
              <a:srgbClr val="0A47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47388" y="4995276"/>
              <a:ext cx="1428227" cy="96238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269888" y="6008852"/>
              <a:ext cx="1106170" cy="240665"/>
            </a:xfrm>
            <a:custGeom>
              <a:avLst/>
              <a:gdLst/>
              <a:ahLst/>
              <a:cxnLst/>
              <a:rect l="l" t="t" r="r" b="b"/>
              <a:pathLst>
                <a:path w="1106170" h="240664">
                  <a:moveTo>
                    <a:pt x="240601" y="0"/>
                  </a:moveTo>
                  <a:lnTo>
                    <a:pt x="0" y="0"/>
                  </a:lnTo>
                  <a:lnTo>
                    <a:pt x="0" y="240601"/>
                  </a:lnTo>
                  <a:lnTo>
                    <a:pt x="240601" y="240601"/>
                  </a:lnTo>
                  <a:lnTo>
                    <a:pt x="240601" y="0"/>
                  </a:lnTo>
                  <a:close/>
                </a:path>
                <a:path w="1106170" h="240664">
                  <a:moveTo>
                    <a:pt x="527265" y="0"/>
                  </a:moveTo>
                  <a:lnTo>
                    <a:pt x="286664" y="0"/>
                  </a:lnTo>
                  <a:lnTo>
                    <a:pt x="286664" y="240601"/>
                  </a:lnTo>
                  <a:lnTo>
                    <a:pt x="527265" y="240601"/>
                  </a:lnTo>
                  <a:lnTo>
                    <a:pt x="527265" y="0"/>
                  </a:lnTo>
                  <a:close/>
                </a:path>
                <a:path w="1106170" h="240664">
                  <a:moveTo>
                    <a:pt x="819048" y="0"/>
                  </a:moveTo>
                  <a:lnTo>
                    <a:pt x="578459" y="0"/>
                  </a:lnTo>
                  <a:lnTo>
                    <a:pt x="578459" y="240601"/>
                  </a:lnTo>
                  <a:lnTo>
                    <a:pt x="819048" y="240601"/>
                  </a:lnTo>
                  <a:lnTo>
                    <a:pt x="819048" y="0"/>
                  </a:lnTo>
                  <a:close/>
                </a:path>
                <a:path w="1106170" h="240664">
                  <a:moveTo>
                    <a:pt x="1105725" y="0"/>
                  </a:moveTo>
                  <a:lnTo>
                    <a:pt x="865124" y="0"/>
                  </a:lnTo>
                  <a:lnTo>
                    <a:pt x="865124" y="240601"/>
                  </a:lnTo>
                  <a:lnTo>
                    <a:pt x="1105725" y="240601"/>
                  </a:lnTo>
                  <a:lnTo>
                    <a:pt x="1105725" y="0"/>
                  </a:lnTo>
                  <a:close/>
                </a:path>
              </a:pathLst>
            </a:custGeom>
            <a:solidFill>
              <a:srgbClr val="0A47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029287" y="6080531"/>
              <a:ext cx="1280795" cy="103505"/>
            </a:xfrm>
            <a:custGeom>
              <a:avLst/>
              <a:gdLst/>
              <a:ahLst/>
              <a:cxnLst/>
              <a:rect l="l" t="t" r="r" b="b"/>
              <a:pathLst>
                <a:path w="1280795" h="103504">
                  <a:moveTo>
                    <a:pt x="119278" y="46062"/>
                  </a:moveTo>
                  <a:lnTo>
                    <a:pt x="71170" y="67437"/>
                  </a:lnTo>
                  <a:lnTo>
                    <a:pt x="70116" y="67437"/>
                  </a:lnTo>
                  <a:lnTo>
                    <a:pt x="22021" y="46062"/>
                  </a:lnTo>
                  <a:lnTo>
                    <a:pt x="22098" y="67017"/>
                  </a:lnTo>
                  <a:lnTo>
                    <a:pt x="25819" y="78333"/>
                  </a:lnTo>
                  <a:lnTo>
                    <a:pt x="36195" y="87845"/>
                  </a:lnTo>
                  <a:lnTo>
                    <a:pt x="51625" y="94449"/>
                  </a:lnTo>
                  <a:lnTo>
                    <a:pt x="70650" y="97256"/>
                  </a:lnTo>
                  <a:lnTo>
                    <a:pt x="89674" y="94449"/>
                  </a:lnTo>
                  <a:lnTo>
                    <a:pt x="105117" y="87845"/>
                  </a:lnTo>
                  <a:lnTo>
                    <a:pt x="115481" y="78333"/>
                  </a:lnTo>
                  <a:lnTo>
                    <a:pt x="119062" y="67437"/>
                  </a:lnTo>
                  <a:lnTo>
                    <a:pt x="119202" y="67017"/>
                  </a:lnTo>
                  <a:lnTo>
                    <a:pt x="119278" y="46062"/>
                  </a:lnTo>
                  <a:close/>
                </a:path>
                <a:path w="1280795" h="103504">
                  <a:moveTo>
                    <a:pt x="143332" y="71843"/>
                  </a:moveTo>
                  <a:lnTo>
                    <a:pt x="142049" y="69761"/>
                  </a:lnTo>
                  <a:lnTo>
                    <a:pt x="140296" y="68757"/>
                  </a:lnTo>
                  <a:lnTo>
                    <a:pt x="140296" y="32499"/>
                  </a:lnTo>
                  <a:lnTo>
                    <a:pt x="140296" y="30391"/>
                  </a:lnTo>
                  <a:lnTo>
                    <a:pt x="140690" y="30213"/>
                  </a:lnTo>
                  <a:lnTo>
                    <a:pt x="140944" y="29768"/>
                  </a:lnTo>
                  <a:lnTo>
                    <a:pt x="140944" y="28778"/>
                  </a:lnTo>
                  <a:lnTo>
                    <a:pt x="140665" y="28346"/>
                  </a:lnTo>
                  <a:lnTo>
                    <a:pt x="71386" y="88"/>
                  </a:lnTo>
                  <a:lnTo>
                    <a:pt x="70929" y="0"/>
                  </a:lnTo>
                  <a:lnTo>
                    <a:pt x="70015" y="0"/>
                  </a:lnTo>
                  <a:lnTo>
                    <a:pt x="69557" y="88"/>
                  </a:lnTo>
                  <a:lnTo>
                    <a:pt x="279" y="28346"/>
                  </a:lnTo>
                  <a:lnTo>
                    <a:pt x="12" y="28778"/>
                  </a:lnTo>
                  <a:lnTo>
                    <a:pt x="0" y="29768"/>
                  </a:lnTo>
                  <a:lnTo>
                    <a:pt x="254" y="30213"/>
                  </a:lnTo>
                  <a:lnTo>
                    <a:pt x="69938" y="61582"/>
                  </a:lnTo>
                  <a:lnTo>
                    <a:pt x="70993" y="61582"/>
                  </a:lnTo>
                  <a:lnTo>
                    <a:pt x="71958" y="61163"/>
                  </a:lnTo>
                  <a:lnTo>
                    <a:pt x="135572" y="32499"/>
                  </a:lnTo>
                  <a:lnTo>
                    <a:pt x="135547" y="68757"/>
                  </a:lnTo>
                  <a:lnTo>
                    <a:pt x="133769" y="69773"/>
                  </a:lnTo>
                  <a:lnTo>
                    <a:pt x="132524" y="71843"/>
                  </a:lnTo>
                  <a:lnTo>
                    <a:pt x="132524" y="76885"/>
                  </a:lnTo>
                  <a:lnTo>
                    <a:pt x="133883" y="79108"/>
                  </a:lnTo>
                  <a:lnTo>
                    <a:pt x="135813" y="80048"/>
                  </a:lnTo>
                  <a:lnTo>
                    <a:pt x="133883" y="84480"/>
                  </a:lnTo>
                  <a:lnTo>
                    <a:pt x="132524" y="93535"/>
                  </a:lnTo>
                  <a:lnTo>
                    <a:pt x="132524" y="99580"/>
                  </a:lnTo>
                  <a:lnTo>
                    <a:pt x="134950" y="102374"/>
                  </a:lnTo>
                  <a:lnTo>
                    <a:pt x="140906" y="102374"/>
                  </a:lnTo>
                  <a:lnTo>
                    <a:pt x="143332" y="99580"/>
                  </a:lnTo>
                  <a:lnTo>
                    <a:pt x="143332" y="93535"/>
                  </a:lnTo>
                  <a:lnTo>
                    <a:pt x="141973" y="84480"/>
                  </a:lnTo>
                  <a:lnTo>
                    <a:pt x="140042" y="80048"/>
                  </a:lnTo>
                  <a:lnTo>
                    <a:pt x="141986" y="79108"/>
                  </a:lnTo>
                  <a:lnTo>
                    <a:pt x="143332" y="76885"/>
                  </a:lnTo>
                  <a:lnTo>
                    <a:pt x="143332" y="71843"/>
                  </a:lnTo>
                  <a:close/>
                </a:path>
                <a:path w="1280795" h="103504">
                  <a:moveTo>
                    <a:pt x="321144" y="61112"/>
                  </a:moveTo>
                  <a:lnTo>
                    <a:pt x="318757" y="58724"/>
                  </a:lnTo>
                  <a:lnTo>
                    <a:pt x="312877" y="58724"/>
                  </a:lnTo>
                  <a:lnTo>
                    <a:pt x="310489" y="61112"/>
                  </a:lnTo>
                  <a:lnTo>
                    <a:pt x="310489" y="66992"/>
                  </a:lnTo>
                  <a:lnTo>
                    <a:pt x="312877" y="69380"/>
                  </a:lnTo>
                  <a:lnTo>
                    <a:pt x="318757" y="69380"/>
                  </a:lnTo>
                  <a:lnTo>
                    <a:pt x="321144" y="66992"/>
                  </a:lnTo>
                  <a:lnTo>
                    <a:pt x="321144" y="61112"/>
                  </a:lnTo>
                  <a:close/>
                </a:path>
                <a:path w="1280795" h="103504">
                  <a:moveTo>
                    <a:pt x="362597" y="69227"/>
                  </a:moveTo>
                  <a:lnTo>
                    <a:pt x="356120" y="56984"/>
                  </a:lnTo>
                  <a:lnTo>
                    <a:pt x="356463" y="54470"/>
                  </a:lnTo>
                  <a:lnTo>
                    <a:pt x="357847" y="51866"/>
                  </a:lnTo>
                  <a:lnTo>
                    <a:pt x="354342" y="48145"/>
                  </a:lnTo>
                  <a:lnTo>
                    <a:pt x="349338" y="45796"/>
                  </a:lnTo>
                  <a:lnTo>
                    <a:pt x="343814" y="45796"/>
                  </a:lnTo>
                  <a:lnTo>
                    <a:pt x="336321" y="47320"/>
                  </a:lnTo>
                  <a:lnTo>
                    <a:pt x="330212" y="51435"/>
                  </a:lnTo>
                  <a:lnTo>
                    <a:pt x="326097" y="57556"/>
                  </a:lnTo>
                  <a:lnTo>
                    <a:pt x="324586" y="65036"/>
                  </a:lnTo>
                  <a:lnTo>
                    <a:pt x="326097" y="72529"/>
                  </a:lnTo>
                  <a:lnTo>
                    <a:pt x="330212" y="78625"/>
                  </a:lnTo>
                  <a:lnTo>
                    <a:pt x="336321" y="82753"/>
                  </a:lnTo>
                  <a:lnTo>
                    <a:pt x="343814" y="84251"/>
                  </a:lnTo>
                  <a:lnTo>
                    <a:pt x="352983" y="84251"/>
                  </a:lnTo>
                  <a:lnTo>
                    <a:pt x="360654" y="77825"/>
                  </a:lnTo>
                  <a:lnTo>
                    <a:pt x="362597" y="69227"/>
                  </a:lnTo>
                  <a:close/>
                </a:path>
                <a:path w="1280795" h="103504">
                  <a:moveTo>
                    <a:pt x="434314" y="16510"/>
                  </a:moveTo>
                  <a:lnTo>
                    <a:pt x="433362" y="15468"/>
                  </a:lnTo>
                  <a:lnTo>
                    <a:pt x="421703" y="14173"/>
                  </a:lnTo>
                  <a:lnTo>
                    <a:pt x="407123" y="12369"/>
                  </a:lnTo>
                  <a:lnTo>
                    <a:pt x="393268" y="10350"/>
                  </a:lnTo>
                  <a:lnTo>
                    <a:pt x="385051" y="8496"/>
                  </a:lnTo>
                  <a:lnTo>
                    <a:pt x="384238" y="8153"/>
                  </a:lnTo>
                  <a:lnTo>
                    <a:pt x="383425" y="7861"/>
                  </a:lnTo>
                  <a:lnTo>
                    <a:pt x="382549" y="7747"/>
                  </a:lnTo>
                  <a:lnTo>
                    <a:pt x="381749" y="7607"/>
                  </a:lnTo>
                  <a:lnTo>
                    <a:pt x="380733" y="7493"/>
                  </a:lnTo>
                  <a:lnTo>
                    <a:pt x="376923" y="7493"/>
                  </a:lnTo>
                  <a:lnTo>
                    <a:pt x="373634" y="8204"/>
                  </a:lnTo>
                  <a:lnTo>
                    <a:pt x="371449" y="10998"/>
                  </a:lnTo>
                  <a:lnTo>
                    <a:pt x="367804" y="14579"/>
                  </a:lnTo>
                  <a:lnTo>
                    <a:pt x="360807" y="21247"/>
                  </a:lnTo>
                  <a:lnTo>
                    <a:pt x="353568" y="28460"/>
                  </a:lnTo>
                  <a:lnTo>
                    <a:pt x="349173" y="33667"/>
                  </a:lnTo>
                  <a:lnTo>
                    <a:pt x="296481" y="33667"/>
                  </a:lnTo>
                  <a:lnTo>
                    <a:pt x="292582" y="37604"/>
                  </a:lnTo>
                  <a:lnTo>
                    <a:pt x="292582" y="92456"/>
                  </a:lnTo>
                  <a:lnTo>
                    <a:pt x="296519" y="96367"/>
                  </a:lnTo>
                  <a:lnTo>
                    <a:pt x="389940" y="96367"/>
                  </a:lnTo>
                  <a:lnTo>
                    <a:pt x="393814" y="92456"/>
                  </a:lnTo>
                  <a:lnTo>
                    <a:pt x="393839" y="88900"/>
                  </a:lnTo>
                  <a:lnTo>
                    <a:pt x="393839" y="78105"/>
                  </a:lnTo>
                  <a:lnTo>
                    <a:pt x="393839" y="67919"/>
                  </a:lnTo>
                  <a:lnTo>
                    <a:pt x="386956" y="68732"/>
                  </a:lnTo>
                  <a:lnTo>
                    <a:pt x="386346" y="69430"/>
                  </a:lnTo>
                  <a:lnTo>
                    <a:pt x="386346" y="78105"/>
                  </a:lnTo>
                  <a:lnTo>
                    <a:pt x="385191" y="77825"/>
                  </a:lnTo>
                  <a:lnTo>
                    <a:pt x="383921" y="77736"/>
                  </a:lnTo>
                  <a:lnTo>
                    <a:pt x="379006" y="78600"/>
                  </a:lnTo>
                  <a:lnTo>
                    <a:pt x="376072" y="81470"/>
                  </a:lnTo>
                  <a:lnTo>
                    <a:pt x="375412" y="85077"/>
                  </a:lnTo>
                  <a:lnTo>
                    <a:pt x="375145" y="86410"/>
                  </a:lnTo>
                  <a:lnTo>
                    <a:pt x="375259" y="87820"/>
                  </a:lnTo>
                  <a:lnTo>
                    <a:pt x="375526" y="88900"/>
                  </a:lnTo>
                  <a:lnTo>
                    <a:pt x="310349" y="88900"/>
                  </a:lnTo>
                  <a:lnTo>
                    <a:pt x="310489" y="87820"/>
                  </a:lnTo>
                  <a:lnTo>
                    <a:pt x="310489" y="82359"/>
                  </a:lnTo>
                  <a:lnTo>
                    <a:pt x="306654" y="78549"/>
                  </a:lnTo>
                  <a:lnTo>
                    <a:pt x="306501" y="78397"/>
                  </a:lnTo>
                  <a:lnTo>
                    <a:pt x="301091" y="78397"/>
                  </a:lnTo>
                  <a:lnTo>
                    <a:pt x="300570" y="78447"/>
                  </a:lnTo>
                  <a:lnTo>
                    <a:pt x="300037" y="78549"/>
                  </a:lnTo>
                  <a:lnTo>
                    <a:pt x="300037" y="51587"/>
                  </a:lnTo>
                  <a:lnTo>
                    <a:pt x="300570" y="51676"/>
                  </a:lnTo>
                  <a:lnTo>
                    <a:pt x="301091" y="51727"/>
                  </a:lnTo>
                  <a:lnTo>
                    <a:pt x="306527" y="51727"/>
                  </a:lnTo>
                  <a:lnTo>
                    <a:pt x="306666" y="51587"/>
                  </a:lnTo>
                  <a:lnTo>
                    <a:pt x="310489" y="47764"/>
                  </a:lnTo>
                  <a:lnTo>
                    <a:pt x="310489" y="42291"/>
                  </a:lnTo>
                  <a:lnTo>
                    <a:pt x="310349" y="41224"/>
                  </a:lnTo>
                  <a:lnTo>
                    <a:pt x="392252" y="41224"/>
                  </a:lnTo>
                  <a:lnTo>
                    <a:pt x="389991" y="44284"/>
                  </a:lnTo>
                  <a:lnTo>
                    <a:pt x="382930" y="47701"/>
                  </a:lnTo>
                  <a:lnTo>
                    <a:pt x="364147" y="49390"/>
                  </a:lnTo>
                  <a:lnTo>
                    <a:pt x="364159" y="55245"/>
                  </a:lnTo>
                  <a:lnTo>
                    <a:pt x="364286" y="60896"/>
                  </a:lnTo>
                  <a:lnTo>
                    <a:pt x="364794" y="66852"/>
                  </a:lnTo>
                  <a:lnTo>
                    <a:pt x="385394" y="60896"/>
                  </a:lnTo>
                  <a:lnTo>
                    <a:pt x="408266" y="58229"/>
                  </a:lnTo>
                  <a:lnTo>
                    <a:pt x="420687" y="55245"/>
                  </a:lnTo>
                  <a:lnTo>
                    <a:pt x="429285" y="47040"/>
                  </a:lnTo>
                  <a:lnTo>
                    <a:pt x="433184" y="47040"/>
                  </a:lnTo>
                  <a:lnTo>
                    <a:pt x="434314" y="45935"/>
                  </a:lnTo>
                  <a:lnTo>
                    <a:pt x="434314" y="41224"/>
                  </a:lnTo>
                  <a:lnTo>
                    <a:pt x="434314" y="16510"/>
                  </a:lnTo>
                  <a:close/>
                </a:path>
                <a:path w="1280795" h="103504">
                  <a:moveTo>
                    <a:pt x="654900" y="52959"/>
                  </a:moveTo>
                  <a:lnTo>
                    <a:pt x="635114" y="52959"/>
                  </a:lnTo>
                  <a:lnTo>
                    <a:pt x="635114" y="59575"/>
                  </a:lnTo>
                  <a:lnTo>
                    <a:pt x="654900" y="59575"/>
                  </a:lnTo>
                  <a:lnTo>
                    <a:pt x="654900" y="52959"/>
                  </a:lnTo>
                  <a:close/>
                </a:path>
                <a:path w="1280795" h="103504">
                  <a:moveTo>
                    <a:pt x="695642" y="13233"/>
                  </a:moveTo>
                  <a:lnTo>
                    <a:pt x="668108" y="13233"/>
                  </a:lnTo>
                  <a:lnTo>
                    <a:pt x="668108" y="6616"/>
                  </a:lnTo>
                  <a:lnTo>
                    <a:pt x="668108" y="4445"/>
                  </a:lnTo>
                  <a:lnTo>
                    <a:pt x="663663" y="0"/>
                  </a:lnTo>
                  <a:lnTo>
                    <a:pt x="661517" y="0"/>
                  </a:lnTo>
                  <a:lnTo>
                    <a:pt x="661517" y="8102"/>
                  </a:lnTo>
                  <a:lnTo>
                    <a:pt x="661517" y="13233"/>
                  </a:lnTo>
                  <a:lnTo>
                    <a:pt x="628510" y="13233"/>
                  </a:lnTo>
                  <a:lnTo>
                    <a:pt x="628510" y="8102"/>
                  </a:lnTo>
                  <a:lnTo>
                    <a:pt x="629996" y="6616"/>
                  </a:lnTo>
                  <a:lnTo>
                    <a:pt x="660031" y="6616"/>
                  </a:lnTo>
                  <a:lnTo>
                    <a:pt x="661517" y="8102"/>
                  </a:lnTo>
                  <a:lnTo>
                    <a:pt x="661517" y="0"/>
                  </a:lnTo>
                  <a:lnTo>
                    <a:pt x="626351" y="0"/>
                  </a:lnTo>
                  <a:lnTo>
                    <a:pt x="621919" y="4445"/>
                  </a:lnTo>
                  <a:lnTo>
                    <a:pt x="621919" y="13233"/>
                  </a:lnTo>
                  <a:lnTo>
                    <a:pt x="594372" y="13233"/>
                  </a:lnTo>
                  <a:lnTo>
                    <a:pt x="607263" y="52044"/>
                  </a:lnTo>
                  <a:lnTo>
                    <a:pt x="608533" y="52946"/>
                  </a:lnTo>
                  <a:lnTo>
                    <a:pt x="628510" y="52946"/>
                  </a:lnTo>
                  <a:lnTo>
                    <a:pt x="628510" y="47802"/>
                  </a:lnTo>
                  <a:lnTo>
                    <a:pt x="629996" y="46329"/>
                  </a:lnTo>
                  <a:lnTo>
                    <a:pt x="660031" y="46329"/>
                  </a:lnTo>
                  <a:lnTo>
                    <a:pt x="661517" y="47802"/>
                  </a:lnTo>
                  <a:lnTo>
                    <a:pt x="661517" y="52946"/>
                  </a:lnTo>
                  <a:lnTo>
                    <a:pt x="681494" y="52946"/>
                  </a:lnTo>
                  <a:lnTo>
                    <a:pt x="682752" y="52044"/>
                  </a:lnTo>
                  <a:lnTo>
                    <a:pt x="684644" y="46329"/>
                  </a:lnTo>
                  <a:lnTo>
                    <a:pt x="695642" y="13233"/>
                  </a:lnTo>
                  <a:close/>
                </a:path>
                <a:path w="1280795" h="103504">
                  <a:moveTo>
                    <a:pt x="701319" y="17068"/>
                  </a:moveTo>
                  <a:lnTo>
                    <a:pt x="688111" y="56832"/>
                  </a:lnTo>
                  <a:lnTo>
                    <a:pt x="684339" y="59575"/>
                  </a:lnTo>
                  <a:lnTo>
                    <a:pt x="661517" y="59575"/>
                  </a:lnTo>
                  <a:lnTo>
                    <a:pt x="661517" y="64706"/>
                  </a:lnTo>
                  <a:lnTo>
                    <a:pt x="660031" y="66192"/>
                  </a:lnTo>
                  <a:lnTo>
                    <a:pt x="629996" y="66192"/>
                  </a:lnTo>
                  <a:lnTo>
                    <a:pt x="628510" y="64706"/>
                  </a:lnTo>
                  <a:lnTo>
                    <a:pt x="628510" y="59575"/>
                  </a:lnTo>
                  <a:lnTo>
                    <a:pt x="605675" y="59575"/>
                  </a:lnTo>
                  <a:lnTo>
                    <a:pt x="601916" y="56832"/>
                  </a:lnTo>
                  <a:lnTo>
                    <a:pt x="588708" y="17068"/>
                  </a:lnTo>
                  <a:lnTo>
                    <a:pt x="588708" y="94830"/>
                  </a:lnTo>
                  <a:lnTo>
                    <a:pt x="593140" y="99288"/>
                  </a:lnTo>
                  <a:lnTo>
                    <a:pt x="696874" y="99288"/>
                  </a:lnTo>
                  <a:lnTo>
                    <a:pt x="701319" y="94830"/>
                  </a:lnTo>
                  <a:lnTo>
                    <a:pt x="701319" y="66192"/>
                  </a:lnTo>
                  <a:lnTo>
                    <a:pt x="701319" y="17068"/>
                  </a:lnTo>
                  <a:close/>
                </a:path>
                <a:path w="1280795" h="103504">
                  <a:moveTo>
                    <a:pt x="906881" y="64554"/>
                  </a:moveTo>
                  <a:lnTo>
                    <a:pt x="894397" y="77000"/>
                  </a:lnTo>
                  <a:lnTo>
                    <a:pt x="891616" y="78257"/>
                  </a:lnTo>
                  <a:lnTo>
                    <a:pt x="888606" y="78460"/>
                  </a:lnTo>
                  <a:lnTo>
                    <a:pt x="888619" y="97942"/>
                  </a:lnTo>
                  <a:lnTo>
                    <a:pt x="889520" y="98844"/>
                  </a:lnTo>
                  <a:lnTo>
                    <a:pt x="905941" y="98844"/>
                  </a:lnTo>
                  <a:lnTo>
                    <a:pt x="906881" y="97942"/>
                  </a:lnTo>
                  <a:lnTo>
                    <a:pt x="906881" y="64554"/>
                  </a:lnTo>
                  <a:close/>
                </a:path>
                <a:path w="1280795" h="103504">
                  <a:moveTo>
                    <a:pt x="933272" y="76581"/>
                  </a:moveTo>
                  <a:lnTo>
                    <a:pt x="930033" y="76504"/>
                  </a:lnTo>
                  <a:lnTo>
                    <a:pt x="927023" y="75158"/>
                  </a:lnTo>
                  <a:lnTo>
                    <a:pt x="914996" y="62534"/>
                  </a:lnTo>
                  <a:lnTo>
                    <a:pt x="915009" y="97891"/>
                  </a:lnTo>
                  <a:lnTo>
                    <a:pt x="915911" y="98844"/>
                  </a:lnTo>
                  <a:lnTo>
                    <a:pt x="932332" y="98844"/>
                  </a:lnTo>
                  <a:lnTo>
                    <a:pt x="933272" y="97891"/>
                  </a:lnTo>
                  <a:lnTo>
                    <a:pt x="933272" y="76581"/>
                  </a:lnTo>
                  <a:close/>
                </a:path>
                <a:path w="1280795" h="103504">
                  <a:moveTo>
                    <a:pt x="959650" y="56489"/>
                  </a:moveTo>
                  <a:lnTo>
                    <a:pt x="942784" y="73875"/>
                  </a:lnTo>
                  <a:lnTo>
                    <a:pt x="942111" y="74434"/>
                  </a:lnTo>
                  <a:lnTo>
                    <a:pt x="941387" y="74917"/>
                  </a:lnTo>
                  <a:lnTo>
                    <a:pt x="941400" y="97904"/>
                  </a:lnTo>
                  <a:lnTo>
                    <a:pt x="942289" y="98844"/>
                  </a:lnTo>
                  <a:lnTo>
                    <a:pt x="958723" y="98844"/>
                  </a:lnTo>
                  <a:lnTo>
                    <a:pt x="959650" y="97904"/>
                  </a:lnTo>
                  <a:lnTo>
                    <a:pt x="959650" y="56489"/>
                  </a:lnTo>
                  <a:close/>
                </a:path>
                <a:path w="1280795" h="103504">
                  <a:moveTo>
                    <a:pt x="986040" y="33578"/>
                  </a:moveTo>
                  <a:lnTo>
                    <a:pt x="984669" y="32270"/>
                  </a:lnTo>
                  <a:lnTo>
                    <a:pt x="967778" y="49555"/>
                  </a:lnTo>
                  <a:lnTo>
                    <a:pt x="967790" y="97917"/>
                  </a:lnTo>
                  <a:lnTo>
                    <a:pt x="968679" y="98844"/>
                  </a:lnTo>
                  <a:lnTo>
                    <a:pt x="985126" y="98844"/>
                  </a:lnTo>
                  <a:lnTo>
                    <a:pt x="986040" y="97917"/>
                  </a:lnTo>
                  <a:lnTo>
                    <a:pt x="986040" y="33578"/>
                  </a:lnTo>
                  <a:close/>
                </a:path>
                <a:path w="1280795" h="103504">
                  <a:moveTo>
                    <a:pt x="998169" y="5283"/>
                  </a:moveTo>
                  <a:lnTo>
                    <a:pt x="998105" y="2324"/>
                  </a:lnTo>
                  <a:lnTo>
                    <a:pt x="997978" y="1866"/>
                  </a:lnTo>
                  <a:lnTo>
                    <a:pt x="996530" y="368"/>
                  </a:lnTo>
                  <a:lnTo>
                    <a:pt x="995464" y="0"/>
                  </a:lnTo>
                  <a:lnTo>
                    <a:pt x="993711" y="0"/>
                  </a:lnTo>
                  <a:lnTo>
                    <a:pt x="970965" y="1041"/>
                  </a:lnTo>
                  <a:lnTo>
                    <a:pt x="969657" y="2324"/>
                  </a:lnTo>
                  <a:lnTo>
                    <a:pt x="969403" y="2679"/>
                  </a:lnTo>
                  <a:lnTo>
                    <a:pt x="969225" y="3111"/>
                  </a:lnTo>
                  <a:lnTo>
                    <a:pt x="968209" y="5283"/>
                  </a:lnTo>
                  <a:lnTo>
                    <a:pt x="974420" y="11442"/>
                  </a:lnTo>
                  <a:lnTo>
                    <a:pt x="975626" y="12611"/>
                  </a:lnTo>
                  <a:lnTo>
                    <a:pt x="934123" y="53467"/>
                  </a:lnTo>
                  <a:lnTo>
                    <a:pt x="930275" y="49682"/>
                  </a:lnTo>
                  <a:lnTo>
                    <a:pt x="914361" y="34023"/>
                  </a:lnTo>
                  <a:lnTo>
                    <a:pt x="912863" y="33401"/>
                  </a:lnTo>
                  <a:lnTo>
                    <a:pt x="909662" y="33401"/>
                  </a:lnTo>
                  <a:lnTo>
                    <a:pt x="908189" y="34023"/>
                  </a:lnTo>
                  <a:lnTo>
                    <a:pt x="879906" y="61823"/>
                  </a:lnTo>
                  <a:lnTo>
                    <a:pt x="879906" y="65506"/>
                  </a:lnTo>
                  <a:lnTo>
                    <a:pt x="884453" y="69977"/>
                  </a:lnTo>
                  <a:lnTo>
                    <a:pt x="885952" y="70599"/>
                  </a:lnTo>
                  <a:lnTo>
                    <a:pt x="889152" y="70599"/>
                  </a:lnTo>
                  <a:lnTo>
                    <a:pt x="890625" y="69977"/>
                  </a:lnTo>
                  <a:lnTo>
                    <a:pt x="911263" y="49682"/>
                  </a:lnTo>
                  <a:lnTo>
                    <a:pt x="931024" y="69126"/>
                  </a:lnTo>
                  <a:lnTo>
                    <a:pt x="932522" y="69748"/>
                  </a:lnTo>
                  <a:lnTo>
                    <a:pt x="935723" y="69748"/>
                  </a:lnTo>
                  <a:lnTo>
                    <a:pt x="937196" y="69126"/>
                  </a:lnTo>
                  <a:lnTo>
                    <a:pt x="938326" y="68033"/>
                  </a:lnTo>
                  <a:lnTo>
                    <a:pt x="953122" y="53467"/>
                  </a:lnTo>
                  <a:lnTo>
                    <a:pt x="985151" y="21958"/>
                  </a:lnTo>
                  <a:lnTo>
                    <a:pt x="991958" y="28613"/>
                  </a:lnTo>
                  <a:lnTo>
                    <a:pt x="993838" y="28613"/>
                  </a:lnTo>
                  <a:lnTo>
                    <a:pt x="997369" y="21958"/>
                  </a:lnTo>
                  <a:lnTo>
                    <a:pt x="998169" y="5283"/>
                  </a:lnTo>
                  <a:close/>
                </a:path>
                <a:path w="1280795" h="103504">
                  <a:moveTo>
                    <a:pt x="1208506" y="11912"/>
                  </a:moveTo>
                  <a:lnTo>
                    <a:pt x="1181112" y="254"/>
                  </a:lnTo>
                  <a:lnTo>
                    <a:pt x="1180757" y="190"/>
                  </a:lnTo>
                  <a:lnTo>
                    <a:pt x="1179614" y="190"/>
                  </a:lnTo>
                  <a:lnTo>
                    <a:pt x="1178852" y="495"/>
                  </a:lnTo>
                  <a:lnTo>
                    <a:pt x="1177442" y="1905"/>
                  </a:lnTo>
                  <a:lnTo>
                    <a:pt x="1177175" y="3149"/>
                  </a:lnTo>
                  <a:lnTo>
                    <a:pt x="1188872" y="31559"/>
                  </a:lnTo>
                  <a:lnTo>
                    <a:pt x="1208506" y="11912"/>
                  </a:lnTo>
                  <a:close/>
                </a:path>
                <a:path w="1280795" h="103504">
                  <a:moveTo>
                    <a:pt x="1224038" y="76657"/>
                  </a:moveTo>
                  <a:lnTo>
                    <a:pt x="1223086" y="75717"/>
                  </a:lnTo>
                  <a:lnTo>
                    <a:pt x="1202905" y="55537"/>
                  </a:lnTo>
                  <a:lnTo>
                    <a:pt x="1194460" y="63982"/>
                  </a:lnTo>
                  <a:lnTo>
                    <a:pt x="1201966" y="71488"/>
                  </a:lnTo>
                  <a:lnTo>
                    <a:pt x="1201966" y="73380"/>
                  </a:lnTo>
                  <a:lnTo>
                    <a:pt x="1199629" y="75717"/>
                  </a:lnTo>
                  <a:lnTo>
                    <a:pt x="1197737" y="75717"/>
                  </a:lnTo>
                  <a:lnTo>
                    <a:pt x="1190231" y="68211"/>
                  </a:lnTo>
                  <a:lnTo>
                    <a:pt x="1186014" y="72440"/>
                  </a:lnTo>
                  <a:lnTo>
                    <a:pt x="1197737" y="84162"/>
                  </a:lnTo>
                  <a:lnTo>
                    <a:pt x="1197737" y="86055"/>
                  </a:lnTo>
                  <a:lnTo>
                    <a:pt x="1195412" y="88379"/>
                  </a:lnTo>
                  <a:lnTo>
                    <a:pt x="1193507" y="88379"/>
                  </a:lnTo>
                  <a:lnTo>
                    <a:pt x="1181785" y="76657"/>
                  </a:lnTo>
                  <a:lnTo>
                    <a:pt x="1176528" y="81915"/>
                  </a:lnTo>
                  <a:lnTo>
                    <a:pt x="1176528" y="87604"/>
                  </a:lnTo>
                  <a:lnTo>
                    <a:pt x="1191971" y="103047"/>
                  </a:lnTo>
                  <a:lnTo>
                    <a:pt x="1197648" y="103047"/>
                  </a:lnTo>
                  <a:lnTo>
                    <a:pt x="1212316" y="88379"/>
                  </a:lnTo>
                  <a:lnTo>
                    <a:pt x="1224038" y="76657"/>
                  </a:lnTo>
                  <a:close/>
                </a:path>
                <a:path w="1280795" h="103504">
                  <a:moveTo>
                    <a:pt x="1255560" y="82600"/>
                  </a:moveTo>
                  <a:lnTo>
                    <a:pt x="1200797" y="28079"/>
                  </a:lnTo>
                  <a:lnTo>
                    <a:pt x="1192339" y="36525"/>
                  </a:lnTo>
                  <a:lnTo>
                    <a:pt x="1247101" y="91046"/>
                  </a:lnTo>
                  <a:lnTo>
                    <a:pt x="1255560" y="82600"/>
                  </a:lnTo>
                  <a:close/>
                </a:path>
                <a:path w="1280795" h="103504">
                  <a:moveTo>
                    <a:pt x="1268234" y="69926"/>
                  </a:moveTo>
                  <a:lnTo>
                    <a:pt x="1213459" y="15405"/>
                  </a:lnTo>
                  <a:lnTo>
                    <a:pt x="1205014" y="23850"/>
                  </a:lnTo>
                  <a:lnTo>
                    <a:pt x="1259776" y="78371"/>
                  </a:lnTo>
                  <a:lnTo>
                    <a:pt x="1268234" y="69926"/>
                  </a:lnTo>
                  <a:close/>
                </a:path>
                <a:path w="1280795" h="103504">
                  <a:moveTo>
                    <a:pt x="1280261" y="81940"/>
                  </a:moveTo>
                  <a:lnTo>
                    <a:pt x="1272463" y="74142"/>
                  </a:lnTo>
                  <a:lnTo>
                    <a:pt x="1251331" y="95262"/>
                  </a:lnTo>
                  <a:lnTo>
                    <a:pt x="1259103" y="103022"/>
                  </a:lnTo>
                  <a:lnTo>
                    <a:pt x="1264793" y="103060"/>
                  </a:lnTo>
                  <a:lnTo>
                    <a:pt x="1280261" y="87604"/>
                  </a:lnTo>
                  <a:lnTo>
                    <a:pt x="1280261" y="81940"/>
                  </a:lnTo>
                  <a:close/>
                </a:path>
                <a:path w="1280795" h="103504">
                  <a:moveTo>
                    <a:pt x="1280261" y="14757"/>
                  </a:moveTo>
                  <a:lnTo>
                    <a:pt x="1266558" y="1066"/>
                  </a:lnTo>
                  <a:lnTo>
                    <a:pt x="1264259" y="190"/>
                  </a:lnTo>
                  <a:lnTo>
                    <a:pt x="1259687" y="190"/>
                  </a:lnTo>
                  <a:lnTo>
                    <a:pt x="1257388" y="1066"/>
                  </a:lnTo>
                  <a:lnTo>
                    <a:pt x="1253617" y="4826"/>
                  </a:lnTo>
                  <a:lnTo>
                    <a:pt x="1265351" y="16560"/>
                  </a:lnTo>
                  <a:lnTo>
                    <a:pt x="1265351" y="18453"/>
                  </a:lnTo>
                  <a:lnTo>
                    <a:pt x="1263002" y="20789"/>
                  </a:lnTo>
                  <a:lnTo>
                    <a:pt x="1261122" y="20789"/>
                  </a:lnTo>
                  <a:lnTo>
                    <a:pt x="1249400" y="9055"/>
                  </a:lnTo>
                  <a:lnTo>
                    <a:pt x="1245171" y="13284"/>
                  </a:lnTo>
                  <a:lnTo>
                    <a:pt x="1252677" y="20789"/>
                  </a:lnTo>
                  <a:lnTo>
                    <a:pt x="1252677" y="22669"/>
                  </a:lnTo>
                  <a:lnTo>
                    <a:pt x="1250340" y="25006"/>
                  </a:lnTo>
                  <a:lnTo>
                    <a:pt x="1248448" y="25006"/>
                  </a:lnTo>
                  <a:lnTo>
                    <a:pt x="1240929" y="17513"/>
                  </a:lnTo>
                  <a:lnTo>
                    <a:pt x="1232484" y="25958"/>
                  </a:lnTo>
                  <a:lnTo>
                    <a:pt x="1253617" y="47091"/>
                  </a:lnTo>
                  <a:lnTo>
                    <a:pt x="1275689" y="25006"/>
                  </a:lnTo>
                  <a:lnTo>
                    <a:pt x="1279906" y="20789"/>
                  </a:lnTo>
                  <a:lnTo>
                    <a:pt x="1280261" y="20447"/>
                  </a:lnTo>
                  <a:lnTo>
                    <a:pt x="1280261" y="147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480050" y="1352742"/>
            <a:ext cx="5037115" cy="23500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8900"/>
              </a:lnSpc>
              <a:spcBef>
                <a:spcPts val="100"/>
              </a:spcBef>
            </a:pPr>
            <a:r>
              <a:rPr sz="1400" spc="-20" dirty="0">
                <a:solidFill>
                  <a:schemeClr val="bg1"/>
                </a:solidFill>
                <a:latin typeface="Helvetica" pitchFamily="2" charset="0"/>
                <a:cs typeface="Arial MT"/>
              </a:rPr>
              <a:t>Invested </a:t>
            </a:r>
            <a:r>
              <a:rPr sz="1400" spc="-10" dirty="0">
                <a:solidFill>
                  <a:schemeClr val="bg1"/>
                </a:solidFill>
                <a:latin typeface="Helvetica" pitchFamily="2" charset="0"/>
                <a:cs typeface="Arial MT"/>
              </a:rPr>
              <a:t>in </a:t>
            </a:r>
            <a:r>
              <a:rPr sz="1400" spc="-15" dirty="0">
                <a:solidFill>
                  <a:schemeClr val="bg1"/>
                </a:solidFill>
                <a:latin typeface="Helvetica" pitchFamily="2" charset="0"/>
                <a:cs typeface="Arial MT"/>
              </a:rPr>
              <a:t>the </a:t>
            </a:r>
            <a:r>
              <a:rPr sz="1400" spc="-20" dirty="0">
                <a:solidFill>
                  <a:schemeClr val="bg1"/>
                </a:solidFill>
                <a:latin typeface="Helvetica" pitchFamily="2" charset="0"/>
                <a:cs typeface="Arial MT"/>
              </a:rPr>
              <a:t>future </a:t>
            </a:r>
            <a:r>
              <a:rPr sz="1400" spc="-10" dirty="0">
                <a:solidFill>
                  <a:schemeClr val="bg1"/>
                </a:solidFill>
                <a:latin typeface="Helvetica" pitchFamily="2" charset="0"/>
                <a:cs typeface="Arial MT"/>
              </a:rPr>
              <a:t>of </a:t>
            </a:r>
            <a:r>
              <a:rPr sz="1400" spc="-20" dirty="0">
                <a:solidFill>
                  <a:schemeClr val="bg1"/>
                </a:solidFill>
                <a:latin typeface="Helvetica" pitchFamily="2" charset="0"/>
                <a:cs typeface="Arial MT"/>
              </a:rPr>
              <a:t>Africa’s defence </a:t>
            </a:r>
            <a:r>
              <a:rPr sz="1400" spc="-15" dirty="0">
                <a:solidFill>
                  <a:schemeClr val="bg1"/>
                </a:solidFill>
                <a:latin typeface="Helvetica" pitchFamily="2" charset="0"/>
                <a:cs typeface="Arial MT"/>
              </a:rPr>
              <a:t>and </a:t>
            </a:r>
            <a:r>
              <a:rPr sz="1400" spc="-20" dirty="0">
                <a:solidFill>
                  <a:schemeClr val="bg1"/>
                </a:solidFill>
                <a:latin typeface="Helvetica" pitchFamily="2" charset="0"/>
                <a:cs typeface="Arial MT"/>
              </a:rPr>
              <a:t>aviation sectors, through </a:t>
            </a:r>
            <a:r>
              <a:rPr sz="1400" spc="-15" dirty="0">
                <a:solidFill>
                  <a:schemeClr val="bg1"/>
                </a:solidFill>
                <a:latin typeface="Helvetica" pitchFamily="2" charset="0"/>
                <a:cs typeface="Arial MT"/>
              </a:rPr>
              <a:t> </a:t>
            </a:r>
            <a:r>
              <a:rPr sz="1400" spc="-10" dirty="0">
                <a:solidFill>
                  <a:schemeClr val="bg1"/>
                </a:solidFill>
                <a:latin typeface="Helvetica" pitchFamily="2" charset="0"/>
                <a:cs typeface="Arial MT"/>
              </a:rPr>
              <a:t>various</a:t>
            </a:r>
            <a:r>
              <a:rPr sz="1400" spc="-40" dirty="0">
                <a:solidFill>
                  <a:schemeClr val="bg1"/>
                </a:solidFill>
                <a:latin typeface="Helvetica" pitchFamily="2" charset="0"/>
                <a:cs typeface="Arial MT"/>
              </a:rPr>
              <a:t> </a:t>
            </a:r>
            <a:r>
              <a:rPr sz="1400" spc="-25" dirty="0">
                <a:solidFill>
                  <a:schemeClr val="bg1"/>
                </a:solidFill>
                <a:latin typeface="Helvetica" pitchFamily="2" charset="0"/>
                <a:cs typeface="Arial MT"/>
              </a:rPr>
              <a:t>Youth </a:t>
            </a:r>
            <a:r>
              <a:rPr sz="1400" spc="-10" dirty="0">
                <a:solidFill>
                  <a:schemeClr val="bg1"/>
                </a:solidFill>
                <a:latin typeface="Helvetica" pitchFamily="2" charset="0"/>
                <a:cs typeface="Arial MT"/>
              </a:rPr>
              <a:t>Development</a:t>
            </a:r>
            <a:r>
              <a:rPr sz="1400" spc="-20" dirty="0">
                <a:solidFill>
                  <a:schemeClr val="bg1"/>
                </a:solidFill>
                <a:latin typeface="Helvetica" pitchFamily="2" charset="0"/>
                <a:cs typeface="Arial MT"/>
              </a:rPr>
              <a:t> </a:t>
            </a:r>
            <a:r>
              <a:rPr sz="1400" spc="-10" dirty="0">
                <a:solidFill>
                  <a:schemeClr val="bg1"/>
                </a:solidFill>
                <a:latin typeface="Helvetica" pitchFamily="2" charset="0"/>
                <a:cs typeface="Arial MT"/>
              </a:rPr>
              <a:t>Programme</a:t>
            </a:r>
            <a:r>
              <a:rPr sz="1400" spc="-25" dirty="0">
                <a:solidFill>
                  <a:schemeClr val="bg1"/>
                </a:solidFill>
                <a:latin typeface="Helvetica" pitchFamily="2" charset="0"/>
                <a:cs typeface="Arial MT"/>
              </a:rPr>
              <a:t> </a:t>
            </a:r>
            <a:r>
              <a:rPr sz="1400" spc="-10" dirty="0">
                <a:solidFill>
                  <a:schemeClr val="bg1"/>
                </a:solidFill>
                <a:latin typeface="Helvetica" pitchFamily="2" charset="0"/>
                <a:cs typeface="Arial MT"/>
              </a:rPr>
              <a:t>initiatives</a:t>
            </a:r>
            <a:r>
              <a:rPr sz="1400" spc="-25" dirty="0">
                <a:solidFill>
                  <a:schemeClr val="bg1"/>
                </a:solidFill>
                <a:latin typeface="Helvetica" pitchFamily="2" charset="0"/>
                <a:cs typeface="Arial MT"/>
              </a:rPr>
              <a:t> </a:t>
            </a:r>
            <a:r>
              <a:rPr sz="1400" spc="-10" dirty="0">
                <a:solidFill>
                  <a:schemeClr val="bg1"/>
                </a:solidFill>
                <a:latin typeface="Helvetica" pitchFamily="2" charset="0"/>
                <a:cs typeface="Arial MT"/>
              </a:rPr>
              <a:t>that</a:t>
            </a:r>
            <a:r>
              <a:rPr sz="1400" spc="-20" dirty="0">
                <a:solidFill>
                  <a:schemeClr val="bg1"/>
                </a:solidFill>
                <a:latin typeface="Helvetica" pitchFamily="2" charset="0"/>
                <a:cs typeface="Arial MT"/>
              </a:rPr>
              <a:t> </a:t>
            </a:r>
            <a:r>
              <a:rPr sz="1400" spc="-10" dirty="0">
                <a:solidFill>
                  <a:schemeClr val="bg1"/>
                </a:solidFill>
                <a:latin typeface="Helvetica" pitchFamily="2" charset="0"/>
                <a:cs typeface="Arial MT"/>
              </a:rPr>
              <a:t>form</a:t>
            </a:r>
            <a:r>
              <a:rPr sz="1400" spc="-25" dirty="0">
                <a:solidFill>
                  <a:schemeClr val="bg1"/>
                </a:solidFill>
                <a:latin typeface="Helvetica" pitchFamily="2" charset="0"/>
                <a:cs typeface="Arial MT"/>
              </a:rPr>
              <a:t> </a:t>
            </a:r>
            <a:r>
              <a:rPr sz="1400" spc="-10" dirty="0">
                <a:solidFill>
                  <a:schemeClr val="bg1"/>
                </a:solidFill>
                <a:latin typeface="Helvetica" pitchFamily="2" charset="0"/>
                <a:cs typeface="Arial MT"/>
              </a:rPr>
              <a:t>part</a:t>
            </a:r>
            <a:r>
              <a:rPr sz="1400" spc="-25" dirty="0">
                <a:solidFill>
                  <a:schemeClr val="bg1"/>
                </a:solidFill>
                <a:latin typeface="Helvetica" pitchFamily="2" charset="0"/>
                <a:cs typeface="Arial MT"/>
              </a:rPr>
              <a:t> </a:t>
            </a:r>
            <a:r>
              <a:rPr sz="1400" spc="-5" dirty="0">
                <a:solidFill>
                  <a:schemeClr val="bg1"/>
                </a:solidFill>
                <a:latin typeface="Helvetica" pitchFamily="2" charset="0"/>
                <a:cs typeface="Arial MT"/>
              </a:rPr>
              <a:t>of</a:t>
            </a:r>
            <a:r>
              <a:rPr sz="1400" spc="-20" dirty="0">
                <a:solidFill>
                  <a:schemeClr val="bg1"/>
                </a:solidFill>
                <a:latin typeface="Helvetica" pitchFamily="2" charset="0"/>
                <a:cs typeface="Arial MT"/>
              </a:rPr>
              <a:t> </a:t>
            </a:r>
            <a:r>
              <a:rPr sz="1400" spc="-10" dirty="0">
                <a:solidFill>
                  <a:schemeClr val="bg1"/>
                </a:solidFill>
                <a:latin typeface="Helvetica" pitchFamily="2" charset="0"/>
                <a:cs typeface="Arial MT"/>
              </a:rPr>
              <a:t>the </a:t>
            </a:r>
            <a:r>
              <a:rPr sz="1400" spc="-235" dirty="0">
                <a:solidFill>
                  <a:schemeClr val="bg1"/>
                </a:solidFill>
                <a:latin typeface="Helvetica" pitchFamily="2" charset="0"/>
                <a:cs typeface="Arial MT"/>
              </a:rPr>
              <a:t> </a:t>
            </a:r>
            <a:r>
              <a:rPr sz="1400" spc="-10" dirty="0">
                <a:solidFill>
                  <a:schemeClr val="bg1"/>
                </a:solidFill>
                <a:latin typeface="Helvetica" pitchFamily="2" charset="0"/>
                <a:cs typeface="Arial MT"/>
              </a:rPr>
              <a:t>Afric</a:t>
            </a:r>
            <a:r>
              <a:rPr sz="1400" dirty="0">
                <a:solidFill>
                  <a:schemeClr val="bg1"/>
                </a:solidFill>
                <a:latin typeface="Helvetica" pitchFamily="2" charset="0"/>
                <a:cs typeface="Arial MT"/>
              </a:rPr>
              <a:t>a</a:t>
            </a:r>
            <a:r>
              <a:rPr sz="1400" spc="-70" dirty="0">
                <a:solidFill>
                  <a:schemeClr val="bg1"/>
                </a:solidFill>
                <a:latin typeface="Helvetica" pitchFamily="2" charset="0"/>
                <a:cs typeface="Arial MT"/>
              </a:rPr>
              <a:t> </a:t>
            </a:r>
            <a:r>
              <a:rPr sz="1400" spc="-10" dirty="0">
                <a:solidFill>
                  <a:schemeClr val="bg1"/>
                </a:solidFill>
                <a:latin typeface="Helvetica" pitchFamily="2" charset="0"/>
                <a:cs typeface="Arial MT"/>
              </a:rPr>
              <a:t>Aerospac</a:t>
            </a:r>
            <a:r>
              <a:rPr sz="1400" dirty="0">
                <a:solidFill>
                  <a:schemeClr val="bg1"/>
                </a:solidFill>
                <a:latin typeface="Helvetica" pitchFamily="2" charset="0"/>
                <a:cs typeface="Arial MT"/>
              </a:rPr>
              <a:t>e</a:t>
            </a:r>
            <a:r>
              <a:rPr sz="1400" spc="-20" dirty="0">
                <a:solidFill>
                  <a:schemeClr val="bg1"/>
                </a:solidFill>
                <a:latin typeface="Helvetica" pitchFamily="2" charset="0"/>
                <a:cs typeface="Arial MT"/>
              </a:rPr>
              <a:t> </a:t>
            </a:r>
            <a:r>
              <a:rPr sz="1400" spc="-10" dirty="0">
                <a:solidFill>
                  <a:schemeClr val="bg1"/>
                </a:solidFill>
                <a:latin typeface="Helvetica" pitchFamily="2" charset="0"/>
                <a:cs typeface="Arial MT"/>
              </a:rPr>
              <a:t>an</a:t>
            </a:r>
            <a:r>
              <a:rPr sz="1400" dirty="0">
                <a:solidFill>
                  <a:schemeClr val="bg1"/>
                </a:solidFill>
                <a:latin typeface="Helvetica" pitchFamily="2" charset="0"/>
                <a:cs typeface="Arial MT"/>
              </a:rPr>
              <a:t>d</a:t>
            </a:r>
            <a:r>
              <a:rPr sz="1400" spc="-20" dirty="0">
                <a:solidFill>
                  <a:schemeClr val="bg1"/>
                </a:solidFill>
                <a:latin typeface="Helvetica" pitchFamily="2" charset="0"/>
                <a:cs typeface="Arial MT"/>
              </a:rPr>
              <a:t> </a:t>
            </a:r>
            <a:r>
              <a:rPr sz="1400" spc="-10" dirty="0">
                <a:solidFill>
                  <a:schemeClr val="bg1"/>
                </a:solidFill>
                <a:latin typeface="Helvetica" pitchFamily="2" charset="0"/>
                <a:cs typeface="Arial MT"/>
              </a:rPr>
              <a:t>Defenc</a:t>
            </a:r>
            <a:r>
              <a:rPr sz="1400" dirty="0">
                <a:solidFill>
                  <a:schemeClr val="bg1"/>
                </a:solidFill>
                <a:latin typeface="Helvetica" pitchFamily="2" charset="0"/>
                <a:cs typeface="Arial MT"/>
              </a:rPr>
              <a:t>e</a:t>
            </a:r>
            <a:r>
              <a:rPr sz="1400" spc="-20" dirty="0">
                <a:solidFill>
                  <a:schemeClr val="bg1"/>
                </a:solidFill>
                <a:latin typeface="Helvetica" pitchFamily="2" charset="0"/>
                <a:cs typeface="Arial MT"/>
              </a:rPr>
              <a:t> </a:t>
            </a:r>
            <a:r>
              <a:rPr sz="1400" spc="-10" dirty="0">
                <a:solidFill>
                  <a:schemeClr val="bg1"/>
                </a:solidFill>
                <a:latin typeface="Helvetica" pitchFamily="2" charset="0"/>
                <a:cs typeface="Arial MT"/>
              </a:rPr>
              <a:t>Sho</a:t>
            </a:r>
            <a:r>
              <a:rPr sz="1400" spc="-60" dirty="0">
                <a:solidFill>
                  <a:schemeClr val="bg1"/>
                </a:solidFill>
                <a:latin typeface="Helvetica" pitchFamily="2" charset="0"/>
                <a:cs typeface="Arial MT"/>
              </a:rPr>
              <a:t>w</a:t>
            </a:r>
            <a:r>
              <a:rPr lang="en-US" sz="1400" spc="-60" dirty="0">
                <a:solidFill>
                  <a:schemeClr val="bg1"/>
                </a:solidFill>
                <a:latin typeface="Helvetica" pitchFamily="2" charset="0"/>
                <a:cs typeface="Arial MT"/>
              </a:rPr>
              <a:t>.</a:t>
            </a:r>
          </a:p>
          <a:p>
            <a:pPr marL="12700" marR="5080">
              <a:lnSpc>
                <a:spcPct val="138900"/>
              </a:lnSpc>
              <a:spcBef>
                <a:spcPts val="100"/>
              </a:spcBef>
            </a:pPr>
            <a:endParaRPr lang="en-US" sz="1400" spc="-60" dirty="0">
              <a:solidFill>
                <a:schemeClr val="bg1"/>
              </a:solidFill>
              <a:latin typeface="Helvetica" pitchFamily="2" charset="0"/>
              <a:cs typeface="Arial MT"/>
            </a:endParaRPr>
          </a:p>
          <a:p>
            <a:pPr marL="12700" marR="5080">
              <a:lnSpc>
                <a:spcPct val="138900"/>
              </a:lnSpc>
              <a:spcBef>
                <a:spcPts val="100"/>
              </a:spcBef>
            </a:pPr>
            <a:r>
              <a:rPr sz="1400" spc="-70" dirty="0">
                <a:solidFill>
                  <a:schemeClr val="bg1"/>
                </a:solidFill>
                <a:latin typeface="Helvetica" pitchFamily="2" charset="0"/>
                <a:cs typeface="Arial MT"/>
              </a:rPr>
              <a:t> </a:t>
            </a:r>
            <a:r>
              <a:rPr sz="1400" spc="-10" dirty="0">
                <a:solidFill>
                  <a:schemeClr val="bg1"/>
                </a:solidFill>
                <a:latin typeface="Helvetica" pitchFamily="2" charset="0"/>
                <a:cs typeface="Arial MT"/>
              </a:rPr>
              <a:t>AAD202</a:t>
            </a:r>
            <a:r>
              <a:rPr sz="1400" dirty="0">
                <a:solidFill>
                  <a:schemeClr val="bg1"/>
                </a:solidFill>
                <a:latin typeface="Helvetica" pitchFamily="2" charset="0"/>
                <a:cs typeface="Arial MT"/>
              </a:rPr>
              <a:t>2</a:t>
            </a:r>
            <a:r>
              <a:rPr sz="1400" spc="-20" dirty="0">
                <a:solidFill>
                  <a:schemeClr val="bg1"/>
                </a:solidFill>
                <a:latin typeface="Helvetica" pitchFamily="2" charset="0"/>
                <a:cs typeface="Arial MT"/>
              </a:rPr>
              <a:t> </a:t>
            </a:r>
            <a:r>
              <a:rPr sz="1400" spc="-10" dirty="0">
                <a:solidFill>
                  <a:schemeClr val="bg1"/>
                </a:solidFill>
                <a:latin typeface="Helvetica" pitchFamily="2" charset="0"/>
                <a:cs typeface="Arial MT"/>
              </a:rPr>
              <a:t>continue</a:t>
            </a:r>
            <a:r>
              <a:rPr sz="1400" dirty="0">
                <a:solidFill>
                  <a:schemeClr val="bg1"/>
                </a:solidFill>
                <a:latin typeface="Helvetica" pitchFamily="2" charset="0"/>
                <a:cs typeface="Arial MT"/>
              </a:rPr>
              <a:t>s</a:t>
            </a:r>
            <a:r>
              <a:rPr sz="1400" spc="-20" dirty="0">
                <a:solidFill>
                  <a:schemeClr val="bg1"/>
                </a:solidFill>
                <a:latin typeface="Helvetica" pitchFamily="2" charset="0"/>
                <a:cs typeface="Arial MT"/>
              </a:rPr>
              <a:t> </a:t>
            </a:r>
            <a:r>
              <a:rPr sz="1400" spc="-10" dirty="0">
                <a:solidFill>
                  <a:schemeClr val="bg1"/>
                </a:solidFill>
                <a:latin typeface="Helvetica" pitchFamily="2" charset="0"/>
                <a:cs typeface="Arial MT"/>
              </a:rPr>
              <a:t>t</a:t>
            </a:r>
            <a:r>
              <a:rPr sz="1400" dirty="0">
                <a:solidFill>
                  <a:schemeClr val="bg1"/>
                </a:solidFill>
                <a:latin typeface="Helvetica" pitchFamily="2" charset="0"/>
                <a:cs typeface="Arial MT"/>
              </a:rPr>
              <a:t>o</a:t>
            </a:r>
            <a:r>
              <a:rPr sz="1400" spc="-20" dirty="0">
                <a:solidFill>
                  <a:schemeClr val="bg1"/>
                </a:solidFill>
                <a:latin typeface="Helvetica" pitchFamily="2" charset="0"/>
                <a:cs typeface="Arial MT"/>
              </a:rPr>
              <a:t> </a:t>
            </a:r>
            <a:r>
              <a:rPr sz="1400" spc="-10" dirty="0">
                <a:solidFill>
                  <a:schemeClr val="bg1"/>
                </a:solidFill>
                <a:latin typeface="Helvetica" pitchFamily="2" charset="0"/>
                <a:cs typeface="Arial MT"/>
              </a:rPr>
              <a:t>fulfi</a:t>
            </a:r>
            <a:r>
              <a:rPr sz="1400" dirty="0">
                <a:solidFill>
                  <a:schemeClr val="bg1"/>
                </a:solidFill>
                <a:latin typeface="Helvetica" pitchFamily="2" charset="0"/>
                <a:cs typeface="Arial MT"/>
              </a:rPr>
              <a:t>l</a:t>
            </a:r>
            <a:r>
              <a:rPr sz="1400" spc="-20" dirty="0">
                <a:solidFill>
                  <a:schemeClr val="bg1"/>
                </a:solidFill>
                <a:latin typeface="Helvetica" pitchFamily="2" charset="0"/>
                <a:cs typeface="Arial MT"/>
              </a:rPr>
              <a:t> </a:t>
            </a:r>
            <a:r>
              <a:rPr sz="1400" spc="-10" dirty="0">
                <a:solidFill>
                  <a:schemeClr val="bg1"/>
                </a:solidFill>
                <a:latin typeface="Helvetica" pitchFamily="2" charset="0"/>
                <a:cs typeface="Arial MT"/>
              </a:rPr>
              <a:t>its  </a:t>
            </a:r>
            <a:r>
              <a:rPr sz="1400" dirty="0">
                <a:solidFill>
                  <a:schemeClr val="bg1"/>
                </a:solidFill>
                <a:latin typeface="Helvetica" pitchFamily="2" charset="0"/>
                <a:cs typeface="Arial MT"/>
              </a:rPr>
              <a:t>role</a:t>
            </a:r>
            <a:r>
              <a:rPr sz="1400" spc="25" dirty="0">
                <a:solidFill>
                  <a:schemeClr val="bg1"/>
                </a:solidFill>
                <a:latin typeface="Helvetica" pitchFamily="2" charset="0"/>
                <a:cs typeface="Arial MT"/>
              </a:rPr>
              <a:t> </a:t>
            </a:r>
            <a:r>
              <a:rPr sz="1400" dirty="0">
                <a:solidFill>
                  <a:schemeClr val="bg1"/>
                </a:solidFill>
                <a:latin typeface="Helvetica" pitchFamily="2" charset="0"/>
                <a:cs typeface="Arial MT"/>
              </a:rPr>
              <a:t>in</a:t>
            </a:r>
            <a:r>
              <a:rPr sz="1400" spc="25" dirty="0">
                <a:solidFill>
                  <a:schemeClr val="bg1"/>
                </a:solidFill>
                <a:latin typeface="Helvetica" pitchFamily="2" charset="0"/>
                <a:cs typeface="Arial MT"/>
              </a:rPr>
              <a:t> </a:t>
            </a:r>
            <a:r>
              <a:rPr sz="1400" dirty="0">
                <a:solidFill>
                  <a:schemeClr val="bg1"/>
                </a:solidFill>
                <a:latin typeface="Helvetica" pitchFamily="2" charset="0"/>
                <a:cs typeface="Arial MT"/>
              </a:rPr>
              <a:t>creating</a:t>
            </a:r>
            <a:r>
              <a:rPr sz="1400" spc="25" dirty="0">
                <a:solidFill>
                  <a:schemeClr val="bg1"/>
                </a:solidFill>
                <a:latin typeface="Helvetica" pitchFamily="2" charset="0"/>
                <a:cs typeface="Arial MT"/>
              </a:rPr>
              <a:t> </a:t>
            </a:r>
            <a:r>
              <a:rPr sz="1400" dirty="0">
                <a:solidFill>
                  <a:schemeClr val="bg1"/>
                </a:solidFill>
                <a:latin typeface="Helvetica" pitchFamily="2" charset="0"/>
                <a:cs typeface="Arial MT"/>
              </a:rPr>
              <a:t>awareness</a:t>
            </a:r>
            <a:r>
              <a:rPr sz="1400" spc="25" dirty="0">
                <a:solidFill>
                  <a:schemeClr val="bg1"/>
                </a:solidFill>
                <a:latin typeface="Helvetica" pitchFamily="2" charset="0"/>
                <a:cs typeface="Arial MT"/>
              </a:rPr>
              <a:t> </a:t>
            </a:r>
            <a:r>
              <a:rPr sz="1400" dirty="0">
                <a:solidFill>
                  <a:schemeClr val="bg1"/>
                </a:solidFill>
                <a:latin typeface="Helvetica" pitchFamily="2" charset="0"/>
                <a:cs typeface="Arial MT"/>
              </a:rPr>
              <a:t>of</a:t>
            </a:r>
            <a:r>
              <a:rPr sz="1400" spc="25" dirty="0">
                <a:solidFill>
                  <a:schemeClr val="bg1"/>
                </a:solidFill>
                <a:latin typeface="Helvetica" pitchFamily="2" charset="0"/>
                <a:cs typeface="Arial MT"/>
              </a:rPr>
              <a:t> </a:t>
            </a:r>
            <a:r>
              <a:rPr sz="1400" dirty="0">
                <a:solidFill>
                  <a:schemeClr val="bg1"/>
                </a:solidFill>
                <a:latin typeface="Helvetica" pitchFamily="2" charset="0"/>
                <a:cs typeface="Arial MT"/>
              </a:rPr>
              <a:t>the</a:t>
            </a:r>
            <a:r>
              <a:rPr sz="1400" spc="25" dirty="0">
                <a:solidFill>
                  <a:schemeClr val="bg1"/>
                </a:solidFill>
                <a:latin typeface="Helvetica" pitchFamily="2" charset="0"/>
                <a:cs typeface="Arial MT"/>
              </a:rPr>
              <a:t> </a:t>
            </a:r>
            <a:r>
              <a:rPr sz="1400" dirty="0">
                <a:solidFill>
                  <a:schemeClr val="bg1"/>
                </a:solidFill>
                <a:latin typeface="Helvetica" pitchFamily="2" charset="0"/>
                <a:cs typeface="Arial MT"/>
              </a:rPr>
              <a:t>various</a:t>
            </a:r>
            <a:r>
              <a:rPr sz="1400" spc="25" dirty="0">
                <a:solidFill>
                  <a:schemeClr val="bg1"/>
                </a:solidFill>
                <a:latin typeface="Helvetica" pitchFamily="2" charset="0"/>
                <a:cs typeface="Arial MT"/>
              </a:rPr>
              <a:t> </a:t>
            </a:r>
            <a:r>
              <a:rPr sz="1400" dirty="0">
                <a:solidFill>
                  <a:schemeClr val="bg1"/>
                </a:solidFill>
                <a:latin typeface="Helvetica" pitchFamily="2" charset="0"/>
                <a:cs typeface="Arial MT"/>
              </a:rPr>
              <a:t>career</a:t>
            </a:r>
            <a:r>
              <a:rPr sz="1400" spc="25" dirty="0">
                <a:solidFill>
                  <a:schemeClr val="bg1"/>
                </a:solidFill>
                <a:latin typeface="Helvetica" pitchFamily="2" charset="0"/>
                <a:cs typeface="Arial MT"/>
              </a:rPr>
              <a:t> </a:t>
            </a:r>
            <a:r>
              <a:rPr sz="1400" dirty="0">
                <a:solidFill>
                  <a:schemeClr val="bg1"/>
                </a:solidFill>
                <a:latin typeface="Helvetica" pitchFamily="2" charset="0"/>
                <a:cs typeface="Arial MT"/>
              </a:rPr>
              <a:t>opportunities</a:t>
            </a:r>
            <a:r>
              <a:rPr sz="1400" spc="25" dirty="0">
                <a:solidFill>
                  <a:schemeClr val="bg1"/>
                </a:solidFill>
                <a:latin typeface="Helvetica" pitchFamily="2" charset="0"/>
                <a:cs typeface="Arial MT"/>
              </a:rPr>
              <a:t> </a:t>
            </a:r>
            <a:r>
              <a:rPr sz="1400" spc="5" dirty="0">
                <a:solidFill>
                  <a:schemeClr val="bg1"/>
                </a:solidFill>
                <a:latin typeface="Helvetica" pitchFamily="2" charset="0"/>
                <a:cs typeface="Arial MT"/>
              </a:rPr>
              <a:t>and </a:t>
            </a:r>
            <a:r>
              <a:rPr sz="1400" spc="10" dirty="0">
                <a:solidFill>
                  <a:schemeClr val="bg1"/>
                </a:solidFill>
                <a:latin typeface="Helvetica" pitchFamily="2" charset="0"/>
                <a:cs typeface="Arial MT"/>
              </a:rPr>
              <a:t> </a:t>
            </a:r>
            <a:r>
              <a:rPr sz="1400" spc="-10" dirty="0">
                <a:solidFill>
                  <a:schemeClr val="bg1"/>
                </a:solidFill>
                <a:latin typeface="Helvetica" pitchFamily="2" charset="0"/>
                <a:cs typeface="Arial MT"/>
              </a:rPr>
              <a:t>employmen</a:t>
            </a:r>
            <a:r>
              <a:rPr sz="1400" dirty="0">
                <a:solidFill>
                  <a:schemeClr val="bg1"/>
                </a:solidFill>
                <a:latin typeface="Helvetica" pitchFamily="2" charset="0"/>
                <a:cs typeface="Arial MT"/>
              </a:rPr>
              <a:t>t</a:t>
            </a:r>
            <a:r>
              <a:rPr sz="1400" spc="-20" dirty="0">
                <a:solidFill>
                  <a:schemeClr val="bg1"/>
                </a:solidFill>
                <a:latin typeface="Helvetica" pitchFamily="2" charset="0"/>
                <a:cs typeface="Arial MT"/>
              </a:rPr>
              <a:t> </a:t>
            </a:r>
            <a:r>
              <a:rPr sz="1400" spc="-10" dirty="0">
                <a:solidFill>
                  <a:schemeClr val="bg1"/>
                </a:solidFill>
                <a:latin typeface="Helvetica" pitchFamily="2" charset="0"/>
                <a:cs typeface="Arial MT"/>
              </a:rPr>
              <a:t>option</a:t>
            </a:r>
            <a:r>
              <a:rPr sz="1400" dirty="0">
                <a:solidFill>
                  <a:schemeClr val="bg1"/>
                </a:solidFill>
                <a:latin typeface="Helvetica" pitchFamily="2" charset="0"/>
                <a:cs typeface="Arial MT"/>
              </a:rPr>
              <a:t>s</a:t>
            </a:r>
            <a:r>
              <a:rPr sz="1400" spc="-20" dirty="0">
                <a:solidFill>
                  <a:schemeClr val="bg1"/>
                </a:solidFill>
                <a:latin typeface="Helvetica" pitchFamily="2" charset="0"/>
                <a:cs typeface="Arial MT"/>
              </a:rPr>
              <a:t> </a:t>
            </a:r>
            <a:r>
              <a:rPr sz="1400" spc="-10" dirty="0">
                <a:solidFill>
                  <a:schemeClr val="bg1"/>
                </a:solidFill>
                <a:latin typeface="Helvetica" pitchFamily="2" charset="0"/>
                <a:cs typeface="Arial MT"/>
              </a:rPr>
              <a:t>i</a:t>
            </a:r>
            <a:r>
              <a:rPr sz="1400" dirty="0">
                <a:solidFill>
                  <a:schemeClr val="bg1"/>
                </a:solidFill>
                <a:latin typeface="Helvetica" pitchFamily="2" charset="0"/>
                <a:cs typeface="Arial MT"/>
              </a:rPr>
              <a:t>n</a:t>
            </a:r>
            <a:r>
              <a:rPr sz="1400" spc="-20" dirty="0">
                <a:solidFill>
                  <a:schemeClr val="bg1"/>
                </a:solidFill>
                <a:latin typeface="Helvetica" pitchFamily="2" charset="0"/>
                <a:cs typeface="Arial MT"/>
              </a:rPr>
              <a:t> </a:t>
            </a:r>
            <a:r>
              <a:rPr sz="1400" spc="-10" dirty="0">
                <a:solidFill>
                  <a:schemeClr val="bg1"/>
                </a:solidFill>
                <a:latin typeface="Helvetica" pitchFamily="2" charset="0"/>
                <a:cs typeface="Arial MT"/>
              </a:rPr>
              <a:t>th</a:t>
            </a:r>
            <a:r>
              <a:rPr sz="1400" dirty="0">
                <a:solidFill>
                  <a:schemeClr val="bg1"/>
                </a:solidFill>
                <a:latin typeface="Helvetica" pitchFamily="2" charset="0"/>
                <a:cs typeface="Arial MT"/>
              </a:rPr>
              <a:t>e</a:t>
            </a:r>
            <a:r>
              <a:rPr sz="1400" spc="-20" dirty="0">
                <a:solidFill>
                  <a:schemeClr val="bg1"/>
                </a:solidFill>
                <a:latin typeface="Helvetica" pitchFamily="2" charset="0"/>
                <a:cs typeface="Arial MT"/>
              </a:rPr>
              <a:t> </a:t>
            </a:r>
            <a:r>
              <a:rPr sz="1400" spc="-10" dirty="0">
                <a:solidFill>
                  <a:schemeClr val="bg1"/>
                </a:solidFill>
                <a:latin typeface="Helvetica" pitchFamily="2" charset="0"/>
                <a:cs typeface="Arial MT"/>
              </a:rPr>
              <a:t>Sout</a:t>
            </a:r>
            <a:r>
              <a:rPr sz="1400" dirty="0">
                <a:solidFill>
                  <a:schemeClr val="bg1"/>
                </a:solidFill>
                <a:latin typeface="Helvetica" pitchFamily="2" charset="0"/>
                <a:cs typeface="Arial MT"/>
              </a:rPr>
              <a:t>h</a:t>
            </a:r>
            <a:r>
              <a:rPr sz="1400" spc="-70" dirty="0">
                <a:solidFill>
                  <a:schemeClr val="bg1"/>
                </a:solidFill>
                <a:latin typeface="Helvetica" pitchFamily="2" charset="0"/>
                <a:cs typeface="Arial MT"/>
              </a:rPr>
              <a:t> </a:t>
            </a:r>
            <a:r>
              <a:rPr sz="1400" spc="-10" dirty="0">
                <a:solidFill>
                  <a:schemeClr val="bg1"/>
                </a:solidFill>
                <a:latin typeface="Helvetica" pitchFamily="2" charset="0"/>
                <a:cs typeface="Arial MT"/>
              </a:rPr>
              <a:t>Africa</a:t>
            </a:r>
            <a:r>
              <a:rPr sz="1400" dirty="0">
                <a:solidFill>
                  <a:schemeClr val="bg1"/>
                </a:solidFill>
                <a:latin typeface="Helvetica" pitchFamily="2" charset="0"/>
                <a:cs typeface="Arial MT"/>
              </a:rPr>
              <a:t>n</a:t>
            </a:r>
            <a:r>
              <a:rPr sz="1400" spc="-20" dirty="0">
                <a:solidFill>
                  <a:schemeClr val="bg1"/>
                </a:solidFill>
                <a:latin typeface="Helvetica" pitchFamily="2" charset="0"/>
                <a:cs typeface="Arial MT"/>
              </a:rPr>
              <a:t> </a:t>
            </a:r>
            <a:r>
              <a:rPr sz="1400" spc="-10" dirty="0">
                <a:solidFill>
                  <a:schemeClr val="bg1"/>
                </a:solidFill>
                <a:latin typeface="Helvetica" pitchFamily="2" charset="0"/>
                <a:cs typeface="Arial MT"/>
              </a:rPr>
              <a:t>defence</a:t>
            </a:r>
            <a:r>
              <a:rPr sz="1400" dirty="0">
                <a:solidFill>
                  <a:schemeClr val="bg1"/>
                </a:solidFill>
                <a:latin typeface="Helvetica" pitchFamily="2" charset="0"/>
                <a:cs typeface="Arial MT"/>
              </a:rPr>
              <a:t>,</a:t>
            </a:r>
            <a:r>
              <a:rPr sz="1400" spc="-20" dirty="0">
                <a:solidFill>
                  <a:schemeClr val="bg1"/>
                </a:solidFill>
                <a:latin typeface="Helvetica" pitchFamily="2" charset="0"/>
                <a:cs typeface="Arial MT"/>
              </a:rPr>
              <a:t> </a:t>
            </a:r>
            <a:r>
              <a:rPr sz="1400" spc="-10" dirty="0">
                <a:solidFill>
                  <a:schemeClr val="bg1"/>
                </a:solidFill>
                <a:latin typeface="Helvetica" pitchFamily="2" charset="0"/>
                <a:cs typeface="Arial MT"/>
              </a:rPr>
              <a:t>aviatio</a:t>
            </a:r>
            <a:r>
              <a:rPr sz="1400" dirty="0">
                <a:solidFill>
                  <a:schemeClr val="bg1"/>
                </a:solidFill>
                <a:latin typeface="Helvetica" pitchFamily="2" charset="0"/>
                <a:cs typeface="Arial MT"/>
              </a:rPr>
              <a:t>n</a:t>
            </a:r>
            <a:r>
              <a:rPr sz="1400" spc="-20" dirty="0">
                <a:solidFill>
                  <a:schemeClr val="bg1"/>
                </a:solidFill>
                <a:latin typeface="Helvetica" pitchFamily="2" charset="0"/>
                <a:cs typeface="Arial MT"/>
              </a:rPr>
              <a:t> </a:t>
            </a:r>
            <a:r>
              <a:rPr sz="1400" spc="-10" dirty="0">
                <a:solidFill>
                  <a:schemeClr val="bg1"/>
                </a:solidFill>
                <a:latin typeface="Helvetica" pitchFamily="2" charset="0"/>
                <a:cs typeface="Arial MT"/>
              </a:rPr>
              <a:t>and   military</a:t>
            </a:r>
            <a:r>
              <a:rPr sz="1400" spc="-25" dirty="0">
                <a:solidFill>
                  <a:schemeClr val="bg1"/>
                </a:solidFill>
                <a:latin typeface="Helvetica" pitchFamily="2" charset="0"/>
                <a:cs typeface="Arial MT"/>
              </a:rPr>
              <a:t> </a:t>
            </a:r>
            <a:r>
              <a:rPr sz="1400" spc="-10" dirty="0">
                <a:solidFill>
                  <a:schemeClr val="bg1"/>
                </a:solidFill>
                <a:latin typeface="Helvetica" pitchFamily="2" charset="0"/>
                <a:cs typeface="Arial MT"/>
              </a:rPr>
              <a:t>sectors.</a:t>
            </a:r>
            <a:endParaRPr sz="1400" dirty="0">
              <a:solidFill>
                <a:schemeClr val="bg1"/>
              </a:solidFill>
              <a:latin typeface="Helvetica" pitchFamily="2" charset="0"/>
              <a:cs typeface="Arial MT"/>
            </a:endParaRPr>
          </a:p>
          <a:p>
            <a:pPr>
              <a:lnSpc>
                <a:spcPct val="100000"/>
              </a:lnSpc>
            </a:pPr>
            <a:endParaRPr sz="1400" dirty="0">
              <a:solidFill>
                <a:schemeClr val="bg1"/>
              </a:solidFill>
              <a:latin typeface="Helvetica" pitchFamily="2" charset="0"/>
              <a:cs typeface="Arial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8451860" y="-8819"/>
            <a:ext cx="2235190" cy="7571670"/>
          </a:xfrm>
          <a:custGeom>
            <a:avLst/>
            <a:gdLst/>
            <a:ahLst/>
            <a:cxnLst/>
            <a:rect l="l" t="t" r="r" b="b"/>
            <a:pathLst>
              <a:path w="6156325" h="7560309">
                <a:moveTo>
                  <a:pt x="6155994" y="0"/>
                </a:moveTo>
                <a:lnTo>
                  <a:pt x="0" y="0"/>
                </a:lnTo>
                <a:lnTo>
                  <a:pt x="0" y="7559992"/>
                </a:lnTo>
                <a:lnTo>
                  <a:pt x="6155994" y="7559992"/>
                </a:lnTo>
                <a:lnTo>
                  <a:pt x="6155994" y="0"/>
                </a:lnTo>
                <a:close/>
              </a:path>
            </a:pathLst>
          </a:custGeom>
          <a:solidFill>
            <a:srgbClr val="051E3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13" name="object 13"/>
          <p:cNvGrpSpPr/>
          <p:nvPr/>
        </p:nvGrpSpPr>
        <p:grpSpPr>
          <a:xfrm>
            <a:off x="9429750" y="0"/>
            <a:ext cx="469900" cy="897255"/>
            <a:chOff x="9662133" y="0"/>
            <a:chExt cx="469900" cy="897255"/>
          </a:xfrm>
        </p:grpSpPr>
        <p:sp>
          <p:nvSpPr>
            <p:cNvPr id="14" name="object 14"/>
            <p:cNvSpPr/>
            <p:nvPr/>
          </p:nvSpPr>
          <p:spPr>
            <a:xfrm>
              <a:off x="9671131" y="0"/>
              <a:ext cx="452120" cy="318135"/>
            </a:xfrm>
            <a:custGeom>
              <a:avLst/>
              <a:gdLst/>
              <a:ahLst/>
              <a:cxnLst/>
              <a:rect l="l" t="t" r="r" b="b"/>
              <a:pathLst>
                <a:path w="452120" h="318135">
                  <a:moveTo>
                    <a:pt x="0" y="0"/>
                  </a:moveTo>
                  <a:lnTo>
                    <a:pt x="0" y="92133"/>
                  </a:lnTo>
                  <a:lnTo>
                    <a:pt x="4587" y="137642"/>
                  </a:lnTo>
                  <a:lnTo>
                    <a:pt x="17746" y="180031"/>
                  </a:lnTo>
                  <a:lnTo>
                    <a:pt x="38567" y="218389"/>
                  </a:lnTo>
                  <a:lnTo>
                    <a:pt x="66143" y="251810"/>
                  </a:lnTo>
                  <a:lnTo>
                    <a:pt x="99565" y="279385"/>
                  </a:lnTo>
                  <a:lnTo>
                    <a:pt x="137926" y="300205"/>
                  </a:lnTo>
                  <a:lnTo>
                    <a:pt x="180317" y="313364"/>
                  </a:lnTo>
                  <a:lnTo>
                    <a:pt x="225831" y="317951"/>
                  </a:lnTo>
                  <a:lnTo>
                    <a:pt x="271341" y="313364"/>
                  </a:lnTo>
                  <a:lnTo>
                    <a:pt x="313729" y="300205"/>
                  </a:lnTo>
                  <a:lnTo>
                    <a:pt x="352087" y="279385"/>
                  </a:lnTo>
                  <a:lnTo>
                    <a:pt x="385508" y="251810"/>
                  </a:lnTo>
                  <a:lnTo>
                    <a:pt x="413083" y="218389"/>
                  </a:lnTo>
                  <a:lnTo>
                    <a:pt x="433903" y="180031"/>
                  </a:lnTo>
                  <a:lnTo>
                    <a:pt x="447062" y="137642"/>
                  </a:lnTo>
                  <a:lnTo>
                    <a:pt x="451650" y="92133"/>
                  </a:lnTo>
                  <a:lnTo>
                    <a:pt x="451650" y="0"/>
                  </a:lnTo>
                </a:path>
              </a:pathLst>
            </a:custGeom>
            <a:ln w="179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896956" y="326955"/>
              <a:ext cx="0" cy="443230"/>
            </a:xfrm>
            <a:custGeom>
              <a:avLst/>
              <a:gdLst/>
              <a:ahLst/>
              <a:cxnLst/>
              <a:rect l="l" t="t" r="r" b="b"/>
              <a:pathLst>
                <a:path h="443230">
                  <a:moveTo>
                    <a:pt x="0" y="0"/>
                  </a:moveTo>
                  <a:lnTo>
                    <a:pt x="0" y="442772"/>
                  </a:lnTo>
                </a:path>
              </a:pathLst>
            </a:custGeom>
            <a:ln w="179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37797" y="769725"/>
              <a:ext cx="118325" cy="118325"/>
            </a:xfrm>
            <a:prstGeom prst="rect">
              <a:avLst/>
            </a:prstGeom>
          </p:spPr>
        </p:pic>
      </p:grpSp>
      <p:sp>
        <p:nvSpPr>
          <p:cNvPr id="27" name="object 27"/>
          <p:cNvSpPr/>
          <p:nvPr/>
        </p:nvSpPr>
        <p:spPr>
          <a:xfrm>
            <a:off x="8730504" y="-8819"/>
            <a:ext cx="12700" cy="7560309"/>
          </a:xfrm>
          <a:custGeom>
            <a:avLst/>
            <a:gdLst/>
            <a:ahLst/>
            <a:cxnLst/>
            <a:rect l="l" t="t" r="r" b="b"/>
            <a:pathLst>
              <a:path w="12700" h="7560309">
                <a:moveTo>
                  <a:pt x="0" y="7560005"/>
                </a:moveTo>
                <a:lnTo>
                  <a:pt x="12700" y="7560005"/>
                </a:lnTo>
                <a:lnTo>
                  <a:pt x="12700" y="0"/>
                </a:lnTo>
                <a:lnTo>
                  <a:pt x="0" y="0"/>
                </a:lnTo>
                <a:lnTo>
                  <a:pt x="0" y="7560005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4">
            <a:extLst>
              <a:ext uri="{FF2B5EF4-FFF2-40B4-BE49-F238E27FC236}">
                <a16:creationId xmlns:a16="http://schemas.microsoft.com/office/drawing/2014/main" id="{3CEE5571-4815-4F48-A1AD-54E8BDC1A03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2435" y="888050"/>
            <a:ext cx="5324631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Helvetica LT CondensedBlack" panose="02000A06050000020004" pitchFamily="2" charset="77"/>
              </a:rPr>
              <a:t>AAD 2022 NATIONAL PAVILIONS</a:t>
            </a:r>
            <a:endParaRPr dirty="0">
              <a:solidFill>
                <a:schemeClr val="tx2">
                  <a:lumMod val="50000"/>
                </a:schemeClr>
              </a:solidFill>
              <a:latin typeface="Helvetica LT CondensedBlack" panose="02000A06050000020004" pitchFamily="2" charset="77"/>
            </a:endParaRPr>
          </a:p>
        </p:txBody>
      </p:sp>
      <p:sp>
        <p:nvSpPr>
          <p:cNvPr id="32" name="object 8">
            <a:extLst>
              <a:ext uri="{FF2B5EF4-FFF2-40B4-BE49-F238E27FC236}">
                <a16:creationId xmlns:a16="http://schemas.microsoft.com/office/drawing/2014/main" id="{E40ABD16-B528-8246-8A22-42B68D901970}"/>
              </a:ext>
            </a:extLst>
          </p:cNvPr>
          <p:cNvSpPr/>
          <p:nvPr/>
        </p:nvSpPr>
        <p:spPr>
          <a:xfrm>
            <a:off x="580234" y="1134664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0"/>
                </a:moveTo>
                <a:lnTo>
                  <a:pt x="0" y="203149"/>
                </a:lnTo>
              </a:path>
            </a:pathLst>
          </a:custGeom>
          <a:ln w="27000">
            <a:solidFill>
              <a:srgbClr val="C724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9">
            <a:extLst>
              <a:ext uri="{FF2B5EF4-FFF2-40B4-BE49-F238E27FC236}">
                <a16:creationId xmlns:a16="http://schemas.microsoft.com/office/drawing/2014/main" id="{CB62C466-4293-5441-9E1D-4665C85A8F55}"/>
              </a:ext>
            </a:extLst>
          </p:cNvPr>
          <p:cNvSpPr/>
          <p:nvPr/>
        </p:nvSpPr>
        <p:spPr>
          <a:xfrm>
            <a:off x="504635" y="1282639"/>
            <a:ext cx="739775" cy="0"/>
          </a:xfrm>
          <a:custGeom>
            <a:avLst/>
            <a:gdLst/>
            <a:ahLst/>
            <a:cxnLst/>
            <a:rect l="l" t="t" r="r" b="b"/>
            <a:pathLst>
              <a:path w="739775">
                <a:moveTo>
                  <a:pt x="739571" y="0"/>
                </a:moveTo>
                <a:lnTo>
                  <a:pt x="0" y="0"/>
                </a:lnTo>
              </a:path>
            </a:pathLst>
          </a:custGeom>
          <a:ln w="27000">
            <a:solidFill>
              <a:srgbClr val="C724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AB9F4670-F6CE-994C-97AD-6149ACF47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277" y="234750"/>
            <a:ext cx="1121478" cy="1103114"/>
          </a:xfrm>
          <a:prstGeom prst="rect">
            <a:avLst/>
          </a:prstGeom>
        </p:spPr>
      </p:pic>
      <p:sp>
        <p:nvSpPr>
          <p:cNvPr id="20" name="object 3">
            <a:extLst>
              <a:ext uri="{FF2B5EF4-FFF2-40B4-BE49-F238E27FC236}">
                <a16:creationId xmlns:a16="http://schemas.microsoft.com/office/drawing/2014/main" id="{773E29C9-F929-9A45-A755-7A69998EC2D7}"/>
              </a:ext>
            </a:extLst>
          </p:cNvPr>
          <p:cNvSpPr txBox="1"/>
          <p:nvPr/>
        </p:nvSpPr>
        <p:spPr>
          <a:xfrm>
            <a:off x="2175602" y="7246003"/>
            <a:ext cx="495046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000" b="1" spc="-135" dirty="0">
                <a:solidFill>
                  <a:srgbClr val="A7A9AC"/>
                </a:solidFill>
                <a:latin typeface="Arial"/>
                <a:cs typeface="Arial"/>
              </a:rPr>
              <a:t>ALL</a:t>
            </a:r>
            <a:r>
              <a:rPr sz="1000" b="1" spc="-20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000" b="1" spc="-120" dirty="0">
                <a:solidFill>
                  <a:srgbClr val="A7A9AC"/>
                </a:solidFill>
                <a:latin typeface="Arial"/>
                <a:cs typeface="Arial"/>
              </a:rPr>
              <a:t>PATHS</a:t>
            </a:r>
            <a:r>
              <a:rPr sz="1000" b="1" spc="-20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000" b="1" spc="-135" dirty="0">
                <a:solidFill>
                  <a:srgbClr val="A7A9AC"/>
                </a:solidFill>
                <a:latin typeface="Arial"/>
                <a:cs typeface="Arial"/>
              </a:rPr>
              <a:t>LEAD</a:t>
            </a:r>
            <a:r>
              <a:rPr sz="1000" b="1" spc="-20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000" b="1" spc="-135" dirty="0">
                <a:solidFill>
                  <a:srgbClr val="A7A9AC"/>
                </a:solidFill>
                <a:latin typeface="Arial"/>
                <a:cs typeface="Arial"/>
              </a:rPr>
              <a:t>TO</a:t>
            </a:r>
            <a:r>
              <a:rPr sz="1000" b="1" spc="-20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000" b="1" spc="-120" dirty="0">
                <a:solidFill>
                  <a:srgbClr val="A7A9AC"/>
                </a:solidFill>
                <a:latin typeface="Arial"/>
                <a:cs typeface="Arial"/>
              </a:rPr>
              <a:t>THE</a:t>
            </a:r>
            <a:r>
              <a:rPr sz="1000" b="1" spc="-20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000" b="1" spc="-105" dirty="0">
                <a:solidFill>
                  <a:srgbClr val="A7A9AC"/>
                </a:solidFill>
                <a:latin typeface="Arial"/>
                <a:cs typeface="Arial"/>
              </a:rPr>
              <a:t>AFRICA</a:t>
            </a:r>
            <a:r>
              <a:rPr sz="1000" b="1" spc="-20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000" b="1" spc="-135" dirty="0">
                <a:solidFill>
                  <a:srgbClr val="A7A9AC"/>
                </a:solidFill>
                <a:latin typeface="Arial"/>
                <a:cs typeface="Arial"/>
              </a:rPr>
              <a:t>AEROSPACE</a:t>
            </a:r>
            <a:r>
              <a:rPr sz="1000" b="1" spc="-20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000" b="1" spc="-135" dirty="0">
                <a:solidFill>
                  <a:srgbClr val="A7A9AC"/>
                </a:solidFill>
                <a:latin typeface="Arial"/>
                <a:cs typeface="Arial"/>
              </a:rPr>
              <a:t>AND</a:t>
            </a:r>
            <a:r>
              <a:rPr sz="1000" b="1" spc="-20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000" b="1" spc="-130" dirty="0">
                <a:solidFill>
                  <a:srgbClr val="A7A9AC"/>
                </a:solidFill>
                <a:latin typeface="Arial"/>
                <a:cs typeface="Arial"/>
              </a:rPr>
              <a:t>DEFENCE</a:t>
            </a:r>
            <a:r>
              <a:rPr sz="1000" b="1" spc="-20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000" b="1" spc="-90" dirty="0">
                <a:solidFill>
                  <a:srgbClr val="A7A9AC"/>
                </a:solidFill>
                <a:latin typeface="Arial"/>
                <a:cs typeface="Arial"/>
              </a:rPr>
              <a:t>EXPO.</a:t>
            </a:r>
            <a:r>
              <a:rPr sz="1000" b="1" spc="-20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000" b="1" spc="-105" dirty="0">
                <a:solidFill>
                  <a:srgbClr val="A7A9AC"/>
                </a:solidFill>
                <a:latin typeface="Arial"/>
                <a:cs typeface="Arial"/>
              </a:rPr>
              <a:t>AFRICA</a:t>
            </a:r>
            <a:r>
              <a:rPr sz="1000" b="1" spc="-20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000" b="1" spc="-90" dirty="0">
                <a:solidFill>
                  <a:srgbClr val="A7A9AC"/>
                </a:solidFill>
                <a:latin typeface="Arial"/>
                <a:cs typeface="Arial"/>
              </a:rPr>
              <a:t>AWAITS!</a:t>
            </a:r>
            <a:endParaRPr sz="1000" dirty="0">
              <a:latin typeface="Arial"/>
              <a:cs typeface="Arial"/>
            </a:endParaRPr>
          </a:p>
        </p:txBody>
      </p:sp>
      <p:pic>
        <p:nvPicPr>
          <p:cNvPr id="21" name="Picture 20" descr="A picture containing web, device&#10;&#10;Description automatically generated">
            <a:extLst>
              <a:ext uri="{FF2B5EF4-FFF2-40B4-BE49-F238E27FC236}">
                <a16:creationId xmlns:a16="http://schemas.microsoft.com/office/drawing/2014/main" id="{C4F30F7F-90F1-9F4C-A5FA-537C1AA226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654" y="4327088"/>
            <a:ext cx="2440426" cy="2516540"/>
          </a:xfrm>
          <a:prstGeom prst="rect">
            <a:avLst/>
          </a:prstGeom>
        </p:spPr>
      </p:pic>
      <p:sp>
        <p:nvSpPr>
          <p:cNvPr id="22" name="object 27">
            <a:extLst>
              <a:ext uri="{FF2B5EF4-FFF2-40B4-BE49-F238E27FC236}">
                <a16:creationId xmlns:a16="http://schemas.microsoft.com/office/drawing/2014/main" id="{42D76D19-5822-884F-96C5-8F20E11AEB24}"/>
              </a:ext>
            </a:extLst>
          </p:cNvPr>
          <p:cNvSpPr/>
          <p:nvPr/>
        </p:nvSpPr>
        <p:spPr>
          <a:xfrm>
            <a:off x="9414163" y="7112681"/>
            <a:ext cx="903605" cy="201295"/>
          </a:xfrm>
          <a:custGeom>
            <a:avLst/>
            <a:gdLst/>
            <a:ahLst/>
            <a:cxnLst/>
            <a:rect l="l" t="t" r="r" b="b"/>
            <a:pathLst>
              <a:path w="903604" h="201294">
                <a:moveTo>
                  <a:pt x="315785" y="124333"/>
                </a:moveTo>
                <a:lnTo>
                  <a:pt x="278765" y="124333"/>
                </a:lnTo>
                <a:lnTo>
                  <a:pt x="278765" y="95059"/>
                </a:lnTo>
                <a:lnTo>
                  <a:pt x="265264" y="95059"/>
                </a:lnTo>
                <a:lnTo>
                  <a:pt x="265264" y="71843"/>
                </a:lnTo>
                <a:lnTo>
                  <a:pt x="256349" y="71843"/>
                </a:lnTo>
                <a:lnTo>
                  <a:pt x="256349" y="18249"/>
                </a:lnTo>
                <a:lnTo>
                  <a:pt x="247154" y="18249"/>
                </a:lnTo>
                <a:lnTo>
                  <a:pt x="247154" y="71843"/>
                </a:lnTo>
                <a:lnTo>
                  <a:pt x="238252" y="71843"/>
                </a:lnTo>
                <a:lnTo>
                  <a:pt x="238252" y="95059"/>
                </a:lnTo>
                <a:lnTo>
                  <a:pt x="224739" y="95059"/>
                </a:lnTo>
                <a:lnTo>
                  <a:pt x="224739" y="124333"/>
                </a:lnTo>
                <a:lnTo>
                  <a:pt x="202755" y="124333"/>
                </a:lnTo>
                <a:lnTo>
                  <a:pt x="202755" y="68364"/>
                </a:lnTo>
                <a:lnTo>
                  <a:pt x="186804" y="68364"/>
                </a:lnTo>
                <a:lnTo>
                  <a:pt x="186804" y="51333"/>
                </a:lnTo>
                <a:lnTo>
                  <a:pt x="158115" y="51333"/>
                </a:lnTo>
                <a:lnTo>
                  <a:pt x="158115" y="0"/>
                </a:lnTo>
                <a:lnTo>
                  <a:pt x="143332" y="0"/>
                </a:lnTo>
                <a:lnTo>
                  <a:pt x="143332" y="51333"/>
                </a:lnTo>
                <a:lnTo>
                  <a:pt x="138252" y="51333"/>
                </a:lnTo>
                <a:lnTo>
                  <a:pt x="138252" y="68364"/>
                </a:lnTo>
                <a:lnTo>
                  <a:pt x="93459" y="68364"/>
                </a:lnTo>
                <a:lnTo>
                  <a:pt x="93459" y="124333"/>
                </a:lnTo>
                <a:lnTo>
                  <a:pt x="59055" y="124333"/>
                </a:lnTo>
                <a:lnTo>
                  <a:pt x="59055" y="99453"/>
                </a:lnTo>
                <a:lnTo>
                  <a:pt x="61595" y="99453"/>
                </a:lnTo>
                <a:lnTo>
                  <a:pt x="68910" y="84823"/>
                </a:lnTo>
                <a:lnTo>
                  <a:pt x="9677" y="84823"/>
                </a:lnTo>
                <a:lnTo>
                  <a:pt x="16992" y="99453"/>
                </a:lnTo>
                <a:lnTo>
                  <a:pt x="19532" y="99453"/>
                </a:lnTo>
                <a:lnTo>
                  <a:pt x="19532" y="124333"/>
                </a:lnTo>
                <a:lnTo>
                  <a:pt x="0" y="124333"/>
                </a:lnTo>
                <a:lnTo>
                  <a:pt x="22542" y="189725"/>
                </a:lnTo>
                <a:lnTo>
                  <a:pt x="25260" y="190004"/>
                </a:lnTo>
                <a:lnTo>
                  <a:pt x="59385" y="198640"/>
                </a:lnTo>
                <a:lnTo>
                  <a:pt x="82931" y="201231"/>
                </a:lnTo>
                <a:lnTo>
                  <a:pt x="106895" y="197485"/>
                </a:lnTo>
                <a:lnTo>
                  <a:pt x="142240" y="187159"/>
                </a:lnTo>
                <a:lnTo>
                  <a:pt x="186740" y="180187"/>
                </a:lnTo>
                <a:lnTo>
                  <a:pt x="228777" y="181991"/>
                </a:lnTo>
                <a:lnTo>
                  <a:pt x="260057" y="187096"/>
                </a:lnTo>
                <a:lnTo>
                  <a:pt x="272326" y="190004"/>
                </a:lnTo>
                <a:lnTo>
                  <a:pt x="315785" y="124333"/>
                </a:lnTo>
                <a:close/>
              </a:path>
              <a:path w="903604" h="201294">
                <a:moveTo>
                  <a:pt x="902246" y="127762"/>
                </a:moveTo>
                <a:lnTo>
                  <a:pt x="899388" y="113347"/>
                </a:lnTo>
                <a:lnTo>
                  <a:pt x="891590" y="101523"/>
                </a:lnTo>
                <a:lnTo>
                  <a:pt x="879957" y="93522"/>
                </a:lnTo>
                <a:lnTo>
                  <a:pt x="865632" y="90589"/>
                </a:lnTo>
                <a:lnTo>
                  <a:pt x="854735" y="90589"/>
                </a:lnTo>
                <a:lnTo>
                  <a:pt x="854735" y="155155"/>
                </a:lnTo>
                <a:lnTo>
                  <a:pt x="854735" y="172466"/>
                </a:lnTo>
                <a:lnTo>
                  <a:pt x="847725" y="179476"/>
                </a:lnTo>
                <a:lnTo>
                  <a:pt x="830414" y="179476"/>
                </a:lnTo>
                <a:lnTo>
                  <a:pt x="823404" y="172466"/>
                </a:lnTo>
                <a:lnTo>
                  <a:pt x="823404" y="155155"/>
                </a:lnTo>
                <a:lnTo>
                  <a:pt x="830414" y="148145"/>
                </a:lnTo>
                <a:lnTo>
                  <a:pt x="847725" y="148145"/>
                </a:lnTo>
                <a:lnTo>
                  <a:pt x="854735" y="155155"/>
                </a:lnTo>
                <a:lnTo>
                  <a:pt x="854735" y="90589"/>
                </a:lnTo>
                <a:lnTo>
                  <a:pt x="801738" y="90589"/>
                </a:lnTo>
                <a:lnTo>
                  <a:pt x="801738" y="155155"/>
                </a:lnTo>
                <a:lnTo>
                  <a:pt x="801738" y="172466"/>
                </a:lnTo>
                <a:lnTo>
                  <a:pt x="794727" y="179476"/>
                </a:lnTo>
                <a:lnTo>
                  <a:pt x="777417" y="179476"/>
                </a:lnTo>
                <a:lnTo>
                  <a:pt x="770407" y="172466"/>
                </a:lnTo>
                <a:lnTo>
                  <a:pt x="770407" y="155155"/>
                </a:lnTo>
                <a:lnTo>
                  <a:pt x="777417" y="148145"/>
                </a:lnTo>
                <a:lnTo>
                  <a:pt x="794727" y="148145"/>
                </a:lnTo>
                <a:lnTo>
                  <a:pt x="801738" y="155155"/>
                </a:lnTo>
                <a:lnTo>
                  <a:pt x="801738" y="90589"/>
                </a:lnTo>
                <a:lnTo>
                  <a:pt x="748753" y="90589"/>
                </a:lnTo>
                <a:lnTo>
                  <a:pt x="748753" y="155155"/>
                </a:lnTo>
                <a:lnTo>
                  <a:pt x="748753" y="172466"/>
                </a:lnTo>
                <a:lnTo>
                  <a:pt x="741730" y="179476"/>
                </a:lnTo>
                <a:lnTo>
                  <a:pt x="724433" y="179476"/>
                </a:lnTo>
                <a:lnTo>
                  <a:pt x="717423" y="172466"/>
                </a:lnTo>
                <a:lnTo>
                  <a:pt x="717423" y="155155"/>
                </a:lnTo>
                <a:lnTo>
                  <a:pt x="724433" y="148145"/>
                </a:lnTo>
                <a:lnTo>
                  <a:pt x="741730" y="148145"/>
                </a:lnTo>
                <a:lnTo>
                  <a:pt x="748753" y="155155"/>
                </a:lnTo>
                <a:lnTo>
                  <a:pt x="748753" y="90589"/>
                </a:lnTo>
                <a:lnTo>
                  <a:pt x="695756" y="90589"/>
                </a:lnTo>
                <a:lnTo>
                  <a:pt x="695756" y="155155"/>
                </a:lnTo>
                <a:lnTo>
                  <a:pt x="695756" y="172466"/>
                </a:lnTo>
                <a:lnTo>
                  <a:pt x="688733" y="179476"/>
                </a:lnTo>
                <a:lnTo>
                  <a:pt x="671436" y="179476"/>
                </a:lnTo>
                <a:lnTo>
                  <a:pt x="664425" y="172466"/>
                </a:lnTo>
                <a:lnTo>
                  <a:pt x="664425" y="155155"/>
                </a:lnTo>
                <a:lnTo>
                  <a:pt x="671436" y="148145"/>
                </a:lnTo>
                <a:lnTo>
                  <a:pt x="688733" y="148145"/>
                </a:lnTo>
                <a:lnTo>
                  <a:pt x="695756" y="155155"/>
                </a:lnTo>
                <a:lnTo>
                  <a:pt x="695756" y="90589"/>
                </a:lnTo>
                <a:lnTo>
                  <a:pt x="654291" y="90589"/>
                </a:lnTo>
                <a:lnTo>
                  <a:pt x="639864" y="93522"/>
                </a:lnTo>
                <a:lnTo>
                  <a:pt x="628015" y="101523"/>
                </a:lnTo>
                <a:lnTo>
                  <a:pt x="619988" y="113347"/>
                </a:lnTo>
                <a:lnTo>
                  <a:pt x="617042" y="127762"/>
                </a:lnTo>
                <a:lnTo>
                  <a:pt x="617042" y="128079"/>
                </a:lnTo>
                <a:lnTo>
                  <a:pt x="619417" y="141058"/>
                </a:lnTo>
                <a:lnTo>
                  <a:pt x="625957" y="151968"/>
                </a:lnTo>
                <a:lnTo>
                  <a:pt x="635736" y="159981"/>
                </a:lnTo>
                <a:lnTo>
                  <a:pt x="647877" y="164274"/>
                </a:lnTo>
                <a:lnTo>
                  <a:pt x="647877" y="170230"/>
                </a:lnTo>
                <a:lnTo>
                  <a:pt x="679272" y="195618"/>
                </a:lnTo>
                <a:lnTo>
                  <a:pt x="840663" y="195618"/>
                </a:lnTo>
                <a:lnTo>
                  <a:pt x="871410" y="170230"/>
                </a:lnTo>
                <a:lnTo>
                  <a:pt x="871410" y="164274"/>
                </a:lnTo>
                <a:lnTo>
                  <a:pt x="883539" y="159981"/>
                </a:lnTo>
                <a:lnTo>
                  <a:pt x="893330" y="151968"/>
                </a:lnTo>
                <a:lnTo>
                  <a:pt x="895629" y="148145"/>
                </a:lnTo>
                <a:lnTo>
                  <a:pt x="899871" y="141058"/>
                </a:lnTo>
                <a:lnTo>
                  <a:pt x="902246" y="128079"/>
                </a:lnTo>
                <a:lnTo>
                  <a:pt x="902246" y="127762"/>
                </a:lnTo>
                <a:close/>
              </a:path>
              <a:path w="903604" h="201294">
                <a:moveTo>
                  <a:pt x="903198" y="51079"/>
                </a:moveTo>
                <a:lnTo>
                  <a:pt x="765771" y="51079"/>
                </a:lnTo>
                <a:lnTo>
                  <a:pt x="761365" y="47015"/>
                </a:lnTo>
                <a:lnTo>
                  <a:pt x="755789" y="44145"/>
                </a:lnTo>
                <a:lnTo>
                  <a:pt x="749033" y="42989"/>
                </a:lnTo>
                <a:lnTo>
                  <a:pt x="749033" y="35534"/>
                </a:lnTo>
                <a:lnTo>
                  <a:pt x="749363" y="35483"/>
                </a:lnTo>
                <a:lnTo>
                  <a:pt x="749096" y="26377"/>
                </a:lnTo>
                <a:lnTo>
                  <a:pt x="742061" y="19291"/>
                </a:lnTo>
                <a:lnTo>
                  <a:pt x="665213" y="19291"/>
                </a:lnTo>
                <a:lnTo>
                  <a:pt x="665213" y="46266"/>
                </a:lnTo>
                <a:lnTo>
                  <a:pt x="658050" y="51346"/>
                </a:lnTo>
                <a:lnTo>
                  <a:pt x="652640" y="58089"/>
                </a:lnTo>
                <a:lnTo>
                  <a:pt x="649224" y="66154"/>
                </a:lnTo>
                <a:lnTo>
                  <a:pt x="648119" y="75539"/>
                </a:lnTo>
                <a:lnTo>
                  <a:pt x="654291" y="75171"/>
                </a:lnTo>
                <a:lnTo>
                  <a:pt x="776338" y="75171"/>
                </a:lnTo>
                <a:lnTo>
                  <a:pt x="776338" y="72174"/>
                </a:lnTo>
                <a:lnTo>
                  <a:pt x="775931" y="69265"/>
                </a:lnTo>
                <a:lnTo>
                  <a:pt x="775169" y="66497"/>
                </a:lnTo>
                <a:lnTo>
                  <a:pt x="903198" y="66497"/>
                </a:lnTo>
                <a:lnTo>
                  <a:pt x="903198" y="510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object 28">
            <a:extLst>
              <a:ext uri="{FF2B5EF4-FFF2-40B4-BE49-F238E27FC236}">
                <a16:creationId xmlns:a16="http://schemas.microsoft.com/office/drawing/2014/main" id="{56724A3B-05A5-E34B-9A41-A4B8AAED4CC1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832546" y="7104622"/>
            <a:ext cx="218312" cy="2183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7188728-5E2F-414F-83A2-BD874DD433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66315" y="5203778"/>
            <a:ext cx="809387" cy="947640"/>
          </a:xfrm>
          <a:prstGeom prst="rect">
            <a:avLst/>
          </a:prstGeom>
        </p:spPr>
      </p:pic>
      <p:sp>
        <p:nvSpPr>
          <p:cNvPr id="18" name="Shape 3372">
            <a:extLst>
              <a:ext uri="{FF2B5EF4-FFF2-40B4-BE49-F238E27FC236}">
                <a16:creationId xmlns:a16="http://schemas.microsoft.com/office/drawing/2014/main" id="{26105552-CDA2-F74C-9BE8-573D0748DDE7}"/>
              </a:ext>
            </a:extLst>
          </p:cNvPr>
          <p:cNvSpPr>
            <a:spLocks/>
          </p:cNvSpPr>
          <p:nvPr/>
        </p:nvSpPr>
        <p:spPr bwMode="auto">
          <a:xfrm>
            <a:off x="109462" y="2025372"/>
            <a:ext cx="7421009" cy="3972147"/>
          </a:xfrm>
          <a:custGeom>
            <a:avLst/>
            <a:gdLst>
              <a:gd name="T0" fmla="*/ 2147483646 w 120000"/>
              <a:gd name="T1" fmla="*/ 2147483646 h 120000"/>
              <a:gd name="T2" fmla="*/ 2147483646 w 120000"/>
              <a:gd name="T3" fmla="*/ 2147483646 h 120000"/>
              <a:gd name="T4" fmla="*/ 2147483646 w 120000"/>
              <a:gd name="T5" fmla="*/ 2147483646 h 120000"/>
              <a:gd name="T6" fmla="*/ 2147483646 w 120000"/>
              <a:gd name="T7" fmla="*/ 2147483646 h 120000"/>
              <a:gd name="T8" fmla="*/ 2147483646 w 120000"/>
              <a:gd name="T9" fmla="*/ 2147483646 h 120000"/>
              <a:gd name="T10" fmla="*/ 2147483646 w 120000"/>
              <a:gd name="T11" fmla="*/ 2147483646 h 120000"/>
              <a:gd name="T12" fmla="*/ 2147483646 w 120000"/>
              <a:gd name="T13" fmla="*/ 2147483646 h 120000"/>
              <a:gd name="T14" fmla="*/ 2147483646 w 120000"/>
              <a:gd name="T15" fmla="*/ 2147483646 h 120000"/>
              <a:gd name="T16" fmla="*/ 2147483646 w 120000"/>
              <a:gd name="T17" fmla="*/ 2147483646 h 120000"/>
              <a:gd name="T18" fmla="*/ 2147483646 w 120000"/>
              <a:gd name="T19" fmla="*/ 2147483646 h 120000"/>
              <a:gd name="T20" fmla="*/ 2147483646 w 120000"/>
              <a:gd name="T21" fmla="*/ 2147483646 h 120000"/>
              <a:gd name="T22" fmla="*/ 2147483646 w 120000"/>
              <a:gd name="T23" fmla="*/ 2147483646 h 120000"/>
              <a:gd name="T24" fmla="*/ 2147483646 w 120000"/>
              <a:gd name="T25" fmla="*/ 2147483646 h 120000"/>
              <a:gd name="T26" fmla="*/ 2147483646 w 120000"/>
              <a:gd name="T27" fmla="*/ 2147483646 h 120000"/>
              <a:gd name="T28" fmla="*/ 2147483646 w 120000"/>
              <a:gd name="T29" fmla="*/ 2147483646 h 120000"/>
              <a:gd name="T30" fmla="*/ 2147483646 w 120000"/>
              <a:gd name="T31" fmla="*/ 2147483646 h 120000"/>
              <a:gd name="T32" fmla="*/ 2147483646 w 120000"/>
              <a:gd name="T33" fmla="*/ 2147483646 h 120000"/>
              <a:gd name="T34" fmla="*/ 2147483646 w 120000"/>
              <a:gd name="T35" fmla="*/ 2147483646 h 120000"/>
              <a:gd name="T36" fmla="*/ 2147483646 w 120000"/>
              <a:gd name="T37" fmla="*/ 2147483646 h 120000"/>
              <a:gd name="T38" fmla="*/ 2147483646 w 120000"/>
              <a:gd name="T39" fmla="*/ 2147483646 h 120000"/>
              <a:gd name="T40" fmla="*/ 2147483646 w 120000"/>
              <a:gd name="T41" fmla="*/ 2147483646 h 120000"/>
              <a:gd name="T42" fmla="*/ 2147483646 w 120000"/>
              <a:gd name="T43" fmla="*/ 2147483646 h 120000"/>
              <a:gd name="T44" fmla="*/ 2147483646 w 120000"/>
              <a:gd name="T45" fmla="*/ 2147483646 h 120000"/>
              <a:gd name="T46" fmla="*/ 2147483646 w 120000"/>
              <a:gd name="T47" fmla="*/ 2147483646 h 120000"/>
              <a:gd name="T48" fmla="*/ 2147483646 w 120000"/>
              <a:gd name="T49" fmla="*/ 2147483646 h 120000"/>
              <a:gd name="T50" fmla="*/ 2147483646 w 120000"/>
              <a:gd name="T51" fmla="*/ 2147483646 h 120000"/>
              <a:gd name="T52" fmla="*/ 2147483646 w 120000"/>
              <a:gd name="T53" fmla="*/ 2147483646 h 120000"/>
              <a:gd name="T54" fmla="*/ 2147483646 w 120000"/>
              <a:gd name="T55" fmla="*/ 2147483646 h 120000"/>
              <a:gd name="T56" fmla="*/ 2147483646 w 120000"/>
              <a:gd name="T57" fmla="*/ 2147483646 h 120000"/>
              <a:gd name="T58" fmla="*/ 2147483646 w 120000"/>
              <a:gd name="T59" fmla="*/ 2147483646 h 120000"/>
              <a:gd name="T60" fmla="*/ 2147483646 w 120000"/>
              <a:gd name="T61" fmla="*/ 2147483646 h 120000"/>
              <a:gd name="T62" fmla="*/ 2147483646 w 120000"/>
              <a:gd name="T63" fmla="*/ 2147483646 h 120000"/>
              <a:gd name="T64" fmla="*/ 2147483646 w 120000"/>
              <a:gd name="T65" fmla="*/ 2147483646 h 120000"/>
              <a:gd name="T66" fmla="*/ 2147483646 w 120000"/>
              <a:gd name="T67" fmla="*/ 2147483646 h 120000"/>
              <a:gd name="T68" fmla="*/ 2147483646 w 120000"/>
              <a:gd name="T69" fmla="*/ 2147483646 h 120000"/>
              <a:gd name="T70" fmla="*/ 2147483646 w 120000"/>
              <a:gd name="T71" fmla="*/ 2147483646 h 120000"/>
              <a:gd name="T72" fmla="*/ 2147483646 w 120000"/>
              <a:gd name="T73" fmla="*/ 2147483646 h 120000"/>
              <a:gd name="T74" fmla="*/ 2147483646 w 120000"/>
              <a:gd name="T75" fmla="*/ 2147483646 h 120000"/>
              <a:gd name="T76" fmla="*/ 2147483646 w 120000"/>
              <a:gd name="T77" fmla="*/ 2147483646 h 120000"/>
              <a:gd name="T78" fmla="*/ 2147483646 w 120000"/>
              <a:gd name="T79" fmla="*/ 2147483646 h 120000"/>
              <a:gd name="T80" fmla="*/ 2147483646 w 120000"/>
              <a:gd name="T81" fmla="*/ 2147483646 h 120000"/>
              <a:gd name="T82" fmla="*/ 2147483646 w 120000"/>
              <a:gd name="T83" fmla="*/ 2147483646 h 120000"/>
              <a:gd name="T84" fmla="*/ 2147483646 w 120000"/>
              <a:gd name="T85" fmla="*/ 2147483646 h 120000"/>
              <a:gd name="T86" fmla="*/ 2147483646 w 120000"/>
              <a:gd name="T87" fmla="*/ 2147483646 h 120000"/>
              <a:gd name="T88" fmla="*/ 2147483646 w 120000"/>
              <a:gd name="T89" fmla="*/ 2147483646 h 120000"/>
              <a:gd name="T90" fmla="*/ 2147483646 w 120000"/>
              <a:gd name="T91" fmla="*/ 2147483646 h 120000"/>
              <a:gd name="T92" fmla="*/ 2147483646 w 120000"/>
              <a:gd name="T93" fmla="*/ 2147483646 h 120000"/>
              <a:gd name="T94" fmla="*/ 2147483646 w 120000"/>
              <a:gd name="T95" fmla="*/ 2147483646 h 120000"/>
              <a:gd name="T96" fmla="*/ 2147483646 w 120000"/>
              <a:gd name="T97" fmla="*/ 2147483646 h 120000"/>
              <a:gd name="T98" fmla="*/ 2147483646 w 120000"/>
              <a:gd name="T99" fmla="*/ 2147483646 h 120000"/>
              <a:gd name="T100" fmla="*/ 2147483646 w 120000"/>
              <a:gd name="T101" fmla="*/ 2147483646 h 120000"/>
              <a:gd name="T102" fmla="*/ 2147483646 w 120000"/>
              <a:gd name="T103" fmla="*/ 2147483646 h 120000"/>
              <a:gd name="T104" fmla="*/ 2147483646 w 120000"/>
              <a:gd name="T105" fmla="*/ 2147483646 h 120000"/>
              <a:gd name="T106" fmla="*/ 2147483646 w 120000"/>
              <a:gd name="T107" fmla="*/ 2147483646 h 120000"/>
              <a:gd name="T108" fmla="*/ 2147483646 w 120000"/>
              <a:gd name="T109" fmla="*/ 2147483646 h 120000"/>
              <a:gd name="T110" fmla="*/ 2147483646 w 120000"/>
              <a:gd name="T111" fmla="*/ 2147483646 h 120000"/>
              <a:gd name="T112" fmla="*/ 2147483646 w 120000"/>
              <a:gd name="T113" fmla="*/ 2147483646 h 120000"/>
              <a:gd name="T114" fmla="*/ 2147483646 w 120000"/>
              <a:gd name="T115" fmla="*/ 2147483646 h 120000"/>
              <a:gd name="T116" fmla="*/ 2147483646 w 120000"/>
              <a:gd name="T117" fmla="*/ 2147483646 h 120000"/>
              <a:gd name="T118" fmla="*/ 2147483646 w 120000"/>
              <a:gd name="T119" fmla="*/ 2147483646 h 120000"/>
              <a:gd name="T120" fmla="*/ 2147483646 w 120000"/>
              <a:gd name="T121" fmla="*/ 2147483646 h 120000"/>
              <a:gd name="T122" fmla="*/ 2147483646 w 120000"/>
              <a:gd name="T123" fmla="*/ 2147483646 h 120000"/>
              <a:gd name="T124" fmla="*/ 2147483646 w 120000"/>
              <a:gd name="T125" fmla="*/ 2147483646 h 12000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20000"/>
              <a:gd name="T190" fmla="*/ 0 h 120000"/>
              <a:gd name="T191" fmla="*/ 120000 w 120000"/>
              <a:gd name="T192" fmla="*/ 120000 h 12000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20000" h="120000" extrusionOk="0">
                <a:moveTo>
                  <a:pt x="29127" y="28536"/>
                </a:moveTo>
                <a:lnTo>
                  <a:pt x="29127" y="28536"/>
                </a:lnTo>
                <a:cubicBezTo>
                  <a:pt x="29415" y="28236"/>
                  <a:pt x="29415" y="28236"/>
                  <a:pt x="29415" y="28236"/>
                </a:cubicBezTo>
                <a:cubicBezTo>
                  <a:pt x="29709" y="28311"/>
                  <a:pt x="29709" y="28311"/>
                  <a:pt x="29709" y="28311"/>
                </a:cubicBezTo>
                <a:cubicBezTo>
                  <a:pt x="29709" y="28536"/>
                  <a:pt x="29709" y="28612"/>
                  <a:pt x="29745" y="28825"/>
                </a:cubicBezTo>
                <a:cubicBezTo>
                  <a:pt x="29745" y="29125"/>
                  <a:pt x="29745" y="29125"/>
                  <a:pt x="29745" y="29125"/>
                </a:cubicBezTo>
                <a:cubicBezTo>
                  <a:pt x="29598" y="29276"/>
                  <a:pt x="29598" y="29276"/>
                  <a:pt x="29598" y="29276"/>
                </a:cubicBezTo>
                <a:cubicBezTo>
                  <a:pt x="29237" y="29276"/>
                  <a:pt x="29237" y="29276"/>
                  <a:pt x="29237" y="29276"/>
                </a:cubicBezTo>
                <a:lnTo>
                  <a:pt x="29127" y="28536"/>
                </a:lnTo>
                <a:close/>
                <a:moveTo>
                  <a:pt x="28220" y="28687"/>
                </a:moveTo>
                <a:lnTo>
                  <a:pt x="28220" y="28687"/>
                </a:lnTo>
                <a:cubicBezTo>
                  <a:pt x="28367" y="28687"/>
                  <a:pt x="28471" y="28536"/>
                  <a:pt x="28581" y="28386"/>
                </a:cubicBezTo>
                <a:cubicBezTo>
                  <a:pt x="28618" y="28311"/>
                  <a:pt x="28655" y="28160"/>
                  <a:pt x="28692" y="28085"/>
                </a:cubicBezTo>
                <a:cubicBezTo>
                  <a:pt x="28655" y="27797"/>
                  <a:pt x="28655" y="27797"/>
                  <a:pt x="28655" y="27797"/>
                </a:cubicBezTo>
                <a:cubicBezTo>
                  <a:pt x="28581" y="27860"/>
                  <a:pt x="28581" y="27935"/>
                  <a:pt x="28508" y="28010"/>
                </a:cubicBezTo>
                <a:cubicBezTo>
                  <a:pt x="28471" y="28085"/>
                  <a:pt x="28398" y="28085"/>
                  <a:pt x="28367" y="28085"/>
                </a:cubicBezTo>
                <a:cubicBezTo>
                  <a:pt x="28257" y="28236"/>
                  <a:pt x="28183" y="28311"/>
                  <a:pt x="28036" y="28461"/>
                </a:cubicBezTo>
                <a:cubicBezTo>
                  <a:pt x="28110" y="28536"/>
                  <a:pt x="28147" y="28687"/>
                  <a:pt x="28220" y="28687"/>
                </a:cubicBezTo>
                <a:close/>
                <a:moveTo>
                  <a:pt x="30033" y="16129"/>
                </a:moveTo>
                <a:lnTo>
                  <a:pt x="30033" y="16129"/>
                </a:lnTo>
                <a:cubicBezTo>
                  <a:pt x="30290" y="15828"/>
                  <a:pt x="30290" y="15828"/>
                  <a:pt x="30290" y="15828"/>
                </a:cubicBezTo>
                <a:cubicBezTo>
                  <a:pt x="30725" y="15603"/>
                  <a:pt x="30725" y="15603"/>
                  <a:pt x="30725" y="15603"/>
                </a:cubicBezTo>
                <a:cubicBezTo>
                  <a:pt x="30290" y="15014"/>
                  <a:pt x="30290" y="15014"/>
                  <a:pt x="30290" y="15014"/>
                </a:cubicBezTo>
                <a:cubicBezTo>
                  <a:pt x="29635" y="14938"/>
                  <a:pt x="29635" y="14938"/>
                  <a:pt x="29635" y="14938"/>
                </a:cubicBezTo>
                <a:cubicBezTo>
                  <a:pt x="29163" y="14938"/>
                  <a:pt x="29163" y="14938"/>
                  <a:pt x="29163" y="14938"/>
                </a:cubicBezTo>
                <a:cubicBezTo>
                  <a:pt x="29237" y="15603"/>
                  <a:pt x="29237" y="15603"/>
                  <a:pt x="29237" y="15603"/>
                </a:cubicBezTo>
                <a:cubicBezTo>
                  <a:pt x="29347" y="16054"/>
                  <a:pt x="29347" y="16054"/>
                  <a:pt x="29347" y="16054"/>
                </a:cubicBezTo>
                <a:lnTo>
                  <a:pt x="30033" y="16129"/>
                </a:lnTo>
                <a:close/>
                <a:moveTo>
                  <a:pt x="82872" y="71185"/>
                </a:moveTo>
                <a:lnTo>
                  <a:pt x="82872" y="71185"/>
                </a:lnTo>
                <a:cubicBezTo>
                  <a:pt x="82872" y="71260"/>
                  <a:pt x="82836" y="71185"/>
                  <a:pt x="82799" y="71260"/>
                </a:cubicBezTo>
                <a:cubicBezTo>
                  <a:pt x="82799" y="71335"/>
                  <a:pt x="82799" y="71410"/>
                  <a:pt x="82799" y="71410"/>
                </a:cubicBezTo>
                <a:cubicBezTo>
                  <a:pt x="82799" y="71486"/>
                  <a:pt x="82799" y="71486"/>
                  <a:pt x="82799" y="71561"/>
                </a:cubicBezTo>
                <a:cubicBezTo>
                  <a:pt x="82799" y="71636"/>
                  <a:pt x="82799" y="71636"/>
                  <a:pt x="82799" y="71711"/>
                </a:cubicBezTo>
                <a:cubicBezTo>
                  <a:pt x="82799" y="71786"/>
                  <a:pt x="82836" y="71786"/>
                  <a:pt x="82836" y="71849"/>
                </a:cubicBezTo>
                <a:cubicBezTo>
                  <a:pt x="82836" y="71924"/>
                  <a:pt x="82799" y="71924"/>
                  <a:pt x="82799" y="72000"/>
                </a:cubicBezTo>
                <a:cubicBezTo>
                  <a:pt x="82799" y="72075"/>
                  <a:pt x="82836" y="72150"/>
                  <a:pt x="82836" y="72150"/>
                </a:cubicBezTo>
                <a:cubicBezTo>
                  <a:pt x="82836" y="72225"/>
                  <a:pt x="82799" y="72225"/>
                  <a:pt x="82762" y="72300"/>
                </a:cubicBezTo>
                <a:cubicBezTo>
                  <a:pt x="82762" y="72451"/>
                  <a:pt x="82762" y="72526"/>
                  <a:pt x="82762" y="72676"/>
                </a:cubicBezTo>
                <a:cubicBezTo>
                  <a:pt x="82762" y="72902"/>
                  <a:pt x="82762" y="73040"/>
                  <a:pt x="82799" y="73190"/>
                </a:cubicBezTo>
                <a:cubicBezTo>
                  <a:pt x="82836" y="73340"/>
                  <a:pt x="82872" y="73340"/>
                  <a:pt x="82946" y="73416"/>
                </a:cubicBezTo>
                <a:cubicBezTo>
                  <a:pt x="82983" y="73491"/>
                  <a:pt x="82983" y="73491"/>
                  <a:pt x="83019" y="73566"/>
                </a:cubicBezTo>
                <a:cubicBezTo>
                  <a:pt x="83056" y="73566"/>
                  <a:pt x="83093" y="73566"/>
                  <a:pt x="83166" y="73566"/>
                </a:cubicBezTo>
                <a:cubicBezTo>
                  <a:pt x="83240" y="73566"/>
                  <a:pt x="83271" y="73566"/>
                  <a:pt x="83344" y="73566"/>
                </a:cubicBezTo>
                <a:cubicBezTo>
                  <a:pt x="83344" y="73416"/>
                  <a:pt x="83344" y="73340"/>
                  <a:pt x="83344" y="73265"/>
                </a:cubicBezTo>
                <a:cubicBezTo>
                  <a:pt x="83344" y="73190"/>
                  <a:pt x="83344" y="73115"/>
                  <a:pt x="83344" y="73040"/>
                </a:cubicBezTo>
                <a:cubicBezTo>
                  <a:pt x="83344" y="73040"/>
                  <a:pt x="83344" y="72965"/>
                  <a:pt x="83344" y="72902"/>
                </a:cubicBezTo>
                <a:cubicBezTo>
                  <a:pt x="83344" y="72814"/>
                  <a:pt x="83307" y="72751"/>
                  <a:pt x="83307" y="72676"/>
                </a:cubicBezTo>
                <a:cubicBezTo>
                  <a:pt x="83307" y="72526"/>
                  <a:pt x="83307" y="72526"/>
                  <a:pt x="83307" y="72526"/>
                </a:cubicBezTo>
                <a:cubicBezTo>
                  <a:pt x="83307" y="72375"/>
                  <a:pt x="83307" y="72375"/>
                  <a:pt x="83307" y="72375"/>
                </a:cubicBezTo>
                <a:cubicBezTo>
                  <a:pt x="83307" y="72300"/>
                  <a:pt x="83271" y="72300"/>
                  <a:pt x="83271" y="72225"/>
                </a:cubicBezTo>
                <a:cubicBezTo>
                  <a:pt x="83271" y="72150"/>
                  <a:pt x="83240" y="72150"/>
                  <a:pt x="83197" y="72075"/>
                </a:cubicBezTo>
                <a:cubicBezTo>
                  <a:pt x="83197" y="72000"/>
                  <a:pt x="83197" y="72000"/>
                  <a:pt x="83197" y="71924"/>
                </a:cubicBezTo>
                <a:cubicBezTo>
                  <a:pt x="83166" y="71849"/>
                  <a:pt x="83130" y="71849"/>
                  <a:pt x="83130" y="71786"/>
                </a:cubicBezTo>
                <a:cubicBezTo>
                  <a:pt x="83093" y="71786"/>
                  <a:pt x="83093" y="71711"/>
                  <a:pt x="83056" y="71711"/>
                </a:cubicBezTo>
                <a:cubicBezTo>
                  <a:pt x="83056" y="71636"/>
                  <a:pt x="83019" y="71561"/>
                  <a:pt x="83019" y="71561"/>
                </a:cubicBezTo>
                <a:cubicBezTo>
                  <a:pt x="82983" y="71410"/>
                  <a:pt x="82983" y="71335"/>
                  <a:pt x="82983" y="71185"/>
                </a:cubicBezTo>
                <a:lnTo>
                  <a:pt x="82872" y="71185"/>
                </a:lnTo>
                <a:close/>
                <a:moveTo>
                  <a:pt x="104410" y="107504"/>
                </a:moveTo>
                <a:lnTo>
                  <a:pt x="104410" y="107504"/>
                </a:lnTo>
                <a:cubicBezTo>
                  <a:pt x="104447" y="107655"/>
                  <a:pt x="104483" y="107655"/>
                  <a:pt x="104483" y="107805"/>
                </a:cubicBezTo>
                <a:cubicBezTo>
                  <a:pt x="104520" y="107805"/>
                  <a:pt x="104483" y="107880"/>
                  <a:pt x="104483" y="107956"/>
                </a:cubicBezTo>
                <a:cubicBezTo>
                  <a:pt x="104483" y="108106"/>
                  <a:pt x="104483" y="108106"/>
                  <a:pt x="104483" y="108106"/>
                </a:cubicBezTo>
                <a:cubicBezTo>
                  <a:pt x="104483" y="108181"/>
                  <a:pt x="104520" y="108181"/>
                  <a:pt x="104520" y="108256"/>
                </a:cubicBezTo>
                <a:cubicBezTo>
                  <a:pt x="104557" y="108332"/>
                  <a:pt x="104557" y="108332"/>
                  <a:pt x="104594" y="108407"/>
                </a:cubicBezTo>
                <a:cubicBezTo>
                  <a:pt x="104630" y="108407"/>
                  <a:pt x="104667" y="108407"/>
                  <a:pt x="104667" y="108469"/>
                </a:cubicBezTo>
                <a:cubicBezTo>
                  <a:pt x="104741" y="108469"/>
                  <a:pt x="104771" y="108545"/>
                  <a:pt x="104808" y="108695"/>
                </a:cubicBezTo>
                <a:cubicBezTo>
                  <a:pt x="104808" y="108695"/>
                  <a:pt x="104808" y="108770"/>
                  <a:pt x="104808" y="108845"/>
                </a:cubicBezTo>
                <a:cubicBezTo>
                  <a:pt x="104808" y="108921"/>
                  <a:pt x="104845" y="108921"/>
                  <a:pt x="104882" y="108996"/>
                </a:cubicBezTo>
                <a:cubicBezTo>
                  <a:pt x="104882" y="109071"/>
                  <a:pt x="104955" y="109146"/>
                  <a:pt x="104955" y="109297"/>
                </a:cubicBezTo>
                <a:cubicBezTo>
                  <a:pt x="104992" y="109372"/>
                  <a:pt x="104992" y="109447"/>
                  <a:pt x="105029" y="109522"/>
                </a:cubicBezTo>
                <a:cubicBezTo>
                  <a:pt x="105065" y="109585"/>
                  <a:pt x="105102" y="109585"/>
                  <a:pt x="105102" y="109585"/>
                </a:cubicBezTo>
                <a:cubicBezTo>
                  <a:pt x="105280" y="109585"/>
                  <a:pt x="105280" y="109585"/>
                  <a:pt x="105280" y="109585"/>
                </a:cubicBezTo>
                <a:cubicBezTo>
                  <a:pt x="105280" y="109447"/>
                  <a:pt x="105280" y="109297"/>
                  <a:pt x="105280" y="109146"/>
                </a:cubicBezTo>
                <a:cubicBezTo>
                  <a:pt x="105280" y="109146"/>
                  <a:pt x="105280" y="109146"/>
                  <a:pt x="105280" y="109071"/>
                </a:cubicBezTo>
                <a:cubicBezTo>
                  <a:pt x="105574" y="109071"/>
                  <a:pt x="105574" y="109071"/>
                  <a:pt x="105574" y="109071"/>
                </a:cubicBezTo>
                <a:cubicBezTo>
                  <a:pt x="105574" y="108695"/>
                  <a:pt x="105574" y="108695"/>
                  <a:pt x="105574" y="108695"/>
                </a:cubicBezTo>
                <a:cubicBezTo>
                  <a:pt x="105574" y="108620"/>
                  <a:pt x="105500" y="108545"/>
                  <a:pt x="105500" y="108469"/>
                </a:cubicBezTo>
                <a:cubicBezTo>
                  <a:pt x="105500" y="108407"/>
                  <a:pt x="105537" y="108332"/>
                  <a:pt x="105537" y="108332"/>
                </a:cubicBezTo>
                <a:cubicBezTo>
                  <a:pt x="105574" y="108256"/>
                  <a:pt x="105611" y="108256"/>
                  <a:pt x="105611" y="108256"/>
                </a:cubicBezTo>
                <a:cubicBezTo>
                  <a:pt x="105647" y="108181"/>
                  <a:pt x="105684" y="108181"/>
                  <a:pt x="105684" y="108106"/>
                </a:cubicBezTo>
                <a:cubicBezTo>
                  <a:pt x="105684" y="108106"/>
                  <a:pt x="105684" y="108031"/>
                  <a:pt x="105684" y="107956"/>
                </a:cubicBezTo>
                <a:cubicBezTo>
                  <a:pt x="105684" y="107956"/>
                  <a:pt x="105684" y="107880"/>
                  <a:pt x="105684" y="107805"/>
                </a:cubicBezTo>
                <a:cubicBezTo>
                  <a:pt x="105684" y="107805"/>
                  <a:pt x="105684" y="107730"/>
                  <a:pt x="105684" y="107655"/>
                </a:cubicBezTo>
                <a:cubicBezTo>
                  <a:pt x="105684" y="107655"/>
                  <a:pt x="105684" y="107580"/>
                  <a:pt x="105684" y="107504"/>
                </a:cubicBezTo>
                <a:cubicBezTo>
                  <a:pt x="105280" y="107504"/>
                  <a:pt x="105280" y="107504"/>
                  <a:pt x="105280" y="107504"/>
                </a:cubicBezTo>
                <a:cubicBezTo>
                  <a:pt x="105243" y="107504"/>
                  <a:pt x="105212" y="107580"/>
                  <a:pt x="105212" y="107580"/>
                </a:cubicBezTo>
                <a:cubicBezTo>
                  <a:pt x="105176" y="107655"/>
                  <a:pt x="105139" y="107580"/>
                  <a:pt x="105102" y="107580"/>
                </a:cubicBezTo>
                <a:cubicBezTo>
                  <a:pt x="105102" y="107655"/>
                  <a:pt x="105065" y="107655"/>
                  <a:pt x="105029" y="107655"/>
                </a:cubicBezTo>
                <a:cubicBezTo>
                  <a:pt x="105029" y="107655"/>
                  <a:pt x="104992" y="107655"/>
                  <a:pt x="104955" y="107655"/>
                </a:cubicBezTo>
                <a:cubicBezTo>
                  <a:pt x="104955" y="107655"/>
                  <a:pt x="104955" y="107504"/>
                  <a:pt x="104918" y="107504"/>
                </a:cubicBezTo>
                <a:cubicBezTo>
                  <a:pt x="104882" y="107504"/>
                  <a:pt x="104882" y="107429"/>
                  <a:pt x="104845" y="107429"/>
                </a:cubicBezTo>
                <a:cubicBezTo>
                  <a:pt x="104808" y="107367"/>
                  <a:pt x="104808" y="107291"/>
                  <a:pt x="104808" y="107291"/>
                </a:cubicBezTo>
                <a:cubicBezTo>
                  <a:pt x="104771" y="107216"/>
                  <a:pt x="104741" y="107141"/>
                  <a:pt x="104704" y="107141"/>
                </a:cubicBezTo>
                <a:cubicBezTo>
                  <a:pt x="104667" y="107141"/>
                  <a:pt x="104630" y="107141"/>
                  <a:pt x="104594" y="107141"/>
                </a:cubicBezTo>
                <a:cubicBezTo>
                  <a:pt x="104557" y="107141"/>
                  <a:pt x="104520" y="107141"/>
                  <a:pt x="104483" y="107216"/>
                </a:cubicBezTo>
                <a:cubicBezTo>
                  <a:pt x="104483" y="107216"/>
                  <a:pt x="104483" y="107291"/>
                  <a:pt x="104483" y="107367"/>
                </a:cubicBezTo>
                <a:cubicBezTo>
                  <a:pt x="104483" y="107367"/>
                  <a:pt x="104410" y="107429"/>
                  <a:pt x="104410" y="107504"/>
                </a:cubicBezTo>
                <a:close/>
                <a:moveTo>
                  <a:pt x="105500" y="106464"/>
                </a:moveTo>
                <a:lnTo>
                  <a:pt x="105500" y="106464"/>
                </a:lnTo>
                <a:cubicBezTo>
                  <a:pt x="105500" y="106539"/>
                  <a:pt x="105500" y="106539"/>
                  <a:pt x="105500" y="106615"/>
                </a:cubicBezTo>
                <a:cubicBezTo>
                  <a:pt x="105500" y="106690"/>
                  <a:pt x="105500" y="106690"/>
                  <a:pt x="105500" y="106765"/>
                </a:cubicBezTo>
                <a:cubicBezTo>
                  <a:pt x="105537" y="106840"/>
                  <a:pt x="105574" y="106840"/>
                  <a:pt x="105574" y="106840"/>
                </a:cubicBezTo>
                <a:cubicBezTo>
                  <a:pt x="105611" y="106915"/>
                  <a:pt x="105647" y="106840"/>
                  <a:pt x="105647" y="106840"/>
                </a:cubicBezTo>
                <a:cubicBezTo>
                  <a:pt x="105684" y="106915"/>
                  <a:pt x="105647" y="106991"/>
                  <a:pt x="105684" y="106991"/>
                </a:cubicBezTo>
                <a:cubicBezTo>
                  <a:pt x="105684" y="107066"/>
                  <a:pt x="105684" y="107141"/>
                  <a:pt x="105684" y="107141"/>
                </a:cubicBezTo>
                <a:cubicBezTo>
                  <a:pt x="105825" y="107141"/>
                  <a:pt x="105825" y="107141"/>
                  <a:pt x="105825" y="107141"/>
                </a:cubicBezTo>
                <a:cubicBezTo>
                  <a:pt x="105825" y="106840"/>
                  <a:pt x="105825" y="106840"/>
                  <a:pt x="105825" y="106840"/>
                </a:cubicBezTo>
                <a:cubicBezTo>
                  <a:pt x="105825" y="106840"/>
                  <a:pt x="105825" y="106765"/>
                  <a:pt x="105788" y="106690"/>
                </a:cubicBezTo>
                <a:cubicBezTo>
                  <a:pt x="105788" y="106690"/>
                  <a:pt x="105721" y="106690"/>
                  <a:pt x="105721" y="106615"/>
                </a:cubicBezTo>
                <a:lnTo>
                  <a:pt x="105684" y="106539"/>
                </a:lnTo>
                <a:cubicBezTo>
                  <a:pt x="105647" y="106464"/>
                  <a:pt x="105684" y="106389"/>
                  <a:pt x="105647" y="106389"/>
                </a:cubicBezTo>
                <a:cubicBezTo>
                  <a:pt x="105647" y="106326"/>
                  <a:pt x="105611" y="106389"/>
                  <a:pt x="105574" y="106389"/>
                </a:cubicBezTo>
                <a:cubicBezTo>
                  <a:pt x="105574" y="106326"/>
                  <a:pt x="105537" y="106464"/>
                  <a:pt x="105500" y="106464"/>
                </a:cubicBezTo>
                <a:close/>
                <a:moveTo>
                  <a:pt x="104226" y="106326"/>
                </a:moveTo>
                <a:lnTo>
                  <a:pt x="104226" y="106326"/>
                </a:lnTo>
                <a:cubicBezTo>
                  <a:pt x="104196" y="106326"/>
                  <a:pt x="104196" y="106326"/>
                  <a:pt x="104159" y="106389"/>
                </a:cubicBezTo>
                <a:cubicBezTo>
                  <a:pt x="104159" y="106389"/>
                  <a:pt x="104122" y="106464"/>
                  <a:pt x="104122" y="106539"/>
                </a:cubicBezTo>
                <a:cubicBezTo>
                  <a:pt x="104122" y="106690"/>
                  <a:pt x="104196" y="106765"/>
                  <a:pt x="104226" y="106915"/>
                </a:cubicBezTo>
                <a:cubicBezTo>
                  <a:pt x="104300" y="106915"/>
                  <a:pt x="104300" y="106915"/>
                  <a:pt x="104300" y="106915"/>
                </a:cubicBezTo>
                <a:cubicBezTo>
                  <a:pt x="104300" y="106326"/>
                  <a:pt x="104300" y="106326"/>
                  <a:pt x="104300" y="106326"/>
                </a:cubicBezTo>
                <a:cubicBezTo>
                  <a:pt x="104263" y="106326"/>
                  <a:pt x="104263" y="106251"/>
                  <a:pt x="104226" y="106326"/>
                </a:cubicBezTo>
                <a:close/>
                <a:moveTo>
                  <a:pt x="112618" y="112192"/>
                </a:moveTo>
                <a:lnTo>
                  <a:pt x="112618" y="112192"/>
                </a:lnTo>
                <a:cubicBezTo>
                  <a:pt x="112618" y="112192"/>
                  <a:pt x="112618" y="112116"/>
                  <a:pt x="112655" y="112116"/>
                </a:cubicBezTo>
                <a:cubicBezTo>
                  <a:pt x="112655" y="112041"/>
                  <a:pt x="112692" y="112041"/>
                  <a:pt x="112728" y="112041"/>
                </a:cubicBezTo>
                <a:cubicBezTo>
                  <a:pt x="112728" y="111966"/>
                  <a:pt x="112728" y="111891"/>
                  <a:pt x="112765" y="111891"/>
                </a:cubicBezTo>
                <a:cubicBezTo>
                  <a:pt x="112765" y="111816"/>
                  <a:pt x="112802" y="111816"/>
                  <a:pt x="112839" y="111816"/>
                </a:cubicBezTo>
                <a:cubicBezTo>
                  <a:pt x="112912" y="111740"/>
                  <a:pt x="112943" y="111740"/>
                  <a:pt x="113016" y="111740"/>
                </a:cubicBezTo>
                <a:cubicBezTo>
                  <a:pt x="113016" y="111603"/>
                  <a:pt x="113016" y="111527"/>
                  <a:pt x="113053" y="111377"/>
                </a:cubicBezTo>
                <a:lnTo>
                  <a:pt x="113090" y="111302"/>
                </a:lnTo>
                <a:cubicBezTo>
                  <a:pt x="113127" y="111151"/>
                  <a:pt x="113200" y="111076"/>
                  <a:pt x="113237" y="111001"/>
                </a:cubicBezTo>
                <a:cubicBezTo>
                  <a:pt x="113274" y="111001"/>
                  <a:pt x="113310" y="110926"/>
                  <a:pt x="113310" y="110851"/>
                </a:cubicBezTo>
                <a:cubicBezTo>
                  <a:pt x="113347" y="110775"/>
                  <a:pt x="113347" y="110700"/>
                  <a:pt x="113347" y="110550"/>
                </a:cubicBezTo>
                <a:cubicBezTo>
                  <a:pt x="113347" y="110487"/>
                  <a:pt x="113384" y="110412"/>
                  <a:pt x="113384" y="110337"/>
                </a:cubicBezTo>
                <a:cubicBezTo>
                  <a:pt x="113384" y="110262"/>
                  <a:pt x="113415" y="110186"/>
                  <a:pt x="113415" y="110186"/>
                </a:cubicBezTo>
                <a:cubicBezTo>
                  <a:pt x="113415" y="110111"/>
                  <a:pt x="113415" y="110036"/>
                  <a:pt x="113415" y="110036"/>
                </a:cubicBezTo>
                <a:cubicBezTo>
                  <a:pt x="113457" y="109961"/>
                  <a:pt x="113488" y="109961"/>
                  <a:pt x="113488" y="109886"/>
                </a:cubicBezTo>
                <a:cubicBezTo>
                  <a:pt x="113562" y="109810"/>
                  <a:pt x="113598" y="109810"/>
                  <a:pt x="113635" y="109735"/>
                </a:cubicBezTo>
                <a:cubicBezTo>
                  <a:pt x="113672" y="109735"/>
                  <a:pt x="113672" y="109735"/>
                  <a:pt x="113709" y="109735"/>
                </a:cubicBezTo>
                <a:cubicBezTo>
                  <a:pt x="113782" y="109735"/>
                  <a:pt x="113856" y="109735"/>
                  <a:pt x="113929" y="109735"/>
                </a:cubicBezTo>
                <a:cubicBezTo>
                  <a:pt x="113960" y="109735"/>
                  <a:pt x="113960" y="109735"/>
                  <a:pt x="113996" y="109735"/>
                </a:cubicBezTo>
                <a:cubicBezTo>
                  <a:pt x="113996" y="109660"/>
                  <a:pt x="113960" y="109660"/>
                  <a:pt x="113960" y="109585"/>
                </a:cubicBezTo>
                <a:cubicBezTo>
                  <a:pt x="113929" y="109522"/>
                  <a:pt x="113892" y="109522"/>
                  <a:pt x="113892" y="109447"/>
                </a:cubicBezTo>
                <a:cubicBezTo>
                  <a:pt x="113892" y="109221"/>
                  <a:pt x="113929" y="109146"/>
                  <a:pt x="113960" y="109071"/>
                </a:cubicBezTo>
                <a:cubicBezTo>
                  <a:pt x="113996" y="108921"/>
                  <a:pt x="114070" y="108921"/>
                  <a:pt x="114107" y="108845"/>
                </a:cubicBezTo>
                <a:cubicBezTo>
                  <a:pt x="114143" y="108845"/>
                  <a:pt x="114180" y="108845"/>
                  <a:pt x="114180" y="108770"/>
                </a:cubicBezTo>
                <a:cubicBezTo>
                  <a:pt x="114217" y="108770"/>
                  <a:pt x="114217" y="108695"/>
                  <a:pt x="114254" y="108620"/>
                </a:cubicBezTo>
                <a:cubicBezTo>
                  <a:pt x="114254" y="108620"/>
                  <a:pt x="114290" y="108545"/>
                  <a:pt x="114327" y="108469"/>
                </a:cubicBezTo>
                <a:cubicBezTo>
                  <a:pt x="114327" y="108469"/>
                  <a:pt x="114290" y="108407"/>
                  <a:pt x="114327" y="108407"/>
                </a:cubicBezTo>
                <a:cubicBezTo>
                  <a:pt x="114327" y="108332"/>
                  <a:pt x="114327" y="108256"/>
                  <a:pt x="114327" y="108256"/>
                </a:cubicBezTo>
                <a:cubicBezTo>
                  <a:pt x="114327" y="108181"/>
                  <a:pt x="114327" y="108181"/>
                  <a:pt x="114327" y="108106"/>
                </a:cubicBezTo>
                <a:cubicBezTo>
                  <a:pt x="114327" y="107655"/>
                  <a:pt x="114327" y="107655"/>
                  <a:pt x="114327" y="107655"/>
                </a:cubicBezTo>
                <a:cubicBezTo>
                  <a:pt x="114254" y="107655"/>
                  <a:pt x="114217" y="107655"/>
                  <a:pt x="114143" y="107655"/>
                </a:cubicBezTo>
                <a:cubicBezTo>
                  <a:pt x="114107" y="107655"/>
                  <a:pt x="114033" y="107655"/>
                  <a:pt x="113996" y="107580"/>
                </a:cubicBezTo>
                <a:lnTo>
                  <a:pt x="113996" y="107504"/>
                </a:lnTo>
                <a:cubicBezTo>
                  <a:pt x="113996" y="107429"/>
                  <a:pt x="113960" y="107367"/>
                  <a:pt x="113960" y="107367"/>
                </a:cubicBezTo>
                <a:cubicBezTo>
                  <a:pt x="113960" y="107291"/>
                  <a:pt x="113929" y="107291"/>
                  <a:pt x="113892" y="107216"/>
                </a:cubicBezTo>
                <a:cubicBezTo>
                  <a:pt x="113856" y="107216"/>
                  <a:pt x="113819" y="107141"/>
                  <a:pt x="113782" y="107141"/>
                </a:cubicBezTo>
                <a:cubicBezTo>
                  <a:pt x="113709" y="107141"/>
                  <a:pt x="113672" y="107216"/>
                  <a:pt x="113598" y="107216"/>
                </a:cubicBezTo>
                <a:cubicBezTo>
                  <a:pt x="113598" y="107880"/>
                  <a:pt x="113598" y="107880"/>
                  <a:pt x="113598" y="107880"/>
                </a:cubicBezTo>
                <a:cubicBezTo>
                  <a:pt x="113457" y="108031"/>
                  <a:pt x="113457" y="108031"/>
                  <a:pt x="113457" y="108031"/>
                </a:cubicBezTo>
                <a:cubicBezTo>
                  <a:pt x="113457" y="108031"/>
                  <a:pt x="113415" y="108031"/>
                  <a:pt x="113384" y="108106"/>
                </a:cubicBezTo>
                <a:cubicBezTo>
                  <a:pt x="113384" y="108106"/>
                  <a:pt x="113347" y="108106"/>
                  <a:pt x="113347" y="108181"/>
                </a:cubicBezTo>
                <a:cubicBezTo>
                  <a:pt x="113310" y="108256"/>
                  <a:pt x="113347" y="108256"/>
                  <a:pt x="113347" y="108332"/>
                </a:cubicBezTo>
                <a:cubicBezTo>
                  <a:pt x="113310" y="108469"/>
                  <a:pt x="113347" y="108620"/>
                  <a:pt x="113347" y="108770"/>
                </a:cubicBezTo>
                <a:cubicBezTo>
                  <a:pt x="113347" y="108921"/>
                  <a:pt x="113274" y="108921"/>
                  <a:pt x="113237" y="109071"/>
                </a:cubicBezTo>
                <a:cubicBezTo>
                  <a:pt x="113200" y="109146"/>
                  <a:pt x="113163" y="109221"/>
                  <a:pt x="113090" y="109297"/>
                </a:cubicBezTo>
                <a:cubicBezTo>
                  <a:pt x="113053" y="109372"/>
                  <a:pt x="112980" y="109372"/>
                  <a:pt x="112943" y="109447"/>
                </a:cubicBezTo>
                <a:cubicBezTo>
                  <a:pt x="112875" y="109522"/>
                  <a:pt x="112875" y="109585"/>
                  <a:pt x="112802" y="109660"/>
                </a:cubicBezTo>
                <a:cubicBezTo>
                  <a:pt x="112728" y="109735"/>
                  <a:pt x="112728" y="109735"/>
                  <a:pt x="112728" y="109735"/>
                </a:cubicBezTo>
                <a:cubicBezTo>
                  <a:pt x="112728" y="109735"/>
                  <a:pt x="112692" y="109735"/>
                  <a:pt x="112655" y="109735"/>
                </a:cubicBezTo>
                <a:cubicBezTo>
                  <a:pt x="112655" y="109810"/>
                  <a:pt x="112618" y="109886"/>
                  <a:pt x="112618" y="109886"/>
                </a:cubicBezTo>
                <a:cubicBezTo>
                  <a:pt x="112581" y="109961"/>
                  <a:pt x="112545" y="109961"/>
                  <a:pt x="112545" y="110036"/>
                </a:cubicBezTo>
                <a:cubicBezTo>
                  <a:pt x="112508" y="110036"/>
                  <a:pt x="112508" y="110111"/>
                  <a:pt x="112471" y="110186"/>
                </a:cubicBezTo>
                <a:lnTo>
                  <a:pt x="112441" y="110186"/>
                </a:lnTo>
                <a:cubicBezTo>
                  <a:pt x="112367" y="110262"/>
                  <a:pt x="112294" y="110262"/>
                  <a:pt x="112257" y="110337"/>
                </a:cubicBezTo>
                <a:cubicBezTo>
                  <a:pt x="112257" y="110337"/>
                  <a:pt x="112257" y="110412"/>
                  <a:pt x="112220" y="110412"/>
                </a:cubicBezTo>
                <a:cubicBezTo>
                  <a:pt x="112183" y="110550"/>
                  <a:pt x="112183" y="110625"/>
                  <a:pt x="112147" y="110700"/>
                </a:cubicBezTo>
                <a:cubicBezTo>
                  <a:pt x="112147" y="110775"/>
                  <a:pt x="112110" y="110775"/>
                  <a:pt x="112073" y="110851"/>
                </a:cubicBezTo>
                <a:cubicBezTo>
                  <a:pt x="112073" y="110851"/>
                  <a:pt x="112036" y="110851"/>
                  <a:pt x="112000" y="110926"/>
                </a:cubicBezTo>
                <a:lnTo>
                  <a:pt x="111963" y="111001"/>
                </a:lnTo>
                <a:cubicBezTo>
                  <a:pt x="111926" y="111001"/>
                  <a:pt x="111895" y="111001"/>
                  <a:pt x="111895" y="111001"/>
                </a:cubicBezTo>
                <a:cubicBezTo>
                  <a:pt x="111852" y="111001"/>
                  <a:pt x="111822" y="111076"/>
                  <a:pt x="111822" y="111076"/>
                </a:cubicBezTo>
                <a:cubicBezTo>
                  <a:pt x="111822" y="111076"/>
                  <a:pt x="111822" y="111151"/>
                  <a:pt x="111822" y="111227"/>
                </a:cubicBezTo>
                <a:cubicBezTo>
                  <a:pt x="111822" y="111227"/>
                  <a:pt x="111785" y="111302"/>
                  <a:pt x="111785" y="111377"/>
                </a:cubicBezTo>
                <a:cubicBezTo>
                  <a:pt x="111785" y="111377"/>
                  <a:pt x="111748" y="111377"/>
                  <a:pt x="111748" y="111452"/>
                </a:cubicBezTo>
                <a:cubicBezTo>
                  <a:pt x="111748" y="111603"/>
                  <a:pt x="111785" y="111665"/>
                  <a:pt x="111822" y="111740"/>
                </a:cubicBezTo>
                <a:cubicBezTo>
                  <a:pt x="111852" y="111740"/>
                  <a:pt x="111852" y="111816"/>
                  <a:pt x="111895" y="111816"/>
                </a:cubicBezTo>
                <a:cubicBezTo>
                  <a:pt x="111963" y="111816"/>
                  <a:pt x="112036" y="111816"/>
                  <a:pt x="112110" y="111816"/>
                </a:cubicBezTo>
                <a:cubicBezTo>
                  <a:pt x="112183" y="111816"/>
                  <a:pt x="112220" y="111816"/>
                  <a:pt x="112257" y="111816"/>
                </a:cubicBezTo>
                <a:cubicBezTo>
                  <a:pt x="112294" y="111891"/>
                  <a:pt x="112294" y="111891"/>
                  <a:pt x="112330" y="111966"/>
                </a:cubicBezTo>
                <a:cubicBezTo>
                  <a:pt x="112367" y="111966"/>
                  <a:pt x="112367" y="112041"/>
                  <a:pt x="112398" y="112116"/>
                </a:cubicBezTo>
                <a:cubicBezTo>
                  <a:pt x="112441" y="112116"/>
                  <a:pt x="112471" y="112192"/>
                  <a:pt x="112545" y="112192"/>
                </a:cubicBezTo>
                <a:cubicBezTo>
                  <a:pt x="112545" y="112192"/>
                  <a:pt x="112581" y="112192"/>
                  <a:pt x="112618" y="112192"/>
                </a:cubicBezTo>
                <a:close/>
                <a:moveTo>
                  <a:pt x="112183" y="112492"/>
                </a:moveTo>
                <a:lnTo>
                  <a:pt x="112183" y="112492"/>
                </a:lnTo>
                <a:cubicBezTo>
                  <a:pt x="112147" y="112568"/>
                  <a:pt x="112147" y="112630"/>
                  <a:pt x="112147" y="112630"/>
                </a:cubicBezTo>
                <a:cubicBezTo>
                  <a:pt x="112110" y="112706"/>
                  <a:pt x="112073" y="112630"/>
                  <a:pt x="112073" y="112630"/>
                </a:cubicBezTo>
                <a:cubicBezTo>
                  <a:pt x="112036" y="112706"/>
                  <a:pt x="112073" y="112781"/>
                  <a:pt x="112036" y="112781"/>
                </a:cubicBezTo>
                <a:cubicBezTo>
                  <a:pt x="112330" y="112781"/>
                  <a:pt x="112330" y="112781"/>
                  <a:pt x="112330" y="112781"/>
                </a:cubicBezTo>
                <a:cubicBezTo>
                  <a:pt x="112330" y="112630"/>
                  <a:pt x="112330" y="112630"/>
                  <a:pt x="112330" y="112630"/>
                </a:cubicBezTo>
                <a:cubicBezTo>
                  <a:pt x="112330" y="112568"/>
                  <a:pt x="112330" y="112568"/>
                  <a:pt x="112330" y="112492"/>
                </a:cubicBezTo>
                <a:cubicBezTo>
                  <a:pt x="112294" y="112568"/>
                  <a:pt x="112183" y="112492"/>
                  <a:pt x="112183" y="112492"/>
                </a:cubicBezTo>
                <a:close/>
                <a:moveTo>
                  <a:pt x="114401" y="104534"/>
                </a:moveTo>
                <a:lnTo>
                  <a:pt x="114401" y="104534"/>
                </a:lnTo>
                <a:cubicBezTo>
                  <a:pt x="114401" y="104609"/>
                  <a:pt x="114401" y="104609"/>
                  <a:pt x="114401" y="104685"/>
                </a:cubicBezTo>
                <a:cubicBezTo>
                  <a:pt x="114437" y="104760"/>
                  <a:pt x="114437" y="104760"/>
                  <a:pt x="114437" y="104835"/>
                </a:cubicBezTo>
                <a:cubicBezTo>
                  <a:pt x="114468" y="104910"/>
                  <a:pt x="114505" y="104910"/>
                  <a:pt x="114505" y="104985"/>
                </a:cubicBezTo>
                <a:cubicBezTo>
                  <a:pt x="114505" y="105875"/>
                  <a:pt x="114505" y="105875"/>
                  <a:pt x="114505" y="105875"/>
                </a:cubicBezTo>
                <a:cubicBezTo>
                  <a:pt x="114143" y="105875"/>
                  <a:pt x="114143" y="105875"/>
                  <a:pt x="114143" y="105875"/>
                </a:cubicBezTo>
                <a:cubicBezTo>
                  <a:pt x="114143" y="106026"/>
                  <a:pt x="114107" y="106101"/>
                  <a:pt x="114143" y="106251"/>
                </a:cubicBezTo>
                <a:cubicBezTo>
                  <a:pt x="114143" y="106326"/>
                  <a:pt x="114143" y="106326"/>
                  <a:pt x="114143" y="106389"/>
                </a:cubicBezTo>
                <a:cubicBezTo>
                  <a:pt x="114143" y="106539"/>
                  <a:pt x="114143" y="106539"/>
                  <a:pt x="114143" y="106539"/>
                </a:cubicBezTo>
                <a:cubicBezTo>
                  <a:pt x="114615" y="106539"/>
                  <a:pt x="114615" y="106539"/>
                  <a:pt x="114615" y="106539"/>
                </a:cubicBezTo>
                <a:cubicBezTo>
                  <a:pt x="114615" y="107730"/>
                  <a:pt x="114615" y="107730"/>
                  <a:pt x="114615" y="107730"/>
                </a:cubicBezTo>
                <a:cubicBezTo>
                  <a:pt x="114909" y="107730"/>
                  <a:pt x="114909" y="107730"/>
                  <a:pt x="114909" y="107730"/>
                </a:cubicBezTo>
                <a:cubicBezTo>
                  <a:pt x="114909" y="107580"/>
                  <a:pt x="114909" y="107504"/>
                  <a:pt x="114946" y="107367"/>
                </a:cubicBezTo>
                <a:cubicBezTo>
                  <a:pt x="114946" y="107291"/>
                  <a:pt x="114977" y="107291"/>
                  <a:pt x="115013" y="107216"/>
                </a:cubicBezTo>
                <a:cubicBezTo>
                  <a:pt x="115013" y="107216"/>
                  <a:pt x="115050" y="107141"/>
                  <a:pt x="115087" y="107141"/>
                </a:cubicBezTo>
                <a:cubicBezTo>
                  <a:pt x="115087" y="107066"/>
                  <a:pt x="115124" y="107066"/>
                  <a:pt x="115160" y="106991"/>
                </a:cubicBezTo>
                <a:cubicBezTo>
                  <a:pt x="115160" y="106991"/>
                  <a:pt x="115160" y="106915"/>
                  <a:pt x="115160" y="106840"/>
                </a:cubicBezTo>
                <a:cubicBezTo>
                  <a:pt x="115197" y="106765"/>
                  <a:pt x="115197" y="106690"/>
                  <a:pt x="115234" y="106539"/>
                </a:cubicBezTo>
                <a:lnTo>
                  <a:pt x="115271" y="106464"/>
                </a:lnTo>
                <a:cubicBezTo>
                  <a:pt x="115271" y="106326"/>
                  <a:pt x="115271" y="106251"/>
                  <a:pt x="115271" y="106176"/>
                </a:cubicBezTo>
                <a:cubicBezTo>
                  <a:pt x="115522" y="106176"/>
                  <a:pt x="115522" y="106176"/>
                  <a:pt x="115522" y="106176"/>
                </a:cubicBezTo>
                <a:cubicBezTo>
                  <a:pt x="115522" y="106101"/>
                  <a:pt x="115485" y="106026"/>
                  <a:pt x="115522" y="105950"/>
                </a:cubicBezTo>
                <a:cubicBezTo>
                  <a:pt x="115522" y="105950"/>
                  <a:pt x="115522" y="105875"/>
                  <a:pt x="115558" y="105800"/>
                </a:cubicBezTo>
                <a:cubicBezTo>
                  <a:pt x="115558" y="105800"/>
                  <a:pt x="115595" y="105725"/>
                  <a:pt x="115595" y="105650"/>
                </a:cubicBezTo>
                <a:lnTo>
                  <a:pt x="115595" y="105574"/>
                </a:lnTo>
                <a:cubicBezTo>
                  <a:pt x="115632" y="105499"/>
                  <a:pt x="115632" y="105424"/>
                  <a:pt x="115669" y="105424"/>
                </a:cubicBezTo>
                <a:cubicBezTo>
                  <a:pt x="115669" y="105349"/>
                  <a:pt x="115705" y="105424"/>
                  <a:pt x="115742" y="105424"/>
                </a:cubicBezTo>
                <a:cubicBezTo>
                  <a:pt x="115742" y="105349"/>
                  <a:pt x="115742" y="105286"/>
                  <a:pt x="115742" y="105286"/>
                </a:cubicBezTo>
                <a:cubicBezTo>
                  <a:pt x="115742" y="105211"/>
                  <a:pt x="115742" y="105136"/>
                  <a:pt x="115742" y="105136"/>
                </a:cubicBezTo>
                <a:cubicBezTo>
                  <a:pt x="115742" y="105061"/>
                  <a:pt x="115742" y="104985"/>
                  <a:pt x="115742" y="104910"/>
                </a:cubicBezTo>
                <a:cubicBezTo>
                  <a:pt x="115705" y="104835"/>
                  <a:pt x="115669" y="104760"/>
                  <a:pt x="115632" y="104760"/>
                </a:cubicBezTo>
                <a:cubicBezTo>
                  <a:pt x="115558" y="104760"/>
                  <a:pt x="115558" y="104835"/>
                  <a:pt x="115522" y="104835"/>
                </a:cubicBezTo>
                <a:cubicBezTo>
                  <a:pt x="115485" y="104910"/>
                  <a:pt x="115522" y="104985"/>
                  <a:pt x="115522" y="104985"/>
                </a:cubicBezTo>
                <a:cubicBezTo>
                  <a:pt x="115485" y="105061"/>
                  <a:pt x="115454" y="105061"/>
                  <a:pt x="115418" y="105061"/>
                </a:cubicBezTo>
                <a:cubicBezTo>
                  <a:pt x="115344" y="105061"/>
                  <a:pt x="115271" y="104985"/>
                  <a:pt x="115234" y="104985"/>
                </a:cubicBezTo>
                <a:cubicBezTo>
                  <a:pt x="115124" y="104985"/>
                  <a:pt x="115124" y="104985"/>
                  <a:pt x="115124" y="104985"/>
                </a:cubicBezTo>
                <a:cubicBezTo>
                  <a:pt x="115087" y="104985"/>
                  <a:pt x="115087" y="104985"/>
                  <a:pt x="115050" y="104985"/>
                </a:cubicBezTo>
                <a:cubicBezTo>
                  <a:pt x="115013" y="104985"/>
                  <a:pt x="115013" y="105061"/>
                  <a:pt x="114977" y="105061"/>
                </a:cubicBezTo>
                <a:cubicBezTo>
                  <a:pt x="114977" y="104685"/>
                  <a:pt x="114977" y="104685"/>
                  <a:pt x="114977" y="104685"/>
                </a:cubicBezTo>
                <a:cubicBezTo>
                  <a:pt x="114977" y="104609"/>
                  <a:pt x="115013" y="104534"/>
                  <a:pt x="115013" y="104459"/>
                </a:cubicBezTo>
                <a:cubicBezTo>
                  <a:pt x="115013" y="104309"/>
                  <a:pt x="114946" y="104233"/>
                  <a:pt x="114909" y="104171"/>
                </a:cubicBezTo>
                <a:cubicBezTo>
                  <a:pt x="114909" y="104096"/>
                  <a:pt x="114872" y="104020"/>
                  <a:pt x="114836" y="104020"/>
                </a:cubicBezTo>
                <a:cubicBezTo>
                  <a:pt x="114836" y="103945"/>
                  <a:pt x="114799" y="104020"/>
                  <a:pt x="114799" y="104020"/>
                </a:cubicBezTo>
                <a:cubicBezTo>
                  <a:pt x="114762" y="104096"/>
                  <a:pt x="114725" y="104096"/>
                  <a:pt x="114725" y="104171"/>
                </a:cubicBezTo>
                <a:cubicBezTo>
                  <a:pt x="114725" y="104171"/>
                  <a:pt x="114725" y="104233"/>
                  <a:pt x="114725" y="104309"/>
                </a:cubicBezTo>
                <a:cubicBezTo>
                  <a:pt x="114725" y="104309"/>
                  <a:pt x="114689" y="104384"/>
                  <a:pt x="114689" y="104459"/>
                </a:cubicBezTo>
                <a:cubicBezTo>
                  <a:pt x="114652" y="104384"/>
                  <a:pt x="114615" y="104384"/>
                  <a:pt x="114615" y="104384"/>
                </a:cubicBezTo>
                <a:cubicBezTo>
                  <a:pt x="114578" y="104309"/>
                  <a:pt x="114578" y="104233"/>
                  <a:pt x="114542" y="104233"/>
                </a:cubicBezTo>
                <a:cubicBezTo>
                  <a:pt x="114542" y="104171"/>
                  <a:pt x="114505" y="104096"/>
                  <a:pt x="114505" y="104020"/>
                </a:cubicBezTo>
                <a:cubicBezTo>
                  <a:pt x="114505" y="103945"/>
                  <a:pt x="114542" y="103870"/>
                  <a:pt x="114542" y="103795"/>
                </a:cubicBezTo>
                <a:cubicBezTo>
                  <a:pt x="114542" y="103720"/>
                  <a:pt x="114542" y="103720"/>
                  <a:pt x="114542" y="103644"/>
                </a:cubicBezTo>
                <a:cubicBezTo>
                  <a:pt x="114542" y="103569"/>
                  <a:pt x="114542" y="103569"/>
                  <a:pt x="114542" y="103494"/>
                </a:cubicBezTo>
                <a:lnTo>
                  <a:pt x="114468" y="103494"/>
                </a:lnTo>
                <a:cubicBezTo>
                  <a:pt x="114437" y="103494"/>
                  <a:pt x="114437" y="103419"/>
                  <a:pt x="114437" y="103344"/>
                </a:cubicBezTo>
                <a:cubicBezTo>
                  <a:pt x="114401" y="103344"/>
                  <a:pt x="114401" y="103268"/>
                  <a:pt x="114364" y="103268"/>
                </a:cubicBezTo>
                <a:cubicBezTo>
                  <a:pt x="114327" y="103206"/>
                  <a:pt x="114327" y="103131"/>
                  <a:pt x="114327" y="103131"/>
                </a:cubicBezTo>
                <a:cubicBezTo>
                  <a:pt x="114290" y="103055"/>
                  <a:pt x="114290" y="103055"/>
                  <a:pt x="114254" y="102980"/>
                </a:cubicBezTo>
                <a:cubicBezTo>
                  <a:pt x="114217" y="102905"/>
                  <a:pt x="114217" y="102830"/>
                  <a:pt x="114217" y="102755"/>
                </a:cubicBezTo>
                <a:cubicBezTo>
                  <a:pt x="114180" y="102755"/>
                  <a:pt x="114180" y="102679"/>
                  <a:pt x="114143" y="102679"/>
                </a:cubicBezTo>
                <a:cubicBezTo>
                  <a:pt x="114143" y="102604"/>
                  <a:pt x="114143" y="102529"/>
                  <a:pt x="114107" y="102529"/>
                </a:cubicBezTo>
                <a:cubicBezTo>
                  <a:pt x="114070" y="102454"/>
                  <a:pt x="114033" y="102454"/>
                  <a:pt x="113996" y="102454"/>
                </a:cubicBezTo>
                <a:cubicBezTo>
                  <a:pt x="113960" y="102454"/>
                  <a:pt x="113892" y="102529"/>
                  <a:pt x="113892" y="102604"/>
                </a:cubicBezTo>
                <a:cubicBezTo>
                  <a:pt x="113892" y="102755"/>
                  <a:pt x="113929" y="102830"/>
                  <a:pt x="113960" y="102905"/>
                </a:cubicBezTo>
                <a:cubicBezTo>
                  <a:pt x="113960" y="102980"/>
                  <a:pt x="113996" y="102980"/>
                  <a:pt x="113996" y="103055"/>
                </a:cubicBezTo>
                <a:cubicBezTo>
                  <a:pt x="114033" y="103131"/>
                  <a:pt x="114033" y="103268"/>
                  <a:pt x="114070" y="103344"/>
                </a:cubicBezTo>
                <a:cubicBezTo>
                  <a:pt x="114143" y="103494"/>
                  <a:pt x="114180" y="103569"/>
                  <a:pt x="114254" y="103644"/>
                </a:cubicBezTo>
                <a:cubicBezTo>
                  <a:pt x="114254" y="103644"/>
                  <a:pt x="114290" y="103644"/>
                  <a:pt x="114327" y="103720"/>
                </a:cubicBezTo>
                <a:cubicBezTo>
                  <a:pt x="114327" y="103795"/>
                  <a:pt x="114327" y="103795"/>
                  <a:pt x="114327" y="103870"/>
                </a:cubicBezTo>
                <a:cubicBezTo>
                  <a:pt x="114364" y="103870"/>
                  <a:pt x="114364" y="103945"/>
                  <a:pt x="114364" y="104020"/>
                </a:cubicBezTo>
                <a:cubicBezTo>
                  <a:pt x="114364" y="104096"/>
                  <a:pt x="114401" y="104096"/>
                  <a:pt x="114401" y="104171"/>
                </a:cubicBezTo>
                <a:cubicBezTo>
                  <a:pt x="114401" y="104233"/>
                  <a:pt x="114401" y="104384"/>
                  <a:pt x="114401" y="104534"/>
                </a:cubicBezTo>
                <a:close/>
                <a:moveTo>
                  <a:pt x="110946" y="91826"/>
                </a:moveTo>
                <a:lnTo>
                  <a:pt x="110946" y="91826"/>
                </a:lnTo>
                <a:cubicBezTo>
                  <a:pt x="110946" y="91901"/>
                  <a:pt x="110983" y="91901"/>
                  <a:pt x="110983" y="91977"/>
                </a:cubicBezTo>
                <a:cubicBezTo>
                  <a:pt x="110983" y="92052"/>
                  <a:pt x="111019" y="92052"/>
                  <a:pt x="111019" y="92127"/>
                </a:cubicBezTo>
                <a:cubicBezTo>
                  <a:pt x="111019" y="92202"/>
                  <a:pt x="111056" y="92127"/>
                  <a:pt x="111093" y="92202"/>
                </a:cubicBezTo>
                <a:cubicBezTo>
                  <a:pt x="111130" y="92277"/>
                  <a:pt x="111166" y="92277"/>
                  <a:pt x="111166" y="92353"/>
                </a:cubicBezTo>
                <a:cubicBezTo>
                  <a:pt x="111166" y="92428"/>
                  <a:pt x="111166" y="92503"/>
                  <a:pt x="111166" y="92653"/>
                </a:cubicBezTo>
                <a:cubicBezTo>
                  <a:pt x="111166" y="92716"/>
                  <a:pt x="111203" y="92716"/>
                  <a:pt x="111203" y="92804"/>
                </a:cubicBezTo>
                <a:cubicBezTo>
                  <a:pt x="111240" y="92804"/>
                  <a:pt x="111240" y="92866"/>
                  <a:pt x="111277" y="92942"/>
                </a:cubicBezTo>
                <a:cubicBezTo>
                  <a:pt x="111277" y="92942"/>
                  <a:pt x="111313" y="92942"/>
                  <a:pt x="111350" y="93017"/>
                </a:cubicBezTo>
                <a:cubicBezTo>
                  <a:pt x="111424" y="93092"/>
                  <a:pt x="111491" y="93092"/>
                  <a:pt x="111565" y="93167"/>
                </a:cubicBezTo>
                <a:cubicBezTo>
                  <a:pt x="111601" y="93242"/>
                  <a:pt x="111638" y="93318"/>
                  <a:pt x="111712" y="93318"/>
                </a:cubicBezTo>
                <a:cubicBezTo>
                  <a:pt x="111748" y="93393"/>
                  <a:pt x="111748" y="93393"/>
                  <a:pt x="111785" y="93393"/>
                </a:cubicBezTo>
                <a:cubicBezTo>
                  <a:pt x="111785" y="93468"/>
                  <a:pt x="111822" y="93468"/>
                  <a:pt x="111852" y="93468"/>
                </a:cubicBezTo>
                <a:cubicBezTo>
                  <a:pt x="112000" y="93468"/>
                  <a:pt x="112000" y="93468"/>
                  <a:pt x="112000" y="93468"/>
                </a:cubicBezTo>
                <a:cubicBezTo>
                  <a:pt x="112000" y="93468"/>
                  <a:pt x="112000" y="93393"/>
                  <a:pt x="112000" y="93318"/>
                </a:cubicBezTo>
                <a:cubicBezTo>
                  <a:pt x="112000" y="93242"/>
                  <a:pt x="111963" y="93242"/>
                  <a:pt x="111963" y="93167"/>
                </a:cubicBezTo>
                <a:cubicBezTo>
                  <a:pt x="111926" y="93167"/>
                  <a:pt x="111926" y="93092"/>
                  <a:pt x="111895" y="93017"/>
                </a:cubicBezTo>
                <a:cubicBezTo>
                  <a:pt x="111895" y="93017"/>
                  <a:pt x="111852" y="93017"/>
                  <a:pt x="111822" y="93017"/>
                </a:cubicBezTo>
                <a:cubicBezTo>
                  <a:pt x="111785" y="93017"/>
                  <a:pt x="111748" y="93017"/>
                  <a:pt x="111712" y="92942"/>
                </a:cubicBezTo>
                <a:cubicBezTo>
                  <a:pt x="111675" y="92866"/>
                  <a:pt x="111675" y="92804"/>
                  <a:pt x="111638" y="92804"/>
                </a:cubicBezTo>
                <a:cubicBezTo>
                  <a:pt x="111601" y="92716"/>
                  <a:pt x="111601" y="92804"/>
                  <a:pt x="111565" y="92716"/>
                </a:cubicBezTo>
                <a:cubicBezTo>
                  <a:pt x="111528" y="92716"/>
                  <a:pt x="111491" y="92653"/>
                  <a:pt x="111491" y="92578"/>
                </a:cubicBezTo>
                <a:cubicBezTo>
                  <a:pt x="111491" y="92578"/>
                  <a:pt x="111491" y="92503"/>
                  <a:pt x="111491" y="92428"/>
                </a:cubicBezTo>
                <a:cubicBezTo>
                  <a:pt x="111454" y="92277"/>
                  <a:pt x="111424" y="92277"/>
                  <a:pt x="111381" y="92127"/>
                </a:cubicBezTo>
                <a:cubicBezTo>
                  <a:pt x="111313" y="92052"/>
                  <a:pt x="111277" y="91977"/>
                  <a:pt x="111203" y="91901"/>
                </a:cubicBezTo>
                <a:cubicBezTo>
                  <a:pt x="111166" y="91901"/>
                  <a:pt x="111166" y="91826"/>
                  <a:pt x="111130" y="91826"/>
                </a:cubicBezTo>
                <a:cubicBezTo>
                  <a:pt x="111093" y="91826"/>
                  <a:pt x="111093" y="91826"/>
                  <a:pt x="111056" y="91826"/>
                </a:cubicBezTo>
                <a:lnTo>
                  <a:pt x="110946" y="91826"/>
                </a:lnTo>
                <a:close/>
                <a:moveTo>
                  <a:pt x="99656" y="85447"/>
                </a:moveTo>
                <a:lnTo>
                  <a:pt x="99656" y="85447"/>
                </a:lnTo>
                <a:cubicBezTo>
                  <a:pt x="99614" y="85522"/>
                  <a:pt x="99614" y="85522"/>
                  <a:pt x="99583" y="85522"/>
                </a:cubicBezTo>
                <a:cubicBezTo>
                  <a:pt x="99546" y="85597"/>
                  <a:pt x="99509" y="85597"/>
                  <a:pt x="99509" y="85673"/>
                </a:cubicBezTo>
                <a:cubicBezTo>
                  <a:pt x="99509" y="85823"/>
                  <a:pt x="99509" y="85898"/>
                  <a:pt x="99546" y="85898"/>
                </a:cubicBezTo>
                <a:cubicBezTo>
                  <a:pt x="99583" y="85973"/>
                  <a:pt x="99583" y="85973"/>
                  <a:pt x="99614" y="85973"/>
                </a:cubicBezTo>
                <a:cubicBezTo>
                  <a:pt x="99656" y="85973"/>
                  <a:pt x="99656" y="85898"/>
                  <a:pt x="99687" y="85898"/>
                </a:cubicBezTo>
                <a:cubicBezTo>
                  <a:pt x="99724" y="85823"/>
                  <a:pt x="99761" y="85823"/>
                  <a:pt x="99834" y="85823"/>
                </a:cubicBezTo>
                <a:cubicBezTo>
                  <a:pt x="99908" y="85823"/>
                  <a:pt x="99908" y="85823"/>
                  <a:pt x="99908" y="85823"/>
                </a:cubicBezTo>
                <a:cubicBezTo>
                  <a:pt x="99944" y="85823"/>
                  <a:pt x="99981" y="85823"/>
                  <a:pt x="100055" y="85823"/>
                </a:cubicBezTo>
                <a:cubicBezTo>
                  <a:pt x="100055" y="85522"/>
                  <a:pt x="100055" y="85522"/>
                  <a:pt x="100055" y="85522"/>
                </a:cubicBezTo>
                <a:cubicBezTo>
                  <a:pt x="99908" y="85447"/>
                  <a:pt x="99908" y="85447"/>
                  <a:pt x="99908" y="85447"/>
                </a:cubicBezTo>
                <a:cubicBezTo>
                  <a:pt x="99834" y="85447"/>
                  <a:pt x="99797" y="85522"/>
                  <a:pt x="99724" y="85522"/>
                </a:cubicBezTo>
                <a:cubicBezTo>
                  <a:pt x="99687" y="85522"/>
                  <a:pt x="99656" y="85522"/>
                  <a:pt x="99583" y="85522"/>
                </a:cubicBezTo>
                <a:lnTo>
                  <a:pt x="99656" y="85447"/>
                </a:lnTo>
                <a:close/>
                <a:moveTo>
                  <a:pt x="103614" y="85823"/>
                </a:moveTo>
                <a:lnTo>
                  <a:pt x="103614" y="85823"/>
                </a:lnTo>
                <a:cubicBezTo>
                  <a:pt x="103614" y="85973"/>
                  <a:pt x="103614" y="85973"/>
                  <a:pt x="103614" y="85973"/>
                </a:cubicBezTo>
                <a:cubicBezTo>
                  <a:pt x="103614" y="86049"/>
                  <a:pt x="103577" y="86049"/>
                  <a:pt x="103540" y="86124"/>
                </a:cubicBezTo>
                <a:cubicBezTo>
                  <a:pt x="103540" y="86199"/>
                  <a:pt x="103503" y="86199"/>
                  <a:pt x="103503" y="86274"/>
                </a:cubicBezTo>
                <a:cubicBezTo>
                  <a:pt x="103467" y="86349"/>
                  <a:pt x="103430" y="86425"/>
                  <a:pt x="103430" y="86550"/>
                </a:cubicBezTo>
                <a:cubicBezTo>
                  <a:pt x="103393" y="86625"/>
                  <a:pt x="103356" y="86625"/>
                  <a:pt x="103356" y="86700"/>
                </a:cubicBezTo>
                <a:cubicBezTo>
                  <a:pt x="103356" y="86775"/>
                  <a:pt x="103356" y="86851"/>
                  <a:pt x="103356" y="87001"/>
                </a:cubicBezTo>
                <a:cubicBezTo>
                  <a:pt x="103356" y="87001"/>
                  <a:pt x="103356" y="87076"/>
                  <a:pt x="103356" y="87151"/>
                </a:cubicBezTo>
                <a:lnTo>
                  <a:pt x="103393" y="87227"/>
                </a:lnTo>
                <a:cubicBezTo>
                  <a:pt x="103393" y="87377"/>
                  <a:pt x="103393" y="87452"/>
                  <a:pt x="103393" y="87527"/>
                </a:cubicBezTo>
                <a:cubicBezTo>
                  <a:pt x="103393" y="87816"/>
                  <a:pt x="103393" y="87816"/>
                  <a:pt x="103393" y="87816"/>
                </a:cubicBezTo>
                <a:cubicBezTo>
                  <a:pt x="103393" y="87891"/>
                  <a:pt x="103393" y="87966"/>
                  <a:pt x="103393" y="88041"/>
                </a:cubicBezTo>
                <a:cubicBezTo>
                  <a:pt x="103356" y="88116"/>
                  <a:pt x="103356" y="88192"/>
                  <a:pt x="103356" y="88192"/>
                </a:cubicBezTo>
                <a:cubicBezTo>
                  <a:pt x="103320" y="88267"/>
                  <a:pt x="103283" y="88342"/>
                  <a:pt x="103283" y="88417"/>
                </a:cubicBezTo>
                <a:cubicBezTo>
                  <a:pt x="103283" y="89608"/>
                  <a:pt x="103283" y="89608"/>
                  <a:pt x="103283" y="89608"/>
                </a:cubicBezTo>
                <a:cubicBezTo>
                  <a:pt x="103283" y="89671"/>
                  <a:pt x="103283" y="89671"/>
                  <a:pt x="103246" y="89746"/>
                </a:cubicBezTo>
                <a:cubicBezTo>
                  <a:pt x="103246" y="89821"/>
                  <a:pt x="103209" y="89821"/>
                  <a:pt x="103179" y="89821"/>
                </a:cubicBezTo>
                <a:cubicBezTo>
                  <a:pt x="103179" y="89896"/>
                  <a:pt x="103142" y="89971"/>
                  <a:pt x="103105" y="89971"/>
                </a:cubicBezTo>
                <a:cubicBezTo>
                  <a:pt x="103068" y="90046"/>
                  <a:pt x="103068" y="90046"/>
                  <a:pt x="102995" y="90046"/>
                </a:cubicBezTo>
                <a:cubicBezTo>
                  <a:pt x="102958" y="90046"/>
                  <a:pt x="102885" y="89971"/>
                  <a:pt x="102848" y="89971"/>
                </a:cubicBezTo>
                <a:cubicBezTo>
                  <a:pt x="102811" y="89896"/>
                  <a:pt x="102774" y="89971"/>
                  <a:pt x="102774" y="89971"/>
                </a:cubicBezTo>
                <a:cubicBezTo>
                  <a:pt x="102738" y="89896"/>
                  <a:pt x="102738" y="89896"/>
                  <a:pt x="102707" y="89821"/>
                </a:cubicBezTo>
                <a:cubicBezTo>
                  <a:pt x="102664" y="89821"/>
                  <a:pt x="102633" y="89821"/>
                  <a:pt x="102633" y="89746"/>
                </a:cubicBezTo>
                <a:cubicBezTo>
                  <a:pt x="102633" y="89671"/>
                  <a:pt x="102633" y="89608"/>
                  <a:pt x="102633" y="89608"/>
                </a:cubicBezTo>
                <a:cubicBezTo>
                  <a:pt x="102597" y="89533"/>
                  <a:pt x="102597" y="89533"/>
                  <a:pt x="102560" y="89457"/>
                </a:cubicBezTo>
                <a:cubicBezTo>
                  <a:pt x="102486" y="89307"/>
                  <a:pt x="102413" y="89232"/>
                  <a:pt x="102303" y="89157"/>
                </a:cubicBezTo>
                <a:cubicBezTo>
                  <a:pt x="102266" y="89081"/>
                  <a:pt x="102192" y="89006"/>
                  <a:pt x="102125" y="89006"/>
                </a:cubicBezTo>
                <a:cubicBezTo>
                  <a:pt x="102125" y="88931"/>
                  <a:pt x="102088" y="88931"/>
                  <a:pt x="102052" y="88931"/>
                </a:cubicBezTo>
                <a:cubicBezTo>
                  <a:pt x="101978" y="88781"/>
                  <a:pt x="101978" y="88706"/>
                  <a:pt x="101941" y="88555"/>
                </a:cubicBezTo>
                <a:cubicBezTo>
                  <a:pt x="101941" y="88555"/>
                  <a:pt x="101941" y="88492"/>
                  <a:pt x="101905" y="88417"/>
                </a:cubicBezTo>
                <a:cubicBezTo>
                  <a:pt x="101905" y="88417"/>
                  <a:pt x="101868" y="88417"/>
                  <a:pt x="101831" y="88417"/>
                </a:cubicBezTo>
                <a:cubicBezTo>
                  <a:pt x="101831" y="88417"/>
                  <a:pt x="101794" y="88417"/>
                  <a:pt x="101758" y="88417"/>
                </a:cubicBezTo>
                <a:cubicBezTo>
                  <a:pt x="101721" y="88417"/>
                  <a:pt x="101721" y="88417"/>
                  <a:pt x="101690" y="88417"/>
                </a:cubicBezTo>
                <a:cubicBezTo>
                  <a:pt x="101647" y="88417"/>
                  <a:pt x="101647" y="88342"/>
                  <a:pt x="101617" y="88342"/>
                </a:cubicBezTo>
                <a:cubicBezTo>
                  <a:pt x="101580" y="88267"/>
                  <a:pt x="101543" y="88267"/>
                  <a:pt x="101543" y="88192"/>
                </a:cubicBezTo>
                <a:lnTo>
                  <a:pt x="101580" y="88116"/>
                </a:lnTo>
                <a:cubicBezTo>
                  <a:pt x="101580" y="88041"/>
                  <a:pt x="101543" y="87966"/>
                  <a:pt x="101543" y="87966"/>
                </a:cubicBezTo>
                <a:cubicBezTo>
                  <a:pt x="101543" y="87816"/>
                  <a:pt x="101580" y="87740"/>
                  <a:pt x="101580" y="87590"/>
                </a:cubicBezTo>
                <a:cubicBezTo>
                  <a:pt x="101580" y="87527"/>
                  <a:pt x="101580" y="87527"/>
                  <a:pt x="101580" y="87527"/>
                </a:cubicBezTo>
                <a:cubicBezTo>
                  <a:pt x="101580" y="87452"/>
                  <a:pt x="101543" y="87452"/>
                  <a:pt x="101543" y="87377"/>
                </a:cubicBezTo>
                <a:cubicBezTo>
                  <a:pt x="101543" y="87302"/>
                  <a:pt x="101506" y="87302"/>
                  <a:pt x="101506" y="87227"/>
                </a:cubicBezTo>
                <a:cubicBezTo>
                  <a:pt x="101506" y="87151"/>
                  <a:pt x="101543" y="87151"/>
                  <a:pt x="101543" y="87076"/>
                </a:cubicBezTo>
                <a:cubicBezTo>
                  <a:pt x="101543" y="87001"/>
                  <a:pt x="101617" y="87076"/>
                  <a:pt x="101617" y="87001"/>
                </a:cubicBezTo>
                <a:cubicBezTo>
                  <a:pt x="101617" y="87001"/>
                  <a:pt x="101617" y="86926"/>
                  <a:pt x="101617" y="86851"/>
                </a:cubicBezTo>
                <a:cubicBezTo>
                  <a:pt x="101647" y="86775"/>
                  <a:pt x="101690" y="86775"/>
                  <a:pt x="101690" y="86700"/>
                </a:cubicBezTo>
                <a:cubicBezTo>
                  <a:pt x="101690" y="86625"/>
                  <a:pt x="101721" y="86625"/>
                  <a:pt x="101721" y="86550"/>
                </a:cubicBezTo>
                <a:cubicBezTo>
                  <a:pt x="101794" y="86425"/>
                  <a:pt x="101831" y="86425"/>
                  <a:pt x="101868" y="86274"/>
                </a:cubicBezTo>
                <a:cubicBezTo>
                  <a:pt x="101905" y="86274"/>
                  <a:pt x="101868" y="86199"/>
                  <a:pt x="101905" y="86199"/>
                </a:cubicBezTo>
                <a:cubicBezTo>
                  <a:pt x="101831" y="86199"/>
                  <a:pt x="101831" y="86199"/>
                  <a:pt x="101831" y="86199"/>
                </a:cubicBezTo>
                <a:cubicBezTo>
                  <a:pt x="101758" y="86124"/>
                  <a:pt x="101721" y="86124"/>
                  <a:pt x="101690" y="86124"/>
                </a:cubicBezTo>
                <a:cubicBezTo>
                  <a:pt x="101617" y="86049"/>
                  <a:pt x="101580" y="86049"/>
                  <a:pt x="101543" y="86049"/>
                </a:cubicBezTo>
                <a:cubicBezTo>
                  <a:pt x="101470" y="86049"/>
                  <a:pt x="101470" y="86049"/>
                  <a:pt x="101470" y="86049"/>
                </a:cubicBezTo>
                <a:cubicBezTo>
                  <a:pt x="101359" y="86049"/>
                  <a:pt x="101323" y="86049"/>
                  <a:pt x="101212" y="86049"/>
                </a:cubicBezTo>
                <a:cubicBezTo>
                  <a:pt x="101176" y="86049"/>
                  <a:pt x="101176" y="85973"/>
                  <a:pt x="101145" y="85973"/>
                </a:cubicBezTo>
                <a:cubicBezTo>
                  <a:pt x="101108" y="85898"/>
                  <a:pt x="101108" y="85898"/>
                  <a:pt x="101071" y="85898"/>
                </a:cubicBezTo>
                <a:cubicBezTo>
                  <a:pt x="101035" y="85898"/>
                  <a:pt x="101035" y="85898"/>
                  <a:pt x="100998" y="85898"/>
                </a:cubicBezTo>
                <a:cubicBezTo>
                  <a:pt x="100998" y="85898"/>
                  <a:pt x="100961" y="85898"/>
                  <a:pt x="100924" y="85898"/>
                </a:cubicBezTo>
                <a:cubicBezTo>
                  <a:pt x="100888" y="85823"/>
                  <a:pt x="100888" y="85748"/>
                  <a:pt x="100851" y="85748"/>
                </a:cubicBezTo>
                <a:cubicBezTo>
                  <a:pt x="100851" y="85673"/>
                  <a:pt x="100814" y="85673"/>
                  <a:pt x="100777" y="85673"/>
                </a:cubicBezTo>
                <a:cubicBezTo>
                  <a:pt x="100777" y="85673"/>
                  <a:pt x="100741" y="85673"/>
                  <a:pt x="100704" y="85673"/>
                </a:cubicBezTo>
                <a:lnTo>
                  <a:pt x="100673" y="85597"/>
                </a:lnTo>
                <a:cubicBezTo>
                  <a:pt x="100630" y="85597"/>
                  <a:pt x="100600" y="85597"/>
                  <a:pt x="100600" y="85522"/>
                </a:cubicBezTo>
                <a:cubicBezTo>
                  <a:pt x="100526" y="85522"/>
                  <a:pt x="100490" y="85384"/>
                  <a:pt x="100453" y="85384"/>
                </a:cubicBezTo>
                <a:cubicBezTo>
                  <a:pt x="100416" y="85384"/>
                  <a:pt x="100416" y="85384"/>
                  <a:pt x="100379" y="85384"/>
                </a:cubicBezTo>
                <a:cubicBezTo>
                  <a:pt x="100306" y="85384"/>
                  <a:pt x="100306" y="85384"/>
                  <a:pt x="100306" y="85384"/>
                </a:cubicBezTo>
                <a:cubicBezTo>
                  <a:pt x="100269" y="85384"/>
                  <a:pt x="100269" y="85384"/>
                  <a:pt x="100232" y="85384"/>
                </a:cubicBezTo>
                <a:cubicBezTo>
                  <a:pt x="100196" y="85384"/>
                  <a:pt x="100196" y="85384"/>
                  <a:pt x="100159" y="85384"/>
                </a:cubicBezTo>
                <a:cubicBezTo>
                  <a:pt x="100159" y="85673"/>
                  <a:pt x="100159" y="85673"/>
                  <a:pt x="100159" y="85673"/>
                </a:cubicBezTo>
                <a:cubicBezTo>
                  <a:pt x="100159" y="85673"/>
                  <a:pt x="100159" y="85823"/>
                  <a:pt x="100196" y="85823"/>
                </a:cubicBezTo>
                <a:cubicBezTo>
                  <a:pt x="100232" y="85823"/>
                  <a:pt x="100269" y="85823"/>
                  <a:pt x="100306" y="85898"/>
                </a:cubicBezTo>
                <a:cubicBezTo>
                  <a:pt x="100343" y="85898"/>
                  <a:pt x="100379" y="85898"/>
                  <a:pt x="100379" y="85973"/>
                </a:cubicBezTo>
                <a:cubicBezTo>
                  <a:pt x="100416" y="85973"/>
                  <a:pt x="100453" y="85973"/>
                  <a:pt x="100453" y="85973"/>
                </a:cubicBezTo>
                <a:cubicBezTo>
                  <a:pt x="100490" y="86049"/>
                  <a:pt x="100453" y="86049"/>
                  <a:pt x="100453" y="86124"/>
                </a:cubicBezTo>
                <a:cubicBezTo>
                  <a:pt x="100416" y="86124"/>
                  <a:pt x="100416" y="86199"/>
                  <a:pt x="100379" y="86199"/>
                </a:cubicBezTo>
                <a:cubicBezTo>
                  <a:pt x="100343" y="86199"/>
                  <a:pt x="100306" y="86199"/>
                  <a:pt x="100232" y="86199"/>
                </a:cubicBezTo>
                <a:cubicBezTo>
                  <a:pt x="100196" y="86199"/>
                  <a:pt x="100159" y="86199"/>
                  <a:pt x="100091" y="86199"/>
                </a:cubicBezTo>
                <a:cubicBezTo>
                  <a:pt x="100055" y="86199"/>
                  <a:pt x="100055" y="86274"/>
                  <a:pt x="100018" y="86274"/>
                </a:cubicBezTo>
                <a:cubicBezTo>
                  <a:pt x="99981" y="86274"/>
                  <a:pt x="99981" y="86349"/>
                  <a:pt x="99944" y="86425"/>
                </a:cubicBezTo>
                <a:cubicBezTo>
                  <a:pt x="99871" y="86487"/>
                  <a:pt x="99834" y="86550"/>
                  <a:pt x="99761" y="86625"/>
                </a:cubicBezTo>
                <a:cubicBezTo>
                  <a:pt x="99761" y="86700"/>
                  <a:pt x="99724" y="86700"/>
                  <a:pt x="99687" y="86775"/>
                </a:cubicBezTo>
                <a:cubicBezTo>
                  <a:pt x="99656" y="86775"/>
                  <a:pt x="99614" y="86851"/>
                  <a:pt x="99614" y="86851"/>
                </a:cubicBezTo>
                <a:cubicBezTo>
                  <a:pt x="99583" y="86926"/>
                  <a:pt x="99546" y="86926"/>
                  <a:pt x="99546" y="87076"/>
                </a:cubicBezTo>
                <a:cubicBezTo>
                  <a:pt x="99546" y="87151"/>
                  <a:pt x="99546" y="87151"/>
                  <a:pt x="99546" y="87151"/>
                </a:cubicBezTo>
                <a:lnTo>
                  <a:pt x="99546" y="87227"/>
                </a:lnTo>
                <a:cubicBezTo>
                  <a:pt x="99546" y="87377"/>
                  <a:pt x="99546" y="87452"/>
                  <a:pt x="99546" y="87527"/>
                </a:cubicBezTo>
                <a:cubicBezTo>
                  <a:pt x="99546" y="87590"/>
                  <a:pt x="99546" y="87665"/>
                  <a:pt x="99546" y="87665"/>
                </a:cubicBezTo>
                <a:cubicBezTo>
                  <a:pt x="99546" y="87740"/>
                  <a:pt x="99509" y="87816"/>
                  <a:pt x="99509" y="87891"/>
                </a:cubicBezTo>
                <a:cubicBezTo>
                  <a:pt x="99509" y="87966"/>
                  <a:pt x="99509" y="87966"/>
                  <a:pt x="99473" y="88041"/>
                </a:cubicBezTo>
                <a:cubicBezTo>
                  <a:pt x="99436" y="88041"/>
                  <a:pt x="99399" y="88041"/>
                  <a:pt x="99362" y="88041"/>
                </a:cubicBezTo>
                <a:cubicBezTo>
                  <a:pt x="99252" y="88041"/>
                  <a:pt x="99179" y="88041"/>
                  <a:pt x="99075" y="87891"/>
                </a:cubicBezTo>
                <a:cubicBezTo>
                  <a:pt x="99038" y="87891"/>
                  <a:pt x="99075" y="87740"/>
                  <a:pt x="99038" y="87740"/>
                </a:cubicBezTo>
                <a:cubicBezTo>
                  <a:pt x="99038" y="87740"/>
                  <a:pt x="99001" y="87740"/>
                  <a:pt x="98964" y="87740"/>
                </a:cubicBezTo>
                <a:cubicBezTo>
                  <a:pt x="98891" y="87740"/>
                  <a:pt x="98854" y="87740"/>
                  <a:pt x="98781" y="87740"/>
                </a:cubicBezTo>
                <a:cubicBezTo>
                  <a:pt x="98781" y="87665"/>
                  <a:pt x="98781" y="87527"/>
                  <a:pt x="98744" y="87452"/>
                </a:cubicBezTo>
                <a:cubicBezTo>
                  <a:pt x="98633" y="87452"/>
                  <a:pt x="98633" y="87452"/>
                  <a:pt x="98633" y="87452"/>
                </a:cubicBezTo>
                <a:cubicBezTo>
                  <a:pt x="98566" y="87452"/>
                  <a:pt x="98529" y="87527"/>
                  <a:pt x="98493" y="87527"/>
                </a:cubicBezTo>
                <a:cubicBezTo>
                  <a:pt x="98419" y="87527"/>
                  <a:pt x="98382" y="87527"/>
                  <a:pt x="98346" y="87527"/>
                </a:cubicBezTo>
                <a:cubicBezTo>
                  <a:pt x="98272" y="87527"/>
                  <a:pt x="98235" y="87590"/>
                  <a:pt x="98199" y="87665"/>
                </a:cubicBezTo>
                <a:cubicBezTo>
                  <a:pt x="98162" y="87665"/>
                  <a:pt x="98199" y="87740"/>
                  <a:pt x="98162" y="87816"/>
                </a:cubicBezTo>
                <a:cubicBezTo>
                  <a:pt x="98162" y="87891"/>
                  <a:pt x="98125" y="87891"/>
                  <a:pt x="98094" y="87966"/>
                </a:cubicBezTo>
                <a:cubicBezTo>
                  <a:pt x="98058" y="87966"/>
                  <a:pt x="98094" y="88041"/>
                  <a:pt x="98058" y="88116"/>
                </a:cubicBezTo>
                <a:cubicBezTo>
                  <a:pt x="97984" y="88116"/>
                  <a:pt x="97947" y="88041"/>
                  <a:pt x="97911" y="88116"/>
                </a:cubicBezTo>
                <a:cubicBezTo>
                  <a:pt x="97837" y="88116"/>
                  <a:pt x="97800" y="88342"/>
                  <a:pt x="97800" y="88492"/>
                </a:cubicBezTo>
                <a:cubicBezTo>
                  <a:pt x="97764" y="88492"/>
                  <a:pt x="97764" y="88555"/>
                  <a:pt x="97764" y="88630"/>
                </a:cubicBezTo>
                <a:cubicBezTo>
                  <a:pt x="97764" y="88706"/>
                  <a:pt x="97727" y="88781"/>
                  <a:pt x="97690" y="88781"/>
                </a:cubicBezTo>
                <a:cubicBezTo>
                  <a:pt x="97690" y="88781"/>
                  <a:pt x="97653" y="88781"/>
                  <a:pt x="97617" y="88781"/>
                </a:cubicBezTo>
                <a:cubicBezTo>
                  <a:pt x="97580" y="88781"/>
                  <a:pt x="97549" y="88781"/>
                  <a:pt x="97476" y="88781"/>
                </a:cubicBezTo>
                <a:cubicBezTo>
                  <a:pt x="97476" y="89081"/>
                  <a:pt x="97476" y="89081"/>
                  <a:pt x="97476" y="89081"/>
                </a:cubicBezTo>
                <a:cubicBezTo>
                  <a:pt x="97513" y="89081"/>
                  <a:pt x="97513" y="89157"/>
                  <a:pt x="97513" y="89157"/>
                </a:cubicBezTo>
                <a:cubicBezTo>
                  <a:pt x="97549" y="89232"/>
                  <a:pt x="97580" y="89232"/>
                  <a:pt x="97580" y="89307"/>
                </a:cubicBezTo>
                <a:cubicBezTo>
                  <a:pt x="97617" y="89382"/>
                  <a:pt x="97617" y="89382"/>
                  <a:pt x="97617" y="89457"/>
                </a:cubicBezTo>
                <a:cubicBezTo>
                  <a:pt x="97617" y="89746"/>
                  <a:pt x="97617" y="89746"/>
                  <a:pt x="97617" y="89746"/>
                </a:cubicBezTo>
                <a:cubicBezTo>
                  <a:pt x="97329" y="89746"/>
                  <a:pt x="97329" y="89746"/>
                  <a:pt x="97329" y="89746"/>
                </a:cubicBezTo>
                <a:cubicBezTo>
                  <a:pt x="97329" y="89671"/>
                  <a:pt x="97329" y="89671"/>
                  <a:pt x="97329" y="89671"/>
                </a:cubicBezTo>
                <a:cubicBezTo>
                  <a:pt x="97329" y="89608"/>
                  <a:pt x="97329" y="89533"/>
                  <a:pt x="97329" y="89382"/>
                </a:cubicBezTo>
                <a:cubicBezTo>
                  <a:pt x="97329" y="89382"/>
                  <a:pt x="97329" y="89307"/>
                  <a:pt x="97329" y="89232"/>
                </a:cubicBezTo>
                <a:cubicBezTo>
                  <a:pt x="97108" y="89232"/>
                  <a:pt x="97108" y="89232"/>
                  <a:pt x="97108" y="89232"/>
                </a:cubicBezTo>
                <a:cubicBezTo>
                  <a:pt x="97108" y="89232"/>
                  <a:pt x="97071" y="89307"/>
                  <a:pt x="97041" y="89307"/>
                </a:cubicBezTo>
                <a:cubicBezTo>
                  <a:pt x="97041" y="89307"/>
                  <a:pt x="97004" y="89307"/>
                  <a:pt x="96967" y="89382"/>
                </a:cubicBezTo>
                <a:cubicBezTo>
                  <a:pt x="96967" y="89382"/>
                  <a:pt x="96931" y="89457"/>
                  <a:pt x="96931" y="89533"/>
                </a:cubicBezTo>
                <a:cubicBezTo>
                  <a:pt x="96894" y="89608"/>
                  <a:pt x="96894" y="89671"/>
                  <a:pt x="96894" y="89821"/>
                </a:cubicBezTo>
                <a:cubicBezTo>
                  <a:pt x="96894" y="89971"/>
                  <a:pt x="96931" y="90122"/>
                  <a:pt x="96894" y="90272"/>
                </a:cubicBezTo>
                <a:cubicBezTo>
                  <a:pt x="96894" y="90347"/>
                  <a:pt x="96894" y="90347"/>
                  <a:pt x="96894" y="90422"/>
                </a:cubicBezTo>
                <a:cubicBezTo>
                  <a:pt x="96894" y="90498"/>
                  <a:pt x="96857" y="90498"/>
                  <a:pt x="96820" y="90573"/>
                </a:cubicBezTo>
                <a:cubicBezTo>
                  <a:pt x="96784" y="90636"/>
                  <a:pt x="96784" y="90636"/>
                  <a:pt x="96747" y="90723"/>
                </a:cubicBezTo>
                <a:cubicBezTo>
                  <a:pt x="96747" y="90786"/>
                  <a:pt x="96710" y="90786"/>
                  <a:pt x="96710" y="90861"/>
                </a:cubicBezTo>
                <a:cubicBezTo>
                  <a:pt x="96673" y="90936"/>
                  <a:pt x="96710" y="90936"/>
                  <a:pt x="96673" y="91012"/>
                </a:cubicBezTo>
                <a:cubicBezTo>
                  <a:pt x="96673" y="91087"/>
                  <a:pt x="96637" y="91087"/>
                  <a:pt x="96600" y="91087"/>
                </a:cubicBezTo>
                <a:cubicBezTo>
                  <a:pt x="96563" y="91162"/>
                  <a:pt x="96532" y="91237"/>
                  <a:pt x="96496" y="91387"/>
                </a:cubicBezTo>
                <a:cubicBezTo>
                  <a:pt x="96496" y="91387"/>
                  <a:pt x="96496" y="91463"/>
                  <a:pt x="96459" y="91538"/>
                </a:cubicBezTo>
                <a:cubicBezTo>
                  <a:pt x="96422" y="91538"/>
                  <a:pt x="96422" y="91538"/>
                  <a:pt x="96385" y="91613"/>
                </a:cubicBezTo>
                <a:cubicBezTo>
                  <a:pt x="96349" y="91613"/>
                  <a:pt x="96349" y="91613"/>
                  <a:pt x="96312" y="91688"/>
                </a:cubicBezTo>
                <a:cubicBezTo>
                  <a:pt x="96275" y="91688"/>
                  <a:pt x="96275" y="91751"/>
                  <a:pt x="96238" y="91751"/>
                </a:cubicBezTo>
                <a:cubicBezTo>
                  <a:pt x="96238" y="91751"/>
                  <a:pt x="96202" y="91751"/>
                  <a:pt x="96165" y="91751"/>
                </a:cubicBezTo>
                <a:cubicBezTo>
                  <a:pt x="96128" y="91751"/>
                  <a:pt x="96128" y="91751"/>
                  <a:pt x="96091" y="91751"/>
                </a:cubicBezTo>
                <a:cubicBezTo>
                  <a:pt x="95950" y="91751"/>
                  <a:pt x="95914" y="91751"/>
                  <a:pt x="95767" y="91751"/>
                </a:cubicBezTo>
                <a:cubicBezTo>
                  <a:pt x="95730" y="91751"/>
                  <a:pt x="95730" y="91826"/>
                  <a:pt x="95693" y="91826"/>
                </a:cubicBezTo>
                <a:cubicBezTo>
                  <a:pt x="95620" y="91826"/>
                  <a:pt x="95583" y="91901"/>
                  <a:pt x="95509" y="91977"/>
                </a:cubicBezTo>
                <a:cubicBezTo>
                  <a:pt x="95479" y="91977"/>
                  <a:pt x="95442" y="92052"/>
                  <a:pt x="95442" y="92052"/>
                </a:cubicBezTo>
                <a:cubicBezTo>
                  <a:pt x="95332" y="92052"/>
                  <a:pt x="95295" y="92052"/>
                  <a:pt x="95222" y="92052"/>
                </a:cubicBezTo>
                <a:cubicBezTo>
                  <a:pt x="95185" y="92052"/>
                  <a:pt x="95148" y="92127"/>
                  <a:pt x="95111" y="92202"/>
                </a:cubicBezTo>
                <a:cubicBezTo>
                  <a:pt x="95075" y="92277"/>
                  <a:pt x="95007" y="92353"/>
                  <a:pt x="94970" y="92353"/>
                </a:cubicBezTo>
                <a:cubicBezTo>
                  <a:pt x="94860" y="92428"/>
                  <a:pt x="94823" y="92503"/>
                  <a:pt x="94713" y="92578"/>
                </a:cubicBezTo>
                <a:cubicBezTo>
                  <a:pt x="94676" y="92653"/>
                  <a:pt x="94676" y="92653"/>
                  <a:pt x="94640" y="92653"/>
                </a:cubicBezTo>
                <a:cubicBezTo>
                  <a:pt x="94603" y="92716"/>
                  <a:pt x="94566" y="92804"/>
                  <a:pt x="94529" y="92942"/>
                </a:cubicBezTo>
                <a:cubicBezTo>
                  <a:pt x="94529" y="93017"/>
                  <a:pt x="94566" y="93092"/>
                  <a:pt x="94529" y="93242"/>
                </a:cubicBezTo>
                <a:cubicBezTo>
                  <a:pt x="94529" y="93318"/>
                  <a:pt x="94529" y="93318"/>
                  <a:pt x="94493" y="93393"/>
                </a:cubicBezTo>
                <a:lnTo>
                  <a:pt x="94462" y="93393"/>
                </a:lnTo>
                <a:cubicBezTo>
                  <a:pt x="94425" y="93393"/>
                  <a:pt x="94388" y="93318"/>
                  <a:pt x="94388" y="93318"/>
                </a:cubicBezTo>
                <a:cubicBezTo>
                  <a:pt x="94352" y="93318"/>
                  <a:pt x="94315" y="93318"/>
                  <a:pt x="94315" y="93242"/>
                </a:cubicBezTo>
                <a:cubicBezTo>
                  <a:pt x="94278" y="93242"/>
                  <a:pt x="94241" y="93242"/>
                  <a:pt x="94241" y="93242"/>
                </a:cubicBezTo>
                <a:cubicBezTo>
                  <a:pt x="94205" y="93167"/>
                  <a:pt x="94241" y="93167"/>
                  <a:pt x="94241" y="93092"/>
                </a:cubicBezTo>
                <a:cubicBezTo>
                  <a:pt x="94205" y="93017"/>
                  <a:pt x="94205" y="93017"/>
                  <a:pt x="94168" y="92942"/>
                </a:cubicBezTo>
                <a:cubicBezTo>
                  <a:pt x="94168" y="93017"/>
                  <a:pt x="94168" y="93167"/>
                  <a:pt x="94131" y="93242"/>
                </a:cubicBezTo>
                <a:cubicBezTo>
                  <a:pt x="94131" y="93242"/>
                  <a:pt x="94058" y="93242"/>
                  <a:pt x="94058" y="93318"/>
                </a:cubicBezTo>
                <a:cubicBezTo>
                  <a:pt x="94058" y="93318"/>
                  <a:pt x="94058" y="93393"/>
                  <a:pt x="94058" y="93468"/>
                </a:cubicBezTo>
                <a:cubicBezTo>
                  <a:pt x="94058" y="93618"/>
                  <a:pt x="94058" y="93618"/>
                  <a:pt x="94058" y="93618"/>
                </a:cubicBezTo>
                <a:cubicBezTo>
                  <a:pt x="94058" y="93618"/>
                  <a:pt x="94058" y="93693"/>
                  <a:pt x="94058" y="93769"/>
                </a:cubicBezTo>
                <a:cubicBezTo>
                  <a:pt x="94094" y="93831"/>
                  <a:pt x="94094" y="93907"/>
                  <a:pt x="94058" y="94057"/>
                </a:cubicBezTo>
                <a:cubicBezTo>
                  <a:pt x="94058" y="94207"/>
                  <a:pt x="94058" y="94207"/>
                  <a:pt x="94058" y="94207"/>
                </a:cubicBezTo>
                <a:cubicBezTo>
                  <a:pt x="94058" y="94283"/>
                  <a:pt x="94021" y="94283"/>
                  <a:pt x="94021" y="94358"/>
                </a:cubicBezTo>
                <a:cubicBezTo>
                  <a:pt x="94021" y="94433"/>
                  <a:pt x="93947" y="94433"/>
                  <a:pt x="93947" y="94508"/>
                </a:cubicBezTo>
                <a:cubicBezTo>
                  <a:pt x="93947" y="94508"/>
                  <a:pt x="93947" y="94583"/>
                  <a:pt x="93947" y="94659"/>
                </a:cubicBezTo>
                <a:cubicBezTo>
                  <a:pt x="93947" y="94734"/>
                  <a:pt x="93947" y="94796"/>
                  <a:pt x="93990" y="94947"/>
                </a:cubicBezTo>
                <a:lnTo>
                  <a:pt x="94021" y="95022"/>
                </a:lnTo>
                <a:cubicBezTo>
                  <a:pt x="94021" y="95097"/>
                  <a:pt x="94058" y="95097"/>
                  <a:pt x="94094" y="95172"/>
                </a:cubicBezTo>
                <a:cubicBezTo>
                  <a:pt x="94131" y="95248"/>
                  <a:pt x="94131" y="95323"/>
                  <a:pt x="94131" y="95473"/>
                </a:cubicBezTo>
                <a:cubicBezTo>
                  <a:pt x="94168" y="95624"/>
                  <a:pt x="94241" y="95699"/>
                  <a:pt x="94278" y="95912"/>
                </a:cubicBezTo>
                <a:cubicBezTo>
                  <a:pt x="94278" y="95987"/>
                  <a:pt x="94278" y="95987"/>
                  <a:pt x="94278" y="95987"/>
                </a:cubicBezTo>
                <a:cubicBezTo>
                  <a:pt x="94241" y="95987"/>
                  <a:pt x="94241" y="95912"/>
                  <a:pt x="94205" y="95912"/>
                </a:cubicBezTo>
                <a:cubicBezTo>
                  <a:pt x="94168" y="95912"/>
                  <a:pt x="94131" y="95912"/>
                  <a:pt x="94094" y="95912"/>
                </a:cubicBezTo>
                <a:cubicBezTo>
                  <a:pt x="94094" y="95912"/>
                  <a:pt x="94058" y="95849"/>
                  <a:pt x="94021" y="95849"/>
                </a:cubicBezTo>
                <a:cubicBezTo>
                  <a:pt x="94021" y="95774"/>
                  <a:pt x="93990" y="95774"/>
                  <a:pt x="93990" y="95774"/>
                </a:cubicBezTo>
                <a:cubicBezTo>
                  <a:pt x="93947" y="95774"/>
                  <a:pt x="93917" y="95849"/>
                  <a:pt x="93917" y="95849"/>
                </a:cubicBezTo>
                <a:cubicBezTo>
                  <a:pt x="93917" y="96137"/>
                  <a:pt x="93917" y="96137"/>
                  <a:pt x="93917" y="96137"/>
                </a:cubicBezTo>
                <a:cubicBezTo>
                  <a:pt x="93917" y="96213"/>
                  <a:pt x="93917" y="96213"/>
                  <a:pt x="93947" y="96288"/>
                </a:cubicBezTo>
                <a:cubicBezTo>
                  <a:pt x="93990" y="96363"/>
                  <a:pt x="94021" y="96438"/>
                  <a:pt x="94058" y="96589"/>
                </a:cubicBezTo>
                <a:cubicBezTo>
                  <a:pt x="94094" y="96589"/>
                  <a:pt x="94094" y="96664"/>
                  <a:pt x="94131" y="96739"/>
                </a:cubicBezTo>
                <a:cubicBezTo>
                  <a:pt x="94168" y="96739"/>
                  <a:pt x="94168" y="96814"/>
                  <a:pt x="94205" y="96814"/>
                </a:cubicBezTo>
                <a:cubicBezTo>
                  <a:pt x="94241" y="96877"/>
                  <a:pt x="94241" y="96877"/>
                  <a:pt x="94278" y="96965"/>
                </a:cubicBezTo>
                <a:cubicBezTo>
                  <a:pt x="94278" y="97027"/>
                  <a:pt x="94315" y="97027"/>
                  <a:pt x="94315" y="97102"/>
                </a:cubicBezTo>
                <a:cubicBezTo>
                  <a:pt x="94315" y="97253"/>
                  <a:pt x="94315" y="97328"/>
                  <a:pt x="94315" y="97403"/>
                </a:cubicBezTo>
                <a:cubicBezTo>
                  <a:pt x="94315" y="97554"/>
                  <a:pt x="94315" y="97629"/>
                  <a:pt x="94352" y="97779"/>
                </a:cubicBezTo>
                <a:cubicBezTo>
                  <a:pt x="94388" y="97779"/>
                  <a:pt x="94388" y="97854"/>
                  <a:pt x="94425" y="97930"/>
                </a:cubicBezTo>
                <a:cubicBezTo>
                  <a:pt x="94425" y="98067"/>
                  <a:pt x="94462" y="98143"/>
                  <a:pt x="94462" y="98293"/>
                </a:cubicBezTo>
                <a:cubicBezTo>
                  <a:pt x="94462" y="98368"/>
                  <a:pt x="94462" y="98368"/>
                  <a:pt x="94493" y="98443"/>
                </a:cubicBezTo>
                <a:cubicBezTo>
                  <a:pt x="94493" y="98519"/>
                  <a:pt x="94462" y="98594"/>
                  <a:pt x="94493" y="98669"/>
                </a:cubicBezTo>
                <a:cubicBezTo>
                  <a:pt x="94493" y="98744"/>
                  <a:pt x="94529" y="98819"/>
                  <a:pt x="94529" y="98957"/>
                </a:cubicBezTo>
                <a:cubicBezTo>
                  <a:pt x="94566" y="99045"/>
                  <a:pt x="94603" y="99045"/>
                  <a:pt x="94603" y="99108"/>
                </a:cubicBezTo>
                <a:cubicBezTo>
                  <a:pt x="94640" y="99258"/>
                  <a:pt x="94676" y="99333"/>
                  <a:pt x="94713" y="99484"/>
                </a:cubicBezTo>
                <a:cubicBezTo>
                  <a:pt x="94713" y="99484"/>
                  <a:pt x="94750" y="99559"/>
                  <a:pt x="94750" y="99634"/>
                </a:cubicBezTo>
                <a:cubicBezTo>
                  <a:pt x="94750" y="99634"/>
                  <a:pt x="94750" y="99709"/>
                  <a:pt x="94750" y="99784"/>
                </a:cubicBezTo>
                <a:cubicBezTo>
                  <a:pt x="94787" y="99935"/>
                  <a:pt x="94750" y="100010"/>
                  <a:pt x="94750" y="100223"/>
                </a:cubicBezTo>
                <a:cubicBezTo>
                  <a:pt x="94750" y="100298"/>
                  <a:pt x="94787" y="100449"/>
                  <a:pt x="94823" y="100524"/>
                </a:cubicBezTo>
                <a:cubicBezTo>
                  <a:pt x="94823" y="100599"/>
                  <a:pt x="94860" y="100599"/>
                  <a:pt x="94860" y="100674"/>
                </a:cubicBezTo>
                <a:cubicBezTo>
                  <a:pt x="94860" y="100749"/>
                  <a:pt x="94860" y="100825"/>
                  <a:pt x="94860" y="100900"/>
                </a:cubicBezTo>
                <a:cubicBezTo>
                  <a:pt x="94860" y="101489"/>
                  <a:pt x="94860" y="101489"/>
                  <a:pt x="94860" y="101489"/>
                </a:cubicBezTo>
                <a:cubicBezTo>
                  <a:pt x="94823" y="101489"/>
                  <a:pt x="94787" y="101414"/>
                  <a:pt x="94713" y="101489"/>
                </a:cubicBezTo>
                <a:cubicBezTo>
                  <a:pt x="94676" y="101489"/>
                  <a:pt x="94640" y="101564"/>
                  <a:pt x="94566" y="101639"/>
                </a:cubicBezTo>
                <a:cubicBezTo>
                  <a:pt x="94566" y="101639"/>
                  <a:pt x="94529" y="101714"/>
                  <a:pt x="94493" y="101714"/>
                </a:cubicBezTo>
                <a:cubicBezTo>
                  <a:pt x="94493" y="101790"/>
                  <a:pt x="94462" y="101790"/>
                  <a:pt x="94462" y="101865"/>
                </a:cubicBezTo>
                <a:cubicBezTo>
                  <a:pt x="94462" y="102015"/>
                  <a:pt x="94462" y="102015"/>
                  <a:pt x="94462" y="102015"/>
                </a:cubicBezTo>
                <a:cubicBezTo>
                  <a:pt x="94529" y="102015"/>
                  <a:pt x="94603" y="102015"/>
                  <a:pt x="94676" y="102090"/>
                </a:cubicBezTo>
                <a:cubicBezTo>
                  <a:pt x="94713" y="102153"/>
                  <a:pt x="94713" y="102303"/>
                  <a:pt x="94750" y="102379"/>
                </a:cubicBezTo>
                <a:cubicBezTo>
                  <a:pt x="94787" y="102454"/>
                  <a:pt x="94823" y="102454"/>
                  <a:pt x="94823" y="102454"/>
                </a:cubicBezTo>
                <a:cubicBezTo>
                  <a:pt x="94860" y="102454"/>
                  <a:pt x="94860" y="102529"/>
                  <a:pt x="94897" y="102529"/>
                </a:cubicBezTo>
                <a:cubicBezTo>
                  <a:pt x="94970" y="102604"/>
                  <a:pt x="94970" y="102604"/>
                  <a:pt x="95038" y="102679"/>
                </a:cubicBezTo>
                <a:cubicBezTo>
                  <a:pt x="95075" y="102679"/>
                  <a:pt x="95075" y="102679"/>
                  <a:pt x="95111" y="102679"/>
                </a:cubicBezTo>
                <a:cubicBezTo>
                  <a:pt x="95148" y="102755"/>
                  <a:pt x="95185" y="102830"/>
                  <a:pt x="95258" y="102830"/>
                </a:cubicBezTo>
                <a:cubicBezTo>
                  <a:pt x="95295" y="102905"/>
                  <a:pt x="95332" y="102830"/>
                  <a:pt x="95369" y="102830"/>
                </a:cubicBezTo>
                <a:cubicBezTo>
                  <a:pt x="95405" y="102830"/>
                  <a:pt x="95442" y="102905"/>
                  <a:pt x="95479" y="102830"/>
                </a:cubicBezTo>
                <a:cubicBezTo>
                  <a:pt x="95509" y="102830"/>
                  <a:pt x="95583" y="102830"/>
                  <a:pt x="95620" y="102755"/>
                </a:cubicBezTo>
                <a:cubicBezTo>
                  <a:pt x="95620" y="102755"/>
                  <a:pt x="95656" y="102830"/>
                  <a:pt x="95693" y="102755"/>
                </a:cubicBezTo>
                <a:cubicBezTo>
                  <a:pt x="95730" y="102755"/>
                  <a:pt x="95730" y="102679"/>
                  <a:pt x="95767" y="102679"/>
                </a:cubicBezTo>
                <a:cubicBezTo>
                  <a:pt x="95803" y="102604"/>
                  <a:pt x="95840" y="102604"/>
                  <a:pt x="95840" y="102604"/>
                </a:cubicBezTo>
                <a:cubicBezTo>
                  <a:pt x="95877" y="102529"/>
                  <a:pt x="95877" y="102454"/>
                  <a:pt x="95914" y="102454"/>
                </a:cubicBezTo>
                <a:cubicBezTo>
                  <a:pt x="95914" y="102379"/>
                  <a:pt x="95914" y="102303"/>
                  <a:pt x="95914" y="102303"/>
                </a:cubicBezTo>
                <a:cubicBezTo>
                  <a:pt x="95950" y="102228"/>
                  <a:pt x="95950" y="102228"/>
                  <a:pt x="95987" y="102153"/>
                </a:cubicBezTo>
                <a:cubicBezTo>
                  <a:pt x="96024" y="102153"/>
                  <a:pt x="96024" y="102090"/>
                  <a:pt x="96024" y="102015"/>
                </a:cubicBezTo>
                <a:cubicBezTo>
                  <a:pt x="96091" y="102015"/>
                  <a:pt x="96128" y="102015"/>
                  <a:pt x="96165" y="102015"/>
                </a:cubicBezTo>
                <a:cubicBezTo>
                  <a:pt x="96238" y="102015"/>
                  <a:pt x="96275" y="102015"/>
                  <a:pt x="96312" y="101940"/>
                </a:cubicBezTo>
                <a:cubicBezTo>
                  <a:pt x="96349" y="101940"/>
                  <a:pt x="96349" y="101865"/>
                  <a:pt x="96385" y="101790"/>
                </a:cubicBezTo>
                <a:cubicBezTo>
                  <a:pt x="96422" y="101790"/>
                  <a:pt x="96459" y="101790"/>
                  <a:pt x="96532" y="101790"/>
                </a:cubicBezTo>
                <a:cubicBezTo>
                  <a:pt x="96637" y="101790"/>
                  <a:pt x="96710" y="101865"/>
                  <a:pt x="96857" y="101865"/>
                </a:cubicBezTo>
                <a:cubicBezTo>
                  <a:pt x="96894" y="101940"/>
                  <a:pt x="96931" y="102015"/>
                  <a:pt x="97004" y="102015"/>
                </a:cubicBezTo>
                <a:cubicBezTo>
                  <a:pt x="97041" y="102090"/>
                  <a:pt x="97041" y="102090"/>
                  <a:pt x="97071" y="102090"/>
                </a:cubicBezTo>
                <a:cubicBezTo>
                  <a:pt x="97145" y="102090"/>
                  <a:pt x="97145" y="102090"/>
                  <a:pt x="97218" y="102090"/>
                </a:cubicBezTo>
                <a:cubicBezTo>
                  <a:pt x="97255" y="102090"/>
                  <a:pt x="97292" y="102090"/>
                  <a:pt x="97329" y="102090"/>
                </a:cubicBezTo>
                <a:cubicBezTo>
                  <a:pt x="97329" y="102015"/>
                  <a:pt x="97366" y="102015"/>
                  <a:pt x="97366" y="101940"/>
                </a:cubicBezTo>
                <a:cubicBezTo>
                  <a:pt x="97402" y="101865"/>
                  <a:pt x="97439" y="101865"/>
                  <a:pt x="97439" y="101790"/>
                </a:cubicBezTo>
                <a:cubicBezTo>
                  <a:pt x="97476" y="101714"/>
                  <a:pt x="97513" y="101564"/>
                  <a:pt x="97549" y="101489"/>
                </a:cubicBezTo>
                <a:cubicBezTo>
                  <a:pt x="97580" y="101414"/>
                  <a:pt x="97580" y="101414"/>
                  <a:pt x="97617" y="101338"/>
                </a:cubicBezTo>
                <a:cubicBezTo>
                  <a:pt x="97727" y="101125"/>
                  <a:pt x="97800" y="100900"/>
                  <a:pt x="97947" y="100825"/>
                </a:cubicBezTo>
                <a:cubicBezTo>
                  <a:pt x="97947" y="100825"/>
                  <a:pt x="97984" y="100825"/>
                  <a:pt x="98021" y="100749"/>
                </a:cubicBezTo>
                <a:cubicBezTo>
                  <a:pt x="98058" y="100749"/>
                  <a:pt x="98058" y="100749"/>
                  <a:pt x="98094" y="100749"/>
                </a:cubicBezTo>
                <a:cubicBezTo>
                  <a:pt x="98094" y="100674"/>
                  <a:pt x="98125" y="100674"/>
                  <a:pt x="98162" y="100674"/>
                </a:cubicBezTo>
                <a:cubicBezTo>
                  <a:pt x="98162" y="100599"/>
                  <a:pt x="98199" y="100674"/>
                  <a:pt x="98235" y="100674"/>
                </a:cubicBezTo>
                <a:cubicBezTo>
                  <a:pt x="98235" y="100674"/>
                  <a:pt x="98272" y="100599"/>
                  <a:pt x="98309" y="100674"/>
                </a:cubicBezTo>
                <a:cubicBezTo>
                  <a:pt x="98309" y="100674"/>
                  <a:pt x="98346" y="100674"/>
                  <a:pt x="98346" y="100749"/>
                </a:cubicBezTo>
                <a:cubicBezTo>
                  <a:pt x="98382" y="100749"/>
                  <a:pt x="98419" y="100825"/>
                  <a:pt x="98419" y="100825"/>
                </a:cubicBezTo>
                <a:cubicBezTo>
                  <a:pt x="98493" y="100825"/>
                  <a:pt x="98529" y="100825"/>
                  <a:pt x="98566" y="100825"/>
                </a:cubicBezTo>
                <a:cubicBezTo>
                  <a:pt x="98633" y="100825"/>
                  <a:pt x="98670" y="100825"/>
                  <a:pt x="98707" y="100825"/>
                </a:cubicBezTo>
                <a:cubicBezTo>
                  <a:pt x="98744" y="100825"/>
                  <a:pt x="98744" y="100749"/>
                  <a:pt x="98781" y="100749"/>
                </a:cubicBezTo>
                <a:cubicBezTo>
                  <a:pt x="98854" y="100599"/>
                  <a:pt x="98854" y="100524"/>
                  <a:pt x="98928" y="100449"/>
                </a:cubicBezTo>
                <a:cubicBezTo>
                  <a:pt x="98964" y="100373"/>
                  <a:pt x="99001" y="100373"/>
                  <a:pt x="99038" y="100298"/>
                </a:cubicBezTo>
                <a:cubicBezTo>
                  <a:pt x="99038" y="100298"/>
                  <a:pt x="99075" y="100223"/>
                  <a:pt x="99075" y="100148"/>
                </a:cubicBezTo>
                <a:cubicBezTo>
                  <a:pt x="99111" y="100148"/>
                  <a:pt x="99111" y="100073"/>
                  <a:pt x="99142" y="100010"/>
                </a:cubicBezTo>
                <a:cubicBezTo>
                  <a:pt x="99142" y="100010"/>
                  <a:pt x="99179" y="100010"/>
                  <a:pt x="99215" y="100010"/>
                </a:cubicBezTo>
                <a:cubicBezTo>
                  <a:pt x="99252" y="100010"/>
                  <a:pt x="99326" y="99935"/>
                  <a:pt x="99399" y="99935"/>
                </a:cubicBezTo>
                <a:cubicBezTo>
                  <a:pt x="99436" y="99935"/>
                  <a:pt x="99473" y="100010"/>
                  <a:pt x="99509" y="100010"/>
                </a:cubicBezTo>
                <a:cubicBezTo>
                  <a:pt x="99614" y="100010"/>
                  <a:pt x="99656" y="100010"/>
                  <a:pt x="99761" y="100010"/>
                </a:cubicBezTo>
                <a:cubicBezTo>
                  <a:pt x="99797" y="100010"/>
                  <a:pt x="99834" y="100073"/>
                  <a:pt x="99908" y="100073"/>
                </a:cubicBezTo>
                <a:cubicBezTo>
                  <a:pt x="99981" y="100148"/>
                  <a:pt x="99981" y="100148"/>
                  <a:pt x="99981" y="100148"/>
                </a:cubicBezTo>
                <a:cubicBezTo>
                  <a:pt x="100018" y="100223"/>
                  <a:pt x="100018" y="100223"/>
                  <a:pt x="100055" y="100298"/>
                </a:cubicBezTo>
                <a:cubicBezTo>
                  <a:pt x="100091" y="100298"/>
                  <a:pt x="100128" y="100449"/>
                  <a:pt x="100159" y="100449"/>
                </a:cubicBezTo>
                <a:cubicBezTo>
                  <a:pt x="100196" y="100449"/>
                  <a:pt x="100232" y="100373"/>
                  <a:pt x="100269" y="100373"/>
                </a:cubicBezTo>
                <a:cubicBezTo>
                  <a:pt x="100306" y="100373"/>
                  <a:pt x="100306" y="100373"/>
                  <a:pt x="100343" y="100373"/>
                </a:cubicBezTo>
                <a:cubicBezTo>
                  <a:pt x="100490" y="100373"/>
                  <a:pt x="100490" y="100373"/>
                  <a:pt x="100490" y="100373"/>
                </a:cubicBezTo>
                <a:cubicBezTo>
                  <a:pt x="100526" y="100373"/>
                  <a:pt x="100600" y="100373"/>
                  <a:pt x="100630" y="100373"/>
                </a:cubicBezTo>
                <a:cubicBezTo>
                  <a:pt x="100673" y="100373"/>
                  <a:pt x="100673" y="100373"/>
                  <a:pt x="100704" y="100373"/>
                </a:cubicBezTo>
                <a:cubicBezTo>
                  <a:pt x="100741" y="100373"/>
                  <a:pt x="100741" y="100449"/>
                  <a:pt x="100777" y="100449"/>
                </a:cubicBezTo>
                <a:cubicBezTo>
                  <a:pt x="100814" y="100449"/>
                  <a:pt x="100814" y="100524"/>
                  <a:pt x="100814" y="100599"/>
                </a:cubicBezTo>
                <a:cubicBezTo>
                  <a:pt x="100851" y="100674"/>
                  <a:pt x="100888" y="100674"/>
                  <a:pt x="100888" y="100749"/>
                </a:cubicBezTo>
                <a:cubicBezTo>
                  <a:pt x="100888" y="100825"/>
                  <a:pt x="100924" y="100900"/>
                  <a:pt x="100924" y="100900"/>
                </a:cubicBezTo>
                <a:cubicBezTo>
                  <a:pt x="100924" y="101125"/>
                  <a:pt x="100924" y="101188"/>
                  <a:pt x="100924" y="101338"/>
                </a:cubicBezTo>
                <a:cubicBezTo>
                  <a:pt x="101035" y="101338"/>
                  <a:pt x="101108" y="101338"/>
                  <a:pt x="101176" y="101489"/>
                </a:cubicBezTo>
                <a:cubicBezTo>
                  <a:pt x="101212" y="101489"/>
                  <a:pt x="101212" y="101564"/>
                  <a:pt x="101212" y="101639"/>
                </a:cubicBezTo>
                <a:cubicBezTo>
                  <a:pt x="101249" y="101714"/>
                  <a:pt x="101249" y="101790"/>
                  <a:pt x="101249" y="101865"/>
                </a:cubicBezTo>
                <a:cubicBezTo>
                  <a:pt x="101249" y="102090"/>
                  <a:pt x="101249" y="102153"/>
                  <a:pt x="101286" y="102379"/>
                </a:cubicBezTo>
                <a:cubicBezTo>
                  <a:pt x="101286" y="102379"/>
                  <a:pt x="101286" y="102454"/>
                  <a:pt x="101286" y="102529"/>
                </a:cubicBezTo>
                <a:cubicBezTo>
                  <a:pt x="101323" y="102529"/>
                  <a:pt x="101323" y="102604"/>
                  <a:pt x="101359" y="102679"/>
                </a:cubicBezTo>
                <a:cubicBezTo>
                  <a:pt x="101359" y="102679"/>
                  <a:pt x="101396" y="102679"/>
                  <a:pt x="101433" y="102679"/>
                </a:cubicBezTo>
                <a:cubicBezTo>
                  <a:pt x="101506" y="102679"/>
                  <a:pt x="101580" y="102529"/>
                  <a:pt x="101617" y="102379"/>
                </a:cubicBezTo>
                <a:cubicBezTo>
                  <a:pt x="101647" y="102379"/>
                  <a:pt x="101647" y="102303"/>
                  <a:pt x="101647" y="102228"/>
                </a:cubicBezTo>
                <a:cubicBezTo>
                  <a:pt x="101690" y="102153"/>
                  <a:pt x="101758" y="102153"/>
                  <a:pt x="101794" y="102015"/>
                </a:cubicBezTo>
                <a:cubicBezTo>
                  <a:pt x="101794" y="102015"/>
                  <a:pt x="101794" y="101940"/>
                  <a:pt x="101831" y="101865"/>
                </a:cubicBezTo>
                <a:cubicBezTo>
                  <a:pt x="101831" y="101865"/>
                  <a:pt x="101868" y="101865"/>
                  <a:pt x="101905" y="101790"/>
                </a:cubicBezTo>
                <a:cubicBezTo>
                  <a:pt x="101905" y="101714"/>
                  <a:pt x="101941" y="101714"/>
                  <a:pt x="101941" y="101639"/>
                </a:cubicBezTo>
                <a:cubicBezTo>
                  <a:pt x="101978" y="101564"/>
                  <a:pt x="101978" y="101489"/>
                  <a:pt x="102015" y="101338"/>
                </a:cubicBezTo>
                <a:cubicBezTo>
                  <a:pt x="102015" y="101263"/>
                  <a:pt x="102015" y="101263"/>
                  <a:pt x="102052" y="101188"/>
                </a:cubicBezTo>
                <a:cubicBezTo>
                  <a:pt x="102088" y="101263"/>
                  <a:pt x="102125" y="101263"/>
                  <a:pt x="102162" y="101338"/>
                </a:cubicBezTo>
                <a:cubicBezTo>
                  <a:pt x="102192" y="101338"/>
                  <a:pt x="102229" y="101414"/>
                  <a:pt x="102229" y="101489"/>
                </a:cubicBezTo>
                <a:cubicBezTo>
                  <a:pt x="102229" y="101639"/>
                  <a:pt x="102162" y="101639"/>
                  <a:pt x="102125" y="101714"/>
                </a:cubicBezTo>
                <a:cubicBezTo>
                  <a:pt x="102052" y="101865"/>
                  <a:pt x="102052" y="102015"/>
                  <a:pt x="102052" y="102228"/>
                </a:cubicBezTo>
                <a:cubicBezTo>
                  <a:pt x="102052" y="102303"/>
                  <a:pt x="102052" y="102379"/>
                  <a:pt x="102052" y="102529"/>
                </a:cubicBezTo>
                <a:cubicBezTo>
                  <a:pt x="102088" y="102454"/>
                  <a:pt x="102125" y="102529"/>
                  <a:pt x="102125" y="102454"/>
                </a:cubicBezTo>
                <a:cubicBezTo>
                  <a:pt x="102162" y="102454"/>
                  <a:pt x="102125" y="102303"/>
                  <a:pt x="102162" y="102303"/>
                </a:cubicBezTo>
                <a:cubicBezTo>
                  <a:pt x="102192" y="102303"/>
                  <a:pt x="102192" y="102228"/>
                  <a:pt x="102229" y="102228"/>
                </a:cubicBezTo>
                <a:cubicBezTo>
                  <a:pt x="102266" y="102228"/>
                  <a:pt x="102266" y="102303"/>
                  <a:pt x="102303" y="102303"/>
                </a:cubicBezTo>
                <a:cubicBezTo>
                  <a:pt x="102303" y="102303"/>
                  <a:pt x="102339" y="102303"/>
                  <a:pt x="102376" y="102303"/>
                </a:cubicBezTo>
                <a:cubicBezTo>
                  <a:pt x="102376" y="102679"/>
                  <a:pt x="102376" y="102679"/>
                  <a:pt x="102376" y="102679"/>
                </a:cubicBezTo>
                <a:cubicBezTo>
                  <a:pt x="102376" y="102755"/>
                  <a:pt x="102339" y="102830"/>
                  <a:pt x="102339" y="102905"/>
                </a:cubicBezTo>
                <a:cubicBezTo>
                  <a:pt x="102339" y="103055"/>
                  <a:pt x="102339" y="103055"/>
                  <a:pt x="102339" y="103055"/>
                </a:cubicBezTo>
                <a:cubicBezTo>
                  <a:pt x="102303" y="103206"/>
                  <a:pt x="102303" y="103268"/>
                  <a:pt x="102303" y="103494"/>
                </a:cubicBezTo>
                <a:cubicBezTo>
                  <a:pt x="102303" y="103419"/>
                  <a:pt x="102339" y="103494"/>
                  <a:pt x="102376" y="103494"/>
                </a:cubicBezTo>
                <a:cubicBezTo>
                  <a:pt x="102413" y="103419"/>
                  <a:pt x="102413" y="103344"/>
                  <a:pt x="102450" y="103344"/>
                </a:cubicBezTo>
                <a:cubicBezTo>
                  <a:pt x="102450" y="103268"/>
                  <a:pt x="102486" y="103131"/>
                  <a:pt x="102523" y="103131"/>
                </a:cubicBezTo>
                <a:cubicBezTo>
                  <a:pt x="102560" y="103131"/>
                  <a:pt x="102597" y="103131"/>
                  <a:pt x="102633" y="103206"/>
                </a:cubicBezTo>
                <a:cubicBezTo>
                  <a:pt x="102664" y="103344"/>
                  <a:pt x="102633" y="103419"/>
                  <a:pt x="102633" y="103569"/>
                </a:cubicBezTo>
                <a:cubicBezTo>
                  <a:pt x="102664" y="103644"/>
                  <a:pt x="102738" y="103720"/>
                  <a:pt x="102774" y="103795"/>
                </a:cubicBezTo>
                <a:cubicBezTo>
                  <a:pt x="102811" y="103795"/>
                  <a:pt x="102848" y="103795"/>
                  <a:pt x="102848" y="103870"/>
                </a:cubicBezTo>
                <a:cubicBezTo>
                  <a:pt x="102885" y="103945"/>
                  <a:pt x="102885" y="104020"/>
                  <a:pt x="102885" y="104096"/>
                </a:cubicBezTo>
                <a:cubicBezTo>
                  <a:pt x="102885" y="104171"/>
                  <a:pt x="102885" y="104171"/>
                  <a:pt x="102885" y="104171"/>
                </a:cubicBezTo>
                <a:cubicBezTo>
                  <a:pt x="102885" y="104171"/>
                  <a:pt x="102848" y="104233"/>
                  <a:pt x="102848" y="104309"/>
                </a:cubicBezTo>
                <a:cubicBezTo>
                  <a:pt x="102848" y="104384"/>
                  <a:pt x="102848" y="104459"/>
                  <a:pt x="102848" y="104609"/>
                </a:cubicBezTo>
                <a:lnTo>
                  <a:pt x="102848" y="104685"/>
                </a:lnTo>
                <a:cubicBezTo>
                  <a:pt x="102885" y="104835"/>
                  <a:pt x="102921" y="104910"/>
                  <a:pt x="102958" y="104985"/>
                </a:cubicBezTo>
                <a:cubicBezTo>
                  <a:pt x="102995" y="105061"/>
                  <a:pt x="103032" y="105061"/>
                  <a:pt x="103105" y="105136"/>
                </a:cubicBezTo>
                <a:cubicBezTo>
                  <a:pt x="103142" y="105211"/>
                  <a:pt x="103142" y="105211"/>
                  <a:pt x="103179" y="105286"/>
                </a:cubicBezTo>
                <a:cubicBezTo>
                  <a:pt x="103209" y="105286"/>
                  <a:pt x="103246" y="105286"/>
                  <a:pt x="103320" y="105286"/>
                </a:cubicBezTo>
                <a:cubicBezTo>
                  <a:pt x="103393" y="105286"/>
                  <a:pt x="103467" y="105286"/>
                  <a:pt x="103540" y="105349"/>
                </a:cubicBezTo>
                <a:cubicBezTo>
                  <a:pt x="103577" y="105349"/>
                  <a:pt x="103577" y="105424"/>
                  <a:pt x="103577" y="105499"/>
                </a:cubicBezTo>
                <a:cubicBezTo>
                  <a:pt x="103614" y="105499"/>
                  <a:pt x="103650" y="105499"/>
                  <a:pt x="103650" y="105499"/>
                </a:cubicBezTo>
                <a:cubicBezTo>
                  <a:pt x="103681" y="105499"/>
                  <a:pt x="103724" y="105574"/>
                  <a:pt x="103724" y="105574"/>
                </a:cubicBezTo>
                <a:cubicBezTo>
                  <a:pt x="103754" y="105650"/>
                  <a:pt x="103754" y="105725"/>
                  <a:pt x="103791" y="105725"/>
                </a:cubicBezTo>
                <a:cubicBezTo>
                  <a:pt x="103865" y="105800"/>
                  <a:pt x="103901" y="105725"/>
                  <a:pt x="103975" y="105725"/>
                </a:cubicBezTo>
                <a:cubicBezTo>
                  <a:pt x="104085" y="105725"/>
                  <a:pt x="104196" y="105725"/>
                  <a:pt x="104263" y="105574"/>
                </a:cubicBezTo>
                <a:cubicBezTo>
                  <a:pt x="104336" y="105424"/>
                  <a:pt x="104336" y="105286"/>
                  <a:pt x="104336" y="105061"/>
                </a:cubicBezTo>
                <a:cubicBezTo>
                  <a:pt x="104447" y="105061"/>
                  <a:pt x="104447" y="105061"/>
                  <a:pt x="104447" y="105061"/>
                </a:cubicBezTo>
                <a:cubicBezTo>
                  <a:pt x="104557" y="105061"/>
                  <a:pt x="104594" y="105136"/>
                  <a:pt x="104630" y="105349"/>
                </a:cubicBezTo>
                <a:cubicBezTo>
                  <a:pt x="104630" y="105349"/>
                  <a:pt x="104630" y="105424"/>
                  <a:pt x="104630" y="105499"/>
                </a:cubicBezTo>
                <a:cubicBezTo>
                  <a:pt x="104667" y="105574"/>
                  <a:pt x="104667" y="105650"/>
                  <a:pt x="104704" y="105725"/>
                </a:cubicBezTo>
                <a:cubicBezTo>
                  <a:pt x="104741" y="105800"/>
                  <a:pt x="104808" y="105875"/>
                  <a:pt x="104882" y="105875"/>
                </a:cubicBezTo>
                <a:cubicBezTo>
                  <a:pt x="104955" y="105875"/>
                  <a:pt x="104992" y="105725"/>
                  <a:pt x="105065" y="105574"/>
                </a:cubicBezTo>
                <a:cubicBezTo>
                  <a:pt x="105102" y="105499"/>
                  <a:pt x="105139" y="105499"/>
                  <a:pt x="105139" y="105499"/>
                </a:cubicBezTo>
                <a:cubicBezTo>
                  <a:pt x="105212" y="105349"/>
                  <a:pt x="105243" y="105349"/>
                  <a:pt x="105316" y="105286"/>
                </a:cubicBezTo>
                <a:cubicBezTo>
                  <a:pt x="105316" y="105211"/>
                  <a:pt x="105353" y="105211"/>
                  <a:pt x="105353" y="105136"/>
                </a:cubicBezTo>
                <a:cubicBezTo>
                  <a:pt x="105427" y="105061"/>
                  <a:pt x="105464" y="105061"/>
                  <a:pt x="105537" y="105061"/>
                </a:cubicBezTo>
                <a:cubicBezTo>
                  <a:pt x="105611" y="105061"/>
                  <a:pt x="105611" y="105061"/>
                  <a:pt x="105647" y="105061"/>
                </a:cubicBezTo>
                <a:cubicBezTo>
                  <a:pt x="105788" y="105061"/>
                  <a:pt x="105898" y="105061"/>
                  <a:pt x="106045" y="105061"/>
                </a:cubicBezTo>
                <a:cubicBezTo>
                  <a:pt x="106082" y="105061"/>
                  <a:pt x="106082" y="104985"/>
                  <a:pt x="106119" y="104985"/>
                </a:cubicBezTo>
                <a:cubicBezTo>
                  <a:pt x="106119" y="104910"/>
                  <a:pt x="106156" y="104910"/>
                  <a:pt x="106192" y="104910"/>
                </a:cubicBezTo>
                <a:cubicBezTo>
                  <a:pt x="106192" y="104835"/>
                  <a:pt x="106156" y="104835"/>
                  <a:pt x="106192" y="104760"/>
                </a:cubicBezTo>
                <a:cubicBezTo>
                  <a:pt x="106192" y="104609"/>
                  <a:pt x="106229" y="104609"/>
                  <a:pt x="106266" y="104459"/>
                </a:cubicBezTo>
                <a:cubicBezTo>
                  <a:pt x="106266" y="104309"/>
                  <a:pt x="106229" y="104171"/>
                  <a:pt x="106266" y="104020"/>
                </a:cubicBezTo>
                <a:cubicBezTo>
                  <a:pt x="106297" y="103870"/>
                  <a:pt x="106370" y="103945"/>
                  <a:pt x="106407" y="103870"/>
                </a:cubicBezTo>
                <a:cubicBezTo>
                  <a:pt x="106444" y="103795"/>
                  <a:pt x="106480" y="103720"/>
                  <a:pt x="106480" y="103644"/>
                </a:cubicBezTo>
                <a:cubicBezTo>
                  <a:pt x="106480" y="103569"/>
                  <a:pt x="106480" y="103569"/>
                  <a:pt x="106480" y="103569"/>
                </a:cubicBezTo>
                <a:cubicBezTo>
                  <a:pt x="106480" y="103494"/>
                  <a:pt x="106444" y="103494"/>
                  <a:pt x="106407" y="103419"/>
                </a:cubicBezTo>
                <a:cubicBezTo>
                  <a:pt x="106407" y="103344"/>
                  <a:pt x="106407" y="103268"/>
                  <a:pt x="106407" y="103131"/>
                </a:cubicBezTo>
                <a:cubicBezTo>
                  <a:pt x="106407" y="102980"/>
                  <a:pt x="106444" y="102830"/>
                  <a:pt x="106444" y="102604"/>
                </a:cubicBezTo>
                <a:cubicBezTo>
                  <a:pt x="106444" y="102529"/>
                  <a:pt x="106480" y="102529"/>
                  <a:pt x="106480" y="102454"/>
                </a:cubicBezTo>
                <a:cubicBezTo>
                  <a:pt x="106480" y="102379"/>
                  <a:pt x="106517" y="102379"/>
                  <a:pt x="106517" y="102303"/>
                </a:cubicBezTo>
                <a:cubicBezTo>
                  <a:pt x="106517" y="102228"/>
                  <a:pt x="106517" y="102228"/>
                  <a:pt x="106554" y="102153"/>
                </a:cubicBezTo>
                <a:cubicBezTo>
                  <a:pt x="106591" y="102090"/>
                  <a:pt x="106627" y="102015"/>
                  <a:pt x="106664" y="101865"/>
                </a:cubicBezTo>
                <a:cubicBezTo>
                  <a:pt x="106701" y="101865"/>
                  <a:pt x="106701" y="101790"/>
                  <a:pt x="106738" y="101790"/>
                </a:cubicBezTo>
                <a:cubicBezTo>
                  <a:pt x="106774" y="101714"/>
                  <a:pt x="106774" y="101714"/>
                  <a:pt x="106805" y="101714"/>
                </a:cubicBezTo>
                <a:cubicBezTo>
                  <a:pt x="106805" y="101639"/>
                  <a:pt x="106842" y="101564"/>
                  <a:pt x="106842" y="101564"/>
                </a:cubicBezTo>
                <a:cubicBezTo>
                  <a:pt x="106842" y="101489"/>
                  <a:pt x="106879" y="101414"/>
                  <a:pt x="106879" y="101414"/>
                </a:cubicBezTo>
                <a:cubicBezTo>
                  <a:pt x="106879" y="101338"/>
                  <a:pt x="106879" y="101263"/>
                  <a:pt x="106879" y="101263"/>
                </a:cubicBezTo>
                <a:cubicBezTo>
                  <a:pt x="106879" y="101188"/>
                  <a:pt x="106879" y="101125"/>
                  <a:pt x="106879" y="101125"/>
                </a:cubicBezTo>
                <a:cubicBezTo>
                  <a:pt x="106915" y="101038"/>
                  <a:pt x="106915" y="101038"/>
                  <a:pt x="106952" y="100975"/>
                </a:cubicBezTo>
                <a:cubicBezTo>
                  <a:pt x="106952" y="100900"/>
                  <a:pt x="106989" y="100825"/>
                  <a:pt x="107026" y="100825"/>
                </a:cubicBezTo>
                <a:cubicBezTo>
                  <a:pt x="107026" y="100825"/>
                  <a:pt x="107062" y="100749"/>
                  <a:pt x="107099" y="100749"/>
                </a:cubicBezTo>
                <a:cubicBezTo>
                  <a:pt x="107099" y="100749"/>
                  <a:pt x="107136" y="100749"/>
                  <a:pt x="107173" y="100749"/>
                </a:cubicBezTo>
                <a:cubicBezTo>
                  <a:pt x="107209" y="100674"/>
                  <a:pt x="107173" y="100599"/>
                  <a:pt x="107173" y="100524"/>
                </a:cubicBezTo>
                <a:cubicBezTo>
                  <a:pt x="107173" y="100449"/>
                  <a:pt x="107209" y="100449"/>
                  <a:pt x="107209" y="100373"/>
                </a:cubicBezTo>
                <a:cubicBezTo>
                  <a:pt x="107209" y="100373"/>
                  <a:pt x="107209" y="100298"/>
                  <a:pt x="107209" y="100223"/>
                </a:cubicBezTo>
                <a:cubicBezTo>
                  <a:pt x="107209" y="100148"/>
                  <a:pt x="107209" y="100073"/>
                  <a:pt x="107209" y="99935"/>
                </a:cubicBezTo>
                <a:cubicBezTo>
                  <a:pt x="107246" y="99784"/>
                  <a:pt x="107283" y="99709"/>
                  <a:pt x="107313" y="99559"/>
                </a:cubicBezTo>
                <a:cubicBezTo>
                  <a:pt x="107350" y="99484"/>
                  <a:pt x="107387" y="99408"/>
                  <a:pt x="107387" y="99258"/>
                </a:cubicBezTo>
                <a:cubicBezTo>
                  <a:pt x="107424" y="99108"/>
                  <a:pt x="107424" y="98957"/>
                  <a:pt x="107460" y="98819"/>
                </a:cubicBezTo>
                <a:cubicBezTo>
                  <a:pt x="107460" y="98744"/>
                  <a:pt x="107460" y="98744"/>
                  <a:pt x="107460" y="98669"/>
                </a:cubicBezTo>
                <a:cubicBezTo>
                  <a:pt x="107460" y="98594"/>
                  <a:pt x="107497" y="98594"/>
                  <a:pt x="107497" y="98519"/>
                </a:cubicBezTo>
                <a:cubicBezTo>
                  <a:pt x="107497" y="97779"/>
                  <a:pt x="107497" y="97779"/>
                  <a:pt x="107497" y="97779"/>
                </a:cubicBezTo>
                <a:cubicBezTo>
                  <a:pt x="107497" y="97779"/>
                  <a:pt x="107460" y="97704"/>
                  <a:pt x="107424" y="97704"/>
                </a:cubicBezTo>
                <a:cubicBezTo>
                  <a:pt x="107424" y="97629"/>
                  <a:pt x="107424" y="97554"/>
                  <a:pt x="107387" y="97554"/>
                </a:cubicBezTo>
                <a:cubicBezTo>
                  <a:pt x="107387" y="97478"/>
                  <a:pt x="107350" y="97478"/>
                  <a:pt x="107313" y="97403"/>
                </a:cubicBezTo>
                <a:cubicBezTo>
                  <a:pt x="107313" y="97328"/>
                  <a:pt x="107283" y="97328"/>
                  <a:pt x="107283" y="97253"/>
                </a:cubicBezTo>
                <a:cubicBezTo>
                  <a:pt x="107283" y="97102"/>
                  <a:pt x="107283" y="97102"/>
                  <a:pt x="107283" y="97102"/>
                </a:cubicBezTo>
                <a:cubicBezTo>
                  <a:pt x="107283" y="97027"/>
                  <a:pt x="107283" y="97027"/>
                  <a:pt x="107283" y="96965"/>
                </a:cubicBezTo>
                <a:cubicBezTo>
                  <a:pt x="107283" y="96814"/>
                  <a:pt x="107350" y="96814"/>
                  <a:pt x="107350" y="96664"/>
                </a:cubicBezTo>
                <a:cubicBezTo>
                  <a:pt x="107350" y="96589"/>
                  <a:pt x="107350" y="96513"/>
                  <a:pt x="107350" y="96363"/>
                </a:cubicBezTo>
                <a:cubicBezTo>
                  <a:pt x="107313" y="96363"/>
                  <a:pt x="107313" y="96363"/>
                  <a:pt x="107313" y="96363"/>
                </a:cubicBezTo>
                <a:cubicBezTo>
                  <a:pt x="107313" y="95912"/>
                  <a:pt x="107313" y="95912"/>
                  <a:pt x="107313" y="95912"/>
                </a:cubicBezTo>
                <a:cubicBezTo>
                  <a:pt x="107313" y="95849"/>
                  <a:pt x="107313" y="95849"/>
                  <a:pt x="107313" y="95774"/>
                </a:cubicBezTo>
                <a:cubicBezTo>
                  <a:pt x="107313" y="95699"/>
                  <a:pt x="107283" y="95699"/>
                  <a:pt x="107246" y="95624"/>
                </a:cubicBezTo>
                <a:cubicBezTo>
                  <a:pt x="107209" y="95473"/>
                  <a:pt x="107173" y="95473"/>
                  <a:pt x="107136" y="95323"/>
                </a:cubicBezTo>
                <a:cubicBezTo>
                  <a:pt x="107136" y="95248"/>
                  <a:pt x="107099" y="95248"/>
                  <a:pt x="107099" y="95172"/>
                </a:cubicBezTo>
                <a:cubicBezTo>
                  <a:pt x="107099" y="95097"/>
                  <a:pt x="107099" y="95097"/>
                  <a:pt x="107099" y="95022"/>
                </a:cubicBezTo>
                <a:cubicBezTo>
                  <a:pt x="107062" y="94947"/>
                  <a:pt x="107062" y="94947"/>
                  <a:pt x="107062" y="94884"/>
                </a:cubicBezTo>
                <a:cubicBezTo>
                  <a:pt x="107026" y="94796"/>
                  <a:pt x="107026" y="94796"/>
                  <a:pt x="107026" y="94734"/>
                </a:cubicBezTo>
                <a:cubicBezTo>
                  <a:pt x="106989" y="94659"/>
                  <a:pt x="106952" y="94659"/>
                  <a:pt x="106952" y="94659"/>
                </a:cubicBezTo>
                <a:cubicBezTo>
                  <a:pt x="106915" y="94508"/>
                  <a:pt x="106879" y="94433"/>
                  <a:pt x="106805" y="94358"/>
                </a:cubicBezTo>
                <a:lnTo>
                  <a:pt x="106774" y="94283"/>
                </a:lnTo>
                <a:cubicBezTo>
                  <a:pt x="106738" y="94207"/>
                  <a:pt x="106701" y="94207"/>
                  <a:pt x="106664" y="94207"/>
                </a:cubicBezTo>
                <a:cubicBezTo>
                  <a:pt x="106627" y="94132"/>
                  <a:pt x="106627" y="94132"/>
                  <a:pt x="106627" y="94057"/>
                </a:cubicBezTo>
                <a:cubicBezTo>
                  <a:pt x="106627" y="93318"/>
                  <a:pt x="106627" y="93318"/>
                  <a:pt x="106627" y="93318"/>
                </a:cubicBezTo>
                <a:cubicBezTo>
                  <a:pt x="106554" y="93318"/>
                  <a:pt x="106517" y="93318"/>
                  <a:pt x="106480" y="93318"/>
                </a:cubicBezTo>
                <a:cubicBezTo>
                  <a:pt x="106407" y="93318"/>
                  <a:pt x="106333" y="93318"/>
                  <a:pt x="106266" y="93318"/>
                </a:cubicBezTo>
                <a:cubicBezTo>
                  <a:pt x="106229" y="93318"/>
                  <a:pt x="106192" y="93242"/>
                  <a:pt x="106192" y="93242"/>
                </a:cubicBezTo>
                <a:cubicBezTo>
                  <a:pt x="106156" y="93242"/>
                  <a:pt x="106119" y="93167"/>
                  <a:pt x="106119" y="93167"/>
                </a:cubicBezTo>
                <a:cubicBezTo>
                  <a:pt x="106045" y="93092"/>
                  <a:pt x="106009" y="93017"/>
                  <a:pt x="106009" y="92866"/>
                </a:cubicBezTo>
                <a:cubicBezTo>
                  <a:pt x="106009" y="92716"/>
                  <a:pt x="106009" y="92716"/>
                  <a:pt x="106009" y="92716"/>
                </a:cubicBezTo>
                <a:cubicBezTo>
                  <a:pt x="106009" y="92716"/>
                  <a:pt x="105972" y="92653"/>
                  <a:pt x="105972" y="92578"/>
                </a:cubicBezTo>
                <a:cubicBezTo>
                  <a:pt x="105972" y="92503"/>
                  <a:pt x="105972" y="92428"/>
                  <a:pt x="105972" y="92277"/>
                </a:cubicBezTo>
                <a:cubicBezTo>
                  <a:pt x="105972" y="92277"/>
                  <a:pt x="105935" y="92277"/>
                  <a:pt x="105898" y="92277"/>
                </a:cubicBezTo>
                <a:cubicBezTo>
                  <a:pt x="105898" y="92277"/>
                  <a:pt x="105862" y="92277"/>
                  <a:pt x="105825" y="92202"/>
                </a:cubicBezTo>
                <a:cubicBezTo>
                  <a:pt x="105825" y="92127"/>
                  <a:pt x="105862" y="91977"/>
                  <a:pt x="105825" y="91901"/>
                </a:cubicBezTo>
                <a:lnTo>
                  <a:pt x="105788" y="91901"/>
                </a:lnTo>
                <a:cubicBezTo>
                  <a:pt x="105758" y="91826"/>
                  <a:pt x="105721" y="91826"/>
                  <a:pt x="105721" y="91826"/>
                </a:cubicBezTo>
                <a:cubicBezTo>
                  <a:pt x="105647" y="91751"/>
                  <a:pt x="105611" y="91751"/>
                  <a:pt x="105574" y="91688"/>
                </a:cubicBezTo>
                <a:cubicBezTo>
                  <a:pt x="105537" y="91613"/>
                  <a:pt x="105537" y="91538"/>
                  <a:pt x="105500" y="91538"/>
                </a:cubicBezTo>
                <a:cubicBezTo>
                  <a:pt x="105500" y="91463"/>
                  <a:pt x="105464" y="91463"/>
                  <a:pt x="105427" y="91387"/>
                </a:cubicBezTo>
                <a:cubicBezTo>
                  <a:pt x="105427" y="91387"/>
                  <a:pt x="105427" y="91312"/>
                  <a:pt x="105390" y="91237"/>
                </a:cubicBezTo>
                <a:cubicBezTo>
                  <a:pt x="105390" y="91237"/>
                  <a:pt x="105353" y="91162"/>
                  <a:pt x="105316" y="91162"/>
                </a:cubicBezTo>
                <a:cubicBezTo>
                  <a:pt x="105243" y="91087"/>
                  <a:pt x="105212" y="91087"/>
                  <a:pt x="105102" y="91012"/>
                </a:cubicBezTo>
                <a:cubicBezTo>
                  <a:pt x="105065" y="91012"/>
                  <a:pt x="105065" y="91012"/>
                  <a:pt x="105029" y="90936"/>
                </a:cubicBezTo>
                <a:cubicBezTo>
                  <a:pt x="104992" y="90936"/>
                  <a:pt x="104955" y="90861"/>
                  <a:pt x="104955" y="90786"/>
                </a:cubicBezTo>
                <a:cubicBezTo>
                  <a:pt x="104955" y="90723"/>
                  <a:pt x="104955" y="90636"/>
                  <a:pt x="104955" y="90498"/>
                </a:cubicBezTo>
                <a:cubicBezTo>
                  <a:pt x="104918" y="90422"/>
                  <a:pt x="104882" y="90347"/>
                  <a:pt x="104882" y="90197"/>
                </a:cubicBezTo>
                <a:cubicBezTo>
                  <a:pt x="104845" y="90197"/>
                  <a:pt x="104882" y="90122"/>
                  <a:pt x="104882" y="90046"/>
                </a:cubicBezTo>
                <a:cubicBezTo>
                  <a:pt x="104845" y="89971"/>
                  <a:pt x="104845" y="89971"/>
                  <a:pt x="104845" y="89896"/>
                </a:cubicBezTo>
                <a:cubicBezTo>
                  <a:pt x="104845" y="89821"/>
                  <a:pt x="104808" y="89821"/>
                  <a:pt x="104808" y="89746"/>
                </a:cubicBezTo>
                <a:cubicBezTo>
                  <a:pt x="104808" y="89746"/>
                  <a:pt x="104808" y="89671"/>
                  <a:pt x="104808" y="89608"/>
                </a:cubicBezTo>
                <a:cubicBezTo>
                  <a:pt x="104808" y="89457"/>
                  <a:pt x="104808" y="89457"/>
                  <a:pt x="104808" y="89457"/>
                </a:cubicBezTo>
                <a:cubicBezTo>
                  <a:pt x="104808" y="89382"/>
                  <a:pt x="104808" y="89307"/>
                  <a:pt x="104808" y="89157"/>
                </a:cubicBezTo>
                <a:lnTo>
                  <a:pt x="104808" y="89081"/>
                </a:lnTo>
                <a:cubicBezTo>
                  <a:pt x="104771" y="88931"/>
                  <a:pt x="104741" y="88856"/>
                  <a:pt x="104704" y="88781"/>
                </a:cubicBezTo>
                <a:cubicBezTo>
                  <a:pt x="104667" y="88706"/>
                  <a:pt x="104630" y="88706"/>
                  <a:pt x="104594" y="88630"/>
                </a:cubicBezTo>
                <a:cubicBezTo>
                  <a:pt x="104594" y="88555"/>
                  <a:pt x="104594" y="88492"/>
                  <a:pt x="104594" y="88417"/>
                </a:cubicBezTo>
                <a:cubicBezTo>
                  <a:pt x="104594" y="88342"/>
                  <a:pt x="104630" y="88267"/>
                  <a:pt x="104630" y="88192"/>
                </a:cubicBezTo>
                <a:cubicBezTo>
                  <a:pt x="104630" y="88041"/>
                  <a:pt x="104557" y="87891"/>
                  <a:pt x="104483" y="87891"/>
                </a:cubicBezTo>
                <a:cubicBezTo>
                  <a:pt x="104483" y="87891"/>
                  <a:pt x="104447" y="87891"/>
                  <a:pt x="104410" y="87891"/>
                </a:cubicBezTo>
                <a:lnTo>
                  <a:pt x="104373" y="87891"/>
                </a:lnTo>
                <a:cubicBezTo>
                  <a:pt x="104336" y="87891"/>
                  <a:pt x="104300" y="87816"/>
                  <a:pt x="104300" y="87816"/>
                </a:cubicBezTo>
                <a:cubicBezTo>
                  <a:pt x="104226" y="87740"/>
                  <a:pt x="104196" y="87740"/>
                  <a:pt x="104122" y="87740"/>
                </a:cubicBezTo>
                <a:cubicBezTo>
                  <a:pt x="104122" y="87665"/>
                  <a:pt x="104085" y="87665"/>
                  <a:pt x="104049" y="87665"/>
                </a:cubicBezTo>
                <a:cubicBezTo>
                  <a:pt x="104049" y="87590"/>
                  <a:pt x="104085" y="87527"/>
                  <a:pt x="104049" y="87527"/>
                </a:cubicBezTo>
                <a:cubicBezTo>
                  <a:pt x="104049" y="87452"/>
                  <a:pt x="104049" y="87452"/>
                  <a:pt x="104049" y="87377"/>
                </a:cubicBezTo>
                <a:cubicBezTo>
                  <a:pt x="104049" y="87302"/>
                  <a:pt x="104049" y="87302"/>
                  <a:pt x="104012" y="87227"/>
                </a:cubicBezTo>
                <a:cubicBezTo>
                  <a:pt x="104012" y="87076"/>
                  <a:pt x="104012" y="87076"/>
                  <a:pt x="104012" y="87076"/>
                </a:cubicBezTo>
                <a:cubicBezTo>
                  <a:pt x="104012" y="86926"/>
                  <a:pt x="104049" y="86775"/>
                  <a:pt x="104012" y="86625"/>
                </a:cubicBezTo>
                <a:cubicBezTo>
                  <a:pt x="104012" y="86550"/>
                  <a:pt x="103975" y="86550"/>
                  <a:pt x="103938" y="86487"/>
                </a:cubicBezTo>
                <a:cubicBezTo>
                  <a:pt x="103938" y="86487"/>
                  <a:pt x="103938" y="86425"/>
                  <a:pt x="103938" y="86349"/>
                </a:cubicBezTo>
                <a:lnTo>
                  <a:pt x="103865" y="86274"/>
                </a:lnTo>
                <a:cubicBezTo>
                  <a:pt x="103865" y="86199"/>
                  <a:pt x="103865" y="86124"/>
                  <a:pt x="103865" y="86124"/>
                </a:cubicBezTo>
                <a:cubicBezTo>
                  <a:pt x="103865" y="85973"/>
                  <a:pt x="103865" y="85898"/>
                  <a:pt x="103865" y="85823"/>
                </a:cubicBezTo>
                <a:cubicBezTo>
                  <a:pt x="103828" y="85748"/>
                  <a:pt x="103828" y="85673"/>
                  <a:pt x="103828" y="85673"/>
                </a:cubicBezTo>
                <a:cubicBezTo>
                  <a:pt x="103791" y="85522"/>
                  <a:pt x="103754" y="85447"/>
                  <a:pt x="103724" y="85384"/>
                </a:cubicBezTo>
                <a:cubicBezTo>
                  <a:pt x="103681" y="85384"/>
                  <a:pt x="103650" y="85447"/>
                  <a:pt x="103650" y="85384"/>
                </a:cubicBezTo>
                <a:cubicBezTo>
                  <a:pt x="103614" y="85522"/>
                  <a:pt x="103614" y="85522"/>
                  <a:pt x="103614" y="85522"/>
                </a:cubicBezTo>
                <a:cubicBezTo>
                  <a:pt x="103650" y="85673"/>
                  <a:pt x="103614" y="85748"/>
                  <a:pt x="103614" y="85823"/>
                </a:cubicBezTo>
                <a:close/>
                <a:moveTo>
                  <a:pt x="109494" y="84407"/>
                </a:moveTo>
                <a:lnTo>
                  <a:pt x="109494" y="84407"/>
                </a:lnTo>
                <a:cubicBezTo>
                  <a:pt x="109494" y="84482"/>
                  <a:pt x="109494" y="84557"/>
                  <a:pt x="109531" y="84557"/>
                </a:cubicBezTo>
                <a:cubicBezTo>
                  <a:pt x="109568" y="84632"/>
                  <a:pt x="109604" y="84632"/>
                  <a:pt x="109678" y="84632"/>
                </a:cubicBezTo>
                <a:cubicBezTo>
                  <a:pt x="109751" y="84632"/>
                  <a:pt x="109751" y="84632"/>
                  <a:pt x="109751" y="84632"/>
                </a:cubicBezTo>
                <a:cubicBezTo>
                  <a:pt x="109788" y="84632"/>
                  <a:pt x="109788" y="84557"/>
                  <a:pt x="109825" y="84557"/>
                </a:cubicBezTo>
                <a:cubicBezTo>
                  <a:pt x="109825" y="84482"/>
                  <a:pt x="109788" y="84482"/>
                  <a:pt x="109788" y="84407"/>
                </a:cubicBezTo>
                <a:cubicBezTo>
                  <a:pt x="109751" y="84344"/>
                  <a:pt x="109788" y="84344"/>
                  <a:pt x="109751" y="84269"/>
                </a:cubicBezTo>
                <a:cubicBezTo>
                  <a:pt x="109751" y="84194"/>
                  <a:pt x="109715" y="84269"/>
                  <a:pt x="109678" y="84269"/>
                </a:cubicBezTo>
                <a:cubicBezTo>
                  <a:pt x="109641" y="84194"/>
                  <a:pt x="109604" y="84194"/>
                  <a:pt x="109568" y="84194"/>
                </a:cubicBezTo>
                <a:cubicBezTo>
                  <a:pt x="109531" y="84194"/>
                  <a:pt x="109494" y="84194"/>
                  <a:pt x="109457" y="84194"/>
                </a:cubicBezTo>
                <a:cubicBezTo>
                  <a:pt x="109457" y="84269"/>
                  <a:pt x="109457" y="84407"/>
                  <a:pt x="109494" y="84407"/>
                </a:cubicBezTo>
                <a:close/>
                <a:moveTo>
                  <a:pt x="107754" y="82038"/>
                </a:moveTo>
                <a:lnTo>
                  <a:pt x="107754" y="82038"/>
                </a:lnTo>
                <a:cubicBezTo>
                  <a:pt x="107754" y="82113"/>
                  <a:pt x="107828" y="82113"/>
                  <a:pt x="107828" y="82189"/>
                </a:cubicBezTo>
                <a:cubicBezTo>
                  <a:pt x="107859" y="82326"/>
                  <a:pt x="107932" y="82326"/>
                  <a:pt x="107969" y="82402"/>
                </a:cubicBezTo>
                <a:cubicBezTo>
                  <a:pt x="107969" y="82477"/>
                  <a:pt x="107969" y="82477"/>
                  <a:pt x="108006" y="82552"/>
                </a:cubicBezTo>
                <a:cubicBezTo>
                  <a:pt x="108006" y="82627"/>
                  <a:pt x="108042" y="82627"/>
                  <a:pt x="108079" y="82702"/>
                </a:cubicBezTo>
                <a:cubicBezTo>
                  <a:pt x="108079" y="82702"/>
                  <a:pt x="108116" y="82778"/>
                  <a:pt x="108153" y="82778"/>
                </a:cubicBezTo>
                <a:lnTo>
                  <a:pt x="108189" y="82702"/>
                </a:lnTo>
                <a:cubicBezTo>
                  <a:pt x="108189" y="82627"/>
                  <a:pt x="108189" y="82627"/>
                  <a:pt x="108189" y="82552"/>
                </a:cubicBezTo>
                <a:cubicBezTo>
                  <a:pt x="108189" y="82477"/>
                  <a:pt x="108153" y="82477"/>
                  <a:pt x="108153" y="82402"/>
                </a:cubicBezTo>
                <a:cubicBezTo>
                  <a:pt x="108116" y="82326"/>
                  <a:pt x="108153" y="82326"/>
                  <a:pt x="108153" y="82251"/>
                </a:cubicBezTo>
                <a:cubicBezTo>
                  <a:pt x="108116" y="82189"/>
                  <a:pt x="108116" y="82189"/>
                  <a:pt x="108079" y="82113"/>
                </a:cubicBezTo>
                <a:cubicBezTo>
                  <a:pt x="108042" y="82038"/>
                  <a:pt x="108006" y="81963"/>
                  <a:pt x="107932" y="81888"/>
                </a:cubicBezTo>
                <a:cubicBezTo>
                  <a:pt x="107932" y="81888"/>
                  <a:pt x="107895" y="81888"/>
                  <a:pt x="107859" y="81813"/>
                </a:cubicBezTo>
                <a:cubicBezTo>
                  <a:pt x="107859" y="81813"/>
                  <a:pt x="107859" y="81737"/>
                  <a:pt x="107859" y="81662"/>
                </a:cubicBezTo>
                <a:cubicBezTo>
                  <a:pt x="107859" y="81662"/>
                  <a:pt x="107859" y="81587"/>
                  <a:pt x="107859" y="81512"/>
                </a:cubicBezTo>
                <a:cubicBezTo>
                  <a:pt x="107791" y="81512"/>
                  <a:pt x="107791" y="81512"/>
                  <a:pt x="107791" y="81512"/>
                </a:cubicBezTo>
                <a:cubicBezTo>
                  <a:pt x="107791" y="81512"/>
                  <a:pt x="107754" y="81587"/>
                  <a:pt x="107718" y="81587"/>
                </a:cubicBezTo>
                <a:cubicBezTo>
                  <a:pt x="107754" y="81662"/>
                  <a:pt x="107754" y="81662"/>
                  <a:pt x="107754" y="81737"/>
                </a:cubicBezTo>
                <a:cubicBezTo>
                  <a:pt x="107791" y="81813"/>
                  <a:pt x="107791" y="81888"/>
                  <a:pt x="107791" y="81888"/>
                </a:cubicBezTo>
                <a:cubicBezTo>
                  <a:pt x="107791" y="81963"/>
                  <a:pt x="107754" y="81963"/>
                  <a:pt x="107754" y="82038"/>
                </a:cubicBezTo>
                <a:close/>
                <a:moveTo>
                  <a:pt x="105758" y="81587"/>
                </a:moveTo>
                <a:lnTo>
                  <a:pt x="105758" y="81587"/>
                </a:lnTo>
                <a:cubicBezTo>
                  <a:pt x="105758" y="81737"/>
                  <a:pt x="105788" y="81813"/>
                  <a:pt x="105788" y="81888"/>
                </a:cubicBezTo>
                <a:cubicBezTo>
                  <a:pt x="105788" y="81963"/>
                  <a:pt x="105758" y="81963"/>
                  <a:pt x="105758" y="81963"/>
                </a:cubicBezTo>
                <a:cubicBezTo>
                  <a:pt x="105898" y="81963"/>
                  <a:pt x="105972" y="81963"/>
                  <a:pt x="106082" y="81963"/>
                </a:cubicBezTo>
                <a:cubicBezTo>
                  <a:pt x="106119" y="81963"/>
                  <a:pt x="106156" y="82038"/>
                  <a:pt x="106229" y="82038"/>
                </a:cubicBezTo>
                <a:cubicBezTo>
                  <a:pt x="106266" y="82038"/>
                  <a:pt x="106297" y="82038"/>
                  <a:pt x="106333" y="82038"/>
                </a:cubicBezTo>
                <a:cubicBezTo>
                  <a:pt x="106407" y="82038"/>
                  <a:pt x="106444" y="82038"/>
                  <a:pt x="106480" y="82038"/>
                </a:cubicBezTo>
                <a:cubicBezTo>
                  <a:pt x="106517" y="82038"/>
                  <a:pt x="106554" y="82038"/>
                  <a:pt x="106554" y="81963"/>
                </a:cubicBezTo>
                <a:cubicBezTo>
                  <a:pt x="106591" y="81963"/>
                  <a:pt x="106591" y="81888"/>
                  <a:pt x="106627" y="81813"/>
                </a:cubicBezTo>
                <a:cubicBezTo>
                  <a:pt x="106664" y="81813"/>
                  <a:pt x="106664" y="81888"/>
                  <a:pt x="106701" y="81813"/>
                </a:cubicBezTo>
                <a:cubicBezTo>
                  <a:pt x="106738" y="81813"/>
                  <a:pt x="106738" y="81813"/>
                  <a:pt x="106774" y="81813"/>
                </a:cubicBezTo>
                <a:cubicBezTo>
                  <a:pt x="106805" y="81737"/>
                  <a:pt x="106805" y="81737"/>
                  <a:pt x="106842" y="81662"/>
                </a:cubicBezTo>
                <a:cubicBezTo>
                  <a:pt x="106879" y="81587"/>
                  <a:pt x="106879" y="81512"/>
                  <a:pt x="106915" y="81361"/>
                </a:cubicBezTo>
                <a:cubicBezTo>
                  <a:pt x="106915" y="81286"/>
                  <a:pt x="106915" y="81211"/>
                  <a:pt x="106915" y="81073"/>
                </a:cubicBezTo>
                <a:cubicBezTo>
                  <a:pt x="106952" y="80998"/>
                  <a:pt x="106989" y="80998"/>
                  <a:pt x="106989" y="80923"/>
                </a:cubicBezTo>
                <a:cubicBezTo>
                  <a:pt x="106989" y="80923"/>
                  <a:pt x="106989" y="80848"/>
                  <a:pt x="106989" y="80772"/>
                </a:cubicBezTo>
                <a:cubicBezTo>
                  <a:pt x="106989" y="80697"/>
                  <a:pt x="106952" y="80697"/>
                  <a:pt x="106952" y="80622"/>
                </a:cubicBezTo>
                <a:cubicBezTo>
                  <a:pt x="106952" y="80697"/>
                  <a:pt x="106915" y="80697"/>
                  <a:pt x="106879" y="80697"/>
                </a:cubicBezTo>
                <a:cubicBezTo>
                  <a:pt x="106879" y="80697"/>
                  <a:pt x="106842" y="80697"/>
                  <a:pt x="106805" y="80697"/>
                </a:cubicBezTo>
                <a:cubicBezTo>
                  <a:pt x="106805" y="80697"/>
                  <a:pt x="106774" y="80697"/>
                  <a:pt x="106774" y="80772"/>
                </a:cubicBezTo>
                <a:cubicBezTo>
                  <a:pt x="106738" y="80772"/>
                  <a:pt x="106701" y="80772"/>
                  <a:pt x="106701" y="80848"/>
                </a:cubicBezTo>
                <a:cubicBezTo>
                  <a:pt x="106664" y="80923"/>
                  <a:pt x="106701" y="80998"/>
                  <a:pt x="106701" y="81148"/>
                </a:cubicBezTo>
                <a:cubicBezTo>
                  <a:pt x="106664" y="81211"/>
                  <a:pt x="106664" y="81211"/>
                  <a:pt x="106627" y="81286"/>
                </a:cubicBezTo>
                <a:cubicBezTo>
                  <a:pt x="106627" y="81286"/>
                  <a:pt x="106627" y="81361"/>
                  <a:pt x="106627" y="81437"/>
                </a:cubicBezTo>
                <a:cubicBezTo>
                  <a:pt x="106591" y="81437"/>
                  <a:pt x="106554" y="81437"/>
                  <a:pt x="106554" y="81437"/>
                </a:cubicBezTo>
                <a:cubicBezTo>
                  <a:pt x="106444" y="81437"/>
                  <a:pt x="106370" y="81437"/>
                  <a:pt x="106229" y="81437"/>
                </a:cubicBezTo>
                <a:cubicBezTo>
                  <a:pt x="106156" y="81437"/>
                  <a:pt x="106156" y="81437"/>
                  <a:pt x="106156" y="81437"/>
                </a:cubicBezTo>
                <a:cubicBezTo>
                  <a:pt x="106082" y="81437"/>
                  <a:pt x="106082" y="81437"/>
                  <a:pt x="106082" y="81437"/>
                </a:cubicBezTo>
                <a:cubicBezTo>
                  <a:pt x="106009" y="81437"/>
                  <a:pt x="105935" y="81437"/>
                  <a:pt x="105862" y="81437"/>
                </a:cubicBezTo>
                <a:cubicBezTo>
                  <a:pt x="105825" y="81437"/>
                  <a:pt x="105825" y="81361"/>
                  <a:pt x="105788" y="81361"/>
                </a:cubicBezTo>
                <a:cubicBezTo>
                  <a:pt x="105788" y="81437"/>
                  <a:pt x="105758" y="81587"/>
                  <a:pt x="105758" y="81587"/>
                </a:cubicBezTo>
                <a:close/>
                <a:moveTo>
                  <a:pt x="99908" y="83367"/>
                </a:moveTo>
                <a:lnTo>
                  <a:pt x="99908" y="83367"/>
                </a:lnTo>
                <a:cubicBezTo>
                  <a:pt x="99908" y="83442"/>
                  <a:pt x="99908" y="83517"/>
                  <a:pt x="99908" y="83517"/>
                </a:cubicBezTo>
                <a:cubicBezTo>
                  <a:pt x="100128" y="83517"/>
                  <a:pt x="100128" y="83517"/>
                  <a:pt x="100128" y="83517"/>
                </a:cubicBezTo>
                <a:cubicBezTo>
                  <a:pt x="100159" y="83517"/>
                  <a:pt x="100196" y="83517"/>
                  <a:pt x="100196" y="83442"/>
                </a:cubicBezTo>
                <a:cubicBezTo>
                  <a:pt x="100232" y="83367"/>
                  <a:pt x="100232" y="83304"/>
                  <a:pt x="100232" y="83229"/>
                </a:cubicBezTo>
                <a:cubicBezTo>
                  <a:pt x="100232" y="83078"/>
                  <a:pt x="100232" y="83003"/>
                  <a:pt x="100196" y="82853"/>
                </a:cubicBezTo>
                <a:cubicBezTo>
                  <a:pt x="100196" y="82778"/>
                  <a:pt x="100159" y="82778"/>
                  <a:pt x="100159" y="82702"/>
                </a:cubicBezTo>
                <a:cubicBezTo>
                  <a:pt x="100055" y="82778"/>
                  <a:pt x="100018" y="82853"/>
                  <a:pt x="99908" y="83003"/>
                </a:cubicBezTo>
                <a:cubicBezTo>
                  <a:pt x="99908" y="83154"/>
                  <a:pt x="99908" y="83304"/>
                  <a:pt x="99908" y="83367"/>
                </a:cubicBezTo>
                <a:close/>
                <a:moveTo>
                  <a:pt x="98094" y="83003"/>
                </a:moveTo>
                <a:lnTo>
                  <a:pt x="98094" y="83003"/>
                </a:lnTo>
                <a:cubicBezTo>
                  <a:pt x="98094" y="83003"/>
                  <a:pt x="98094" y="83078"/>
                  <a:pt x="98094" y="83154"/>
                </a:cubicBezTo>
                <a:cubicBezTo>
                  <a:pt x="98094" y="83154"/>
                  <a:pt x="98125" y="83229"/>
                  <a:pt x="98125" y="83304"/>
                </a:cubicBezTo>
                <a:cubicBezTo>
                  <a:pt x="98162" y="83229"/>
                  <a:pt x="98162" y="83304"/>
                  <a:pt x="98199" y="83304"/>
                </a:cubicBezTo>
                <a:cubicBezTo>
                  <a:pt x="98235" y="83229"/>
                  <a:pt x="98235" y="83154"/>
                  <a:pt x="98272" y="83154"/>
                </a:cubicBezTo>
                <a:cubicBezTo>
                  <a:pt x="98309" y="83154"/>
                  <a:pt x="98346" y="83229"/>
                  <a:pt x="98382" y="83229"/>
                </a:cubicBezTo>
                <a:cubicBezTo>
                  <a:pt x="98419" y="83229"/>
                  <a:pt x="98419" y="83229"/>
                  <a:pt x="98419" y="83229"/>
                </a:cubicBezTo>
                <a:cubicBezTo>
                  <a:pt x="98456" y="83229"/>
                  <a:pt x="98456" y="83154"/>
                  <a:pt x="98493" y="83154"/>
                </a:cubicBezTo>
                <a:cubicBezTo>
                  <a:pt x="98419" y="83003"/>
                  <a:pt x="98419" y="83003"/>
                  <a:pt x="98419" y="83003"/>
                </a:cubicBezTo>
                <a:lnTo>
                  <a:pt x="98094" y="83003"/>
                </a:lnTo>
                <a:close/>
                <a:moveTo>
                  <a:pt x="101071" y="81512"/>
                </a:moveTo>
                <a:lnTo>
                  <a:pt x="101071" y="81512"/>
                </a:lnTo>
                <a:cubicBezTo>
                  <a:pt x="101035" y="81587"/>
                  <a:pt x="100998" y="81587"/>
                  <a:pt x="100998" y="81662"/>
                </a:cubicBezTo>
                <a:cubicBezTo>
                  <a:pt x="100961" y="81662"/>
                  <a:pt x="100924" y="81662"/>
                  <a:pt x="100924" y="81737"/>
                </a:cubicBezTo>
                <a:cubicBezTo>
                  <a:pt x="100924" y="81813"/>
                  <a:pt x="100924" y="81888"/>
                  <a:pt x="100924" y="81888"/>
                </a:cubicBezTo>
                <a:cubicBezTo>
                  <a:pt x="100924" y="81963"/>
                  <a:pt x="100888" y="82038"/>
                  <a:pt x="100888" y="82038"/>
                </a:cubicBezTo>
                <a:cubicBezTo>
                  <a:pt x="100888" y="82113"/>
                  <a:pt x="100888" y="82113"/>
                  <a:pt x="100888" y="82189"/>
                </a:cubicBezTo>
                <a:cubicBezTo>
                  <a:pt x="100888" y="82251"/>
                  <a:pt x="100851" y="82251"/>
                  <a:pt x="100851" y="82326"/>
                </a:cubicBezTo>
                <a:cubicBezTo>
                  <a:pt x="100851" y="82402"/>
                  <a:pt x="100924" y="82402"/>
                  <a:pt x="100961" y="82402"/>
                </a:cubicBezTo>
                <a:cubicBezTo>
                  <a:pt x="100961" y="82402"/>
                  <a:pt x="100998" y="82402"/>
                  <a:pt x="101035" y="82402"/>
                </a:cubicBezTo>
                <a:cubicBezTo>
                  <a:pt x="101035" y="82326"/>
                  <a:pt x="101071" y="82326"/>
                  <a:pt x="101108" y="82251"/>
                </a:cubicBezTo>
                <a:cubicBezTo>
                  <a:pt x="101108" y="82251"/>
                  <a:pt x="101108" y="82189"/>
                  <a:pt x="101108" y="82113"/>
                </a:cubicBezTo>
                <a:cubicBezTo>
                  <a:pt x="101145" y="81963"/>
                  <a:pt x="101176" y="81813"/>
                  <a:pt x="101176" y="81587"/>
                </a:cubicBezTo>
                <a:cubicBezTo>
                  <a:pt x="101176" y="81512"/>
                  <a:pt x="101176" y="81512"/>
                  <a:pt x="101176" y="81512"/>
                </a:cubicBezTo>
                <a:cubicBezTo>
                  <a:pt x="101176" y="81512"/>
                  <a:pt x="101145" y="81512"/>
                  <a:pt x="101145" y="81437"/>
                </a:cubicBezTo>
                <a:cubicBezTo>
                  <a:pt x="101108" y="81437"/>
                  <a:pt x="101071" y="81512"/>
                  <a:pt x="101071" y="81512"/>
                </a:cubicBezTo>
                <a:close/>
                <a:moveTo>
                  <a:pt x="100563" y="80396"/>
                </a:moveTo>
                <a:lnTo>
                  <a:pt x="100563" y="80396"/>
                </a:lnTo>
                <a:cubicBezTo>
                  <a:pt x="100600" y="80396"/>
                  <a:pt x="100600" y="80396"/>
                  <a:pt x="100630" y="80396"/>
                </a:cubicBezTo>
                <a:cubicBezTo>
                  <a:pt x="100673" y="80396"/>
                  <a:pt x="100673" y="80246"/>
                  <a:pt x="100673" y="80246"/>
                </a:cubicBezTo>
                <a:cubicBezTo>
                  <a:pt x="100704" y="80246"/>
                  <a:pt x="100741" y="80321"/>
                  <a:pt x="100741" y="80321"/>
                </a:cubicBezTo>
                <a:cubicBezTo>
                  <a:pt x="100814" y="80321"/>
                  <a:pt x="100851" y="80321"/>
                  <a:pt x="100888" y="80321"/>
                </a:cubicBezTo>
                <a:cubicBezTo>
                  <a:pt x="100924" y="80321"/>
                  <a:pt x="100961" y="80321"/>
                  <a:pt x="100961" y="80321"/>
                </a:cubicBezTo>
                <a:cubicBezTo>
                  <a:pt x="101035" y="80321"/>
                  <a:pt x="101071" y="80396"/>
                  <a:pt x="101108" y="80472"/>
                </a:cubicBezTo>
                <a:cubicBezTo>
                  <a:pt x="101176" y="80547"/>
                  <a:pt x="101176" y="80622"/>
                  <a:pt x="101249" y="80697"/>
                </a:cubicBezTo>
                <a:cubicBezTo>
                  <a:pt x="101249" y="80697"/>
                  <a:pt x="101286" y="80697"/>
                  <a:pt x="101323" y="80772"/>
                </a:cubicBezTo>
                <a:cubicBezTo>
                  <a:pt x="101359" y="80772"/>
                  <a:pt x="101323" y="80848"/>
                  <a:pt x="101359" y="80923"/>
                </a:cubicBezTo>
                <a:cubicBezTo>
                  <a:pt x="101396" y="80923"/>
                  <a:pt x="101433" y="80923"/>
                  <a:pt x="101433" y="80923"/>
                </a:cubicBezTo>
                <a:cubicBezTo>
                  <a:pt x="101470" y="80923"/>
                  <a:pt x="101506" y="80923"/>
                  <a:pt x="101543" y="80923"/>
                </a:cubicBezTo>
                <a:lnTo>
                  <a:pt x="101580" y="80998"/>
                </a:lnTo>
                <a:cubicBezTo>
                  <a:pt x="101690" y="80998"/>
                  <a:pt x="101721" y="80923"/>
                  <a:pt x="101831" y="80998"/>
                </a:cubicBezTo>
                <a:cubicBezTo>
                  <a:pt x="101831" y="80998"/>
                  <a:pt x="101868" y="80998"/>
                  <a:pt x="101905" y="81073"/>
                </a:cubicBezTo>
                <a:cubicBezTo>
                  <a:pt x="101941" y="81073"/>
                  <a:pt x="101978" y="81148"/>
                  <a:pt x="102052" y="81211"/>
                </a:cubicBezTo>
                <a:lnTo>
                  <a:pt x="102088" y="81286"/>
                </a:lnTo>
                <a:cubicBezTo>
                  <a:pt x="102125" y="81361"/>
                  <a:pt x="102162" y="81361"/>
                  <a:pt x="102162" y="81437"/>
                </a:cubicBezTo>
                <a:cubicBezTo>
                  <a:pt x="102229" y="81512"/>
                  <a:pt x="102266" y="81587"/>
                  <a:pt x="102303" y="81737"/>
                </a:cubicBezTo>
                <a:cubicBezTo>
                  <a:pt x="102303" y="81813"/>
                  <a:pt x="102303" y="81813"/>
                  <a:pt x="102339" y="81888"/>
                </a:cubicBezTo>
                <a:cubicBezTo>
                  <a:pt x="102376" y="82038"/>
                  <a:pt x="102486" y="82113"/>
                  <a:pt x="102486" y="82326"/>
                </a:cubicBezTo>
                <a:lnTo>
                  <a:pt x="102450" y="82402"/>
                </a:lnTo>
                <a:cubicBezTo>
                  <a:pt x="102450" y="82477"/>
                  <a:pt x="102450" y="82552"/>
                  <a:pt x="102450" y="82627"/>
                </a:cubicBezTo>
                <a:cubicBezTo>
                  <a:pt x="102450" y="82702"/>
                  <a:pt x="102413" y="82853"/>
                  <a:pt x="102339" y="82853"/>
                </a:cubicBezTo>
                <a:cubicBezTo>
                  <a:pt x="102339" y="82853"/>
                  <a:pt x="102303" y="82853"/>
                  <a:pt x="102266" y="82853"/>
                </a:cubicBezTo>
                <a:cubicBezTo>
                  <a:pt x="102266" y="82853"/>
                  <a:pt x="102229" y="82928"/>
                  <a:pt x="102192" y="82928"/>
                </a:cubicBezTo>
                <a:cubicBezTo>
                  <a:pt x="102192" y="82928"/>
                  <a:pt x="102162" y="83003"/>
                  <a:pt x="102125" y="83003"/>
                </a:cubicBezTo>
                <a:cubicBezTo>
                  <a:pt x="102125" y="83078"/>
                  <a:pt x="102088" y="83078"/>
                  <a:pt x="102052" y="83154"/>
                </a:cubicBezTo>
                <a:cubicBezTo>
                  <a:pt x="102052" y="83229"/>
                  <a:pt x="102052" y="83229"/>
                  <a:pt x="102052" y="83304"/>
                </a:cubicBezTo>
                <a:cubicBezTo>
                  <a:pt x="102052" y="83367"/>
                  <a:pt x="102052" y="83367"/>
                  <a:pt x="102052" y="83442"/>
                </a:cubicBezTo>
                <a:cubicBezTo>
                  <a:pt x="102052" y="83592"/>
                  <a:pt x="102125" y="83667"/>
                  <a:pt x="102192" y="83667"/>
                </a:cubicBezTo>
                <a:cubicBezTo>
                  <a:pt x="102266" y="83667"/>
                  <a:pt x="102303" y="83667"/>
                  <a:pt x="102376" y="83592"/>
                </a:cubicBezTo>
                <a:cubicBezTo>
                  <a:pt x="102376" y="83517"/>
                  <a:pt x="102413" y="83517"/>
                  <a:pt x="102450" y="83442"/>
                </a:cubicBezTo>
                <a:lnTo>
                  <a:pt x="102450" y="83367"/>
                </a:lnTo>
                <a:cubicBezTo>
                  <a:pt x="102486" y="83304"/>
                  <a:pt x="102486" y="83229"/>
                  <a:pt x="102523" y="83229"/>
                </a:cubicBezTo>
                <a:cubicBezTo>
                  <a:pt x="102633" y="83229"/>
                  <a:pt x="102664" y="83229"/>
                  <a:pt x="102738" y="83304"/>
                </a:cubicBezTo>
                <a:cubicBezTo>
                  <a:pt x="102774" y="83367"/>
                  <a:pt x="102774" y="83367"/>
                  <a:pt x="102811" y="83442"/>
                </a:cubicBezTo>
                <a:cubicBezTo>
                  <a:pt x="102811" y="83517"/>
                  <a:pt x="102848" y="83517"/>
                  <a:pt x="102885" y="83517"/>
                </a:cubicBezTo>
                <a:cubicBezTo>
                  <a:pt x="102885" y="83592"/>
                  <a:pt x="102921" y="83667"/>
                  <a:pt x="102958" y="83667"/>
                </a:cubicBezTo>
                <a:cubicBezTo>
                  <a:pt x="102958" y="83743"/>
                  <a:pt x="102995" y="83743"/>
                  <a:pt x="102995" y="83743"/>
                </a:cubicBezTo>
                <a:cubicBezTo>
                  <a:pt x="103032" y="83743"/>
                  <a:pt x="103068" y="83818"/>
                  <a:pt x="103068" y="83818"/>
                </a:cubicBezTo>
                <a:cubicBezTo>
                  <a:pt x="103142" y="83818"/>
                  <a:pt x="103179" y="83818"/>
                  <a:pt x="103246" y="83893"/>
                </a:cubicBezTo>
                <a:cubicBezTo>
                  <a:pt x="103283" y="83968"/>
                  <a:pt x="103283" y="83968"/>
                  <a:pt x="103320" y="84043"/>
                </a:cubicBezTo>
                <a:cubicBezTo>
                  <a:pt x="103356" y="84043"/>
                  <a:pt x="103356" y="84043"/>
                  <a:pt x="103393" y="84043"/>
                </a:cubicBezTo>
                <a:cubicBezTo>
                  <a:pt x="103430" y="84043"/>
                  <a:pt x="103467" y="84119"/>
                  <a:pt x="103503" y="84119"/>
                </a:cubicBezTo>
                <a:cubicBezTo>
                  <a:pt x="103577" y="84119"/>
                  <a:pt x="103614" y="84119"/>
                  <a:pt x="103681" y="84119"/>
                </a:cubicBezTo>
                <a:cubicBezTo>
                  <a:pt x="103724" y="84119"/>
                  <a:pt x="103754" y="84119"/>
                  <a:pt x="103828" y="84119"/>
                </a:cubicBezTo>
                <a:cubicBezTo>
                  <a:pt x="103828" y="84119"/>
                  <a:pt x="103865" y="84043"/>
                  <a:pt x="103901" y="84043"/>
                </a:cubicBezTo>
                <a:cubicBezTo>
                  <a:pt x="103901" y="83968"/>
                  <a:pt x="103938" y="83968"/>
                  <a:pt x="103938" y="83968"/>
                </a:cubicBezTo>
                <a:cubicBezTo>
                  <a:pt x="103975" y="83893"/>
                  <a:pt x="103975" y="83818"/>
                  <a:pt x="103975" y="83818"/>
                </a:cubicBezTo>
                <a:cubicBezTo>
                  <a:pt x="103975" y="83667"/>
                  <a:pt x="103975" y="83592"/>
                  <a:pt x="103975" y="83517"/>
                </a:cubicBezTo>
                <a:cubicBezTo>
                  <a:pt x="104012" y="83517"/>
                  <a:pt x="104049" y="83517"/>
                  <a:pt x="104085" y="83517"/>
                </a:cubicBezTo>
                <a:cubicBezTo>
                  <a:pt x="104122" y="83442"/>
                  <a:pt x="104159" y="83442"/>
                  <a:pt x="104226" y="83367"/>
                </a:cubicBezTo>
                <a:cubicBezTo>
                  <a:pt x="104263" y="83367"/>
                  <a:pt x="104263" y="83304"/>
                  <a:pt x="104300" y="83229"/>
                </a:cubicBezTo>
                <a:cubicBezTo>
                  <a:pt x="104336" y="83154"/>
                  <a:pt x="104373" y="83003"/>
                  <a:pt x="104447" y="83003"/>
                </a:cubicBezTo>
                <a:cubicBezTo>
                  <a:pt x="104483" y="83003"/>
                  <a:pt x="104483" y="83003"/>
                  <a:pt x="104483" y="83003"/>
                </a:cubicBezTo>
                <a:cubicBezTo>
                  <a:pt x="104520" y="83003"/>
                  <a:pt x="104520" y="83003"/>
                  <a:pt x="104557" y="83078"/>
                </a:cubicBezTo>
                <a:cubicBezTo>
                  <a:pt x="104557" y="83078"/>
                  <a:pt x="104594" y="83078"/>
                  <a:pt x="104630" y="83078"/>
                </a:cubicBezTo>
                <a:cubicBezTo>
                  <a:pt x="104667" y="83078"/>
                  <a:pt x="104667" y="83154"/>
                  <a:pt x="104704" y="83154"/>
                </a:cubicBezTo>
                <a:cubicBezTo>
                  <a:pt x="104741" y="83229"/>
                  <a:pt x="104771" y="83229"/>
                  <a:pt x="104845" y="83304"/>
                </a:cubicBezTo>
                <a:lnTo>
                  <a:pt x="104882" y="83367"/>
                </a:lnTo>
                <a:cubicBezTo>
                  <a:pt x="104955" y="83442"/>
                  <a:pt x="104955" y="83592"/>
                  <a:pt x="104992" y="83667"/>
                </a:cubicBezTo>
                <a:cubicBezTo>
                  <a:pt x="104992" y="83667"/>
                  <a:pt x="105029" y="83743"/>
                  <a:pt x="105029" y="83818"/>
                </a:cubicBezTo>
                <a:cubicBezTo>
                  <a:pt x="105065" y="83893"/>
                  <a:pt x="105102" y="83893"/>
                  <a:pt x="105176" y="84043"/>
                </a:cubicBezTo>
                <a:cubicBezTo>
                  <a:pt x="105176" y="84043"/>
                  <a:pt x="105212" y="84119"/>
                  <a:pt x="105212" y="84194"/>
                </a:cubicBezTo>
                <a:cubicBezTo>
                  <a:pt x="105243" y="84269"/>
                  <a:pt x="105280" y="84344"/>
                  <a:pt x="105316" y="84407"/>
                </a:cubicBezTo>
                <a:cubicBezTo>
                  <a:pt x="105316" y="84482"/>
                  <a:pt x="105353" y="84557"/>
                  <a:pt x="105353" y="84632"/>
                </a:cubicBezTo>
                <a:cubicBezTo>
                  <a:pt x="105353" y="84708"/>
                  <a:pt x="105390" y="84783"/>
                  <a:pt x="105390" y="84783"/>
                </a:cubicBezTo>
                <a:cubicBezTo>
                  <a:pt x="105464" y="84783"/>
                  <a:pt x="105464" y="84783"/>
                  <a:pt x="105537" y="84783"/>
                </a:cubicBezTo>
                <a:cubicBezTo>
                  <a:pt x="105611" y="84783"/>
                  <a:pt x="105684" y="84783"/>
                  <a:pt x="105788" y="84708"/>
                </a:cubicBezTo>
                <a:cubicBezTo>
                  <a:pt x="105825" y="84708"/>
                  <a:pt x="105862" y="84708"/>
                  <a:pt x="105898" y="84708"/>
                </a:cubicBezTo>
                <a:cubicBezTo>
                  <a:pt x="106009" y="84708"/>
                  <a:pt x="106045" y="84783"/>
                  <a:pt x="106082" y="84933"/>
                </a:cubicBezTo>
                <a:cubicBezTo>
                  <a:pt x="106156" y="85084"/>
                  <a:pt x="106156" y="85084"/>
                  <a:pt x="106229" y="85159"/>
                </a:cubicBezTo>
                <a:cubicBezTo>
                  <a:pt x="106266" y="85159"/>
                  <a:pt x="106297" y="85234"/>
                  <a:pt x="106333" y="85234"/>
                </a:cubicBezTo>
                <a:cubicBezTo>
                  <a:pt x="106370" y="85234"/>
                  <a:pt x="106407" y="85234"/>
                  <a:pt x="106444" y="85234"/>
                </a:cubicBezTo>
                <a:cubicBezTo>
                  <a:pt x="106444" y="84783"/>
                  <a:pt x="106444" y="84783"/>
                  <a:pt x="106444" y="84783"/>
                </a:cubicBezTo>
                <a:cubicBezTo>
                  <a:pt x="106444" y="84632"/>
                  <a:pt x="106407" y="84557"/>
                  <a:pt x="106333" y="84557"/>
                </a:cubicBezTo>
                <a:cubicBezTo>
                  <a:pt x="106333" y="84557"/>
                  <a:pt x="106297" y="84557"/>
                  <a:pt x="106297" y="84482"/>
                </a:cubicBezTo>
                <a:cubicBezTo>
                  <a:pt x="106266" y="84482"/>
                  <a:pt x="106229" y="84482"/>
                  <a:pt x="106229" y="84482"/>
                </a:cubicBezTo>
                <a:cubicBezTo>
                  <a:pt x="106192" y="84482"/>
                  <a:pt x="106192" y="84407"/>
                  <a:pt x="106192" y="84344"/>
                </a:cubicBezTo>
                <a:cubicBezTo>
                  <a:pt x="106156" y="84269"/>
                  <a:pt x="106156" y="84269"/>
                  <a:pt x="106119" y="84194"/>
                </a:cubicBezTo>
                <a:cubicBezTo>
                  <a:pt x="106119" y="84119"/>
                  <a:pt x="106082" y="84119"/>
                  <a:pt x="106045" y="84119"/>
                </a:cubicBezTo>
                <a:cubicBezTo>
                  <a:pt x="106009" y="84119"/>
                  <a:pt x="105972" y="84119"/>
                  <a:pt x="105972" y="84119"/>
                </a:cubicBezTo>
                <a:cubicBezTo>
                  <a:pt x="105935" y="84043"/>
                  <a:pt x="105935" y="84119"/>
                  <a:pt x="105898" y="84119"/>
                </a:cubicBezTo>
                <a:cubicBezTo>
                  <a:pt x="105862" y="84043"/>
                  <a:pt x="105862" y="83968"/>
                  <a:pt x="105825" y="83968"/>
                </a:cubicBezTo>
                <a:cubicBezTo>
                  <a:pt x="105788" y="83968"/>
                  <a:pt x="105788" y="83968"/>
                  <a:pt x="105758" y="83968"/>
                </a:cubicBezTo>
                <a:cubicBezTo>
                  <a:pt x="105721" y="83968"/>
                  <a:pt x="105721" y="83893"/>
                  <a:pt x="105684" y="83893"/>
                </a:cubicBezTo>
                <a:cubicBezTo>
                  <a:pt x="105647" y="83893"/>
                  <a:pt x="105611" y="83893"/>
                  <a:pt x="105537" y="83893"/>
                </a:cubicBezTo>
                <a:cubicBezTo>
                  <a:pt x="105537" y="83003"/>
                  <a:pt x="105537" y="83003"/>
                  <a:pt x="105537" y="83003"/>
                </a:cubicBezTo>
                <a:cubicBezTo>
                  <a:pt x="105427" y="83003"/>
                  <a:pt x="105353" y="83003"/>
                  <a:pt x="105243" y="83003"/>
                </a:cubicBezTo>
                <a:cubicBezTo>
                  <a:pt x="105243" y="82326"/>
                  <a:pt x="105243" y="82326"/>
                  <a:pt x="105243" y="82326"/>
                </a:cubicBezTo>
                <a:cubicBezTo>
                  <a:pt x="105353" y="82326"/>
                  <a:pt x="105390" y="82326"/>
                  <a:pt x="105500" y="82326"/>
                </a:cubicBezTo>
                <a:cubicBezTo>
                  <a:pt x="105500" y="82113"/>
                  <a:pt x="105500" y="82113"/>
                  <a:pt x="105500" y="82113"/>
                </a:cubicBezTo>
                <a:cubicBezTo>
                  <a:pt x="105500" y="82038"/>
                  <a:pt x="105464" y="82038"/>
                  <a:pt x="105427" y="82038"/>
                </a:cubicBezTo>
                <a:cubicBezTo>
                  <a:pt x="105427" y="81963"/>
                  <a:pt x="105427" y="81888"/>
                  <a:pt x="105390" y="81888"/>
                </a:cubicBezTo>
                <a:cubicBezTo>
                  <a:pt x="105353" y="81813"/>
                  <a:pt x="105353" y="81813"/>
                  <a:pt x="105316" y="81737"/>
                </a:cubicBezTo>
                <a:cubicBezTo>
                  <a:pt x="104955" y="81737"/>
                  <a:pt x="104955" y="81737"/>
                  <a:pt x="104955" y="81737"/>
                </a:cubicBezTo>
                <a:cubicBezTo>
                  <a:pt x="104955" y="81737"/>
                  <a:pt x="104955" y="81662"/>
                  <a:pt x="104918" y="81587"/>
                </a:cubicBezTo>
                <a:cubicBezTo>
                  <a:pt x="104882" y="81587"/>
                  <a:pt x="104845" y="81587"/>
                  <a:pt x="104845" y="81512"/>
                </a:cubicBezTo>
                <a:cubicBezTo>
                  <a:pt x="104808" y="81437"/>
                  <a:pt x="104845" y="81286"/>
                  <a:pt x="104808" y="81211"/>
                </a:cubicBezTo>
                <a:cubicBezTo>
                  <a:pt x="104808" y="81211"/>
                  <a:pt x="104808" y="81148"/>
                  <a:pt x="104808" y="81073"/>
                </a:cubicBezTo>
                <a:cubicBezTo>
                  <a:pt x="104771" y="81073"/>
                  <a:pt x="104741" y="81073"/>
                  <a:pt x="104741" y="80998"/>
                </a:cubicBezTo>
                <a:cubicBezTo>
                  <a:pt x="104704" y="80998"/>
                  <a:pt x="104667" y="80923"/>
                  <a:pt x="104667" y="80923"/>
                </a:cubicBezTo>
                <a:cubicBezTo>
                  <a:pt x="104630" y="80848"/>
                  <a:pt x="104630" y="80772"/>
                  <a:pt x="104594" y="80772"/>
                </a:cubicBezTo>
                <a:cubicBezTo>
                  <a:pt x="104557" y="80697"/>
                  <a:pt x="104520" y="80697"/>
                  <a:pt x="104520" y="80622"/>
                </a:cubicBezTo>
                <a:cubicBezTo>
                  <a:pt x="104447" y="80547"/>
                  <a:pt x="104447" y="80396"/>
                  <a:pt x="104373" y="80396"/>
                </a:cubicBezTo>
                <a:cubicBezTo>
                  <a:pt x="104336" y="80321"/>
                  <a:pt x="104336" y="80321"/>
                  <a:pt x="104300" y="80321"/>
                </a:cubicBezTo>
                <a:cubicBezTo>
                  <a:pt x="104263" y="80246"/>
                  <a:pt x="104196" y="80321"/>
                  <a:pt x="104159" y="80321"/>
                </a:cubicBezTo>
                <a:cubicBezTo>
                  <a:pt x="104085" y="80321"/>
                  <a:pt x="104049" y="80246"/>
                  <a:pt x="103975" y="80171"/>
                </a:cubicBezTo>
                <a:cubicBezTo>
                  <a:pt x="103975" y="80108"/>
                  <a:pt x="103975" y="80033"/>
                  <a:pt x="103938" y="80033"/>
                </a:cubicBezTo>
                <a:cubicBezTo>
                  <a:pt x="103938" y="79958"/>
                  <a:pt x="103901" y="80033"/>
                  <a:pt x="103901" y="80033"/>
                </a:cubicBezTo>
                <a:cubicBezTo>
                  <a:pt x="103865" y="79958"/>
                  <a:pt x="103828" y="79958"/>
                  <a:pt x="103791" y="79958"/>
                </a:cubicBezTo>
                <a:cubicBezTo>
                  <a:pt x="103754" y="79958"/>
                  <a:pt x="103724" y="79883"/>
                  <a:pt x="103650" y="79883"/>
                </a:cubicBezTo>
                <a:cubicBezTo>
                  <a:pt x="103614" y="79807"/>
                  <a:pt x="103577" y="79732"/>
                  <a:pt x="103503" y="79657"/>
                </a:cubicBezTo>
                <a:cubicBezTo>
                  <a:pt x="103503" y="79657"/>
                  <a:pt x="103467" y="79657"/>
                  <a:pt x="103467" y="79582"/>
                </a:cubicBezTo>
                <a:cubicBezTo>
                  <a:pt x="103430" y="79582"/>
                  <a:pt x="103393" y="79582"/>
                  <a:pt x="103393" y="79582"/>
                </a:cubicBezTo>
                <a:cubicBezTo>
                  <a:pt x="103283" y="79582"/>
                  <a:pt x="103246" y="79657"/>
                  <a:pt x="103142" y="79582"/>
                </a:cubicBezTo>
                <a:cubicBezTo>
                  <a:pt x="103105" y="79582"/>
                  <a:pt x="103105" y="79582"/>
                  <a:pt x="103068" y="79582"/>
                </a:cubicBezTo>
                <a:cubicBezTo>
                  <a:pt x="102995" y="79582"/>
                  <a:pt x="102921" y="79582"/>
                  <a:pt x="102848" y="79507"/>
                </a:cubicBezTo>
                <a:cubicBezTo>
                  <a:pt x="102811" y="79507"/>
                  <a:pt x="102774" y="79431"/>
                  <a:pt x="102707" y="79356"/>
                </a:cubicBezTo>
                <a:cubicBezTo>
                  <a:pt x="102664" y="79281"/>
                  <a:pt x="102633" y="79206"/>
                  <a:pt x="102560" y="79206"/>
                </a:cubicBezTo>
                <a:cubicBezTo>
                  <a:pt x="102560" y="79143"/>
                  <a:pt x="102523" y="79143"/>
                  <a:pt x="102523" y="79143"/>
                </a:cubicBezTo>
                <a:cubicBezTo>
                  <a:pt x="102486" y="79143"/>
                  <a:pt x="102450" y="79143"/>
                  <a:pt x="102413" y="79068"/>
                </a:cubicBezTo>
                <a:cubicBezTo>
                  <a:pt x="102376" y="79068"/>
                  <a:pt x="102339" y="78918"/>
                  <a:pt x="102303" y="78918"/>
                </a:cubicBezTo>
                <a:cubicBezTo>
                  <a:pt x="102266" y="78918"/>
                  <a:pt x="102229" y="78918"/>
                  <a:pt x="102192" y="78993"/>
                </a:cubicBezTo>
                <a:cubicBezTo>
                  <a:pt x="102162" y="78993"/>
                  <a:pt x="102162" y="79068"/>
                  <a:pt x="102125" y="79143"/>
                </a:cubicBezTo>
                <a:cubicBezTo>
                  <a:pt x="102088" y="79206"/>
                  <a:pt x="102052" y="79281"/>
                  <a:pt x="101978" y="79281"/>
                </a:cubicBezTo>
                <a:cubicBezTo>
                  <a:pt x="101941" y="79281"/>
                  <a:pt x="101905" y="79281"/>
                  <a:pt x="101831" y="79281"/>
                </a:cubicBezTo>
                <a:cubicBezTo>
                  <a:pt x="101794" y="79281"/>
                  <a:pt x="101794" y="79281"/>
                  <a:pt x="101758" y="79356"/>
                </a:cubicBezTo>
                <a:cubicBezTo>
                  <a:pt x="101721" y="79356"/>
                  <a:pt x="101721" y="79431"/>
                  <a:pt x="101690" y="79507"/>
                </a:cubicBezTo>
                <a:cubicBezTo>
                  <a:pt x="101690" y="79582"/>
                  <a:pt x="101721" y="79657"/>
                  <a:pt x="101690" y="79732"/>
                </a:cubicBezTo>
                <a:cubicBezTo>
                  <a:pt x="101690" y="79807"/>
                  <a:pt x="101690" y="79883"/>
                  <a:pt x="101647" y="79883"/>
                </a:cubicBezTo>
                <a:cubicBezTo>
                  <a:pt x="101647" y="79958"/>
                  <a:pt x="101617" y="79958"/>
                  <a:pt x="101580" y="79958"/>
                </a:cubicBezTo>
                <a:cubicBezTo>
                  <a:pt x="101543" y="80033"/>
                  <a:pt x="101506" y="80033"/>
                  <a:pt x="101470" y="80033"/>
                </a:cubicBezTo>
                <a:cubicBezTo>
                  <a:pt x="101396" y="80033"/>
                  <a:pt x="101359" y="79958"/>
                  <a:pt x="101286" y="79958"/>
                </a:cubicBezTo>
                <a:cubicBezTo>
                  <a:pt x="101249" y="79958"/>
                  <a:pt x="101212" y="79958"/>
                  <a:pt x="101145" y="79883"/>
                </a:cubicBezTo>
                <a:cubicBezTo>
                  <a:pt x="101145" y="79883"/>
                  <a:pt x="101145" y="79807"/>
                  <a:pt x="101108" y="79732"/>
                </a:cubicBezTo>
                <a:cubicBezTo>
                  <a:pt x="101108" y="79732"/>
                  <a:pt x="101108" y="79657"/>
                  <a:pt x="101108" y="79582"/>
                </a:cubicBezTo>
                <a:cubicBezTo>
                  <a:pt x="101071" y="79507"/>
                  <a:pt x="101035" y="79507"/>
                  <a:pt x="100961" y="79507"/>
                </a:cubicBezTo>
                <a:cubicBezTo>
                  <a:pt x="100924" y="79507"/>
                  <a:pt x="100924" y="79507"/>
                  <a:pt x="100888" y="79507"/>
                </a:cubicBezTo>
                <a:cubicBezTo>
                  <a:pt x="100851" y="79507"/>
                  <a:pt x="100851" y="79582"/>
                  <a:pt x="100814" y="79582"/>
                </a:cubicBezTo>
                <a:cubicBezTo>
                  <a:pt x="100814" y="79657"/>
                  <a:pt x="100777" y="79657"/>
                  <a:pt x="100741" y="79657"/>
                </a:cubicBezTo>
                <a:cubicBezTo>
                  <a:pt x="100306" y="79657"/>
                  <a:pt x="100306" y="79657"/>
                  <a:pt x="100306" y="79657"/>
                </a:cubicBezTo>
                <a:cubicBezTo>
                  <a:pt x="100306" y="79958"/>
                  <a:pt x="100306" y="79958"/>
                  <a:pt x="100306" y="79958"/>
                </a:cubicBezTo>
                <a:cubicBezTo>
                  <a:pt x="100343" y="79958"/>
                  <a:pt x="100379" y="79958"/>
                  <a:pt x="100379" y="80033"/>
                </a:cubicBezTo>
                <a:cubicBezTo>
                  <a:pt x="100416" y="80033"/>
                  <a:pt x="100453" y="80033"/>
                  <a:pt x="100453" y="80108"/>
                </a:cubicBezTo>
                <a:cubicBezTo>
                  <a:pt x="100490" y="80171"/>
                  <a:pt x="100453" y="80171"/>
                  <a:pt x="100453" y="80246"/>
                </a:cubicBezTo>
                <a:cubicBezTo>
                  <a:pt x="100453" y="80321"/>
                  <a:pt x="100453" y="80472"/>
                  <a:pt x="100453" y="80547"/>
                </a:cubicBezTo>
                <a:cubicBezTo>
                  <a:pt x="100563" y="80547"/>
                  <a:pt x="100563" y="80547"/>
                  <a:pt x="100563" y="80547"/>
                </a:cubicBezTo>
                <a:cubicBezTo>
                  <a:pt x="100563" y="80472"/>
                  <a:pt x="100563" y="80396"/>
                  <a:pt x="100563" y="80396"/>
                </a:cubicBezTo>
                <a:close/>
                <a:moveTo>
                  <a:pt x="97800" y="78842"/>
                </a:moveTo>
                <a:lnTo>
                  <a:pt x="97800" y="78842"/>
                </a:lnTo>
                <a:cubicBezTo>
                  <a:pt x="97764" y="78842"/>
                  <a:pt x="97727" y="78842"/>
                  <a:pt x="97727" y="78842"/>
                </a:cubicBezTo>
                <a:cubicBezTo>
                  <a:pt x="97690" y="78842"/>
                  <a:pt x="97690" y="78993"/>
                  <a:pt x="97690" y="78993"/>
                </a:cubicBezTo>
                <a:cubicBezTo>
                  <a:pt x="97690" y="79068"/>
                  <a:pt x="97727" y="79143"/>
                  <a:pt x="97764" y="79143"/>
                </a:cubicBezTo>
                <a:cubicBezTo>
                  <a:pt x="97800" y="79143"/>
                  <a:pt x="97800" y="79143"/>
                  <a:pt x="97800" y="79143"/>
                </a:cubicBezTo>
                <a:cubicBezTo>
                  <a:pt x="97874" y="79143"/>
                  <a:pt x="97874" y="79143"/>
                  <a:pt x="97874" y="79143"/>
                </a:cubicBezTo>
                <a:cubicBezTo>
                  <a:pt x="97947" y="79143"/>
                  <a:pt x="97984" y="79143"/>
                  <a:pt x="98021" y="79143"/>
                </a:cubicBezTo>
                <a:cubicBezTo>
                  <a:pt x="98094" y="79143"/>
                  <a:pt x="98125" y="79143"/>
                  <a:pt x="98162" y="79143"/>
                </a:cubicBezTo>
                <a:cubicBezTo>
                  <a:pt x="98162" y="79068"/>
                  <a:pt x="98125" y="79143"/>
                  <a:pt x="98125" y="79143"/>
                </a:cubicBezTo>
                <a:cubicBezTo>
                  <a:pt x="98125" y="78993"/>
                  <a:pt x="98125" y="78918"/>
                  <a:pt x="98125" y="78842"/>
                </a:cubicBezTo>
                <a:cubicBezTo>
                  <a:pt x="98094" y="78842"/>
                  <a:pt x="98058" y="78767"/>
                  <a:pt x="98021" y="78767"/>
                </a:cubicBezTo>
                <a:cubicBezTo>
                  <a:pt x="97800" y="78767"/>
                  <a:pt x="97800" y="78767"/>
                  <a:pt x="97800" y="78767"/>
                </a:cubicBezTo>
                <a:lnTo>
                  <a:pt x="97800" y="78842"/>
                </a:lnTo>
                <a:close/>
                <a:moveTo>
                  <a:pt x="101396" y="78316"/>
                </a:moveTo>
                <a:lnTo>
                  <a:pt x="101396" y="78316"/>
                </a:lnTo>
                <a:cubicBezTo>
                  <a:pt x="101396" y="78391"/>
                  <a:pt x="101433" y="78391"/>
                  <a:pt x="101433" y="78466"/>
                </a:cubicBezTo>
                <a:cubicBezTo>
                  <a:pt x="101433" y="78542"/>
                  <a:pt x="101470" y="78617"/>
                  <a:pt x="101470" y="78692"/>
                </a:cubicBezTo>
                <a:cubicBezTo>
                  <a:pt x="101470" y="78842"/>
                  <a:pt x="101433" y="78918"/>
                  <a:pt x="101433" y="79068"/>
                </a:cubicBezTo>
                <a:cubicBezTo>
                  <a:pt x="101794" y="79068"/>
                  <a:pt x="101794" y="79068"/>
                  <a:pt x="101794" y="79068"/>
                </a:cubicBezTo>
                <a:cubicBezTo>
                  <a:pt x="101794" y="78918"/>
                  <a:pt x="101794" y="78918"/>
                  <a:pt x="101794" y="78918"/>
                </a:cubicBezTo>
                <a:cubicBezTo>
                  <a:pt x="101647" y="78918"/>
                  <a:pt x="101647" y="78918"/>
                  <a:pt x="101647" y="78918"/>
                </a:cubicBezTo>
                <a:cubicBezTo>
                  <a:pt x="101647" y="78767"/>
                  <a:pt x="101647" y="78692"/>
                  <a:pt x="101647" y="78617"/>
                </a:cubicBezTo>
                <a:cubicBezTo>
                  <a:pt x="101647" y="78542"/>
                  <a:pt x="101617" y="78542"/>
                  <a:pt x="101617" y="78466"/>
                </a:cubicBezTo>
                <a:cubicBezTo>
                  <a:pt x="101617" y="78391"/>
                  <a:pt x="101647" y="78316"/>
                  <a:pt x="101647" y="78316"/>
                </a:cubicBezTo>
                <a:cubicBezTo>
                  <a:pt x="101543" y="78316"/>
                  <a:pt x="101506" y="78316"/>
                  <a:pt x="101396" y="78316"/>
                </a:cubicBezTo>
                <a:close/>
                <a:moveTo>
                  <a:pt x="99944" y="78391"/>
                </a:moveTo>
                <a:lnTo>
                  <a:pt x="99944" y="78391"/>
                </a:lnTo>
                <a:cubicBezTo>
                  <a:pt x="99908" y="78391"/>
                  <a:pt x="99871" y="78316"/>
                  <a:pt x="99834" y="78391"/>
                </a:cubicBezTo>
                <a:cubicBezTo>
                  <a:pt x="99797" y="78391"/>
                  <a:pt x="99761" y="78466"/>
                  <a:pt x="99687" y="78542"/>
                </a:cubicBezTo>
                <a:cubicBezTo>
                  <a:pt x="99724" y="78617"/>
                  <a:pt x="99724" y="78617"/>
                  <a:pt x="99724" y="78617"/>
                </a:cubicBezTo>
                <a:cubicBezTo>
                  <a:pt x="99761" y="78692"/>
                  <a:pt x="99761" y="78692"/>
                  <a:pt x="99797" y="78692"/>
                </a:cubicBezTo>
                <a:cubicBezTo>
                  <a:pt x="99834" y="78692"/>
                  <a:pt x="99834" y="78767"/>
                  <a:pt x="99871" y="78767"/>
                </a:cubicBezTo>
                <a:cubicBezTo>
                  <a:pt x="99908" y="78767"/>
                  <a:pt x="99908" y="78842"/>
                  <a:pt x="99944" y="78842"/>
                </a:cubicBezTo>
                <a:cubicBezTo>
                  <a:pt x="99944" y="78842"/>
                  <a:pt x="99981" y="78842"/>
                  <a:pt x="100018" y="78842"/>
                </a:cubicBezTo>
                <a:cubicBezTo>
                  <a:pt x="100055" y="78842"/>
                  <a:pt x="100055" y="78767"/>
                  <a:pt x="100091" y="78842"/>
                </a:cubicBezTo>
                <a:cubicBezTo>
                  <a:pt x="100128" y="78842"/>
                  <a:pt x="100128" y="78918"/>
                  <a:pt x="100159" y="78918"/>
                </a:cubicBezTo>
                <a:cubicBezTo>
                  <a:pt x="100196" y="78993"/>
                  <a:pt x="100159" y="79068"/>
                  <a:pt x="100196" y="79068"/>
                </a:cubicBezTo>
                <a:cubicBezTo>
                  <a:pt x="100196" y="79143"/>
                  <a:pt x="100196" y="79206"/>
                  <a:pt x="100232" y="79281"/>
                </a:cubicBezTo>
                <a:cubicBezTo>
                  <a:pt x="100269" y="79281"/>
                  <a:pt x="100269" y="79281"/>
                  <a:pt x="100306" y="79281"/>
                </a:cubicBezTo>
                <a:cubicBezTo>
                  <a:pt x="100379" y="79281"/>
                  <a:pt x="100379" y="79281"/>
                  <a:pt x="100379" y="79281"/>
                </a:cubicBezTo>
                <a:cubicBezTo>
                  <a:pt x="100416" y="79281"/>
                  <a:pt x="100453" y="79206"/>
                  <a:pt x="100490" y="79206"/>
                </a:cubicBezTo>
                <a:cubicBezTo>
                  <a:pt x="100490" y="79206"/>
                  <a:pt x="100490" y="79143"/>
                  <a:pt x="100526" y="79143"/>
                </a:cubicBezTo>
                <a:cubicBezTo>
                  <a:pt x="100526" y="79143"/>
                  <a:pt x="100563" y="79206"/>
                  <a:pt x="100600" y="79206"/>
                </a:cubicBezTo>
                <a:cubicBezTo>
                  <a:pt x="100600" y="79206"/>
                  <a:pt x="100630" y="79206"/>
                  <a:pt x="100673" y="79206"/>
                </a:cubicBezTo>
                <a:cubicBezTo>
                  <a:pt x="100704" y="79206"/>
                  <a:pt x="100704" y="79206"/>
                  <a:pt x="100777" y="79206"/>
                </a:cubicBezTo>
                <a:cubicBezTo>
                  <a:pt x="100814" y="79206"/>
                  <a:pt x="100851" y="79206"/>
                  <a:pt x="100888" y="79206"/>
                </a:cubicBezTo>
                <a:cubicBezTo>
                  <a:pt x="100924" y="79206"/>
                  <a:pt x="100924" y="79143"/>
                  <a:pt x="100961" y="79143"/>
                </a:cubicBezTo>
                <a:cubicBezTo>
                  <a:pt x="100924" y="79068"/>
                  <a:pt x="100961" y="78993"/>
                  <a:pt x="100924" y="78993"/>
                </a:cubicBezTo>
                <a:cubicBezTo>
                  <a:pt x="100924" y="78918"/>
                  <a:pt x="100888" y="78993"/>
                  <a:pt x="100851" y="78918"/>
                </a:cubicBezTo>
                <a:cubicBezTo>
                  <a:pt x="100814" y="78767"/>
                  <a:pt x="100851" y="78617"/>
                  <a:pt x="100851" y="78466"/>
                </a:cubicBezTo>
                <a:cubicBezTo>
                  <a:pt x="100851" y="78391"/>
                  <a:pt x="100888" y="78316"/>
                  <a:pt x="100851" y="78316"/>
                </a:cubicBezTo>
                <a:cubicBezTo>
                  <a:pt x="100851" y="78241"/>
                  <a:pt x="100851" y="78166"/>
                  <a:pt x="100814" y="78166"/>
                </a:cubicBezTo>
                <a:cubicBezTo>
                  <a:pt x="100777" y="78090"/>
                  <a:pt x="100777" y="78090"/>
                  <a:pt x="100741" y="78090"/>
                </a:cubicBezTo>
                <a:cubicBezTo>
                  <a:pt x="100673" y="78090"/>
                  <a:pt x="100630" y="78028"/>
                  <a:pt x="100600" y="78028"/>
                </a:cubicBezTo>
                <a:cubicBezTo>
                  <a:pt x="100526" y="78028"/>
                  <a:pt x="100490" y="78090"/>
                  <a:pt x="100416" y="78090"/>
                </a:cubicBezTo>
                <a:cubicBezTo>
                  <a:pt x="100379" y="78166"/>
                  <a:pt x="100379" y="78166"/>
                  <a:pt x="100343" y="78241"/>
                </a:cubicBezTo>
                <a:cubicBezTo>
                  <a:pt x="100306" y="78241"/>
                  <a:pt x="100269" y="78241"/>
                  <a:pt x="100196" y="78241"/>
                </a:cubicBezTo>
                <a:cubicBezTo>
                  <a:pt x="100159" y="78241"/>
                  <a:pt x="100128" y="78241"/>
                  <a:pt x="100091" y="78241"/>
                </a:cubicBezTo>
                <a:cubicBezTo>
                  <a:pt x="100055" y="78241"/>
                  <a:pt x="100018" y="78316"/>
                  <a:pt x="99981" y="78316"/>
                </a:cubicBezTo>
                <a:cubicBezTo>
                  <a:pt x="99944" y="78391"/>
                  <a:pt x="99944" y="78391"/>
                  <a:pt x="99908" y="78466"/>
                </a:cubicBezTo>
                <a:cubicBezTo>
                  <a:pt x="99908" y="78466"/>
                  <a:pt x="99908" y="78542"/>
                  <a:pt x="99871" y="78542"/>
                </a:cubicBezTo>
                <a:lnTo>
                  <a:pt x="99944" y="78391"/>
                </a:lnTo>
                <a:close/>
                <a:moveTo>
                  <a:pt x="99834" y="78090"/>
                </a:moveTo>
                <a:lnTo>
                  <a:pt x="99834" y="78090"/>
                </a:lnTo>
                <a:cubicBezTo>
                  <a:pt x="99908" y="78028"/>
                  <a:pt x="99944" y="77953"/>
                  <a:pt x="99944" y="77727"/>
                </a:cubicBezTo>
                <a:cubicBezTo>
                  <a:pt x="99944" y="77652"/>
                  <a:pt x="99908" y="77577"/>
                  <a:pt x="99871" y="77577"/>
                </a:cubicBezTo>
                <a:cubicBezTo>
                  <a:pt x="99871" y="77577"/>
                  <a:pt x="99834" y="77501"/>
                  <a:pt x="99797" y="77501"/>
                </a:cubicBezTo>
                <a:cubicBezTo>
                  <a:pt x="99724" y="77501"/>
                  <a:pt x="99724" y="77501"/>
                  <a:pt x="99724" y="77501"/>
                </a:cubicBezTo>
                <a:lnTo>
                  <a:pt x="99687" y="77501"/>
                </a:lnTo>
                <a:cubicBezTo>
                  <a:pt x="99656" y="77501"/>
                  <a:pt x="99656" y="77577"/>
                  <a:pt x="99656" y="77652"/>
                </a:cubicBezTo>
                <a:cubicBezTo>
                  <a:pt x="99614" y="77727"/>
                  <a:pt x="99614" y="77802"/>
                  <a:pt x="99583" y="77953"/>
                </a:cubicBezTo>
                <a:cubicBezTo>
                  <a:pt x="99614" y="78028"/>
                  <a:pt x="99687" y="78090"/>
                  <a:pt x="99724" y="78090"/>
                </a:cubicBezTo>
                <a:cubicBezTo>
                  <a:pt x="99761" y="78090"/>
                  <a:pt x="99834" y="78090"/>
                  <a:pt x="99834" y="78090"/>
                </a:cubicBezTo>
                <a:close/>
                <a:moveTo>
                  <a:pt x="99509" y="78993"/>
                </a:moveTo>
                <a:lnTo>
                  <a:pt x="99509" y="78993"/>
                </a:lnTo>
                <a:cubicBezTo>
                  <a:pt x="99509" y="79143"/>
                  <a:pt x="99509" y="79143"/>
                  <a:pt x="99509" y="79143"/>
                </a:cubicBezTo>
                <a:cubicBezTo>
                  <a:pt x="99509" y="79206"/>
                  <a:pt x="99509" y="79281"/>
                  <a:pt x="99509" y="79356"/>
                </a:cubicBezTo>
                <a:cubicBezTo>
                  <a:pt x="99614" y="79356"/>
                  <a:pt x="99656" y="79356"/>
                  <a:pt x="99724" y="79356"/>
                </a:cubicBezTo>
                <a:cubicBezTo>
                  <a:pt x="99724" y="78918"/>
                  <a:pt x="99724" y="78918"/>
                  <a:pt x="99724" y="78918"/>
                </a:cubicBezTo>
                <a:cubicBezTo>
                  <a:pt x="99546" y="78918"/>
                  <a:pt x="99546" y="78918"/>
                  <a:pt x="99546" y="78918"/>
                </a:cubicBezTo>
                <a:cubicBezTo>
                  <a:pt x="99546" y="79143"/>
                  <a:pt x="99546" y="79143"/>
                  <a:pt x="99546" y="79143"/>
                </a:cubicBezTo>
                <a:lnTo>
                  <a:pt x="99509" y="78993"/>
                </a:lnTo>
                <a:close/>
                <a:moveTo>
                  <a:pt x="98854" y="79807"/>
                </a:moveTo>
                <a:lnTo>
                  <a:pt x="98854" y="79807"/>
                </a:lnTo>
                <a:cubicBezTo>
                  <a:pt x="98854" y="79883"/>
                  <a:pt x="98854" y="79958"/>
                  <a:pt x="98854" y="79958"/>
                </a:cubicBezTo>
                <a:cubicBezTo>
                  <a:pt x="98854" y="80033"/>
                  <a:pt x="98891" y="80033"/>
                  <a:pt x="98891" y="80108"/>
                </a:cubicBezTo>
                <a:cubicBezTo>
                  <a:pt x="99111" y="80108"/>
                  <a:pt x="99111" y="80108"/>
                  <a:pt x="99111" y="80108"/>
                </a:cubicBezTo>
                <a:cubicBezTo>
                  <a:pt x="99142" y="80108"/>
                  <a:pt x="99179" y="80108"/>
                  <a:pt x="99252" y="80108"/>
                </a:cubicBezTo>
                <a:lnTo>
                  <a:pt x="99289" y="80108"/>
                </a:lnTo>
                <a:cubicBezTo>
                  <a:pt x="99362" y="80108"/>
                  <a:pt x="99362" y="80108"/>
                  <a:pt x="99362" y="80108"/>
                </a:cubicBezTo>
                <a:cubicBezTo>
                  <a:pt x="99399" y="80108"/>
                  <a:pt x="99436" y="80171"/>
                  <a:pt x="99436" y="80171"/>
                </a:cubicBezTo>
                <a:cubicBezTo>
                  <a:pt x="99473" y="80171"/>
                  <a:pt x="99509" y="80171"/>
                  <a:pt x="99509" y="80171"/>
                </a:cubicBezTo>
                <a:cubicBezTo>
                  <a:pt x="99546" y="80171"/>
                  <a:pt x="99583" y="80171"/>
                  <a:pt x="99583" y="80246"/>
                </a:cubicBezTo>
                <a:cubicBezTo>
                  <a:pt x="99614" y="80246"/>
                  <a:pt x="99614" y="80321"/>
                  <a:pt x="99656" y="80321"/>
                </a:cubicBezTo>
                <a:cubicBezTo>
                  <a:pt x="99724" y="80321"/>
                  <a:pt x="99761" y="80321"/>
                  <a:pt x="99797" y="80321"/>
                </a:cubicBezTo>
                <a:cubicBezTo>
                  <a:pt x="99797" y="80171"/>
                  <a:pt x="99797" y="80108"/>
                  <a:pt x="99797" y="79883"/>
                </a:cubicBezTo>
                <a:cubicBezTo>
                  <a:pt x="99724" y="79883"/>
                  <a:pt x="99687" y="79883"/>
                  <a:pt x="99614" y="79883"/>
                </a:cubicBezTo>
                <a:cubicBezTo>
                  <a:pt x="99583" y="79883"/>
                  <a:pt x="99546" y="79807"/>
                  <a:pt x="99473" y="79807"/>
                </a:cubicBezTo>
                <a:cubicBezTo>
                  <a:pt x="99473" y="79807"/>
                  <a:pt x="99436" y="79807"/>
                  <a:pt x="99399" y="79807"/>
                </a:cubicBezTo>
                <a:cubicBezTo>
                  <a:pt x="99326" y="79807"/>
                  <a:pt x="99326" y="79807"/>
                  <a:pt x="99326" y="79807"/>
                </a:cubicBezTo>
                <a:cubicBezTo>
                  <a:pt x="99289" y="79807"/>
                  <a:pt x="99252" y="79732"/>
                  <a:pt x="99215" y="79732"/>
                </a:cubicBezTo>
                <a:cubicBezTo>
                  <a:pt x="99142" y="79732"/>
                  <a:pt x="99111" y="79657"/>
                  <a:pt x="99038" y="79657"/>
                </a:cubicBezTo>
                <a:cubicBezTo>
                  <a:pt x="99001" y="79657"/>
                  <a:pt x="98964" y="79657"/>
                  <a:pt x="98928" y="79657"/>
                </a:cubicBezTo>
                <a:cubicBezTo>
                  <a:pt x="98891" y="79732"/>
                  <a:pt x="98928" y="79807"/>
                  <a:pt x="98891" y="79807"/>
                </a:cubicBezTo>
                <a:cubicBezTo>
                  <a:pt x="98891" y="79883"/>
                  <a:pt x="98891" y="79958"/>
                  <a:pt x="98854" y="79958"/>
                </a:cubicBezTo>
                <a:lnTo>
                  <a:pt x="98854" y="79807"/>
                </a:lnTo>
                <a:close/>
                <a:moveTo>
                  <a:pt x="98597" y="79958"/>
                </a:moveTo>
                <a:lnTo>
                  <a:pt x="98597" y="79958"/>
                </a:lnTo>
                <a:cubicBezTo>
                  <a:pt x="98529" y="79883"/>
                  <a:pt x="98493" y="79883"/>
                  <a:pt x="98456" y="79883"/>
                </a:cubicBezTo>
                <a:cubicBezTo>
                  <a:pt x="98419" y="79883"/>
                  <a:pt x="98346" y="79807"/>
                  <a:pt x="98309" y="79807"/>
                </a:cubicBezTo>
                <a:cubicBezTo>
                  <a:pt x="98309" y="80108"/>
                  <a:pt x="98309" y="80108"/>
                  <a:pt x="98309" y="80108"/>
                </a:cubicBezTo>
                <a:cubicBezTo>
                  <a:pt x="98309" y="80108"/>
                  <a:pt x="98309" y="80171"/>
                  <a:pt x="98346" y="80246"/>
                </a:cubicBezTo>
                <a:cubicBezTo>
                  <a:pt x="98419" y="80321"/>
                  <a:pt x="98419" y="80321"/>
                  <a:pt x="98419" y="80321"/>
                </a:cubicBezTo>
                <a:cubicBezTo>
                  <a:pt x="98456" y="80321"/>
                  <a:pt x="98456" y="80321"/>
                  <a:pt x="98493" y="80321"/>
                </a:cubicBezTo>
                <a:cubicBezTo>
                  <a:pt x="98633" y="80321"/>
                  <a:pt x="98633" y="80321"/>
                  <a:pt x="98633" y="80321"/>
                </a:cubicBezTo>
                <a:cubicBezTo>
                  <a:pt x="98633" y="80108"/>
                  <a:pt x="98633" y="80108"/>
                  <a:pt x="98633" y="80108"/>
                </a:cubicBezTo>
                <a:cubicBezTo>
                  <a:pt x="98597" y="80033"/>
                  <a:pt x="98597" y="79958"/>
                  <a:pt x="98597" y="79958"/>
                </a:cubicBezTo>
                <a:close/>
                <a:moveTo>
                  <a:pt x="99038" y="76010"/>
                </a:moveTo>
                <a:lnTo>
                  <a:pt x="99038" y="76010"/>
                </a:lnTo>
                <a:cubicBezTo>
                  <a:pt x="99001" y="76160"/>
                  <a:pt x="98964" y="76236"/>
                  <a:pt x="98891" y="76311"/>
                </a:cubicBezTo>
                <a:cubicBezTo>
                  <a:pt x="98891" y="76386"/>
                  <a:pt x="98854" y="76461"/>
                  <a:pt x="98817" y="76461"/>
                </a:cubicBezTo>
                <a:cubicBezTo>
                  <a:pt x="98817" y="76461"/>
                  <a:pt x="98781" y="76536"/>
                  <a:pt x="98744" y="76612"/>
                </a:cubicBezTo>
                <a:cubicBezTo>
                  <a:pt x="98744" y="76612"/>
                  <a:pt x="98707" y="76536"/>
                  <a:pt x="98707" y="76612"/>
                </a:cubicBezTo>
                <a:cubicBezTo>
                  <a:pt x="98670" y="76612"/>
                  <a:pt x="98670" y="76687"/>
                  <a:pt x="98670" y="76687"/>
                </a:cubicBezTo>
                <a:cubicBezTo>
                  <a:pt x="98670" y="76762"/>
                  <a:pt x="98670" y="76762"/>
                  <a:pt x="98670" y="76762"/>
                </a:cubicBezTo>
                <a:cubicBezTo>
                  <a:pt x="98670" y="76912"/>
                  <a:pt x="98707" y="76975"/>
                  <a:pt x="98707" y="77125"/>
                </a:cubicBezTo>
                <a:cubicBezTo>
                  <a:pt x="98707" y="77201"/>
                  <a:pt x="98707" y="77201"/>
                  <a:pt x="98707" y="77276"/>
                </a:cubicBezTo>
                <a:cubicBezTo>
                  <a:pt x="98707" y="77426"/>
                  <a:pt x="98707" y="77501"/>
                  <a:pt x="98707" y="77577"/>
                </a:cubicBezTo>
                <a:cubicBezTo>
                  <a:pt x="98670" y="77652"/>
                  <a:pt x="98633" y="77652"/>
                  <a:pt x="98633" y="77727"/>
                </a:cubicBezTo>
                <a:cubicBezTo>
                  <a:pt x="98633" y="77802"/>
                  <a:pt x="98597" y="77877"/>
                  <a:pt x="98597" y="78028"/>
                </a:cubicBezTo>
                <a:cubicBezTo>
                  <a:pt x="98597" y="78090"/>
                  <a:pt x="98597" y="78090"/>
                  <a:pt x="98597" y="78166"/>
                </a:cubicBezTo>
                <a:cubicBezTo>
                  <a:pt x="98597" y="78241"/>
                  <a:pt x="98597" y="78316"/>
                  <a:pt x="98597" y="78466"/>
                </a:cubicBezTo>
                <a:cubicBezTo>
                  <a:pt x="98633" y="78466"/>
                  <a:pt x="98633" y="78391"/>
                  <a:pt x="98670" y="78466"/>
                </a:cubicBezTo>
                <a:cubicBezTo>
                  <a:pt x="98707" y="78466"/>
                  <a:pt x="98707" y="78542"/>
                  <a:pt x="98744" y="78542"/>
                </a:cubicBezTo>
                <a:cubicBezTo>
                  <a:pt x="98781" y="78542"/>
                  <a:pt x="98817" y="78466"/>
                  <a:pt x="98891" y="78466"/>
                </a:cubicBezTo>
                <a:cubicBezTo>
                  <a:pt x="98891" y="78316"/>
                  <a:pt x="98891" y="78241"/>
                  <a:pt x="98891" y="78090"/>
                </a:cubicBezTo>
                <a:cubicBezTo>
                  <a:pt x="98891" y="77953"/>
                  <a:pt x="98891" y="77877"/>
                  <a:pt x="98891" y="77652"/>
                </a:cubicBezTo>
                <a:cubicBezTo>
                  <a:pt x="98891" y="77652"/>
                  <a:pt x="98891" y="77652"/>
                  <a:pt x="98928" y="77652"/>
                </a:cubicBezTo>
                <a:cubicBezTo>
                  <a:pt x="99001" y="77652"/>
                  <a:pt x="99075" y="77652"/>
                  <a:pt x="99179" y="77652"/>
                </a:cubicBezTo>
                <a:cubicBezTo>
                  <a:pt x="99179" y="77652"/>
                  <a:pt x="99215" y="77652"/>
                  <a:pt x="99252" y="77652"/>
                </a:cubicBezTo>
                <a:cubicBezTo>
                  <a:pt x="99252" y="77577"/>
                  <a:pt x="99252" y="77577"/>
                  <a:pt x="99252" y="77426"/>
                </a:cubicBezTo>
                <a:cubicBezTo>
                  <a:pt x="99252" y="77351"/>
                  <a:pt x="99215" y="77276"/>
                  <a:pt x="99215" y="77201"/>
                </a:cubicBezTo>
                <a:cubicBezTo>
                  <a:pt x="99179" y="77201"/>
                  <a:pt x="99142" y="77201"/>
                  <a:pt x="99142" y="77125"/>
                </a:cubicBezTo>
                <a:cubicBezTo>
                  <a:pt x="99142" y="77063"/>
                  <a:pt x="99142" y="77063"/>
                  <a:pt x="99142" y="76975"/>
                </a:cubicBezTo>
                <a:cubicBezTo>
                  <a:pt x="99142" y="76912"/>
                  <a:pt x="99142" y="76912"/>
                  <a:pt x="99142" y="76837"/>
                </a:cubicBezTo>
                <a:cubicBezTo>
                  <a:pt x="99111" y="76837"/>
                  <a:pt x="99111" y="76762"/>
                  <a:pt x="99075" y="76762"/>
                </a:cubicBezTo>
                <a:cubicBezTo>
                  <a:pt x="99038" y="76762"/>
                  <a:pt x="99001" y="76837"/>
                  <a:pt x="98928" y="76837"/>
                </a:cubicBezTo>
                <a:cubicBezTo>
                  <a:pt x="98928" y="76612"/>
                  <a:pt x="98928" y="76612"/>
                  <a:pt x="98928" y="76612"/>
                </a:cubicBezTo>
                <a:cubicBezTo>
                  <a:pt x="98928" y="76536"/>
                  <a:pt x="98964" y="76536"/>
                  <a:pt x="98964" y="76461"/>
                </a:cubicBezTo>
                <a:cubicBezTo>
                  <a:pt x="98964" y="76386"/>
                  <a:pt x="99001" y="76386"/>
                  <a:pt x="99038" y="76386"/>
                </a:cubicBezTo>
                <a:cubicBezTo>
                  <a:pt x="99038" y="76311"/>
                  <a:pt x="99038" y="76236"/>
                  <a:pt x="99038" y="76236"/>
                </a:cubicBezTo>
                <a:cubicBezTo>
                  <a:pt x="99038" y="76160"/>
                  <a:pt x="99038" y="76085"/>
                  <a:pt x="99038" y="76010"/>
                </a:cubicBezTo>
                <a:close/>
                <a:moveTo>
                  <a:pt x="95730" y="79883"/>
                </a:moveTo>
                <a:lnTo>
                  <a:pt x="95730" y="79883"/>
                </a:lnTo>
                <a:cubicBezTo>
                  <a:pt x="95730" y="79958"/>
                  <a:pt x="95767" y="80033"/>
                  <a:pt x="95803" y="80108"/>
                </a:cubicBezTo>
                <a:cubicBezTo>
                  <a:pt x="95840" y="80108"/>
                  <a:pt x="95840" y="80171"/>
                  <a:pt x="95877" y="80171"/>
                </a:cubicBezTo>
                <a:cubicBezTo>
                  <a:pt x="95914" y="80171"/>
                  <a:pt x="95914" y="80171"/>
                  <a:pt x="95950" y="80246"/>
                </a:cubicBezTo>
                <a:cubicBezTo>
                  <a:pt x="95987" y="80246"/>
                  <a:pt x="96024" y="80246"/>
                  <a:pt x="96091" y="80246"/>
                </a:cubicBezTo>
                <a:cubicBezTo>
                  <a:pt x="96091" y="80321"/>
                  <a:pt x="96091" y="80321"/>
                  <a:pt x="96091" y="80396"/>
                </a:cubicBezTo>
                <a:cubicBezTo>
                  <a:pt x="96091" y="80547"/>
                  <a:pt x="96055" y="80547"/>
                  <a:pt x="96055" y="80697"/>
                </a:cubicBezTo>
                <a:cubicBezTo>
                  <a:pt x="96055" y="80772"/>
                  <a:pt x="96024" y="80772"/>
                  <a:pt x="96024" y="80848"/>
                </a:cubicBezTo>
                <a:cubicBezTo>
                  <a:pt x="96024" y="80923"/>
                  <a:pt x="96024" y="80923"/>
                  <a:pt x="96024" y="80998"/>
                </a:cubicBezTo>
                <a:cubicBezTo>
                  <a:pt x="96024" y="81073"/>
                  <a:pt x="96024" y="81073"/>
                  <a:pt x="96024" y="81148"/>
                </a:cubicBezTo>
                <a:cubicBezTo>
                  <a:pt x="96024" y="81211"/>
                  <a:pt x="96055" y="81211"/>
                  <a:pt x="96055" y="81286"/>
                </a:cubicBezTo>
                <a:cubicBezTo>
                  <a:pt x="96091" y="81361"/>
                  <a:pt x="96091" y="81437"/>
                  <a:pt x="96091" y="81437"/>
                </a:cubicBezTo>
                <a:cubicBezTo>
                  <a:pt x="96091" y="81512"/>
                  <a:pt x="96128" y="81587"/>
                  <a:pt x="96128" y="81587"/>
                </a:cubicBezTo>
                <a:cubicBezTo>
                  <a:pt x="96165" y="81587"/>
                  <a:pt x="96165" y="81587"/>
                  <a:pt x="96202" y="81512"/>
                </a:cubicBezTo>
                <a:cubicBezTo>
                  <a:pt x="96202" y="81437"/>
                  <a:pt x="96238" y="81437"/>
                  <a:pt x="96275" y="81437"/>
                </a:cubicBezTo>
                <a:cubicBezTo>
                  <a:pt x="96275" y="81286"/>
                  <a:pt x="96275" y="81211"/>
                  <a:pt x="96275" y="81073"/>
                </a:cubicBezTo>
                <a:cubicBezTo>
                  <a:pt x="96275" y="80998"/>
                  <a:pt x="96275" y="80923"/>
                  <a:pt x="96275" y="80772"/>
                </a:cubicBezTo>
                <a:cubicBezTo>
                  <a:pt x="96275" y="80697"/>
                  <a:pt x="96312" y="80697"/>
                  <a:pt x="96312" y="80622"/>
                </a:cubicBezTo>
                <a:cubicBezTo>
                  <a:pt x="96312" y="79657"/>
                  <a:pt x="96312" y="79657"/>
                  <a:pt x="96312" y="79657"/>
                </a:cubicBezTo>
                <a:cubicBezTo>
                  <a:pt x="96532" y="79657"/>
                  <a:pt x="96532" y="79657"/>
                  <a:pt x="96532" y="79657"/>
                </a:cubicBezTo>
                <a:cubicBezTo>
                  <a:pt x="96532" y="80033"/>
                  <a:pt x="96532" y="80033"/>
                  <a:pt x="96532" y="80033"/>
                </a:cubicBezTo>
                <a:cubicBezTo>
                  <a:pt x="96496" y="80171"/>
                  <a:pt x="96496" y="80171"/>
                  <a:pt x="96496" y="80171"/>
                </a:cubicBezTo>
                <a:cubicBezTo>
                  <a:pt x="96496" y="80321"/>
                  <a:pt x="96496" y="80321"/>
                  <a:pt x="96496" y="80321"/>
                </a:cubicBezTo>
                <a:cubicBezTo>
                  <a:pt x="96532" y="80321"/>
                  <a:pt x="96563" y="80321"/>
                  <a:pt x="96563" y="80321"/>
                </a:cubicBezTo>
                <a:cubicBezTo>
                  <a:pt x="96600" y="80321"/>
                  <a:pt x="96637" y="80321"/>
                  <a:pt x="96637" y="80321"/>
                </a:cubicBezTo>
                <a:cubicBezTo>
                  <a:pt x="96673" y="80321"/>
                  <a:pt x="96673" y="80396"/>
                  <a:pt x="96710" y="80396"/>
                </a:cubicBezTo>
                <a:cubicBezTo>
                  <a:pt x="96747" y="80396"/>
                  <a:pt x="96784" y="80396"/>
                  <a:pt x="96784" y="80472"/>
                </a:cubicBezTo>
                <a:cubicBezTo>
                  <a:pt x="96820" y="80472"/>
                  <a:pt x="96820" y="80472"/>
                  <a:pt x="96857" y="80472"/>
                </a:cubicBezTo>
                <a:cubicBezTo>
                  <a:pt x="96857" y="80697"/>
                  <a:pt x="96857" y="80697"/>
                  <a:pt x="96857" y="80697"/>
                </a:cubicBezTo>
                <a:cubicBezTo>
                  <a:pt x="96857" y="80772"/>
                  <a:pt x="96820" y="80848"/>
                  <a:pt x="96820" y="80848"/>
                </a:cubicBezTo>
                <a:cubicBezTo>
                  <a:pt x="96820" y="80923"/>
                  <a:pt x="96820" y="80998"/>
                  <a:pt x="96820" y="80998"/>
                </a:cubicBezTo>
                <a:cubicBezTo>
                  <a:pt x="96820" y="81148"/>
                  <a:pt x="96820" y="81148"/>
                  <a:pt x="96820" y="81148"/>
                </a:cubicBezTo>
                <a:cubicBezTo>
                  <a:pt x="96820" y="81211"/>
                  <a:pt x="96784" y="81286"/>
                  <a:pt x="96820" y="81361"/>
                </a:cubicBezTo>
                <a:cubicBezTo>
                  <a:pt x="96820" y="81361"/>
                  <a:pt x="96857" y="81437"/>
                  <a:pt x="96894" y="81437"/>
                </a:cubicBezTo>
                <a:cubicBezTo>
                  <a:pt x="96894" y="81512"/>
                  <a:pt x="96931" y="81512"/>
                  <a:pt x="96967" y="81512"/>
                </a:cubicBezTo>
                <a:cubicBezTo>
                  <a:pt x="97182" y="81512"/>
                  <a:pt x="97182" y="81512"/>
                  <a:pt x="97182" y="81512"/>
                </a:cubicBezTo>
                <a:cubicBezTo>
                  <a:pt x="97182" y="81437"/>
                  <a:pt x="97218" y="81437"/>
                  <a:pt x="97218" y="81361"/>
                </a:cubicBezTo>
                <a:cubicBezTo>
                  <a:pt x="97218" y="81148"/>
                  <a:pt x="97218" y="81148"/>
                  <a:pt x="97218" y="81148"/>
                </a:cubicBezTo>
                <a:cubicBezTo>
                  <a:pt x="97218" y="80998"/>
                  <a:pt x="97218" y="80923"/>
                  <a:pt x="97182" y="80772"/>
                </a:cubicBezTo>
                <a:cubicBezTo>
                  <a:pt x="97182" y="80772"/>
                  <a:pt x="97145" y="80772"/>
                  <a:pt x="97108" y="80697"/>
                </a:cubicBezTo>
                <a:cubicBezTo>
                  <a:pt x="97108" y="80697"/>
                  <a:pt x="97071" y="80622"/>
                  <a:pt x="97041" y="80547"/>
                </a:cubicBezTo>
                <a:cubicBezTo>
                  <a:pt x="97041" y="80547"/>
                  <a:pt x="97004" y="80547"/>
                  <a:pt x="96967" y="80472"/>
                </a:cubicBezTo>
                <a:cubicBezTo>
                  <a:pt x="96967" y="80396"/>
                  <a:pt x="96931" y="80321"/>
                  <a:pt x="96931" y="80246"/>
                </a:cubicBezTo>
                <a:cubicBezTo>
                  <a:pt x="96931" y="80171"/>
                  <a:pt x="96967" y="80108"/>
                  <a:pt x="96967" y="80033"/>
                </a:cubicBezTo>
                <a:cubicBezTo>
                  <a:pt x="96967" y="79883"/>
                  <a:pt x="96967" y="79883"/>
                  <a:pt x="96967" y="79883"/>
                </a:cubicBezTo>
                <a:cubicBezTo>
                  <a:pt x="96967" y="79883"/>
                  <a:pt x="97004" y="79807"/>
                  <a:pt x="96967" y="79732"/>
                </a:cubicBezTo>
                <a:cubicBezTo>
                  <a:pt x="96967" y="79732"/>
                  <a:pt x="96931" y="79732"/>
                  <a:pt x="96894" y="79657"/>
                </a:cubicBezTo>
                <a:cubicBezTo>
                  <a:pt x="96894" y="79582"/>
                  <a:pt x="96894" y="79582"/>
                  <a:pt x="96857" y="79507"/>
                </a:cubicBezTo>
                <a:cubicBezTo>
                  <a:pt x="96820" y="79431"/>
                  <a:pt x="96820" y="79431"/>
                  <a:pt x="96784" y="79431"/>
                </a:cubicBezTo>
                <a:cubicBezTo>
                  <a:pt x="96747" y="79356"/>
                  <a:pt x="96710" y="79431"/>
                  <a:pt x="96710" y="79356"/>
                </a:cubicBezTo>
                <a:cubicBezTo>
                  <a:pt x="96673" y="79356"/>
                  <a:pt x="96710" y="79281"/>
                  <a:pt x="96673" y="79206"/>
                </a:cubicBezTo>
                <a:cubicBezTo>
                  <a:pt x="96710" y="78993"/>
                  <a:pt x="96710" y="78993"/>
                  <a:pt x="96710" y="78993"/>
                </a:cubicBezTo>
                <a:cubicBezTo>
                  <a:pt x="96784" y="78993"/>
                  <a:pt x="96857" y="78993"/>
                  <a:pt x="96931" y="78993"/>
                </a:cubicBezTo>
                <a:cubicBezTo>
                  <a:pt x="96967" y="78993"/>
                  <a:pt x="96967" y="78918"/>
                  <a:pt x="97004" y="78842"/>
                </a:cubicBezTo>
                <a:cubicBezTo>
                  <a:pt x="97004" y="78842"/>
                  <a:pt x="97041" y="78842"/>
                  <a:pt x="97071" y="78842"/>
                </a:cubicBezTo>
                <a:cubicBezTo>
                  <a:pt x="97145" y="78767"/>
                  <a:pt x="97182" y="78842"/>
                  <a:pt x="97292" y="78842"/>
                </a:cubicBezTo>
                <a:lnTo>
                  <a:pt x="97329" y="78842"/>
                </a:lnTo>
                <a:cubicBezTo>
                  <a:pt x="97366" y="78842"/>
                  <a:pt x="97402" y="78767"/>
                  <a:pt x="97402" y="78617"/>
                </a:cubicBezTo>
                <a:lnTo>
                  <a:pt x="97366" y="78542"/>
                </a:lnTo>
                <a:cubicBezTo>
                  <a:pt x="97366" y="78466"/>
                  <a:pt x="97329" y="78391"/>
                  <a:pt x="97329" y="78391"/>
                </a:cubicBezTo>
                <a:cubicBezTo>
                  <a:pt x="97292" y="78316"/>
                  <a:pt x="97255" y="78316"/>
                  <a:pt x="97255" y="78316"/>
                </a:cubicBezTo>
                <a:cubicBezTo>
                  <a:pt x="97218" y="78241"/>
                  <a:pt x="97182" y="78241"/>
                  <a:pt x="97182" y="78166"/>
                </a:cubicBezTo>
                <a:cubicBezTo>
                  <a:pt x="97145" y="78166"/>
                  <a:pt x="97145" y="78090"/>
                  <a:pt x="97108" y="78090"/>
                </a:cubicBezTo>
                <a:cubicBezTo>
                  <a:pt x="97041" y="78090"/>
                  <a:pt x="97041" y="78090"/>
                  <a:pt x="97041" y="78090"/>
                </a:cubicBezTo>
                <a:cubicBezTo>
                  <a:pt x="97004" y="78090"/>
                  <a:pt x="97004" y="78090"/>
                  <a:pt x="96967" y="78090"/>
                </a:cubicBezTo>
                <a:cubicBezTo>
                  <a:pt x="96931" y="78090"/>
                  <a:pt x="96931" y="78090"/>
                  <a:pt x="96894" y="78166"/>
                </a:cubicBezTo>
                <a:cubicBezTo>
                  <a:pt x="96857" y="78166"/>
                  <a:pt x="96857" y="78241"/>
                  <a:pt x="96857" y="78316"/>
                </a:cubicBezTo>
                <a:cubicBezTo>
                  <a:pt x="96784" y="78391"/>
                  <a:pt x="96710" y="78542"/>
                  <a:pt x="96637" y="78542"/>
                </a:cubicBezTo>
                <a:cubicBezTo>
                  <a:pt x="96563" y="78617"/>
                  <a:pt x="96532" y="78542"/>
                  <a:pt x="96496" y="78542"/>
                </a:cubicBezTo>
                <a:cubicBezTo>
                  <a:pt x="96459" y="78542"/>
                  <a:pt x="96459" y="78542"/>
                  <a:pt x="96422" y="78542"/>
                </a:cubicBezTo>
                <a:cubicBezTo>
                  <a:pt x="96385" y="78466"/>
                  <a:pt x="96349" y="78466"/>
                  <a:pt x="96275" y="78391"/>
                </a:cubicBezTo>
                <a:lnTo>
                  <a:pt x="96238" y="78316"/>
                </a:lnTo>
                <a:cubicBezTo>
                  <a:pt x="96165" y="78316"/>
                  <a:pt x="96165" y="78316"/>
                  <a:pt x="96165" y="78316"/>
                </a:cubicBezTo>
                <a:cubicBezTo>
                  <a:pt x="96128" y="78316"/>
                  <a:pt x="96091" y="78391"/>
                  <a:pt x="96091" y="78466"/>
                </a:cubicBezTo>
                <a:cubicBezTo>
                  <a:pt x="96055" y="78542"/>
                  <a:pt x="96024" y="78617"/>
                  <a:pt x="95987" y="78767"/>
                </a:cubicBezTo>
                <a:cubicBezTo>
                  <a:pt x="95987" y="78842"/>
                  <a:pt x="96024" y="78918"/>
                  <a:pt x="95987" y="78993"/>
                </a:cubicBezTo>
                <a:cubicBezTo>
                  <a:pt x="95987" y="79068"/>
                  <a:pt x="95950" y="79068"/>
                  <a:pt x="95950" y="79143"/>
                </a:cubicBezTo>
                <a:cubicBezTo>
                  <a:pt x="95950" y="79143"/>
                  <a:pt x="95987" y="79206"/>
                  <a:pt x="95950" y="79281"/>
                </a:cubicBezTo>
                <a:cubicBezTo>
                  <a:pt x="95950" y="79281"/>
                  <a:pt x="95987" y="79356"/>
                  <a:pt x="95950" y="79431"/>
                </a:cubicBezTo>
                <a:lnTo>
                  <a:pt x="95914" y="79507"/>
                </a:lnTo>
                <a:cubicBezTo>
                  <a:pt x="95877" y="79507"/>
                  <a:pt x="95840" y="79507"/>
                  <a:pt x="95840" y="79507"/>
                </a:cubicBezTo>
                <a:cubicBezTo>
                  <a:pt x="95803" y="79507"/>
                  <a:pt x="95803" y="79582"/>
                  <a:pt x="95767" y="79657"/>
                </a:cubicBezTo>
                <a:cubicBezTo>
                  <a:pt x="95767" y="79732"/>
                  <a:pt x="95730" y="79807"/>
                  <a:pt x="95730" y="79883"/>
                </a:cubicBezTo>
                <a:close/>
                <a:moveTo>
                  <a:pt x="97764" y="76837"/>
                </a:moveTo>
                <a:lnTo>
                  <a:pt x="97764" y="76837"/>
                </a:lnTo>
                <a:cubicBezTo>
                  <a:pt x="97727" y="76837"/>
                  <a:pt x="97764" y="76912"/>
                  <a:pt x="97764" y="76975"/>
                </a:cubicBezTo>
                <a:cubicBezTo>
                  <a:pt x="96563" y="76975"/>
                  <a:pt x="96563" y="76975"/>
                  <a:pt x="96563" y="76975"/>
                </a:cubicBezTo>
                <a:cubicBezTo>
                  <a:pt x="96496" y="76975"/>
                  <a:pt x="96496" y="77125"/>
                  <a:pt x="96422" y="77201"/>
                </a:cubicBezTo>
                <a:cubicBezTo>
                  <a:pt x="96385" y="77276"/>
                  <a:pt x="96349" y="77276"/>
                  <a:pt x="96312" y="77276"/>
                </a:cubicBezTo>
                <a:cubicBezTo>
                  <a:pt x="96202" y="77276"/>
                  <a:pt x="96165" y="77276"/>
                  <a:pt x="96091" y="77351"/>
                </a:cubicBezTo>
                <a:cubicBezTo>
                  <a:pt x="96055" y="77351"/>
                  <a:pt x="96055" y="77426"/>
                  <a:pt x="96024" y="77501"/>
                </a:cubicBezTo>
                <a:cubicBezTo>
                  <a:pt x="96024" y="77577"/>
                  <a:pt x="95987" y="77652"/>
                  <a:pt x="95987" y="77727"/>
                </a:cubicBezTo>
                <a:cubicBezTo>
                  <a:pt x="95987" y="77802"/>
                  <a:pt x="96024" y="77877"/>
                  <a:pt x="96024" y="77953"/>
                </a:cubicBezTo>
                <a:cubicBezTo>
                  <a:pt x="96091" y="77877"/>
                  <a:pt x="96165" y="77802"/>
                  <a:pt x="96238" y="77727"/>
                </a:cubicBezTo>
                <a:cubicBezTo>
                  <a:pt x="96238" y="77727"/>
                  <a:pt x="96275" y="77727"/>
                  <a:pt x="96312" y="77652"/>
                </a:cubicBezTo>
                <a:cubicBezTo>
                  <a:pt x="96312" y="77652"/>
                  <a:pt x="96312" y="77577"/>
                  <a:pt x="96349" y="77577"/>
                </a:cubicBezTo>
                <a:cubicBezTo>
                  <a:pt x="96385" y="77501"/>
                  <a:pt x="96385" y="77501"/>
                  <a:pt x="96422" y="77501"/>
                </a:cubicBezTo>
                <a:cubicBezTo>
                  <a:pt x="96459" y="77426"/>
                  <a:pt x="96459" y="77426"/>
                  <a:pt x="96496" y="77426"/>
                </a:cubicBezTo>
                <a:cubicBezTo>
                  <a:pt x="96532" y="77351"/>
                  <a:pt x="96532" y="77426"/>
                  <a:pt x="96563" y="77426"/>
                </a:cubicBezTo>
                <a:cubicBezTo>
                  <a:pt x="96600" y="77351"/>
                  <a:pt x="96600" y="77276"/>
                  <a:pt x="96637" y="77276"/>
                </a:cubicBezTo>
                <a:cubicBezTo>
                  <a:pt x="96784" y="77351"/>
                  <a:pt x="96784" y="77351"/>
                  <a:pt x="96784" y="77351"/>
                </a:cubicBezTo>
                <a:cubicBezTo>
                  <a:pt x="97218" y="77351"/>
                  <a:pt x="97218" y="77351"/>
                  <a:pt x="97218" y="77351"/>
                </a:cubicBezTo>
                <a:cubicBezTo>
                  <a:pt x="97218" y="77351"/>
                  <a:pt x="97255" y="77351"/>
                  <a:pt x="97292" y="77351"/>
                </a:cubicBezTo>
                <a:lnTo>
                  <a:pt x="97329" y="77426"/>
                </a:lnTo>
                <a:cubicBezTo>
                  <a:pt x="97402" y="77501"/>
                  <a:pt x="97402" y="77577"/>
                  <a:pt x="97439" y="77577"/>
                </a:cubicBezTo>
                <a:cubicBezTo>
                  <a:pt x="97476" y="77577"/>
                  <a:pt x="97513" y="77577"/>
                  <a:pt x="97549" y="77577"/>
                </a:cubicBezTo>
                <a:cubicBezTo>
                  <a:pt x="97580" y="77501"/>
                  <a:pt x="97617" y="77501"/>
                  <a:pt x="97617" y="77501"/>
                </a:cubicBezTo>
                <a:cubicBezTo>
                  <a:pt x="97653" y="77426"/>
                  <a:pt x="97653" y="77351"/>
                  <a:pt x="97690" y="77351"/>
                </a:cubicBezTo>
                <a:cubicBezTo>
                  <a:pt x="97690" y="77276"/>
                  <a:pt x="97727" y="77351"/>
                  <a:pt x="97764" y="77351"/>
                </a:cubicBezTo>
                <a:cubicBezTo>
                  <a:pt x="97800" y="77276"/>
                  <a:pt x="97800" y="77276"/>
                  <a:pt x="97800" y="77276"/>
                </a:cubicBezTo>
                <a:cubicBezTo>
                  <a:pt x="97837" y="77201"/>
                  <a:pt x="97837" y="77125"/>
                  <a:pt x="97874" y="77125"/>
                </a:cubicBezTo>
                <a:cubicBezTo>
                  <a:pt x="97911" y="76975"/>
                  <a:pt x="97947" y="76912"/>
                  <a:pt x="97947" y="76762"/>
                </a:cubicBezTo>
                <a:cubicBezTo>
                  <a:pt x="97874" y="76762"/>
                  <a:pt x="97837" y="76762"/>
                  <a:pt x="97764" y="76837"/>
                </a:cubicBezTo>
                <a:close/>
                <a:moveTo>
                  <a:pt x="97402" y="84482"/>
                </a:moveTo>
                <a:lnTo>
                  <a:pt x="97402" y="84482"/>
                </a:lnTo>
                <a:cubicBezTo>
                  <a:pt x="97402" y="84557"/>
                  <a:pt x="97366" y="84632"/>
                  <a:pt x="97366" y="84632"/>
                </a:cubicBezTo>
                <a:cubicBezTo>
                  <a:pt x="97366" y="84783"/>
                  <a:pt x="97439" y="84783"/>
                  <a:pt x="97513" y="84858"/>
                </a:cubicBezTo>
                <a:cubicBezTo>
                  <a:pt x="97513" y="84858"/>
                  <a:pt x="97549" y="84858"/>
                  <a:pt x="97580" y="84858"/>
                </a:cubicBezTo>
                <a:cubicBezTo>
                  <a:pt x="97617" y="84858"/>
                  <a:pt x="97617" y="84933"/>
                  <a:pt x="97653" y="84933"/>
                </a:cubicBezTo>
                <a:cubicBezTo>
                  <a:pt x="97690" y="84933"/>
                  <a:pt x="97727" y="84783"/>
                  <a:pt x="97764" y="84632"/>
                </a:cubicBezTo>
                <a:cubicBezTo>
                  <a:pt x="97800" y="84557"/>
                  <a:pt x="97837" y="84482"/>
                  <a:pt x="97874" y="84407"/>
                </a:cubicBezTo>
                <a:cubicBezTo>
                  <a:pt x="97911" y="84344"/>
                  <a:pt x="97947" y="84269"/>
                  <a:pt x="97984" y="84269"/>
                </a:cubicBezTo>
                <a:cubicBezTo>
                  <a:pt x="97984" y="84194"/>
                  <a:pt x="98021" y="84194"/>
                  <a:pt x="98058" y="84194"/>
                </a:cubicBezTo>
                <a:cubicBezTo>
                  <a:pt x="98094" y="84194"/>
                  <a:pt x="98125" y="84194"/>
                  <a:pt x="98199" y="84194"/>
                </a:cubicBezTo>
                <a:cubicBezTo>
                  <a:pt x="98235" y="84119"/>
                  <a:pt x="98272" y="83968"/>
                  <a:pt x="98309" y="83893"/>
                </a:cubicBezTo>
                <a:cubicBezTo>
                  <a:pt x="98382" y="83893"/>
                  <a:pt x="98419" y="83818"/>
                  <a:pt x="98456" y="83818"/>
                </a:cubicBezTo>
                <a:cubicBezTo>
                  <a:pt x="98529" y="83818"/>
                  <a:pt x="98566" y="83818"/>
                  <a:pt x="98597" y="83818"/>
                </a:cubicBezTo>
                <a:cubicBezTo>
                  <a:pt x="98633" y="83818"/>
                  <a:pt x="98633" y="83818"/>
                  <a:pt x="98670" y="83818"/>
                </a:cubicBezTo>
                <a:cubicBezTo>
                  <a:pt x="98707" y="83818"/>
                  <a:pt x="98707" y="83743"/>
                  <a:pt x="98707" y="83667"/>
                </a:cubicBezTo>
                <a:cubicBezTo>
                  <a:pt x="98670" y="83667"/>
                  <a:pt x="98670" y="83667"/>
                  <a:pt x="98633" y="83592"/>
                </a:cubicBezTo>
                <a:cubicBezTo>
                  <a:pt x="98597" y="83592"/>
                  <a:pt x="98597" y="83517"/>
                  <a:pt x="98566" y="83442"/>
                </a:cubicBezTo>
                <a:cubicBezTo>
                  <a:pt x="98529" y="83442"/>
                  <a:pt x="98493" y="83442"/>
                  <a:pt x="98419" y="83442"/>
                </a:cubicBezTo>
                <a:cubicBezTo>
                  <a:pt x="98419" y="83442"/>
                  <a:pt x="98382" y="83442"/>
                  <a:pt x="98346" y="83442"/>
                </a:cubicBezTo>
                <a:lnTo>
                  <a:pt x="98309" y="83442"/>
                </a:lnTo>
                <a:cubicBezTo>
                  <a:pt x="98272" y="83517"/>
                  <a:pt x="98272" y="83592"/>
                  <a:pt x="98235" y="83592"/>
                </a:cubicBezTo>
                <a:cubicBezTo>
                  <a:pt x="98199" y="83667"/>
                  <a:pt x="98162" y="83667"/>
                  <a:pt x="98162" y="83667"/>
                </a:cubicBezTo>
                <a:cubicBezTo>
                  <a:pt x="98125" y="83667"/>
                  <a:pt x="98094" y="83667"/>
                  <a:pt x="98094" y="83667"/>
                </a:cubicBezTo>
                <a:cubicBezTo>
                  <a:pt x="98058" y="83743"/>
                  <a:pt x="98058" y="83818"/>
                  <a:pt x="98021" y="83818"/>
                </a:cubicBezTo>
                <a:cubicBezTo>
                  <a:pt x="97984" y="83818"/>
                  <a:pt x="97947" y="83818"/>
                  <a:pt x="97911" y="83818"/>
                </a:cubicBezTo>
                <a:cubicBezTo>
                  <a:pt x="97911" y="83818"/>
                  <a:pt x="97874" y="83818"/>
                  <a:pt x="97837" y="83893"/>
                </a:cubicBezTo>
                <a:cubicBezTo>
                  <a:pt x="97837" y="83893"/>
                  <a:pt x="97874" y="83968"/>
                  <a:pt x="97837" y="84043"/>
                </a:cubicBezTo>
                <a:cubicBezTo>
                  <a:pt x="97800" y="84043"/>
                  <a:pt x="97727" y="84043"/>
                  <a:pt x="97690" y="84043"/>
                </a:cubicBezTo>
                <a:cubicBezTo>
                  <a:pt x="97653" y="84043"/>
                  <a:pt x="97653" y="84043"/>
                  <a:pt x="97617" y="84043"/>
                </a:cubicBezTo>
                <a:cubicBezTo>
                  <a:pt x="97580" y="84043"/>
                  <a:pt x="97580" y="84194"/>
                  <a:pt x="97549" y="84194"/>
                </a:cubicBezTo>
                <a:cubicBezTo>
                  <a:pt x="97549" y="84269"/>
                  <a:pt x="97513" y="84269"/>
                  <a:pt x="97476" y="84344"/>
                </a:cubicBezTo>
                <a:cubicBezTo>
                  <a:pt x="97476" y="84344"/>
                  <a:pt x="97402" y="84407"/>
                  <a:pt x="97402" y="84482"/>
                </a:cubicBezTo>
                <a:cubicBezTo>
                  <a:pt x="97402" y="84557"/>
                  <a:pt x="97402" y="84557"/>
                  <a:pt x="97402" y="84557"/>
                </a:cubicBezTo>
                <a:cubicBezTo>
                  <a:pt x="97402" y="84632"/>
                  <a:pt x="97439" y="84632"/>
                  <a:pt x="97439" y="84708"/>
                </a:cubicBezTo>
                <a:lnTo>
                  <a:pt x="97402" y="84482"/>
                </a:lnTo>
                <a:close/>
                <a:moveTo>
                  <a:pt x="97255" y="85159"/>
                </a:moveTo>
                <a:lnTo>
                  <a:pt x="97255" y="85159"/>
                </a:lnTo>
                <a:cubicBezTo>
                  <a:pt x="97218" y="85159"/>
                  <a:pt x="97182" y="85234"/>
                  <a:pt x="97108" y="85309"/>
                </a:cubicBezTo>
                <a:cubicBezTo>
                  <a:pt x="97145" y="85384"/>
                  <a:pt x="97145" y="85384"/>
                  <a:pt x="97145" y="85447"/>
                </a:cubicBezTo>
                <a:cubicBezTo>
                  <a:pt x="97366" y="85447"/>
                  <a:pt x="97366" y="85447"/>
                  <a:pt x="97366" y="85447"/>
                </a:cubicBezTo>
                <a:cubicBezTo>
                  <a:pt x="97366" y="85234"/>
                  <a:pt x="97366" y="85234"/>
                  <a:pt x="97366" y="85234"/>
                </a:cubicBezTo>
                <a:cubicBezTo>
                  <a:pt x="97329" y="85084"/>
                  <a:pt x="97329" y="85084"/>
                  <a:pt x="97329" y="85084"/>
                </a:cubicBezTo>
                <a:cubicBezTo>
                  <a:pt x="97292" y="85084"/>
                  <a:pt x="97292" y="85084"/>
                  <a:pt x="97255" y="85159"/>
                </a:cubicBezTo>
                <a:close/>
                <a:moveTo>
                  <a:pt x="96165" y="83667"/>
                </a:moveTo>
                <a:lnTo>
                  <a:pt x="96165" y="83667"/>
                </a:lnTo>
                <a:cubicBezTo>
                  <a:pt x="96202" y="83743"/>
                  <a:pt x="96238" y="83818"/>
                  <a:pt x="96312" y="83893"/>
                </a:cubicBezTo>
                <a:cubicBezTo>
                  <a:pt x="96459" y="83893"/>
                  <a:pt x="96532" y="83893"/>
                  <a:pt x="96673" y="83893"/>
                </a:cubicBezTo>
                <a:cubicBezTo>
                  <a:pt x="96747" y="83893"/>
                  <a:pt x="96747" y="83893"/>
                  <a:pt x="96747" y="83893"/>
                </a:cubicBezTo>
                <a:cubicBezTo>
                  <a:pt x="96857" y="83893"/>
                  <a:pt x="96931" y="83893"/>
                  <a:pt x="97041" y="83893"/>
                </a:cubicBezTo>
                <a:cubicBezTo>
                  <a:pt x="97071" y="83893"/>
                  <a:pt x="97108" y="83818"/>
                  <a:pt x="97108" y="83818"/>
                </a:cubicBezTo>
                <a:cubicBezTo>
                  <a:pt x="97145" y="83818"/>
                  <a:pt x="97182" y="83818"/>
                  <a:pt x="97182" y="83818"/>
                </a:cubicBezTo>
                <a:cubicBezTo>
                  <a:pt x="97218" y="83818"/>
                  <a:pt x="97218" y="83818"/>
                  <a:pt x="97255" y="83818"/>
                </a:cubicBezTo>
                <a:cubicBezTo>
                  <a:pt x="97292" y="83818"/>
                  <a:pt x="97292" y="83743"/>
                  <a:pt x="97329" y="83743"/>
                </a:cubicBezTo>
                <a:cubicBezTo>
                  <a:pt x="97366" y="83667"/>
                  <a:pt x="97366" y="83592"/>
                  <a:pt x="97402" y="83592"/>
                </a:cubicBezTo>
                <a:cubicBezTo>
                  <a:pt x="97439" y="83592"/>
                  <a:pt x="97439" y="83592"/>
                  <a:pt x="97476" y="83592"/>
                </a:cubicBezTo>
                <a:cubicBezTo>
                  <a:pt x="97513" y="83592"/>
                  <a:pt x="97549" y="83592"/>
                  <a:pt x="97617" y="83592"/>
                </a:cubicBezTo>
                <a:cubicBezTo>
                  <a:pt x="97653" y="83592"/>
                  <a:pt x="97653" y="83592"/>
                  <a:pt x="97690" y="83592"/>
                </a:cubicBezTo>
                <a:cubicBezTo>
                  <a:pt x="97727" y="83592"/>
                  <a:pt x="97727" y="83517"/>
                  <a:pt x="97764" y="83442"/>
                </a:cubicBezTo>
                <a:cubicBezTo>
                  <a:pt x="97727" y="83367"/>
                  <a:pt x="97727" y="83367"/>
                  <a:pt x="97727" y="83367"/>
                </a:cubicBezTo>
                <a:cubicBezTo>
                  <a:pt x="97690" y="83367"/>
                  <a:pt x="97690" y="83304"/>
                  <a:pt x="97653" y="83367"/>
                </a:cubicBezTo>
                <a:cubicBezTo>
                  <a:pt x="97617" y="83367"/>
                  <a:pt x="97617" y="83442"/>
                  <a:pt x="97580" y="83442"/>
                </a:cubicBezTo>
                <a:cubicBezTo>
                  <a:pt x="97513" y="83442"/>
                  <a:pt x="97439" y="83442"/>
                  <a:pt x="97366" y="83442"/>
                </a:cubicBezTo>
                <a:cubicBezTo>
                  <a:pt x="97329" y="83442"/>
                  <a:pt x="97255" y="83517"/>
                  <a:pt x="97218" y="83517"/>
                </a:cubicBezTo>
                <a:cubicBezTo>
                  <a:pt x="97145" y="83517"/>
                  <a:pt x="97145" y="83517"/>
                  <a:pt x="97145" y="83517"/>
                </a:cubicBezTo>
                <a:cubicBezTo>
                  <a:pt x="97108" y="83517"/>
                  <a:pt x="97108" y="83517"/>
                  <a:pt x="97071" y="83517"/>
                </a:cubicBezTo>
                <a:cubicBezTo>
                  <a:pt x="97071" y="83517"/>
                  <a:pt x="97041" y="83517"/>
                  <a:pt x="97004" y="83517"/>
                </a:cubicBezTo>
                <a:cubicBezTo>
                  <a:pt x="96967" y="83592"/>
                  <a:pt x="96967" y="83592"/>
                  <a:pt x="96894" y="83592"/>
                </a:cubicBezTo>
                <a:cubicBezTo>
                  <a:pt x="96857" y="83592"/>
                  <a:pt x="96857" y="83592"/>
                  <a:pt x="96820" y="83592"/>
                </a:cubicBezTo>
                <a:cubicBezTo>
                  <a:pt x="96784" y="83592"/>
                  <a:pt x="96747" y="83442"/>
                  <a:pt x="96710" y="83442"/>
                </a:cubicBezTo>
                <a:cubicBezTo>
                  <a:pt x="96673" y="83442"/>
                  <a:pt x="96637" y="83442"/>
                  <a:pt x="96563" y="83367"/>
                </a:cubicBezTo>
                <a:cubicBezTo>
                  <a:pt x="96532" y="83367"/>
                  <a:pt x="96532" y="83367"/>
                  <a:pt x="96459" y="83367"/>
                </a:cubicBezTo>
                <a:cubicBezTo>
                  <a:pt x="96422" y="83367"/>
                  <a:pt x="96422" y="83367"/>
                  <a:pt x="96385" y="83367"/>
                </a:cubicBezTo>
                <a:cubicBezTo>
                  <a:pt x="96349" y="83442"/>
                  <a:pt x="96312" y="83442"/>
                  <a:pt x="96275" y="83442"/>
                </a:cubicBezTo>
                <a:cubicBezTo>
                  <a:pt x="96238" y="83517"/>
                  <a:pt x="96238" y="83592"/>
                  <a:pt x="96202" y="83592"/>
                </a:cubicBezTo>
                <a:cubicBezTo>
                  <a:pt x="96091" y="83592"/>
                  <a:pt x="96091" y="83592"/>
                  <a:pt x="96091" y="83592"/>
                </a:cubicBezTo>
                <a:lnTo>
                  <a:pt x="96165" y="83667"/>
                </a:lnTo>
                <a:close/>
                <a:moveTo>
                  <a:pt x="96024" y="84119"/>
                </a:moveTo>
                <a:lnTo>
                  <a:pt x="96024" y="84119"/>
                </a:lnTo>
                <a:cubicBezTo>
                  <a:pt x="95987" y="84194"/>
                  <a:pt x="95950" y="84194"/>
                  <a:pt x="95914" y="84269"/>
                </a:cubicBezTo>
                <a:cubicBezTo>
                  <a:pt x="95914" y="84344"/>
                  <a:pt x="95914" y="84344"/>
                  <a:pt x="95950" y="84407"/>
                </a:cubicBezTo>
                <a:cubicBezTo>
                  <a:pt x="95950" y="84482"/>
                  <a:pt x="95987" y="84482"/>
                  <a:pt x="95987" y="84482"/>
                </a:cubicBezTo>
                <a:cubicBezTo>
                  <a:pt x="96024" y="84557"/>
                  <a:pt x="96024" y="84632"/>
                  <a:pt x="96024" y="84632"/>
                </a:cubicBezTo>
                <a:cubicBezTo>
                  <a:pt x="96055" y="84708"/>
                  <a:pt x="96055" y="84783"/>
                  <a:pt x="96091" y="84783"/>
                </a:cubicBezTo>
                <a:cubicBezTo>
                  <a:pt x="96128" y="84858"/>
                  <a:pt x="96128" y="84858"/>
                  <a:pt x="96165" y="84858"/>
                </a:cubicBezTo>
                <a:cubicBezTo>
                  <a:pt x="96238" y="84858"/>
                  <a:pt x="96275" y="84858"/>
                  <a:pt x="96312" y="84858"/>
                </a:cubicBezTo>
                <a:cubicBezTo>
                  <a:pt x="96422" y="84858"/>
                  <a:pt x="96459" y="84858"/>
                  <a:pt x="96532" y="84783"/>
                </a:cubicBezTo>
                <a:cubicBezTo>
                  <a:pt x="96532" y="84632"/>
                  <a:pt x="96532" y="84632"/>
                  <a:pt x="96532" y="84632"/>
                </a:cubicBezTo>
                <a:cubicBezTo>
                  <a:pt x="96496" y="84632"/>
                  <a:pt x="96496" y="84632"/>
                  <a:pt x="96459" y="84632"/>
                </a:cubicBezTo>
                <a:cubicBezTo>
                  <a:pt x="96422" y="84632"/>
                  <a:pt x="96385" y="84557"/>
                  <a:pt x="96385" y="84557"/>
                </a:cubicBezTo>
                <a:cubicBezTo>
                  <a:pt x="96349" y="84482"/>
                  <a:pt x="96385" y="84407"/>
                  <a:pt x="96349" y="84407"/>
                </a:cubicBezTo>
                <a:cubicBezTo>
                  <a:pt x="96349" y="84407"/>
                  <a:pt x="96312" y="84407"/>
                  <a:pt x="96275" y="84344"/>
                </a:cubicBezTo>
                <a:cubicBezTo>
                  <a:pt x="96275" y="84344"/>
                  <a:pt x="96238" y="84344"/>
                  <a:pt x="96202" y="84344"/>
                </a:cubicBezTo>
                <a:cubicBezTo>
                  <a:pt x="96165" y="84344"/>
                  <a:pt x="96165" y="84269"/>
                  <a:pt x="96165" y="84194"/>
                </a:cubicBezTo>
                <a:cubicBezTo>
                  <a:pt x="96128" y="84194"/>
                  <a:pt x="96055" y="84119"/>
                  <a:pt x="96024" y="84119"/>
                </a:cubicBezTo>
                <a:close/>
                <a:moveTo>
                  <a:pt x="95148" y="83517"/>
                </a:moveTo>
                <a:lnTo>
                  <a:pt x="95148" y="83517"/>
                </a:lnTo>
                <a:cubicBezTo>
                  <a:pt x="95111" y="83517"/>
                  <a:pt x="95038" y="83592"/>
                  <a:pt x="95038" y="83667"/>
                </a:cubicBezTo>
                <a:cubicBezTo>
                  <a:pt x="95038" y="83743"/>
                  <a:pt x="95075" y="83743"/>
                  <a:pt x="95111" y="83818"/>
                </a:cubicBezTo>
                <a:cubicBezTo>
                  <a:pt x="95148" y="83968"/>
                  <a:pt x="95222" y="83893"/>
                  <a:pt x="95332" y="83893"/>
                </a:cubicBezTo>
                <a:cubicBezTo>
                  <a:pt x="95369" y="83893"/>
                  <a:pt x="95405" y="83893"/>
                  <a:pt x="95442" y="83893"/>
                </a:cubicBezTo>
                <a:cubicBezTo>
                  <a:pt x="95479" y="83818"/>
                  <a:pt x="95509" y="83818"/>
                  <a:pt x="95509" y="83818"/>
                </a:cubicBezTo>
                <a:cubicBezTo>
                  <a:pt x="95546" y="83743"/>
                  <a:pt x="95546" y="83667"/>
                  <a:pt x="95583" y="83667"/>
                </a:cubicBezTo>
                <a:cubicBezTo>
                  <a:pt x="95620" y="83592"/>
                  <a:pt x="95693" y="83667"/>
                  <a:pt x="95730" y="83667"/>
                </a:cubicBezTo>
                <a:cubicBezTo>
                  <a:pt x="95803" y="83667"/>
                  <a:pt x="95840" y="83667"/>
                  <a:pt x="95914" y="83667"/>
                </a:cubicBezTo>
                <a:lnTo>
                  <a:pt x="95950" y="83667"/>
                </a:lnTo>
                <a:cubicBezTo>
                  <a:pt x="95914" y="83592"/>
                  <a:pt x="95950" y="83517"/>
                  <a:pt x="95950" y="83442"/>
                </a:cubicBezTo>
                <a:cubicBezTo>
                  <a:pt x="95877" y="83442"/>
                  <a:pt x="95840" y="83517"/>
                  <a:pt x="95803" y="83442"/>
                </a:cubicBezTo>
                <a:cubicBezTo>
                  <a:pt x="95767" y="83442"/>
                  <a:pt x="95767" y="83442"/>
                  <a:pt x="95730" y="83367"/>
                </a:cubicBezTo>
                <a:cubicBezTo>
                  <a:pt x="95693" y="83367"/>
                  <a:pt x="95656" y="83442"/>
                  <a:pt x="95656" y="83367"/>
                </a:cubicBezTo>
                <a:cubicBezTo>
                  <a:pt x="95620" y="83367"/>
                  <a:pt x="95583" y="83367"/>
                  <a:pt x="95546" y="83367"/>
                </a:cubicBezTo>
                <a:cubicBezTo>
                  <a:pt x="95479" y="83367"/>
                  <a:pt x="95479" y="83367"/>
                  <a:pt x="95442" y="83367"/>
                </a:cubicBezTo>
                <a:cubicBezTo>
                  <a:pt x="95405" y="83367"/>
                  <a:pt x="95369" y="83442"/>
                  <a:pt x="95369" y="83442"/>
                </a:cubicBezTo>
                <a:cubicBezTo>
                  <a:pt x="95332" y="83442"/>
                  <a:pt x="95332" y="83517"/>
                  <a:pt x="95295" y="83517"/>
                </a:cubicBezTo>
                <a:cubicBezTo>
                  <a:pt x="95258" y="83517"/>
                  <a:pt x="95222" y="83517"/>
                  <a:pt x="95148" y="83517"/>
                </a:cubicBezTo>
                <a:close/>
                <a:moveTo>
                  <a:pt x="91375" y="82326"/>
                </a:moveTo>
                <a:lnTo>
                  <a:pt x="91375" y="82326"/>
                </a:lnTo>
                <a:cubicBezTo>
                  <a:pt x="91375" y="82477"/>
                  <a:pt x="91375" y="82477"/>
                  <a:pt x="91375" y="82477"/>
                </a:cubicBezTo>
                <a:cubicBezTo>
                  <a:pt x="91589" y="82477"/>
                  <a:pt x="91589" y="82477"/>
                  <a:pt x="91589" y="82477"/>
                </a:cubicBezTo>
                <a:cubicBezTo>
                  <a:pt x="91589" y="82778"/>
                  <a:pt x="91589" y="82778"/>
                  <a:pt x="91589" y="82778"/>
                </a:cubicBezTo>
                <a:cubicBezTo>
                  <a:pt x="91626" y="82778"/>
                  <a:pt x="91663" y="82778"/>
                  <a:pt x="91699" y="82778"/>
                </a:cubicBezTo>
                <a:cubicBezTo>
                  <a:pt x="91736" y="82778"/>
                  <a:pt x="91773" y="82778"/>
                  <a:pt x="91773" y="82778"/>
                </a:cubicBezTo>
                <a:cubicBezTo>
                  <a:pt x="91846" y="82853"/>
                  <a:pt x="91846" y="82853"/>
                  <a:pt x="91846" y="82853"/>
                </a:cubicBezTo>
                <a:cubicBezTo>
                  <a:pt x="91883" y="82928"/>
                  <a:pt x="91883" y="83003"/>
                  <a:pt x="91914" y="83003"/>
                </a:cubicBezTo>
                <a:cubicBezTo>
                  <a:pt x="91914" y="83078"/>
                  <a:pt x="91957" y="83154"/>
                  <a:pt x="91987" y="83154"/>
                </a:cubicBezTo>
                <a:cubicBezTo>
                  <a:pt x="92024" y="83229"/>
                  <a:pt x="92024" y="83229"/>
                  <a:pt x="92098" y="83229"/>
                </a:cubicBezTo>
                <a:cubicBezTo>
                  <a:pt x="92171" y="83229"/>
                  <a:pt x="92171" y="83078"/>
                  <a:pt x="92245" y="83078"/>
                </a:cubicBezTo>
                <a:cubicBezTo>
                  <a:pt x="92281" y="83078"/>
                  <a:pt x="92318" y="83078"/>
                  <a:pt x="92318" y="83078"/>
                </a:cubicBezTo>
                <a:cubicBezTo>
                  <a:pt x="92392" y="83078"/>
                  <a:pt x="92428" y="83078"/>
                  <a:pt x="92459" y="83078"/>
                </a:cubicBezTo>
                <a:cubicBezTo>
                  <a:pt x="92532" y="83078"/>
                  <a:pt x="92569" y="83003"/>
                  <a:pt x="92606" y="83003"/>
                </a:cubicBezTo>
                <a:cubicBezTo>
                  <a:pt x="92679" y="83003"/>
                  <a:pt x="92716" y="83003"/>
                  <a:pt x="92753" y="83078"/>
                </a:cubicBezTo>
                <a:cubicBezTo>
                  <a:pt x="92790" y="83078"/>
                  <a:pt x="92790" y="83154"/>
                  <a:pt x="92790" y="83229"/>
                </a:cubicBezTo>
                <a:cubicBezTo>
                  <a:pt x="92826" y="83229"/>
                  <a:pt x="92826" y="83304"/>
                  <a:pt x="92863" y="83304"/>
                </a:cubicBezTo>
                <a:cubicBezTo>
                  <a:pt x="92900" y="83304"/>
                  <a:pt x="92900" y="83304"/>
                  <a:pt x="92931" y="83304"/>
                </a:cubicBezTo>
                <a:cubicBezTo>
                  <a:pt x="93004" y="83304"/>
                  <a:pt x="93041" y="83304"/>
                  <a:pt x="93078" y="83304"/>
                </a:cubicBezTo>
                <a:cubicBezTo>
                  <a:pt x="93151" y="83304"/>
                  <a:pt x="93188" y="83304"/>
                  <a:pt x="93261" y="83304"/>
                </a:cubicBezTo>
                <a:cubicBezTo>
                  <a:pt x="93335" y="83367"/>
                  <a:pt x="93335" y="83442"/>
                  <a:pt x="93408" y="83517"/>
                </a:cubicBezTo>
                <a:cubicBezTo>
                  <a:pt x="93445" y="83517"/>
                  <a:pt x="93445" y="83592"/>
                  <a:pt x="93476" y="83592"/>
                </a:cubicBezTo>
                <a:cubicBezTo>
                  <a:pt x="93476" y="83592"/>
                  <a:pt x="93513" y="83592"/>
                  <a:pt x="93549" y="83592"/>
                </a:cubicBezTo>
                <a:cubicBezTo>
                  <a:pt x="93623" y="83667"/>
                  <a:pt x="93660" y="83667"/>
                  <a:pt x="93696" y="83667"/>
                </a:cubicBezTo>
                <a:cubicBezTo>
                  <a:pt x="93696" y="83592"/>
                  <a:pt x="93696" y="83592"/>
                  <a:pt x="93696" y="83517"/>
                </a:cubicBezTo>
                <a:cubicBezTo>
                  <a:pt x="93696" y="83442"/>
                  <a:pt x="93733" y="83442"/>
                  <a:pt x="93733" y="83367"/>
                </a:cubicBezTo>
                <a:cubicBezTo>
                  <a:pt x="93770" y="83367"/>
                  <a:pt x="93807" y="83367"/>
                  <a:pt x="93807" y="83367"/>
                </a:cubicBezTo>
                <a:cubicBezTo>
                  <a:pt x="93843" y="83367"/>
                  <a:pt x="93843" y="83442"/>
                  <a:pt x="93880" y="83442"/>
                </a:cubicBezTo>
                <a:cubicBezTo>
                  <a:pt x="93917" y="83517"/>
                  <a:pt x="93917" y="83442"/>
                  <a:pt x="93947" y="83442"/>
                </a:cubicBezTo>
                <a:cubicBezTo>
                  <a:pt x="94021" y="83442"/>
                  <a:pt x="94021" y="83442"/>
                  <a:pt x="94021" y="83442"/>
                </a:cubicBezTo>
                <a:cubicBezTo>
                  <a:pt x="94058" y="83442"/>
                  <a:pt x="94094" y="83367"/>
                  <a:pt x="94131" y="83367"/>
                </a:cubicBezTo>
                <a:cubicBezTo>
                  <a:pt x="94168" y="83367"/>
                  <a:pt x="94205" y="83442"/>
                  <a:pt x="94241" y="83442"/>
                </a:cubicBezTo>
                <a:cubicBezTo>
                  <a:pt x="94278" y="83517"/>
                  <a:pt x="94315" y="83517"/>
                  <a:pt x="94315" y="83517"/>
                </a:cubicBezTo>
                <a:cubicBezTo>
                  <a:pt x="94352" y="83517"/>
                  <a:pt x="94352" y="83592"/>
                  <a:pt x="94388" y="83667"/>
                </a:cubicBezTo>
                <a:cubicBezTo>
                  <a:pt x="94425" y="83743"/>
                  <a:pt x="94462" y="83818"/>
                  <a:pt x="94493" y="83818"/>
                </a:cubicBezTo>
                <a:cubicBezTo>
                  <a:pt x="94566" y="83893"/>
                  <a:pt x="94603" y="83893"/>
                  <a:pt x="94676" y="83893"/>
                </a:cubicBezTo>
                <a:cubicBezTo>
                  <a:pt x="94750" y="83893"/>
                  <a:pt x="94750" y="83893"/>
                  <a:pt x="94750" y="83893"/>
                </a:cubicBezTo>
                <a:cubicBezTo>
                  <a:pt x="94787" y="83893"/>
                  <a:pt x="94787" y="83818"/>
                  <a:pt x="94823" y="83818"/>
                </a:cubicBezTo>
                <a:cubicBezTo>
                  <a:pt x="94787" y="83667"/>
                  <a:pt x="94750" y="83592"/>
                  <a:pt x="94750" y="83517"/>
                </a:cubicBezTo>
                <a:cubicBezTo>
                  <a:pt x="94713" y="83442"/>
                  <a:pt x="94713" y="83367"/>
                  <a:pt x="94676" y="83367"/>
                </a:cubicBezTo>
                <a:cubicBezTo>
                  <a:pt x="94640" y="83367"/>
                  <a:pt x="94640" y="83367"/>
                  <a:pt x="94603" y="83367"/>
                </a:cubicBezTo>
                <a:cubicBezTo>
                  <a:pt x="94529" y="83304"/>
                  <a:pt x="94493" y="83229"/>
                  <a:pt x="94493" y="83078"/>
                </a:cubicBezTo>
                <a:cubicBezTo>
                  <a:pt x="93947" y="83078"/>
                  <a:pt x="93947" y="83078"/>
                  <a:pt x="93947" y="83078"/>
                </a:cubicBezTo>
                <a:cubicBezTo>
                  <a:pt x="93947" y="83078"/>
                  <a:pt x="93917" y="83003"/>
                  <a:pt x="93947" y="82928"/>
                </a:cubicBezTo>
                <a:cubicBezTo>
                  <a:pt x="93947" y="82853"/>
                  <a:pt x="93947" y="82853"/>
                  <a:pt x="93990" y="82778"/>
                </a:cubicBezTo>
                <a:lnTo>
                  <a:pt x="94021" y="82778"/>
                </a:lnTo>
                <a:cubicBezTo>
                  <a:pt x="94094" y="82702"/>
                  <a:pt x="94131" y="82778"/>
                  <a:pt x="94168" y="82778"/>
                </a:cubicBezTo>
                <a:cubicBezTo>
                  <a:pt x="94241" y="82778"/>
                  <a:pt x="94278" y="82702"/>
                  <a:pt x="94315" y="82627"/>
                </a:cubicBezTo>
                <a:cubicBezTo>
                  <a:pt x="94278" y="82627"/>
                  <a:pt x="94241" y="82627"/>
                  <a:pt x="94168" y="82552"/>
                </a:cubicBezTo>
                <a:cubicBezTo>
                  <a:pt x="94168" y="82552"/>
                  <a:pt x="94131" y="82552"/>
                  <a:pt x="94094" y="82477"/>
                </a:cubicBezTo>
                <a:cubicBezTo>
                  <a:pt x="94094" y="82477"/>
                  <a:pt x="94058" y="82552"/>
                  <a:pt x="94021" y="82477"/>
                </a:cubicBezTo>
                <a:cubicBezTo>
                  <a:pt x="93990" y="82477"/>
                  <a:pt x="93947" y="82402"/>
                  <a:pt x="93880" y="82402"/>
                </a:cubicBezTo>
                <a:cubicBezTo>
                  <a:pt x="93843" y="82402"/>
                  <a:pt x="93807" y="82477"/>
                  <a:pt x="93733" y="82477"/>
                </a:cubicBezTo>
                <a:cubicBezTo>
                  <a:pt x="93696" y="82477"/>
                  <a:pt x="93696" y="82402"/>
                  <a:pt x="93660" y="82402"/>
                </a:cubicBezTo>
                <a:cubicBezTo>
                  <a:pt x="93586" y="82402"/>
                  <a:pt x="93513" y="82477"/>
                  <a:pt x="93445" y="82402"/>
                </a:cubicBezTo>
                <a:cubicBezTo>
                  <a:pt x="93408" y="82402"/>
                  <a:pt x="93372" y="82326"/>
                  <a:pt x="93298" y="82251"/>
                </a:cubicBezTo>
                <a:cubicBezTo>
                  <a:pt x="93261" y="82251"/>
                  <a:pt x="93225" y="82189"/>
                  <a:pt x="93151" y="82189"/>
                </a:cubicBezTo>
                <a:lnTo>
                  <a:pt x="91375" y="82326"/>
                </a:lnTo>
                <a:close/>
                <a:moveTo>
                  <a:pt x="90284" y="81286"/>
                </a:moveTo>
                <a:lnTo>
                  <a:pt x="90284" y="81286"/>
                </a:lnTo>
                <a:cubicBezTo>
                  <a:pt x="90284" y="81286"/>
                  <a:pt x="90248" y="81361"/>
                  <a:pt x="90248" y="81437"/>
                </a:cubicBezTo>
                <a:lnTo>
                  <a:pt x="90248" y="81512"/>
                </a:lnTo>
                <a:cubicBezTo>
                  <a:pt x="90321" y="81662"/>
                  <a:pt x="90321" y="81662"/>
                  <a:pt x="90321" y="81662"/>
                </a:cubicBezTo>
                <a:cubicBezTo>
                  <a:pt x="90321" y="81512"/>
                  <a:pt x="90321" y="81512"/>
                  <a:pt x="90321" y="81512"/>
                </a:cubicBezTo>
                <a:cubicBezTo>
                  <a:pt x="90321" y="81437"/>
                  <a:pt x="90284" y="81437"/>
                  <a:pt x="90284" y="81437"/>
                </a:cubicBezTo>
                <a:lnTo>
                  <a:pt x="90284" y="81286"/>
                </a:lnTo>
                <a:close/>
                <a:moveTo>
                  <a:pt x="92790" y="76386"/>
                </a:moveTo>
                <a:lnTo>
                  <a:pt x="92790" y="76386"/>
                </a:lnTo>
                <a:cubicBezTo>
                  <a:pt x="92716" y="76386"/>
                  <a:pt x="92716" y="76386"/>
                  <a:pt x="92716" y="76386"/>
                </a:cubicBezTo>
                <a:cubicBezTo>
                  <a:pt x="92679" y="76386"/>
                  <a:pt x="92679" y="76386"/>
                  <a:pt x="92643" y="76461"/>
                </a:cubicBezTo>
                <a:cubicBezTo>
                  <a:pt x="92643" y="76687"/>
                  <a:pt x="92643" y="76837"/>
                  <a:pt x="92606" y="76975"/>
                </a:cubicBezTo>
                <a:cubicBezTo>
                  <a:pt x="92606" y="77063"/>
                  <a:pt x="92532" y="77063"/>
                  <a:pt x="92532" y="77125"/>
                </a:cubicBezTo>
                <a:cubicBezTo>
                  <a:pt x="92532" y="77125"/>
                  <a:pt x="92532" y="77201"/>
                  <a:pt x="92532" y="77276"/>
                </a:cubicBezTo>
                <a:cubicBezTo>
                  <a:pt x="92496" y="77351"/>
                  <a:pt x="92532" y="77426"/>
                  <a:pt x="92532" y="77577"/>
                </a:cubicBezTo>
                <a:cubicBezTo>
                  <a:pt x="92532" y="77727"/>
                  <a:pt x="92496" y="77802"/>
                  <a:pt x="92532" y="77877"/>
                </a:cubicBezTo>
                <a:cubicBezTo>
                  <a:pt x="92532" y="77953"/>
                  <a:pt x="92532" y="78028"/>
                  <a:pt x="92532" y="78028"/>
                </a:cubicBezTo>
                <a:cubicBezTo>
                  <a:pt x="92569" y="78090"/>
                  <a:pt x="92569" y="78090"/>
                  <a:pt x="92606" y="78166"/>
                </a:cubicBezTo>
                <a:cubicBezTo>
                  <a:pt x="92643" y="78241"/>
                  <a:pt x="92716" y="78241"/>
                  <a:pt x="92753" y="78316"/>
                </a:cubicBezTo>
                <a:cubicBezTo>
                  <a:pt x="92790" y="78316"/>
                  <a:pt x="92790" y="78391"/>
                  <a:pt x="92790" y="78466"/>
                </a:cubicBezTo>
                <a:cubicBezTo>
                  <a:pt x="92826" y="78466"/>
                  <a:pt x="92863" y="78466"/>
                  <a:pt x="92863" y="78542"/>
                </a:cubicBezTo>
                <a:cubicBezTo>
                  <a:pt x="92900" y="78617"/>
                  <a:pt x="92863" y="78692"/>
                  <a:pt x="92863" y="78767"/>
                </a:cubicBezTo>
                <a:cubicBezTo>
                  <a:pt x="92863" y="78767"/>
                  <a:pt x="92863" y="78767"/>
                  <a:pt x="92863" y="78842"/>
                </a:cubicBezTo>
                <a:cubicBezTo>
                  <a:pt x="92863" y="78993"/>
                  <a:pt x="92863" y="78993"/>
                  <a:pt x="92863" y="78993"/>
                </a:cubicBezTo>
                <a:cubicBezTo>
                  <a:pt x="92863" y="79068"/>
                  <a:pt x="92826" y="79068"/>
                  <a:pt x="92826" y="79206"/>
                </a:cubicBezTo>
                <a:cubicBezTo>
                  <a:pt x="92826" y="79281"/>
                  <a:pt x="92863" y="79356"/>
                  <a:pt x="92863" y="79431"/>
                </a:cubicBezTo>
                <a:lnTo>
                  <a:pt x="92863" y="79507"/>
                </a:lnTo>
                <a:cubicBezTo>
                  <a:pt x="92900" y="79582"/>
                  <a:pt x="92900" y="79657"/>
                  <a:pt x="92931" y="79657"/>
                </a:cubicBezTo>
                <a:cubicBezTo>
                  <a:pt x="92931" y="79732"/>
                  <a:pt x="92973" y="79732"/>
                  <a:pt x="93004" y="79732"/>
                </a:cubicBezTo>
                <a:cubicBezTo>
                  <a:pt x="93041" y="79807"/>
                  <a:pt x="93078" y="79807"/>
                  <a:pt x="93114" y="79807"/>
                </a:cubicBezTo>
                <a:cubicBezTo>
                  <a:pt x="93188" y="79807"/>
                  <a:pt x="93225" y="79807"/>
                  <a:pt x="93298" y="79807"/>
                </a:cubicBezTo>
                <a:cubicBezTo>
                  <a:pt x="93298" y="79807"/>
                  <a:pt x="93335" y="79807"/>
                  <a:pt x="93372" y="79807"/>
                </a:cubicBezTo>
                <a:cubicBezTo>
                  <a:pt x="93372" y="79883"/>
                  <a:pt x="93372" y="79958"/>
                  <a:pt x="93372" y="79958"/>
                </a:cubicBezTo>
                <a:cubicBezTo>
                  <a:pt x="93408" y="80033"/>
                  <a:pt x="93445" y="80171"/>
                  <a:pt x="93513" y="80171"/>
                </a:cubicBezTo>
                <a:cubicBezTo>
                  <a:pt x="93549" y="80171"/>
                  <a:pt x="93586" y="80171"/>
                  <a:pt x="93623" y="80171"/>
                </a:cubicBezTo>
                <a:cubicBezTo>
                  <a:pt x="93696" y="80171"/>
                  <a:pt x="93733" y="80171"/>
                  <a:pt x="93770" y="80171"/>
                </a:cubicBezTo>
                <a:cubicBezTo>
                  <a:pt x="93843" y="80171"/>
                  <a:pt x="93880" y="80033"/>
                  <a:pt x="93947" y="80033"/>
                </a:cubicBezTo>
                <a:cubicBezTo>
                  <a:pt x="93990" y="80033"/>
                  <a:pt x="94021" y="80033"/>
                  <a:pt x="94058" y="80033"/>
                </a:cubicBezTo>
                <a:cubicBezTo>
                  <a:pt x="94094" y="80108"/>
                  <a:pt x="94094" y="80108"/>
                  <a:pt x="94131" y="80171"/>
                </a:cubicBezTo>
                <a:cubicBezTo>
                  <a:pt x="94168" y="80171"/>
                  <a:pt x="94131" y="80321"/>
                  <a:pt x="94168" y="80321"/>
                </a:cubicBezTo>
                <a:cubicBezTo>
                  <a:pt x="94241" y="80321"/>
                  <a:pt x="94241" y="80171"/>
                  <a:pt x="94278" y="80171"/>
                </a:cubicBezTo>
                <a:cubicBezTo>
                  <a:pt x="94352" y="80171"/>
                  <a:pt x="94425" y="80321"/>
                  <a:pt x="94462" y="80396"/>
                </a:cubicBezTo>
                <a:cubicBezTo>
                  <a:pt x="94493" y="80472"/>
                  <a:pt x="94493" y="80547"/>
                  <a:pt x="94529" y="80547"/>
                </a:cubicBezTo>
                <a:cubicBezTo>
                  <a:pt x="94566" y="80547"/>
                  <a:pt x="94566" y="80547"/>
                  <a:pt x="94603" y="80547"/>
                </a:cubicBezTo>
                <a:cubicBezTo>
                  <a:pt x="94640" y="80622"/>
                  <a:pt x="94676" y="80547"/>
                  <a:pt x="94713" y="80547"/>
                </a:cubicBezTo>
                <a:cubicBezTo>
                  <a:pt x="94823" y="80547"/>
                  <a:pt x="94823" y="80547"/>
                  <a:pt x="94823" y="80547"/>
                </a:cubicBezTo>
                <a:cubicBezTo>
                  <a:pt x="94823" y="80547"/>
                  <a:pt x="94823" y="80547"/>
                  <a:pt x="94860" y="80547"/>
                </a:cubicBezTo>
                <a:cubicBezTo>
                  <a:pt x="94860" y="80246"/>
                  <a:pt x="94860" y="80246"/>
                  <a:pt x="94860" y="80246"/>
                </a:cubicBezTo>
                <a:cubicBezTo>
                  <a:pt x="94860" y="80171"/>
                  <a:pt x="94860" y="80171"/>
                  <a:pt x="94860" y="80108"/>
                </a:cubicBezTo>
                <a:cubicBezTo>
                  <a:pt x="94897" y="80108"/>
                  <a:pt x="94897" y="80108"/>
                  <a:pt x="94934" y="80033"/>
                </a:cubicBezTo>
                <a:cubicBezTo>
                  <a:pt x="94970" y="80033"/>
                  <a:pt x="94970" y="80033"/>
                  <a:pt x="95007" y="79958"/>
                </a:cubicBezTo>
                <a:cubicBezTo>
                  <a:pt x="95038" y="79958"/>
                  <a:pt x="95038" y="79883"/>
                  <a:pt x="95038" y="79732"/>
                </a:cubicBezTo>
                <a:cubicBezTo>
                  <a:pt x="95038" y="79657"/>
                  <a:pt x="95038" y="79582"/>
                  <a:pt x="95038" y="79507"/>
                </a:cubicBezTo>
                <a:cubicBezTo>
                  <a:pt x="95038" y="79507"/>
                  <a:pt x="95007" y="79431"/>
                  <a:pt x="94970" y="79431"/>
                </a:cubicBezTo>
                <a:cubicBezTo>
                  <a:pt x="94970" y="79356"/>
                  <a:pt x="94970" y="79281"/>
                  <a:pt x="94970" y="79206"/>
                </a:cubicBezTo>
                <a:cubicBezTo>
                  <a:pt x="94970" y="79143"/>
                  <a:pt x="95007" y="79143"/>
                  <a:pt x="95007" y="79068"/>
                </a:cubicBezTo>
                <a:cubicBezTo>
                  <a:pt x="95007" y="79068"/>
                  <a:pt x="95038" y="78993"/>
                  <a:pt x="95075" y="78993"/>
                </a:cubicBezTo>
                <a:cubicBezTo>
                  <a:pt x="95075" y="78918"/>
                  <a:pt x="95111" y="78842"/>
                  <a:pt x="95111" y="78842"/>
                </a:cubicBezTo>
                <a:cubicBezTo>
                  <a:pt x="95111" y="78767"/>
                  <a:pt x="95148" y="78692"/>
                  <a:pt x="95148" y="78617"/>
                </a:cubicBezTo>
                <a:cubicBezTo>
                  <a:pt x="95185" y="78466"/>
                  <a:pt x="95185" y="78391"/>
                  <a:pt x="95222" y="78241"/>
                </a:cubicBezTo>
                <a:cubicBezTo>
                  <a:pt x="95442" y="78241"/>
                  <a:pt x="95442" y="78241"/>
                  <a:pt x="95442" y="78241"/>
                </a:cubicBezTo>
                <a:cubicBezTo>
                  <a:pt x="95442" y="77501"/>
                  <a:pt x="95442" y="77501"/>
                  <a:pt x="95442" y="77501"/>
                </a:cubicBezTo>
                <a:cubicBezTo>
                  <a:pt x="95509" y="77501"/>
                  <a:pt x="95546" y="77501"/>
                  <a:pt x="95656" y="77501"/>
                </a:cubicBezTo>
                <a:cubicBezTo>
                  <a:pt x="95693" y="77501"/>
                  <a:pt x="95693" y="77426"/>
                  <a:pt x="95730" y="77426"/>
                </a:cubicBezTo>
                <a:cubicBezTo>
                  <a:pt x="95767" y="77426"/>
                  <a:pt x="95803" y="77351"/>
                  <a:pt x="95803" y="77276"/>
                </a:cubicBezTo>
                <a:cubicBezTo>
                  <a:pt x="95803" y="77276"/>
                  <a:pt x="95840" y="77201"/>
                  <a:pt x="95840" y="77125"/>
                </a:cubicBezTo>
                <a:cubicBezTo>
                  <a:pt x="95803" y="77125"/>
                  <a:pt x="95803" y="76975"/>
                  <a:pt x="95803" y="76975"/>
                </a:cubicBezTo>
                <a:cubicBezTo>
                  <a:pt x="95767" y="76975"/>
                  <a:pt x="95730" y="76975"/>
                  <a:pt x="95693" y="76975"/>
                </a:cubicBezTo>
                <a:cubicBezTo>
                  <a:pt x="95693" y="76975"/>
                  <a:pt x="95656" y="76975"/>
                  <a:pt x="95620" y="76975"/>
                </a:cubicBezTo>
                <a:cubicBezTo>
                  <a:pt x="95583" y="76975"/>
                  <a:pt x="95546" y="76975"/>
                  <a:pt x="95479" y="76975"/>
                </a:cubicBezTo>
                <a:cubicBezTo>
                  <a:pt x="95479" y="76912"/>
                  <a:pt x="95442" y="76837"/>
                  <a:pt x="95442" y="76762"/>
                </a:cubicBezTo>
                <a:cubicBezTo>
                  <a:pt x="95442" y="76687"/>
                  <a:pt x="95479" y="76687"/>
                  <a:pt x="95479" y="76612"/>
                </a:cubicBezTo>
                <a:cubicBezTo>
                  <a:pt x="95479" y="76386"/>
                  <a:pt x="95479" y="76386"/>
                  <a:pt x="95479" y="76386"/>
                </a:cubicBezTo>
                <a:cubicBezTo>
                  <a:pt x="95479" y="76311"/>
                  <a:pt x="95509" y="76236"/>
                  <a:pt x="95479" y="76160"/>
                </a:cubicBezTo>
                <a:cubicBezTo>
                  <a:pt x="95479" y="76085"/>
                  <a:pt x="95479" y="76085"/>
                  <a:pt x="95442" y="76010"/>
                </a:cubicBezTo>
                <a:cubicBezTo>
                  <a:pt x="95442" y="75947"/>
                  <a:pt x="95405" y="75872"/>
                  <a:pt x="95405" y="75797"/>
                </a:cubicBezTo>
                <a:cubicBezTo>
                  <a:pt x="95405" y="75045"/>
                  <a:pt x="95405" y="75045"/>
                  <a:pt x="95405" y="75045"/>
                </a:cubicBezTo>
                <a:cubicBezTo>
                  <a:pt x="95479" y="75045"/>
                  <a:pt x="95509" y="75045"/>
                  <a:pt x="95583" y="75045"/>
                </a:cubicBezTo>
                <a:cubicBezTo>
                  <a:pt x="95620" y="75045"/>
                  <a:pt x="95656" y="75045"/>
                  <a:pt x="95656" y="75045"/>
                </a:cubicBezTo>
                <a:cubicBezTo>
                  <a:pt x="95656" y="74982"/>
                  <a:pt x="95656" y="74895"/>
                  <a:pt x="95656" y="74832"/>
                </a:cubicBezTo>
                <a:cubicBezTo>
                  <a:pt x="95656" y="74832"/>
                  <a:pt x="95656" y="74757"/>
                  <a:pt x="95656" y="74681"/>
                </a:cubicBezTo>
                <a:cubicBezTo>
                  <a:pt x="95693" y="74681"/>
                  <a:pt x="95693" y="74606"/>
                  <a:pt x="95730" y="74606"/>
                </a:cubicBezTo>
                <a:cubicBezTo>
                  <a:pt x="95730" y="74531"/>
                  <a:pt x="95767" y="74606"/>
                  <a:pt x="95803" y="74606"/>
                </a:cubicBezTo>
                <a:cubicBezTo>
                  <a:pt x="95803" y="74531"/>
                  <a:pt x="95840" y="74456"/>
                  <a:pt x="95877" y="74456"/>
                </a:cubicBezTo>
                <a:cubicBezTo>
                  <a:pt x="95914" y="74381"/>
                  <a:pt x="95950" y="74381"/>
                  <a:pt x="95987" y="74306"/>
                </a:cubicBezTo>
                <a:cubicBezTo>
                  <a:pt x="95987" y="74230"/>
                  <a:pt x="95987" y="74080"/>
                  <a:pt x="95950" y="74005"/>
                </a:cubicBezTo>
                <a:cubicBezTo>
                  <a:pt x="95914" y="73930"/>
                  <a:pt x="95877" y="73930"/>
                  <a:pt x="95803" y="73930"/>
                </a:cubicBezTo>
                <a:cubicBezTo>
                  <a:pt x="95767" y="73930"/>
                  <a:pt x="95730" y="73930"/>
                  <a:pt x="95656" y="73930"/>
                </a:cubicBezTo>
                <a:cubicBezTo>
                  <a:pt x="95620" y="73930"/>
                  <a:pt x="95620" y="74005"/>
                  <a:pt x="95583" y="73930"/>
                </a:cubicBezTo>
                <a:cubicBezTo>
                  <a:pt x="95546" y="73930"/>
                  <a:pt x="95546" y="73867"/>
                  <a:pt x="95509" y="73867"/>
                </a:cubicBezTo>
                <a:cubicBezTo>
                  <a:pt x="95479" y="73867"/>
                  <a:pt x="95442" y="73867"/>
                  <a:pt x="95442" y="73792"/>
                </a:cubicBezTo>
                <a:cubicBezTo>
                  <a:pt x="95442" y="73716"/>
                  <a:pt x="95442" y="73716"/>
                  <a:pt x="95442" y="73641"/>
                </a:cubicBezTo>
                <a:cubicBezTo>
                  <a:pt x="95442" y="73566"/>
                  <a:pt x="95442" y="73566"/>
                  <a:pt x="95442" y="73491"/>
                </a:cubicBezTo>
                <a:cubicBezTo>
                  <a:pt x="95442" y="73416"/>
                  <a:pt x="95369" y="73416"/>
                  <a:pt x="95369" y="73416"/>
                </a:cubicBezTo>
                <a:cubicBezTo>
                  <a:pt x="95332" y="73265"/>
                  <a:pt x="95332" y="73190"/>
                  <a:pt x="95295" y="73115"/>
                </a:cubicBezTo>
                <a:cubicBezTo>
                  <a:pt x="95295" y="73040"/>
                  <a:pt x="95258" y="73115"/>
                  <a:pt x="95222" y="73040"/>
                </a:cubicBezTo>
                <a:cubicBezTo>
                  <a:pt x="95222" y="73040"/>
                  <a:pt x="95185" y="73040"/>
                  <a:pt x="95148" y="73040"/>
                </a:cubicBezTo>
                <a:cubicBezTo>
                  <a:pt x="95148" y="73040"/>
                  <a:pt x="95148" y="73115"/>
                  <a:pt x="95148" y="73190"/>
                </a:cubicBezTo>
                <a:cubicBezTo>
                  <a:pt x="95111" y="73265"/>
                  <a:pt x="95111" y="73265"/>
                  <a:pt x="95075" y="73340"/>
                </a:cubicBezTo>
                <a:cubicBezTo>
                  <a:pt x="95038" y="73340"/>
                  <a:pt x="95038" y="73416"/>
                  <a:pt x="95007" y="73491"/>
                </a:cubicBezTo>
                <a:cubicBezTo>
                  <a:pt x="94970" y="73491"/>
                  <a:pt x="94934" y="73491"/>
                  <a:pt x="94897" y="73566"/>
                </a:cubicBezTo>
                <a:cubicBezTo>
                  <a:pt x="94860" y="73566"/>
                  <a:pt x="94823" y="73641"/>
                  <a:pt x="94823" y="73716"/>
                </a:cubicBezTo>
                <a:cubicBezTo>
                  <a:pt x="94787" y="73716"/>
                  <a:pt x="94750" y="73792"/>
                  <a:pt x="94750" y="73792"/>
                </a:cubicBezTo>
                <a:cubicBezTo>
                  <a:pt x="94713" y="73867"/>
                  <a:pt x="94713" y="73930"/>
                  <a:pt x="94676" y="73930"/>
                </a:cubicBezTo>
                <a:cubicBezTo>
                  <a:pt x="94676" y="74005"/>
                  <a:pt x="94676" y="74080"/>
                  <a:pt x="94676" y="74080"/>
                </a:cubicBezTo>
                <a:cubicBezTo>
                  <a:pt x="94676" y="74155"/>
                  <a:pt x="94640" y="74230"/>
                  <a:pt x="94640" y="74230"/>
                </a:cubicBezTo>
                <a:cubicBezTo>
                  <a:pt x="94640" y="74306"/>
                  <a:pt x="94603" y="74306"/>
                  <a:pt x="94566" y="74381"/>
                </a:cubicBezTo>
                <a:cubicBezTo>
                  <a:pt x="94529" y="74456"/>
                  <a:pt x="94529" y="74456"/>
                  <a:pt x="94493" y="74531"/>
                </a:cubicBezTo>
                <a:cubicBezTo>
                  <a:pt x="94493" y="74606"/>
                  <a:pt x="94493" y="74681"/>
                  <a:pt x="94462" y="74681"/>
                </a:cubicBezTo>
                <a:cubicBezTo>
                  <a:pt x="94425" y="74681"/>
                  <a:pt x="94425" y="74757"/>
                  <a:pt x="94388" y="74757"/>
                </a:cubicBezTo>
                <a:cubicBezTo>
                  <a:pt x="94315" y="74832"/>
                  <a:pt x="94241" y="74757"/>
                  <a:pt x="94168" y="74832"/>
                </a:cubicBezTo>
                <a:cubicBezTo>
                  <a:pt x="94131" y="74832"/>
                  <a:pt x="94131" y="74895"/>
                  <a:pt x="94094" y="74982"/>
                </a:cubicBezTo>
                <a:cubicBezTo>
                  <a:pt x="94058" y="74982"/>
                  <a:pt x="94058" y="75045"/>
                  <a:pt x="94021" y="75045"/>
                </a:cubicBezTo>
                <a:cubicBezTo>
                  <a:pt x="93990" y="75120"/>
                  <a:pt x="93990" y="75195"/>
                  <a:pt x="93990" y="75271"/>
                </a:cubicBezTo>
                <a:cubicBezTo>
                  <a:pt x="93947" y="75271"/>
                  <a:pt x="93990" y="75346"/>
                  <a:pt x="93947" y="75421"/>
                </a:cubicBezTo>
                <a:cubicBezTo>
                  <a:pt x="93917" y="75421"/>
                  <a:pt x="93917" y="75421"/>
                  <a:pt x="93880" y="75496"/>
                </a:cubicBezTo>
                <a:cubicBezTo>
                  <a:pt x="93843" y="75496"/>
                  <a:pt x="93843" y="75571"/>
                  <a:pt x="93807" y="75571"/>
                </a:cubicBezTo>
                <a:cubicBezTo>
                  <a:pt x="93807" y="75646"/>
                  <a:pt x="93770" y="75646"/>
                  <a:pt x="93733" y="75646"/>
                </a:cubicBezTo>
                <a:cubicBezTo>
                  <a:pt x="93733" y="75722"/>
                  <a:pt x="93733" y="75797"/>
                  <a:pt x="93696" y="75797"/>
                </a:cubicBezTo>
                <a:cubicBezTo>
                  <a:pt x="93660" y="75872"/>
                  <a:pt x="93623" y="75872"/>
                  <a:pt x="93586" y="75872"/>
                </a:cubicBezTo>
                <a:cubicBezTo>
                  <a:pt x="93586" y="75947"/>
                  <a:pt x="93549" y="75947"/>
                  <a:pt x="93549" y="75947"/>
                </a:cubicBezTo>
                <a:cubicBezTo>
                  <a:pt x="93476" y="75947"/>
                  <a:pt x="93445" y="75947"/>
                  <a:pt x="93408" y="75947"/>
                </a:cubicBezTo>
                <a:cubicBezTo>
                  <a:pt x="93408" y="76687"/>
                  <a:pt x="93408" y="76687"/>
                  <a:pt x="93408" y="76687"/>
                </a:cubicBezTo>
                <a:cubicBezTo>
                  <a:pt x="93335" y="76687"/>
                  <a:pt x="93335" y="76612"/>
                  <a:pt x="93261" y="76612"/>
                </a:cubicBezTo>
                <a:cubicBezTo>
                  <a:pt x="93225" y="76687"/>
                  <a:pt x="93225" y="76687"/>
                  <a:pt x="93188" y="76687"/>
                </a:cubicBezTo>
                <a:cubicBezTo>
                  <a:pt x="93151" y="76762"/>
                  <a:pt x="93151" y="76687"/>
                  <a:pt x="93114" y="76687"/>
                </a:cubicBezTo>
                <a:cubicBezTo>
                  <a:pt x="93041" y="76687"/>
                  <a:pt x="93041" y="76762"/>
                  <a:pt x="93004" y="76687"/>
                </a:cubicBezTo>
                <a:cubicBezTo>
                  <a:pt x="92931" y="76687"/>
                  <a:pt x="92900" y="76612"/>
                  <a:pt x="92863" y="76461"/>
                </a:cubicBezTo>
                <a:lnTo>
                  <a:pt x="92790" y="76386"/>
                </a:lnTo>
                <a:close/>
                <a:moveTo>
                  <a:pt x="89084" y="78542"/>
                </a:moveTo>
                <a:lnTo>
                  <a:pt x="89084" y="78542"/>
                </a:lnTo>
                <a:cubicBezTo>
                  <a:pt x="89084" y="78617"/>
                  <a:pt x="89084" y="78692"/>
                  <a:pt x="89084" y="78767"/>
                </a:cubicBezTo>
                <a:cubicBezTo>
                  <a:pt x="89120" y="78918"/>
                  <a:pt x="89157" y="78993"/>
                  <a:pt x="89194" y="79068"/>
                </a:cubicBezTo>
                <a:cubicBezTo>
                  <a:pt x="89231" y="79206"/>
                  <a:pt x="89231" y="79281"/>
                  <a:pt x="89304" y="79356"/>
                </a:cubicBezTo>
                <a:cubicBezTo>
                  <a:pt x="89341" y="79507"/>
                  <a:pt x="89378" y="79582"/>
                  <a:pt x="89408" y="79657"/>
                </a:cubicBezTo>
                <a:cubicBezTo>
                  <a:pt x="89445" y="79732"/>
                  <a:pt x="89445" y="79732"/>
                  <a:pt x="89445" y="79807"/>
                </a:cubicBezTo>
                <a:cubicBezTo>
                  <a:pt x="89482" y="79807"/>
                  <a:pt x="89519" y="79807"/>
                  <a:pt x="89519" y="79807"/>
                </a:cubicBezTo>
                <a:cubicBezTo>
                  <a:pt x="89555" y="79883"/>
                  <a:pt x="89555" y="79958"/>
                  <a:pt x="89592" y="79958"/>
                </a:cubicBezTo>
                <a:cubicBezTo>
                  <a:pt x="89592" y="80033"/>
                  <a:pt x="89592" y="80108"/>
                  <a:pt x="89592" y="80108"/>
                </a:cubicBezTo>
                <a:cubicBezTo>
                  <a:pt x="89629" y="80171"/>
                  <a:pt x="89629" y="80171"/>
                  <a:pt x="89666" y="80246"/>
                </a:cubicBezTo>
                <a:cubicBezTo>
                  <a:pt x="89666" y="80321"/>
                  <a:pt x="89702" y="80246"/>
                  <a:pt x="89739" y="80246"/>
                </a:cubicBezTo>
                <a:cubicBezTo>
                  <a:pt x="89739" y="79657"/>
                  <a:pt x="89739" y="79657"/>
                  <a:pt x="89739" y="79657"/>
                </a:cubicBezTo>
                <a:cubicBezTo>
                  <a:pt x="89702" y="79657"/>
                  <a:pt x="89666" y="79657"/>
                  <a:pt x="89666" y="79582"/>
                </a:cubicBezTo>
                <a:cubicBezTo>
                  <a:pt x="89629" y="79582"/>
                  <a:pt x="89629" y="79507"/>
                  <a:pt x="89592" y="79507"/>
                </a:cubicBezTo>
                <a:cubicBezTo>
                  <a:pt x="89555" y="79431"/>
                  <a:pt x="89519" y="79431"/>
                  <a:pt x="89519" y="79431"/>
                </a:cubicBezTo>
                <a:cubicBezTo>
                  <a:pt x="89482" y="79431"/>
                  <a:pt x="89445" y="79431"/>
                  <a:pt x="89408" y="79431"/>
                </a:cubicBezTo>
                <a:cubicBezTo>
                  <a:pt x="89378" y="79431"/>
                  <a:pt x="89378" y="79356"/>
                  <a:pt x="89341" y="79281"/>
                </a:cubicBezTo>
                <a:cubicBezTo>
                  <a:pt x="89341" y="79206"/>
                  <a:pt x="89304" y="79206"/>
                  <a:pt x="89304" y="79143"/>
                </a:cubicBezTo>
                <a:cubicBezTo>
                  <a:pt x="89304" y="79143"/>
                  <a:pt x="89304" y="79068"/>
                  <a:pt x="89304" y="78993"/>
                </a:cubicBezTo>
                <a:cubicBezTo>
                  <a:pt x="89267" y="78918"/>
                  <a:pt x="89304" y="78842"/>
                  <a:pt x="89304" y="78692"/>
                </a:cubicBezTo>
                <a:cubicBezTo>
                  <a:pt x="89304" y="78617"/>
                  <a:pt x="89304" y="78542"/>
                  <a:pt x="89267" y="78466"/>
                </a:cubicBezTo>
                <a:cubicBezTo>
                  <a:pt x="89231" y="78316"/>
                  <a:pt x="89194" y="78316"/>
                  <a:pt x="89120" y="78316"/>
                </a:cubicBezTo>
                <a:cubicBezTo>
                  <a:pt x="89084" y="78466"/>
                  <a:pt x="89084" y="78466"/>
                  <a:pt x="89084" y="78466"/>
                </a:cubicBezTo>
                <a:cubicBezTo>
                  <a:pt x="89084" y="78466"/>
                  <a:pt x="89084" y="78466"/>
                  <a:pt x="89084" y="78542"/>
                </a:cubicBezTo>
                <a:close/>
                <a:moveTo>
                  <a:pt x="88539" y="76912"/>
                </a:moveTo>
                <a:lnTo>
                  <a:pt x="88539" y="76912"/>
                </a:lnTo>
                <a:cubicBezTo>
                  <a:pt x="88575" y="77063"/>
                  <a:pt x="88612" y="77125"/>
                  <a:pt x="88649" y="77276"/>
                </a:cubicBezTo>
                <a:cubicBezTo>
                  <a:pt x="88686" y="77276"/>
                  <a:pt x="88722" y="77351"/>
                  <a:pt x="88759" y="77426"/>
                </a:cubicBezTo>
                <a:cubicBezTo>
                  <a:pt x="88759" y="77426"/>
                  <a:pt x="88796" y="77426"/>
                  <a:pt x="88833" y="77501"/>
                </a:cubicBezTo>
                <a:cubicBezTo>
                  <a:pt x="88833" y="77577"/>
                  <a:pt x="88863" y="77652"/>
                  <a:pt x="88863" y="77727"/>
                </a:cubicBezTo>
                <a:lnTo>
                  <a:pt x="88863" y="77652"/>
                </a:lnTo>
                <a:cubicBezTo>
                  <a:pt x="88863" y="77501"/>
                  <a:pt x="88863" y="77501"/>
                  <a:pt x="88863" y="77501"/>
                </a:cubicBezTo>
                <a:cubicBezTo>
                  <a:pt x="88863" y="77426"/>
                  <a:pt x="88863" y="77276"/>
                  <a:pt x="88863" y="77201"/>
                </a:cubicBezTo>
                <a:cubicBezTo>
                  <a:pt x="88833" y="77125"/>
                  <a:pt x="88796" y="77125"/>
                  <a:pt x="88796" y="77125"/>
                </a:cubicBezTo>
                <a:cubicBezTo>
                  <a:pt x="88722" y="76975"/>
                  <a:pt x="88722" y="76912"/>
                  <a:pt x="88649" y="76837"/>
                </a:cubicBezTo>
                <a:cubicBezTo>
                  <a:pt x="88649" y="76837"/>
                  <a:pt x="88612" y="76837"/>
                  <a:pt x="88575" y="76762"/>
                </a:cubicBezTo>
                <a:cubicBezTo>
                  <a:pt x="88575" y="76837"/>
                  <a:pt x="88539" y="76837"/>
                  <a:pt x="88539" y="76912"/>
                </a:cubicBezTo>
                <a:cubicBezTo>
                  <a:pt x="88539" y="76975"/>
                  <a:pt x="88539" y="77063"/>
                  <a:pt x="88539" y="77063"/>
                </a:cubicBezTo>
                <a:lnTo>
                  <a:pt x="88539" y="76912"/>
                </a:lnTo>
                <a:close/>
                <a:moveTo>
                  <a:pt x="88287" y="76010"/>
                </a:moveTo>
                <a:lnTo>
                  <a:pt x="88287" y="76010"/>
                </a:lnTo>
                <a:cubicBezTo>
                  <a:pt x="88287" y="75947"/>
                  <a:pt x="88251" y="75947"/>
                  <a:pt x="88251" y="75872"/>
                </a:cubicBezTo>
                <a:cubicBezTo>
                  <a:pt x="88177" y="75722"/>
                  <a:pt x="88177" y="75722"/>
                  <a:pt x="88177" y="75722"/>
                </a:cubicBezTo>
                <a:cubicBezTo>
                  <a:pt x="88177" y="75797"/>
                  <a:pt x="88177" y="75872"/>
                  <a:pt x="88177" y="75947"/>
                </a:cubicBezTo>
                <a:lnTo>
                  <a:pt x="88214" y="76010"/>
                </a:lnTo>
                <a:cubicBezTo>
                  <a:pt x="88214" y="76085"/>
                  <a:pt x="88214" y="76160"/>
                  <a:pt x="88214" y="76160"/>
                </a:cubicBezTo>
                <a:cubicBezTo>
                  <a:pt x="88214" y="76236"/>
                  <a:pt x="88214" y="76311"/>
                  <a:pt x="88251" y="76311"/>
                </a:cubicBezTo>
                <a:cubicBezTo>
                  <a:pt x="88287" y="76386"/>
                  <a:pt x="88324" y="76386"/>
                  <a:pt x="88392" y="76386"/>
                </a:cubicBezTo>
                <a:cubicBezTo>
                  <a:pt x="88392" y="76236"/>
                  <a:pt x="88392" y="76236"/>
                  <a:pt x="88392" y="76236"/>
                </a:cubicBezTo>
                <a:cubicBezTo>
                  <a:pt x="88355" y="76160"/>
                  <a:pt x="88287" y="76085"/>
                  <a:pt x="88287" y="76010"/>
                </a:cubicBezTo>
                <a:close/>
                <a:moveTo>
                  <a:pt x="88392" y="74381"/>
                </a:moveTo>
                <a:lnTo>
                  <a:pt x="88392" y="74381"/>
                </a:lnTo>
                <a:cubicBezTo>
                  <a:pt x="88355" y="74381"/>
                  <a:pt x="88355" y="74381"/>
                  <a:pt x="88324" y="74381"/>
                </a:cubicBezTo>
                <a:cubicBezTo>
                  <a:pt x="88287" y="74306"/>
                  <a:pt x="88287" y="74306"/>
                  <a:pt x="88251" y="74230"/>
                </a:cubicBezTo>
                <a:cubicBezTo>
                  <a:pt x="88251" y="74230"/>
                  <a:pt x="88214" y="74230"/>
                  <a:pt x="88177" y="74230"/>
                </a:cubicBezTo>
                <a:cubicBezTo>
                  <a:pt x="88140" y="74155"/>
                  <a:pt x="88104" y="74005"/>
                  <a:pt x="88030" y="74005"/>
                </a:cubicBezTo>
                <a:cubicBezTo>
                  <a:pt x="88030" y="74005"/>
                  <a:pt x="87993" y="73930"/>
                  <a:pt x="87957" y="73930"/>
                </a:cubicBezTo>
                <a:lnTo>
                  <a:pt x="87920" y="74005"/>
                </a:lnTo>
                <a:cubicBezTo>
                  <a:pt x="87920" y="74080"/>
                  <a:pt x="87883" y="74080"/>
                  <a:pt x="87920" y="74155"/>
                </a:cubicBezTo>
                <a:cubicBezTo>
                  <a:pt x="87920" y="74230"/>
                  <a:pt x="87957" y="74306"/>
                  <a:pt x="87957" y="74456"/>
                </a:cubicBezTo>
                <a:cubicBezTo>
                  <a:pt x="87993" y="74456"/>
                  <a:pt x="88030" y="74531"/>
                  <a:pt x="88030" y="74606"/>
                </a:cubicBezTo>
                <a:cubicBezTo>
                  <a:pt x="88067" y="74606"/>
                  <a:pt x="88104" y="74681"/>
                  <a:pt x="88104" y="74757"/>
                </a:cubicBezTo>
                <a:cubicBezTo>
                  <a:pt x="88140" y="74832"/>
                  <a:pt x="88177" y="74832"/>
                  <a:pt x="88177" y="74895"/>
                </a:cubicBezTo>
                <a:cubicBezTo>
                  <a:pt x="88214" y="74982"/>
                  <a:pt x="88214" y="74982"/>
                  <a:pt x="88251" y="75045"/>
                </a:cubicBezTo>
                <a:cubicBezTo>
                  <a:pt x="88287" y="75120"/>
                  <a:pt x="88355" y="75120"/>
                  <a:pt x="88392" y="75120"/>
                </a:cubicBezTo>
                <a:cubicBezTo>
                  <a:pt x="88428" y="75195"/>
                  <a:pt x="88428" y="75195"/>
                  <a:pt x="88465" y="75271"/>
                </a:cubicBezTo>
                <a:cubicBezTo>
                  <a:pt x="88502" y="75346"/>
                  <a:pt x="88502" y="75346"/>
                  <a:pt x="88502" y="75421"/>
                </a:cubicBezTo>
                <a:cubicBezTo>
                  <a:pt x="88539" y="75496"/>
                  <a:pt x="88575" y="75496"/>
                  <a:pt x="88575" y="75571"/>
                </a:cubicBezTo>
                <a:cubicBezTo>
                  <a:pt x="88612" y="75646"/>
                  <a:pt x="88612" y="75722"/>
                  <a:pt x="88649" y="75872"/>
                </a:cubicBezTo>
                <a:cubicBezTo>
                  <a:pt x="88649" y="75947"/>
                  <a:pt x="88649" y="76010"/>
                  <a:pt x="88686" y="76010"/>
                </a:cubicBezTo>
                <a:cubicBezTo>
                  <a:pt x="88686" y="76085"/>
                  <a:pt x="88686" y="76160"/>
                  <a:pt x="88722" y="76160"/>
                </a:cubicBezTo>
                <a:cubicBezTo>
                  <a:pt x="88722" y="76160"/>
                  <a:pt x="88759" y="76236"/>
                  <a:pt x="88796" y="76236"/>
                </a:cubicBezTo>
                <a:cubicBezTo>
                  <a:pt x="88796" y="76236"/>
                  <a:pt x="88833" y="76236"/>
                  <a:pt x="88863" y="76236"/>
                </a:cubicBezTo>
                <a:lnTo>
                  <a:pt x="88900" y="76236"/>
                </a:lnTo>
                <a:cubicBezTo>
                  <a:pt x="88973" y="76311"/>
                  <a:pt x="89010" y="76386"/>
                  <a:pt x="89010" y="76536"/>
                </a:cubicBezTo>
                <a:cubicBezTo>
                  <a:pt x="89047" y="76612"/>
                  <a:pt x="89084" y="76687"/>
                  <a:pt x="89084" y="76762"/>
                </a:cubicBezTo>
                <a:cubicBezTo>
                  <a:pt x="89084" y="76912"/>
                  <a:pt x="89084" y="76975"/>
                  <a:pt x="89084" y="77063"/>
                </a:cubicBezTo>
                <a:cubicBezTo>
                  <a:pt x="89084" y="77201"/>
                  <a:pt x="89084" y="77201"/>
                  <a:pt x="89084" y="77201"/>
                </a:cubicBezTo>
                <a:cubicBezTo>
                  <a:pt x="89084" y="77276"/>
                  <a:pt x="89120" y="77276"/>
                  <a:pt x="89120" y="77351"/>
                </a:cubicBezTo>
                <a:cubicBezTo>
                  <a:pt x="89157" y="77501"/>
                  <a:pt x="89231" y="77501"/>
                  <a:pt x="89267" y="77577"/>
                </a:cubicBezTo>
                <a:cubicBezTo>
                  <a:pt x="89341" y="77727"/>
                  <a:pt x="89378" y="77802"/>
                  <a:pt x="89408" y="77877"/>
                </a:cubicBezTo>
                <a:cubicBezTo>
                  <a:pt x="89445" y="77877"/>
                  <a:pt x="89445" y="77953"/>
                  <a:pt x="89482" y="77953"/>
                </a:cubicBezTo>
                <a:cubicBezTo>
                  <a:pt x="89519" y="78090"/>
                  <a:pt x="89555" y="78166"/>
                  <a:pt x="89592" y="78241"/>
                </a:cubicBezTo>
                <a:cubicBezTo>
                  <a:pt x="89629" y="78391"/>
                  <a:pt x="89666" y="78391"/>
                  <a:pt x="89702" y="78542"/>
                </a:cubicBezTo>
                <a:cubicBezTo>
                  <a:pt x="89739" y="78617"/>
                  <a:pt x="89776" y="78692"/>
                  <a:pt x="89776" y="78842"/>
                </a:cubicBezTo>
                <a:cubicBezTo>
                  <a:pt x="89776" y="78918"/>
                  <a:pt x="89776" y="79068"/>
                  <a:pt x="89776" y="79143"/>
                </a:cubicBezTo>
                <a:cubicBezTo>
                  <a:pt x="89813" y="79206"/>
                  <a:pt x="89813" y="79206"/>
                  <a:pt x="89813" y="79281"/>
                </a:cubicBezTo>
                <a:cubicBezTo>
                  <a:pt x="89849" y="79431"/>
                  <a:pt x="89880" y="79507"/>
                  <a:pt x="89880" y="79582"/>
                </a:cubicBezTo>
                <a:cubicBezTo>
                  <a:pt x="89917" y="79657"/>
                  <a:pt x="89954" y="79657"/>
                  <a:pt x="89954" y="79732"/>
                </a:cubicBezTo>
                <a:cubicBezTo>
                  <a:pt x="89990" y="79807"/>
                  <a:pt x="90027" y="79807"/>
                  <a:pt x="90027" y="79883"/>
                </a:cubicBezTo>
                <a:cubicBezTo>
                  <a:pt x="90064" y="79958"/>
                  <a:pt x="90101" y="79958"/>
                  <a:pt x="90101" y="80033"/>
                </a:cubicBezTo>
                <a:cubicBezTo>
                  <a:pt x="90137" y="80108"/>
                  <a:pt x="90137" y="80171"/>
                  <a:pt x="90174" y="80171"/>
                </a:cubicBezTo>
                <a:cubicBezTo>
                  <a:pt x="90211" y="80321"/>
                  <a:pt x="90248" y="80321"/>
                  <a:pt x="90321" y="80472"/>
                </a:cubicBezTo>
                <a:cubicBezTo>
                  <a:pt x="90358" y="80547"/>
                  <a:pt x="90395" y="80622"/>
                  <a:pt x="90425" y="80697"/>
                </a:cubicBezTo>
                <a:cubicBezTo>
                  <a:pt x="90462" y="80772"/>
                  <a:pt x="90499" y="80772"/>
                  <a:pt x="90499" y="80848"/>
                </a:cubicBezTo>
                <a:cubicBezTo>
                  <a:pt x="90535" y="80923"/>
                  <a:pt x="90535" y="80998"/>
                  <a:pt x="90535" y="80998"/>
                </a:cubicBezTo>
                <a:cubicBezTo>
                  <a:pt x="90572" y="81148"/>
                  <a:pt x="90646" y="81211"/>
                  <a:pt x="90683" y="81286"/>
                </a:cubicBezTo>
                <a:cubicBezTo>
                  <a:pt x="90756" y="81361"/>
                  <a:pt x="90793" y="81437"/>
                  <a:pt x="90830" y="81512"/>
                </a:cubicBezTo>
                <a:cubicBezTo>
                  <a:pt x="90830" y="81587"/>
                  <a:pt x="90866" y="81587"/>
                  <a:pt x="90897" y="81587"/>
                </a:cubicBezTo>
                <a:cubicBezTo>
                  <a:pt x="90897" y="81662"/>
                  <a:pt x="90897" y="81737"/>
                  <a:pt x="90897" y="81737"/>
                </a:cubicBezTo>
                <a:cubicBezTo>
                  <a:pt x="90940" y="81737"/>
                  <a:pt x="90970" y="81662"/>
                  <a:pt x="90970" y="81662"/>
                </a:cubicBezTo>
                <a:cubicBezTo>
                  <a:pt x="91007" y="81662"/>
                  <a:pt x="91044" y="81662"/>
                  <a:pt x="91044" y="81662"/>
                </a:cubicBezTo>
                <a:cubicBezTo>
                  <a:pt x="91117" y="81662"/>
                  <a:pt x="91154" y="81662"/>
                  <a:pt x="91228" y="81662"/>
                </a:cubicBezTo>
                <a:cubicBezTo>
                  <a:pt x="91264" y="81662"/>
                  <a:pt x="91301" y="81662"/>
                  <a:pt x="91338" y="81662"/>
                </a:cubicBezTo>
                <a:cubicBezTo>
                  <a:pt x="91375" y="81662"/>
                  <a:pt x="91411" y="81587"/>
                  <a:pt x="91411" y="81512"/>
                </a:cubicBezTo>
                <a:cubicBezTo>
                  <a:pt x="91442" y="81437"/>
                  <a:pt x="91479" y="81437"/>
                  <a:pt x="91479" y="81361"/>
                </a:cubicBezTo>
                <a:cubicBezTo>
                  <a:pt x="91479" y="81211"/>
                  <a:pt x="91479" y="81211"/>
                  <a:pt x="91479" y="81211"/>
                </a:cubicBezTo>
                <a:cubicBezTo>
                  <a:pt x="91479" y="81073"/>
                  <a:pt x="91442" y="80998"/>
                  <a:pt x="91479" y="80772"/>
                </a:cubicBezTo>
                <a:cubicBezTo>
                  <a:pt x="91479" y="80772"/>
                  <a:pt x="91479" y="80697"/>
                  <a:pt x="91479" y="80622"/>
                </a:cubicBezTo>
                <a:cubicBezTo>
                  <a:pt x="91479" y="80547"/>
                  <a:pt x="91516" y="80472"/>
                  <a:pt x="91516" y="80396"/>
                </a:cubicBezTo>
                <a:cubicBezTo>
                  <a:pt x="91516" y="80246"/>
                  <a:pt x="91516" y="80246"/>
                  <a:pt x="91516" y="80246"/>
                </a:cubicBezTo>
                <a:cubicBezTo>
                  <a:pt x="91516" y="80171"/>
                  <a:pt x="91516" y="80108"/>
                  <a:pt x="91552" y="80108"/>
                </a:cubicBezTo>
                <a:cubicBezTo>
                  <a:pt x="91552" y="80033"/>
                  <a:pt x="91589" y="79958"/>
                  <a:pt x="91626" y="79958"/>
                </a:cubicBezTo>
                <a:cubicBezTo>
                  <a:pt x="91663" y="79958"/>
                  <a:pt x="91699" y="79958"/>
                  <a:pt x="91736" y="79958"/>
                </a:cubicBezTo>
                <a:cubicBezTo>
                  <a:pt x="91773" y="79958"/>
                  <a:pt x="91773" y="80033"/>
                  <a:pt x="91810" y="80033"/>
                </a:cubicBezTo>
                <a:cubicBezTo>
                  <a:pt x="91846" y="80033"/>
                  <a:pt x="91846" y="79958"/>
                  <a:pt x="91883" y="79958"/>
                </a:cubicBezTo>
                <a:cubicBezTo>
                  <a:pt x="91883" y="79883"/>
                  <a:pt x="91883" y="79807"/>
                  <a:pt x="91883" y="79807"/>
                </a:cubicBezTo>
                <a:cubicBezTo>
                  <a:pt x="91883" y="79732"/>
                  <a:pt x="91846" y="79657"/>
                  <a:pt x="91810" y="79582"/>
                </a:cubicBezTo>
                <a:cubicBezTo>
                  <a:pt x="91810" y="79582"/>
                  <a:pt x="91773" y="79507"/>
                  <a:pt x="91736" y="79507"/>
                </a:cubicBezTo>
                <a:cubicBezTo>
                  <a:pt x="91736" y="79431"/>
                  <a:pt x="91699" y="79507"/>
                  <a:pt x="91663" y="79507"/>
                </a:cubicBezTo>
                <a:cubicBezTo>
                  <a:pt x="91663" y="79431"/>
                  <a:pt x="91626" y="79431"/>
                  <a:pt x="91626" y="79431"/>
                </a:cubicBezTo>
                <a:cubicBezTo>
                  <a:pt x="91626" y="79356"/>
                  <a:pt x="91589" y="79281"/>
                  <a:pt x="91626" y="79281"/>
                </a:cubicBezTo>
                <a:cubicBezTo>
                  <a:pt x="91626" y="79206"/>
                  <a:pt x="91663" y="79143"/>
                  <a:pt x="91663" y="79143"/>
                </a:cubicBezTo>
                <a:cubicBezTo>
                  <a:pt x="91663" y="79068"/>
                  <a:pt x="91663" y="78993"/>
                  <a:pt x="91663" y="78993"/>
                </a:cubicBezTo>
                <a:cubicBezTo>
                  <a:pt x="91626" y="78918"/>
                  <a:pt x="91589" y="78918"/>
                  <a:pt x="91589" y="78918"/>
                </a:cubicBezTo>
                <a:cubicBezTo>
                  <a:pt x="91552" y="78918"/>
                  <a:pt x="91516" y="78842"/>
                  <a:pt x="91516" y="78842"/>
                </a:cubicBezTo>
                <a:cubicBezTo>
                  <a:pt x="91479" y="78842"/>
                  <a:pt x="91442" y="78842"/>
                  <a:pt x="91411" y="78842"/>
                </a:cubicBezTo>
                <a:cubicBezTo>
                  <a:pt x="91375" y="78842"/>
                  <a:pt x="91375" y="78842"/>
                  <a:pt x="91338" y="78842"/>
                </a:cubicBezTo>
                <a:cubicBezTo>
                  <a:pt x="91301" y="78842"/>
                  <a:pt x="91264" y="78842"/>
                  <a:pt x="91264" y="78918"/>
                </a:cubicBezTo>
                <a:cubicBezTo>
                  <a:pt x="91228" y="78918"/>
                  <a:pt x="91264" y="78993"/>
                  <a:pt x="91228" y="79068"/>
                </a:cubicBezTo>
                <a:cubicBezTo>
                  <a:pt x="91228" y="79068"/>
                  <a:pt x="91228" y="79143"/>
                  <a:pt x="91228" y="79206"/>
                </a:cubicBezTo>
                <a:cubicBezTo>
                  <a:pt x="91044" y="79206"/>
                  <a:pt x="91044" y="79206"/>
                  <a:pt x="91044" y="79206"/>
                </a:cubicBezTo>
                <a:cubicBezTo>
                  <a:pt x="91044" y="79068"/>
                  <a:pt x="91007" y="78993"/>
                  <a:pt x="91007" y="78918"/>
                </a:cubicBezTo>
                <a:cubicBezTo>
                  <a:pt x="91007" y="78767"/>
                  <a:pt x="91044" y="78692"/>
                  <a:pt x="91044" y="78617"/>
                </a:cubicBezTo>
                <a:cubicBezTo>
                  <a:pt x="91007" y="78617"/>
                  <a:pt x="91007" y="78542"/>
                  <a:pt x="90970" y="78542"/>
                </a:cubicBezTo>
                <a:cubicBezTo>
                  <a:pt x="90897" y="78542"/>
                  <a:pt x="90897" y="78542"/>
                  <a:pt x="90897" y="78542"/>
                </a:cubicBezTo>
                <a:cubicBezTo>
                  <a:pt x="90866" y="78466"/>
                  <a:pt x="90830" y="78542"/>
                  <a:pt x="90756" y="78542"/>
                </a:cubicBezTo>
                <a:cubicBezTo>
                  <a:pt x="90719" y="78466"/>
                  <a:pt x="90719" y="78391"/>
                  <a:pt x="90683" y="78391"/>
                </a:cubicBezTo>
                <a:cubicBezTo>
                  <a:pt x="90646" y="78391"/>
                  <a:pt x="90646" y="78316"/>
                  <a:pt x="90609" y="78316"/>
                </a:cubicBezTo>
                <a:cubicBezTo>
                  <a:pt x="90572" y="78241"/>
                  <a:pt x="90535" y="78241"/>
                  <a:pt x="90535" y="78241"/>
                </a:cubicBezTo>
                <a:cubicBezTo>
                  <a:pt x="90499" y="78166"/>
                  <a:pt x="90499" y="78090"/>
                  <a:pt x="90499" y="78028"/>
                </a:cubicBezTo>
                <a:cubicBezTo>
                  <a:pt x="90499" y="77351"/>
                  <a:pt x="90499" y="77351"/>
                  <a:pt x="90499" y="77351"/>
                </a:cubicBezTo>
                <a:cubicBezTo>
                  <a:pt x="90425" y="77351"/>
                  <a:pt x="90395" y="77351"/>
                  <a:pt x="90321" y="77351"/>
                </a:cubicBezTo>
                <a:cubicBezTo>
                  <a:pt x="90284" y="77351"/>
                  <a:pt x="90284" y="77351"/>
                  <a:pt x="90248" y="77351"/>
                </a:cubicBezTo>
                <a:cubicBezTo>
                  <a:pt x="90211" y="77276"/>
                  <a:pt x="90211" y="77201"/>
                  <a:pt x="90174" y="77201"/>
                </a:cubicBezTo>
                <a:cubicBezTo>
                  <a:pt x="90174" y="77125"/>
                  <a:pt x="90137" y="77125"/>
                  <a:pt x="90101" y="77063"/>
                </a:cubicBezTo>
                <a:cubicBezTo>
                  <a:pt x="90101" y="77063"/>
                  <a:pt x="90101" y="76975"/>
                  <a:pt x="90101" y="76912"/>
                </a:cubicBezTo>
                <a:cubicBezTo>
                  <a:pt x="90064" y="76912"/>
                  <a:pt x="90064" y="76837"/>
                  <a:pt x="90064" y="76762"/>
                </a:cubicBezTo>
                <a:cubicBezTo>
                  <a:pt x="90064" y="76762"/>
                  <a:pt x="90064" y="76687"/>
                  <a:pt x="90064" y="76612"/>
                </a:cubicBezTo>
                <a:lnTo>
                  <a:pt x="90064" y="76536"/>
                </a:lnTo>
                <a:cubicBezTo>
                  <a:pt x="90064" y="76461"/>
                  <a:pt x="90027" y="76386"/>
                  <a:pt x="89990" y="76386"/>
                </a:cubicBezTo>
                <a:cubicBezTo>
                  <a:pt x="89990" y="76386"/>
                  <a:pt x="89954" y="76461"/>
                  <a:pt x="89917" y="76461"/>
                </a:cubicBezTo>
                <a:cubicBezTo>
                  <a:pt x="89849" y="76461"/>
                  <a:pt x="89849" y="76461"/>
                  <a:pt x="89849" y="76461"/>
                </a:cubicBezTo>
                <a:cubicBezTo>
                  <a:pt x="89813" y="76461"/>
                  <a:pt x="89776" y="76386"/>
                  <a:pt x="89739" y="76386"/>
                </a:cubicBezTo>
                <a:cubicBezTo>
                  <a:pt x="89702" y="76386"/>
                  <a:pt x="89666" y="76311"/>
                  <a:pt x="89629" y="76311"/>
                </a:cubicBezTo>
                <a:cubicBezTo>
                  <a:pt x="89592" y="76236"/>
                  <a:pt x="89592" y="76236"/>
                  <a:pt x="89555" y="76160"/>
                </a:cubicBezTo>
                <a:cubicBezTo>
                  <a:pt x="89555" y="76085"/>
                  <a:pt x="89555" y="76010"/>
                  <a:pt x="89555" y="76010"/>
                </a:cubicBezTo>
                <a:cubicBezTo>
                  <a:pt x="89519" y="75947"/>
                  <a:pt x="89482" y="76010"/>
                  <a:pt x="89482" y="75947"/>
                </a:cubicBezTo>
                <a:cubicBezTo>
                  <a:pt x="89445" y="75947"/>
                  <a:pt x="89445" y="75872"/>
                  <a:pt x="89408" y="75797"/>
                </a:cubicBezTo>
                <a:cubicBezTo>
                  <a:pt x="89408" y="75797"/>
                  <a:pt x="89408" y="75722"/>
                  <a:pt x="89378" y="75646"/>
                </a:cubicBezTo>
                <a:cubicBezTo>
                  <a:pt x="89341" y="75646"/>
                  <a:pt x="89341" y="75646"/>
                  <a:pt x="89304" y="75571"/>
                </a:cubicBezTo>
                <a:cubicBezTo>
                  <a:pt x="89267" y="75496"/>
                  <a:pt x="89267" y="75496"/>
                  <a:pt x="89231" y="75421"/>
                </a:cubicBezTo>
                <a:cubicBezTo>
                  <a:pt x="89194" y="75421"/>
                  <a:pt x="89157" y="75346"/>
                  <a:pt x="89157" y="75346"/>
                </a:cubicBezTo>
                <a:cubicBezTo>
                  <a:pt x="89120" y="75271"/>
                  <a:pt x="89120" y="75195"/>
                  <a:pt x="89120" y="75195"/>
                </a:cubicBezTo>
                <a:cubicBezTo>
                  <a:pt x="89084" y="75120"/>
                  <a:pt x="89010" y="75120"/>
                  <a:pt x="88973" y="75045"/>
                </a:cubicBezTo>
                <a:cubicBezTo>
                  <a:pt x="88937" y="75045"/>
                  <a:pt x="88900" y="75045"/>
                  <a:pt x="88900" y="75045"/>
                </a:cubicBezTo>
                <a:cubicBezTo>
                  <a:pt x="88900" y="74982"/>
                  <a:pt x="88900" y="74982"/>
                  <a:pt x="88863" y="74895"/>
                </a:cubicBezTo>
                <a:cubicBezTo>
                  <a:pt x="88863" y="74832"/>
                  <a:pt x="88900" y="74832"/>
                  <a:pt x="88863" y="74757"/>
                </a:cubicBezTo>
                <a:cubicBezTo>
                  <a:pt x="88863" y="74681"/>
                  <a:pt x="88833" y="74757"/>
                  <a:pt x="88833" y="74681"/>
                </a:cubicBezTo>
                <a:cubicBezTo>
                  <a:pt x="88796" y="74681"/>
                  <a:pt x="88759" y="74606"/>
                  <a:pt x="88759" y="74531"/>
                </a:cubicBezTo>
                <a:cubicBezTo>
                  <a:pt x="88722" y="74456"/>
                  <a:pt x="88686" y="74381"/>
                  <a:pt x="88649" y="74230"/>
                </a:cubicBezTo>
                <a:cubicBezTo>
                  <a:pt x="88575" y="74230"/>
                  <a:pt x="88465" y="74381"/>
                  <a:pt x="88392" y="74381"/>
                </a:cubicBezTo>
                <a:close/>
                <a:moveTo>
                  <a:pt x="97439" y="71849"/>
                </a:moveTo>
                <a:lnTo>
                  <a:pt x="97439" y="71849"/>
                </a:lnTo>
                <a:cubicBezTo>
                  <a:pt x="97366" y="71924"/>
                  <a:pt x="97329" y="71849"/>
                  <a:pt x="97292" y="71924"/>
                </a:cubicBezTo>
                <a:cubicBezTo>
                  <a:pt x="97255" y="71924"/>
                  <a:pt x="97255" y="71924"/>
                  <a:pt x="97218" y="71924"/>
                </a:cubicBezTo>
                <a:cubicBezTo>
                  <a:pt x="97218" y="72000"/>
                  <a:pt x="97255" y="72075"/>
                  <a:pt x="97218" y="72075"/>
                </a:cubicBezTo>
                <a:cubicBezTo>
                  <a:pt x="97218" y="72150"/>
                  <a:pt x="97182" y="72150"/>
                  <a:pt x="97145" y="72150"/>
                </a:cubicBezTo>
                <a:cubicBezTo>
                  <a:pt x="97145" y="72225"/>
                  <a:pt x="97108" y="72150"/>
                  <a:pt x="97071" y="72150"/>
                </a:cubicBezTo>
                <a:cubicBezTo>
                  <a:pt x="97071" y="72150"/>
                  <a:pt x="97041" y="72150"/>
                  <a:pt x="97004" y="72150"/>
                </a:cubicBezTo>
                <a:cubicBezTo>
                  <a:pt x="97004" y="72225"/>
                  <a:pt x="96967" y="72225"/>
                  <a:pt x="96931" y="72225"/>
                </a:cubicBezTo>
                <a:cubicBezTo>
                  <a:pt x="96931" y="72300"/>
                  <a:pt x="96931" y="72300"/>
                  <a:pt x="96894" y="72375"/>
                </a:cubicBezTo>
                <a:cubicBezTo>
                  <a:pt x="96894" y="72451"/>
                  <a:pt x="96857" y="72451"/>
                  <a:pt x="96857" y="72526"/>
                </a:cubicBezTo>
                <a:cubicBezTo>
                  <a:pt x="96857" y="73265"/>
                  <a:pt x="96857" y="73265"/>
                  <a:pt x="96857" y="73265"/>
                </a:cubicBezTo>
                <a:cubicBezTo>
                  <a:pt x="96931" y="73340"/>
                  <a:pt x="96931" y="73340"/>
                  <a:pt x="96931" y="73340"/>
                </a:cubicBezTo>
                <a:cubicBezTo>
                  <a:pt x="96931" y="73265"/>
                  <a:pt x="96967" y="73265"/>
                  <a:pt x="96967" y="73190"/>
                </a:cubicBezTo>
                <a:cubicBezTo>
                  <a:pt x="96967" y="73040"/>
                  <a:pt x="96967" y="73040"/>
                  <a:pt x="96967" y="73040"/>
                </a:cubicBezTo>
                <a:cubicBezTo>
                  <a:pt x="96967" y="72902"/>
                  <a:pt x="96967" y="72902"/>
                  <a:pt x="96967" y="72902"/>
                </a:cubicBezTo>
                <a:cubicBezTo>
                  <a:pt x="96967" y="72902"/>
                  <a:pt x="96967" y="72814"/>
                  <a:pt x="96967" y="72751"/>
                </a:cubicBezTo>
                <a:cubicBezTo>
                  <a:pt x="97004" y="72751"/>
                  <a:pt x="97041" y="72751"/>
                  <a:pt x="97041" y="72751"/>
                </a:cubicBezTo>
                <a:cubicBezTo>
                  <a:pt x="97071" y="72751"/>
                  <a:pt x="97071" y="72676"/>
                  <a:pt x="97108" y="72676"/>
                </a:cubicBezTo>
                <a:cubicBezTo>
                  <a:pt x="97182" y="72601"/>
                  <a:pt x="97218" y="72601"/>
                  <a:pt x="97255" y="72601"/>
                </a:cubicBezTo>
                <a:cubicBezTo>
                  <a:pt x="97366" y="72601"/>
                  <a:pt x="97402" y="72601"/>
                  <a:pt x="97476" y="72676"/>
                </a:cubicBezTo>
                <a:cubicBezTo>
                  <a:pt x="97476" y="72902"/>
                  <a:pt x="97476" y="72902"/>
                  <a:pt x="97476" y="72902"/>
                </a:cubicBezTo>
                <a:cubicBezTo>
                  <a:pt x="97476" y="73040"/>
                  <a:pt x="97476" y="73115"/>
                  <a:pt x="97476" y="73190"/>
                </a:cubicBezTo>
                <a:cubicBezTo>
                  <a:pt x="97513" y="73265"/>
                  <a:pt x="97513" y="73340"/>
                  <a:pt x="97513" y="73340"/>
                </a:cubicBezTo>
                <a:cubicBezTo>
                  <a:pt x="97549" y="73416"/>
                  <a:pt x="97580" y="73416"/>
                  <a:pt x="97580" y="73416"/>
                </a:cubicBezTo>
                <a:cubicBezTo>
                  <a:pt x="97617" y="73416"/>
                  <a:pt x="97653" y="73416"/>
                  <a:pt x="97653" y="73416"/>
                </a:cubicBezTo>
                <a:cubicBezTo>
                  <a:pt x="97690" y="73416"/>
                  <a:pt x="97690" y="73491"/>
                  <a:pt x="97727" y="73566"/>
                </a:cubicBezTo>
                <a:cubicBezTo>
                  <a:pt x="97764" y="73566"/>
                  <a:pt x="97800" y="73641"/>
                  <a:pt x="97800" y="73641"/>
                </a:cubicBezTo>
                <a:cubicBezTo>
                  <a:pt x="97837" y="73641"/>
                  <a:pt x="97874" y="73566"/>
                  <a:pt x="97911" y="73641"/>
                </a:cubicBezTo>
                <a:cubicBezTo>
                  <a:pt x="97911" y="73716"/>
                  <a:pt x="97947" y="73716"/>
                  <a:pt x="97947" y="73792"/>
                </a:cubicBezTo>
                <a:cubicBezTo>
                  <a:pt x="97984" y="73792"/>
                  <a:pt x="97947" y="73867"/>
                  <a:pt x="97947" y="73930"/>
                </a:cubicBezTo>
                <a:cubicBezTo>
                  <a:pt x="97984" y="73930"/>
                  <a:pt x="98021" y="73930"/>
                  <a:pt x="98021" y="73930"/>
                </a:cubicBezTo>
                <a:cubicBezTo>
                  <a:pt x="98058" y="73930"/>
                  <a:pt x="98058" y="74005"/>
                  <a:pt x="98094" y="74005"/>
                </a:cubicBezTo>
                <a:cubicBezTo>
                  <a:pt x="98162" y="74005"/>
                  <a:pt x="98162" y="74005"/>
                  <a:pt x="98162" y="74005"/>
                </a:cubicBezTo>
                <a:cubicBezTo>
                  <a:pt x="98162" y="73716"/>
                  <a:pt x="98162" y="73716"/>
                  <a:pt x="98162" y="73716"/>
                </a:cubicBezTo>
                <a:cubicBezTo>
                  <a:pt x="98162" y="73641"/>
                  <a:pt x="98162" y="73641"/>
                  <a:pt x="98162" y="73566"/>
                </a:cubicBezTo>
                <a:cubicBezTo>
                  <a:pt x="98125" y="73491"/>
                  <a:pt x="98094" y="73566"/>
                  <a:pt x="98094" y="73491"/>
                </a:cubicBezTo>
                <a:cubicBezTo>
                  <a:pt x="98058" y="73491"/>
                  <a:pt x="98094" y="73416"/>
                  <a:pt x="98094" y="73340"/>
                </a:cubicBezTo>
                <a:cubicBezTo>
                  <a:pt x="98058" y="73265"/>
                  <a:pt x="98058" y="73190"/>
                  <a:pt x="98058" y="73040"/>
                </a:cubicBezTo>
                <a:cubicBezTo>
                  <a:pt x="98094" y="73040"/>
                  <a:pt x="98094" y="72965"/>
                  <a:pt x="98125" y="72965"/>
                </a:cubicBezTo>
                <a:cubicBezTo>
                  <a:pt x="98162" y="72965"/>
                  <a:pt x="98162" y="73040"/>
                  <a:pt x="98199" y="73040"/>
                </a:cubicBezTo>
                <a:cubicBezTo>
                  <a:pt x="98235" y="73040"/>
                  <a:pt x="98235" y="73040"/>
                  <a:pt x="98272" y="73040"/>
                </a:cubicBezTo>
                <a:cubicBezTo>
                  <a:pt x="98309" y="73040"/>
                  <a:pt x="98309" y="73040"/>
                  <a:pt x="98346" y="73040"/>
                </a:cubicBezTo>
                <a:cubicBezTo>
                  <a:pt x="98382" y="72902"/>
                  <a:pt x="98382" y="72902"/>
                  <a:pt x="98382" y="72902"/>
                </a:cubicBezTo>
                <a:cubicBezTo>
                  <a:pt x="98309" y="72676"/>
                  <a:pt x="98309" y="72676"/>
                  <a:pt x="98309" y="72676"/>
                </a:cubicBezTo>
                <a:cubicBezTo>
                  <a:pt x="98309" y="71561"/>
                  <a:pt x="98309" y="71561"/>
                  <a:pt x="98309" y="71561"/>
                </a:cubicBezTo>
                <a:cubicBezTo>
                  <a:pt x="98309" y="71486"/>
                  <a:pt x="98309" y="71486"/>
                  <a:pt x="98309" y="71410"/>
                </a:cubicBezTo>
                <a:cubicBezTo>
                  <a:pt x="98309" y="71335"/>
                  <a:pt x="98272" y="71335"/>
                  <a:pt x="98272" y="71260"/>
                </a:cubicBezTo>
                <a:cubicBezTo>
                  <a:pt x="98235" y="71185"/>
                  <a:pt x="98199" y="71110"/>
                  <a:pt x="98162" y="71110"/>
                </a:cubicBezTo>
                <a:cubicBezTo>
                  <a:pt x="98125" y="71110"/>
                  <a:pt x="98094" y="71185"/>
                  <a:pt x="98094" y="71260"/>
                </a:cubicBezTo>
                <a:cubicBezTo>
                  <a:pt x="98058" y="71410"/>
                  <a:pt x="98058" y="71410"/>
                  <a:pt x="98058" y="71410"/>
                </a:cubicBezTo>
                <a:cubicBezTo>
                  <a:pt x="98058" y="71410"/>
                  <a:pt x="98058" y="71486"/>
                  <a:pt x="98021" y="71561"/>
                </a:cubicBezTo>
                <a:cubicBezTo>
                  <a:pt x="97984" y="71636"/>
                  <a:pt x="97947" y="71636"/>
                  <a:pt x="97874" y="71711"/>
                </a:cubicBezTo>
                <a:cubicBezTo>
                  <a:pt x="97874" y="71711"/>
                  <a:pt x="97837" y="71636"/>
                  <a:pt x="97800" y="71636"/>
                </a:cubicBezTo>
                <a:cubicBezTo>
                  <a:pt x="97800" y="71636"/>
                  <a:pt x="97764" y="71711"/>
                  <a:pt x="97764" y="71786"/>
                </a:cubicBezTo>
                <a:cubicBezTo>
                  <a:pt x="97727" y="71786"/>
                  <a:pt x="97690" y="71849"/>
                  <a:pt x="97690" y="71849"/>
                </a:cubicBezTo>
                <a:cubicBezTo>
                  <a:pt x="97653" y="71924"/>
                  <a:pt x="97690" y="72000"/>
                  <a:pt x="97653" y="72000"/>
                </a:cubicBezTo>
                <a:cubicBezTo>
                  <a:pt x="97617" y="72075"/>
                  <a:pt x="97580" y="72075"/>
                  <a:pt x="97513" y="72075"/>
                </a:cubicBezTo>
                <a:cubicBezTo>
                  <a:pt x="97513" y="72075"/>
                  <a:pt x="97476" y="72075"/>
                  <a:pt x="97439" y="72075"/>
                </a:cubicBezTo>
                <a:cubicBezTo>
                  <a:pt x="97439" y="72075"/>
                  <a:pt x="97476" y="71924"/>
                  <a:pt x="97439" y="71849"/>
                </a:cubicBezTo>
                <a:close/>
                <a:moveTo>
                  <a:pt x="96422" y="68591"/>
                </a:moveTo>
                <a:lnTo>
                  <a:pt x="96422" y="68591"/>
                </a:lnTo>
                <a:cubicBezTo>
                  <a:pt x="96385" y="68653"/>
                  <a:pt x="96385" y="68653"/>
                  <a:pt x="96385" y="68804"/>
                </a:cubicBezTo>
                <a:cubicBezTo>
                  <a:pt x="96385" y="68879"/>
                  <a:pt x="96422" y="68954"/>
                  <a:pt x="96422" y="69029"/>
                </a:cubicBezTo>
                <a:cubicBezTo>
                  <a:pt x="96459" y="69104"/>
                  <a:pt x="96496" y="69104"/>
                  <a:pt x="96496" y="69104"/>
                </a:cubicBezTo>
                <a:cubicBezTo>
                  <a:pt x="96532" y="69180"/>
                  <a:pt x="96563" y="69104"/>
                  <a:pt x="96563" y="69104"/>
                </a:cubicBezTo>
                <a:cubicBezTo>
                  <a:pt x="96637" y="69180"/>
                  <a:pt x="96637" y="69104"/>
                  <a:pt x="96710" y="69104"/>
                </a:cubicBezTo>
                <a:cubicBezTo>
                  <a:pt x="96710" y="69330"/>
                  <a:pt x="96673" y="69405"/>
                  <a:pt x="96710" y="69556"/>
                </a:cubicBezTo>
                <a:cubicBezTo>
                  <a:pt x="96710" y="69631"/>
                  <a:pt x="96747" y="69631"/>
                  <a:pt x="96747" y="69706"/>
                </a:cubicBezTo>
                <a:cubicBezTo>
                  <a:pt x="96747" y="69844"/>
                  <a:pt x="96784" y="69919"/>
                  <a:pt x="96784" y="70069"/>
                </a:cubicBezTo>
                <a:cubicBezTo>
                  <a:pt x="96784" y="70145"/>
                  <a:pt x="96747" y="70220"/>
                  <a:pt x="96747" y="70295"/>
                </a:cubicBezTo>
                <a:cubicBezTo>
                  <a:pt x="96747" y="70370"/>
                  <a:pt x="96747" y="70370"/>
                  <a:pt x="96747" y="70445"/>
                </a:cubicBezTo>
                <a:cubicBezTo>
                  <a:pt x="96747" y="70445"/>
                  <a:pt x="96747" y="70445"/>
                  <a:pt x="96747" y="70521"/>
                </a:cubicBezTo>
                <a:cubicBezTo>
                  <a:pt x="96747" y="70521"/>
                  <a:pt x="96784" y="70596"/>
                  <a:pt x="96820" y="70596"/>
                </a:cubicBezTo>
                <a:cubicBezTo>
                  <a:pt x="96820" y="70671"/>
                  <a:pt x="96857" y="70671"/>
                  <a:pt x="96894" y="70734"/>
                </a:cubicBezTo>
                <a:cubicBezTo>
                  <a:pt x="96894" y="70734"/>
                  <a:pt x="96931" y="70734"/>
                  <a:pt x="96931" y="70821"/>
                </a:cubicBezTo>
                <a:cubicBezTo>
                  <a:pt x="97004" y="70821"/>
                  <a:pt x="97041" y="70734"/>
                  <a:pt x="97071" y="70734"/>
                </a:cubicBezTo>
                <a:cubicBezTo>
                  <a:pt x="97071" y="70821"/>
                  <a:pt x="97041" y="70821"/>
                  <a:pt x="97041" y="70884"/>
                </a:cubicBezTo>
                <a:cubicBezTo>
                  <a:pt x="97041" y="70959"/>
                  <a:pt x="97041" y="70959"/>
                  <a:pt x="97041" y="71034"/>
                </a:cubicBezTo>
                <a:cubicBezTo>
                  <a:pt x="97041" y="71110"/>
                  <a:pt x="97004" y="71110"/>
                  <a:pt x="97004" y="71185"/>
                </a:cubicBezTo>
                <a:cubicBezTo>
                  <a:pt x="97004" y="71260"/>
                  <a:pt x="97004" y="71260"/>
                  <a:pt x="97004" y="71335"/>
                </a:cubicBezTo>
                <a:cubicBezTo>
                  <a:pt x="97041" y="71335"/>
                  <a:pt x="97071" y="71335"/>
                  <a:pt x="97071" y="71410"/>
                </a:cubicBezTo>
                <a:cubicBezTo>
                  <a:pt x="97108" y="71410"/>
                  <a:pt x="97108" y="71486"/>
                  <a:pt x="97145" y="71486"/>
                </a:cubicBezTo>
                <a:cubicBezTo>
                  <a:pt x="97182" y="71486"/>
                  <a:pt x="97182" y="71486"/>
                  <a:pt x="97218" y="71486"/>
                </a:cubicBezTo>
                <a:cubicBezTo>
                  <a:pt x="97255" y="71486"/>
                  <a:pt x="97255" y="71486"/>
                  <a:pt x="97292" y="71486"/>
                </a:cubicBezTo>
                <a:cubicBezTo>
                  <a:pt x="97329" y="71410"/>
                  <a:pt x="97292" y="71335"/>
                  <a:pt x="97292" y="71335"/>
                </a:cubicBezTo>
                <a:cubicBezTo>
                  <a:pt x="97292" y="71260"/>
                  <a:pt x="97329" y="71260"/>
                  <a:pt x="97366" y="71260"/>
                </a:cubicBezTo>
                <a:cubicBezTo>
                  <a:pt x="97402" y="71260"/>
                  <a:pt x="97439" y="71260"/>
                  <a:pt x="97476" y="71260"/>
                </a:cubicBezTo>
                <a:cubicBezTo>
                  <a:pt x="97476" y="70884"/>
                  <a:pt x="97476" y="70884"/>
                  <a:pt x="97476" y="70884"/>
                </a:cubicBezTo>
                <a:cubicBezTo>
                  <a:pt x="97476" y="70734"/>
                  <a:pt x="97439" y="70671"/>
                  <a:pt x="97402" y="70596"/>
                </a:cubicBezTo>
                <a:cubicBezTo>
                  <a:pt x="97366" y="70596"/>
                  <a:pt x="97329" y="70596"/>
                  <a:pt x="97329" y="70596"/>
                </a:cubicBezTo>
                <a:cubicBezTo>
                  <a:pt x="97292" y="70521"/>
                  <a:pt x="97292" y="70521"/>
                  <a:pt x="97255" y="70445"/>
                </a:cubicBezTo>
                <a:cubicBezTo>
                  <a:pt x="97255" y="70445"/>
                  <a:pt x="97255" y="70370"/>
                  <a:pt x="97255" y="70295"/>
                </a:cubicBezTo>
                <a:cubicBezTo>
                  <a:pt x="97218" y="70295"/>
                  <a:pt x="97255" y="70220"/>
                  <a:pt x="97255" y="70145"/>
                </a:cubicBezTo>
                <a:cubicBezTo>
                  <a:pt x="97218" y="70145"/>
                  <a:pt x="97182" y="70069"/>
                  <a:pt x="97182" y="70069"/>
                </a:cubicBezTo>
                <a:cubicBezTo>
                  <a:pt x="97145" y="70069"/>
                  <a:pt x="97108" y="69994"/>
                  <a:pt x="97108" y="69994"/>
                </a:cubicBezTo>
                <a:cubicBezTo>
                  <a:pt x="97071" y="69994"/>
                  <a:pt x="97041" y="69994"/>
                  <a:pt x="97041" y="69919"/>
                </a:cubicBezTo>
                <a:cubicBezTo>
                  <a:pt x="97004" y="69919"/>
                  <a:pt x="97004" y="69844"/>
                  <a:pt x="97004" y="69844"/>
                </a:cubicBezTo>
                <a:cubicBezTo>
                  <a:pt x="97004" y="69769"/>
                  <a:pt x="96967" y="69706"/>
                  <a:pt x="96967" y="69706"/>
                </a:cubicBezTo>
                <a:cubicBezTo>
                  <a:pt x="96967" y="69556"/>
                  <a:pt x="96967" y="69480"/>
                  <a:pt x="96967" y="69405"/>
                </a:cubicBezTo>
                <a:cubicBezTo>
                  <a:pt x="96967" y="69330"/>
                  <a:pt x="96931" y="69330"/>
                  <a:pt x="96894" y="69255"/>
                </a:cubicBezTo>
                <a:cubicBezTo>
                  <a:pt x="96894" y="69104"/>
                  <a:pt x="96857" y="69029"/>
                  <a:pt x="96784" y="68954"/>
                </a:cubicBezTo>
                <a:cubicBezTo>
                  <a:pt x="96747" y="68954"/>
                  <a:pt x="96710" y="68879"/>
                  <a:pt x="96637" y="68879"/>
                </a:cubicBezTo>
                <a:cubicBezTo>
                  <a:pt x="96637" y="68804"/>
                  <a:pt x="96637" y="68741"/>
                  <a:pt x="96600" y="68741"/>
                </a:cubicBezTo>
                <a:cubicBezTo>
                  <a:pt x="96563" y="68653"/>
                  <a:pt x="96563" y="68653"/>
                  <a:pt x="96532" y="68591"/>
                </a:cubicBezTo>
                <a:cubicBezTo>
                  <a:pt x="96496" y="68591"/>
                  <a:pt x="96422" y="68591"/>
                  <a:pt x="96422" y="68591"/>
                </a:cubicBezTo>
                <a:close/>
                <a:moveTo>
                  <a:pt x="96894" y="68440"/>
                </a:moveTo>
                <a:lnTo>
                  <a:pt x="96894" y="68440"/>
                </a:lnTo>
                <a:cubicBezTo>
                  <a:pt x="96967" y="68515"/>
                  <a:pt x="97004" y="68591"/>
                  <a:pt x="97071" y="68653"/>
                </a:cubicBezTo>
                <a:cubicBezTo>
                  <a:pt x="97108" y="68653"/>
                  <a:pt x="97108" y="68741"/>
                  <a:pt x="97145" y="68804"/>
                </a:cubicBezTo>
                <a:cubicBezTo>
                  <a:pt x="97145" y="68804"/>
                  <a:pt x="97182" y="68804"/>
                  <a:pt x="97218" y="68879"/>
                </a:cubicBezTo>
                <a:cubicBezTo>
                  <a:pt x="97218" y="68879"/>
                  <a:pt x="97255" y="68804"/>
                  <a:pt x="97292" y="68879"/>
                </a:cubicBezTo>
                <a:cubicBezTo>
                  <a:pt x="97292" y="68879"/>
                  <a:pt x="97255" y="68954"/>
                  <a:pt x="97292" y="68954"/>
                </a:cubicBezTo>
                <a:cubicBezTo>
                  <a:pt x="97292" y="69029"/>
                  <a:pt x="97329" y="69029"/>
                  <a:pt x="97329" y="69029"/>
                </a:cubicBezTo>
                <a:cubicBezTo>
                  <a:pt x="97366" y="69104"/>
                  <a:pt x="97402" y="69104"/>
                  <a:pt x="97402" y="69180"/>
                </a:cubicBezTo>
                <a:cubicBezTo>
                  <a:pt x="97439" y="69255"/>
                  <a:pt x="97439" y="69330"/>
                  <a:pt x="97439" y="69330"/>
                </a:cubicBezTo>
                <a:cubicBezTo>
                  <a:pt x="97439" y="69405"/>
                  <a:pt x="97439" y="69480"/>
                  <a:pt x="97439" y="69480"/>
                </a:cubicBezTo>
                <a:cubicBezTo>
                  <a:pt x="97439" y="69556"/>
                  <a:pt x="97439" y="69631"/>
                  <a:pt x="97476" y="69631"/>
                </a:cubicBezTo>
                <a:cubicBezTo>
                  <a:pt x="97476" y="69706"/>
                  <a:pt x="97513" y="69706"/>
                  <a:pt x="97549" y="69706"/>
                </a:cubicBezTo>
                <a:cubicBezTo>
                  <a:pt x="97580" y="69769"/>
                  <a:pt x="97617" y="69844"/>
                  <a:pt x="97690" y="69919"/>
                </a:cubicBezTo>
                <a:cubicBezTo>
                  <a:pt x="97690" y="69994"/>
                  <a:pt x="97727" y="69994"/>
                  <a:pt x="97764" y="69994"/>
                </a:cubicBezTo>
                <a:cubicBezTo>
                  <a:pt x="97764" y="70069"/>
                  <a:pt x="97800" y="70145"/>
                  <a:pt x="97800" y="70145"/>
                </a:cubicBezTo>
                <a:cubicBezTo>
                  <a:pt x="97837" y="70295"/>
                  <a:pt x="97800" y="70370"/>
                  <a:pt x="97800" y="70445"/>
                </a:cubicBezTo>
                <a:cubicBezTo>
                  <a:pt x="98094" y="70445"/>
                  <a:pt x="98094" y="70445"/>
                  <a:pt x="98094" y="70445"/>
                </a:cubicBezTo>
                <a:cubicBezTo>
                  <a:pt x="98094" y="70445"/>
                  <a:pt x="98094" y="70370"/>
                  <a:pt x="98094" y="70295"/>
                </a:cubicBezTo>
                <a:cubicBezTo>
                  <a:pt x="98094" y="70220"/>
                  <a:pt x="98125" y="70145"/>
                  <a:pt x="98125" y="69994"/>
                </a:cubicBezTo>
                <a:lnTo>
                  <a:pt x="98094" y="69994"/>
                </a:lnTo>
                <a:cubicBezTo>
                  <a:pt x="98094" y="69769"/>
                  <a:pt x="98058" y="69631"/>
                  <a:pt x="97984" y="69556"/>
                </a:cubicBezTo>
                <a:cubicBezTo>
                  <a:pt x="97984" y="69480"/>
                  <a:pt x="97947" y="69480"/>
                  <a:pt x="97911" y="69480"/>
                </a:cubicBezTo>
                <a:cubicBezTo>
                  <a:pt x="97911" y="69405"/>
                  <a:pt x="97911" y="69330"/>
                  <a:pt x="97911" y="69330"/>
                </a:cubicBezTo>
                <a:cubicBezTo>
                  <a:pt x="97874" y="69255"/>
                  <a:pt x="97874" y="69180"/>
                  <a:pt x="97837" y="69104"/>
                </a:cubicBezTo>
                <a:cubicBezTo>
                  <a:pt x="97837" y="69104"/>
                  <a:pt x="97800" y="69029"/>
                  <a:pt x="97800" y="68954"/>
                </a:cubicBezTo>
                <a:cubicBezTo>
                  <a:pt x="97764" y="68954"/>
                  <a:pt x="97727" y="68879"/>
                  <a:pt x="97690" y="68879"/>
                </a:cubicBezTo>
                <a:lnTo>
                  <a:pt x="97617" y="68879"/>
                </a:lnTo>
                <a:cubicBezTo>
                  <a:pt x="97580" y="68741"/>
                  <a:pt x="97580" y="68741"/>
                  <a:pt x="97580" y="68741"/>
                </a:cubicBezTo>
                <a:cubicBezTo>
                  <a:pt x="97580" y="68653"/>
                  <a:pt x="97617" y="68591"/>
                  <a:pt x="97617" y="68591"/>
                </a:cubicBezTo>
                <a:cubicBezTo>
                  <a:pt x="97617" y="68139"/>
                  <a:pt x="97617" y="68139"/>
                  <a:pt x="97617" y="68139"/>
                </a:cubicBezTo>
                <a:cubicBezTo>
                  <a:pt x="97580" y="68139"/>
                  <a:pt x="97580" y="68139"/>
                  <a:pt x="97549" y="68139"/>
                </a:cubicBezTo>
                <a:cubicBezTo>
                  <a:pt x="97513" y="68139"/>
                  <a:pt x="97513" y="68139"/>
                  <a:pt x="97476" y="68139"/>
                </a:cubicBezTo>
                <a:cubicBezTo>
                  <a:pt x="97402" y="68139"/>
                  <a:pt x="97402" y="68139"/>
                  <a:pt x="97402" y="68139"/>
                </a:cubicBezTo>
                <a:cubicBezTo>
                  <a:pt x="97329" y="68139"/>
                  <a:pt x="97292" y="68139"/>
                  <a:pt x="97255" y="68139"/>
                </a:cubicBezTo>
                <a:cubicBezTo>
                  <a:pt x="97218" y="68215"/>
                  <a:pt x="97255" y="68290"/>
                  <a:pt x="97218" y="68290"/>
                </a:cubicBezTo>
                <a:cubicBezTo>
                  <a:pt x="97218" y="68365"/>
                  <a:pt x="97182" y="68365"/>
                  <a:pt x="97145" y="68365"/>
                </a:cubicBezTo>
                <a:cubicBezTo>
                  <a:pt x="97145" y="68365"/>
                  <a:pt x="97108" y="68365"/>
                  <a:pt x="97071" y="68365"/>
                </a:cubicBezTo>
                <a:cubicBezTo>
                  <a:pt x="97041" y="68365"/>
                  <a:pt x="96967" y="68440"/>
                  <a:pt x="96894" y="68440"/>
                </a:cubicBezTo>
                <a:close/>
                <a:moveTo>
                  <a:pt x="96238" y="69104"/>
                </a:moveTo>
                <a:lnTo>
                  <a:pt x="96238" y="69104"/>
                </a:lnTo>
                <a:cubicBezTo>
                  <a:pt x="96238" y="69180"/>
                  <a:pt x="96238" y="69180"/>
                  <a:pt x="96202" y="69255"/>
                </a:cubicBezTo>
                <a:cubicBezTo>
                  <a:pt x="96165" y="69405"/>
                  <a:pt x="96128" y="69405"/>
                  <a:pt x="96091" y="69556"/>
                </a:cubicBezTo>
                <a:cubicBezTo>
                  <a:pt x="96091" y="69631"/>
                  <a:pt x="96091" y="69631"/>
                  <a:pt x="96091" y="69706"/>
                </a:cubicBezTo>
                <a:cubicBezTo>
                  <a:pt x="96055" y="69769"/>
                  <a:pt x="96055" y="69769"/>
                  <a:pt x="96024" y="69844"/>
                </a:cubicBezTo>
                <a:cubicBezTo>
                  <a:pt x="96024" y="69919"/>
                  <a:pt x="96024" y="69919"/>
                  <a:pt x="95987" y="69994"/>
                </a:cubicBezTo>
                <a:cubicBezTo>
                  <a:pt x="95987" y="70069"/>
                  <a:pt x="95950" y="70069"/>
                  <a:pt x="95950" y="70069"/>
                </a:cubicBezTo>
                <a:cubicBezTo>
                  <a:pt x="95914" y="70145"/>
                  <a:pt x="95914" y="70220"/>
                  <a:pt x="95914" y="70220"/>
                </a:cubicBezTo>
                <a:cubicBezTo>
                  <a:pt x="95877" y="70295"/>
                  <a:pt x="95877" y="70370"/>
                  <a:pt x="95877" y="70370"/>
                </a:cubicBezTo>
                <a:cubicBezTo>
                  <a:pt x="95840" y="70445"/>
                  <a:pt x="95803" y="70445"/>
                  <a:pt x="95803" y="70521"/>
                </a:cubicBezTo>
                <a:cubicBezTo>
                  <a:pt x="95767" y="70521"/>
                  <a:pt x="95803" y="70596"/>
                  <a:pt x="95803" y="70671"/>
                </a:cubicBezTo>
                <a:cubicBezTo>
                  <a:pt x="95803" y="70671"/>
                  <a:pt x="95803" y="70734"/>
                  <a:pt x="95803" y="70821"/>
                </a:cubicBezTo>
                <a:cubicBezTo>
                  <a:pt x="95803" y="70821"/>
                  <a:pt x="95767" y="70884"/>
                  <a:pt x="95730" y="70884"/>
                </a:cubicBezTo>
                <a:cubicBezTo>
                  <a:pt x="95730" y="70959"/>
                  <a:pt x="95693" y="71034"/>
                  <a:pt x="95693" y="71034"/>
                </a:cubicBezTo>
                <a:cubicBezTo>
                  <a:pt x="95656" y="71110"/>
                  <a:pt x="95656" y="71185"/>
                  <a:pt x="95656" y="71185"/>
                </a:cubicBezTo>
                <a:cubicBezTo>
                  <a:pt x="95620" y="71260"/>
                  <a:pt x="95546" y="71185"/>
                  <a:pt x="95509" y="71260"/>
                </a:cubicBezTo>
                <a:cubicBezTo>
                  <a:pt x="95479" y="71335"/>
                  <a:pt x="95509" y="71410"/>
                  <a:pt x="95479" y="71410"/>
                </a:cubicBezTo>
                <a:cubicBezTo>
                  <a:pt x="95479" y="71486"/>
                  <a:pt x="95442" y="71486"/>
                  <a:pt x="95442" y="71561"/>
                </a:cubicBezTo>
                <a:cubicBezTo>
                  <a:pt x="95405" y="71561"/>
                  <a:pt x="95369" y="71561"/>
                  <a:pt x="95369" y="71561"/>
                </a:cubicBezTo>
                <a:cubicBezTo>
                  <a:pt x="95332" y="71561"/>
                  <a:pt x="95295" y="71561"/>
                  <a:pt x="95295" y="71561"/>
                </a:cubicBezTo>
                <a:cubicBezTo>
                  <a:pt x="95258" y="71561"/>
                  <a:pt x="95258" y="71636"/>
                  <a:pt x="95222" y="71711"/>
                </a:cubicBezTo>
                <a:cubicBezTo>
                  <a:pt x="95185" y="71786"/>
                  <a:pt x="95185" y="71849"/>
                  <a:pt x="95185" y="72000"/>
                </a:cubicBezTo>
                <a:cubicBezTo>
                  <a:pt x="95222" y="72000"/>
                  <a:pt x="95222" y="72000"/>
                  <a:pt x="95258" y="72000"/>
                </a:cubicBezTo>
                <a:cubicBezTo>
                  <a:pt x="95258" y="72000"/>
                  <a:pt x="95295" y="72000"/>
                  <a:pt x="95332" y="72000"/>
                </a:cubicBezTo>
                <a:cubicBezTo>
                  <a:pt x="95332" y="72000"/>
                  <a:pt x="95369" y="72000"/>
                  <a:pt x="95405" y="72000"/>
                </a:cubicBezTo>
                <a:cubicBezTo>
                  <a:pt x="95405" y="72000"/>
                  <a:pt x="95442" y="71924"/>
                  <a:pt x="95442" y="71849"/>
                </a:cubicBezTo>
                <a:cubicBezTo>
                  <a:pt x="95479" y="71849"/>
                  <a:pt x="95509" y="71786"/>
                  <a:pt x="95509" y="71786"/>
                </a:cubicBezTo>
                <a:cubicBezTo>
                  <a:pt x="95509" y="71711"/>
                  <a:pt x="95509" y="71636"/>
                  <a:pt x="95509" y="71636"/>
                </a:cubicBezTo>
                <a:cubicBezTo>
                  <a:pt x="95546" y="71486"/>
                  <a:pt x="95583" y="71410"/>
                  <a:pt x="95620" y="71335"/>
                </a:cubicBezTo>
                <a:cubicBezTo>
                  <a:pt x="95620" y="71335"/>
                  <a:pt x="95656" y="71335"/>
                  <a:pt x="95693" y="71335"/>
                </a:cubicBezTo>
                <a:cubicBezTo>
                  <a:pt x="95730" y="71260"/>
                  <a:pt x="95730" y="71260"/>
                  <a:pt x="95767" y="71260"/>
                </a:cubicBezTo>
                <a:cubicBezTo>
                  <a:pt x="95803" y="71185"/>
                  <a:pt x="95840" y="71260"/>
                  <a:pt x="95914" y="71260"/>
                </a:cubicBezTo>
                <a:cubicBezTo>
                  <a:pt x="95914" y="71110"/>
                  <a:pt x="95914" y="71034"/>
                  <a:pt x="95914" y="70959"/>
                </a:cubicBezTo>
                <a:cubicBezTo>
                  <a:pt x="95914" y="70821"/>
                  <a:pt x="95950" y="70734"/>
                  <a:pt x="95950" y="70671"/>
                </a:cubicBezTo>
                <a:cubicBezTo>
                  <a:pt x="95987" y="70596"/>
                  <a:pt x="96024" y="70445"/>
                  <a:pt x="96055" y="70370"/>
                </a:cubicBezTo>
                <a:cubicBezTo>
                  <a:pt x="96055" y="70370"/>
                  <a:pt x="96091" y="70370"/>
                  <a:pt x="96128" y="70295"/>
                </a:cubicBezTo>
                <a:cubicBezTo>
                  <a:pt x="96128" y="70295"/>
                  <a:pt x="96165" y="70295"/>
                  <a:pt x="96202" y="70220"/>
                </a:cubicBezTo>
                <a:cubicBezTo>
                  <a:pt x="96202" y="70220"/>
                  <a:pt x="96202" y="70145"/>
                  <a:pt x="96202" y="70069"/>
                </a:cubicBezTo>
                <a:cubicBezTo>
                  <a:pt x="96238" y="69919"/>
                  <a:pt x="96202" y="69844"/>
                  <a:pt x="96202" y="69769"/>
                </a:cubicBezTo>
                <a:cubicBezTo>
                  <a:pt x="96202" y="69706"/>
                  <a:pt x="96238" y="69631"/>
                  <a:pt x="96238" y="69631"/>
                </a:cubicBezTo>
                <a:cubicBezTo>
                  <a:pt x="96238" y="69480"/>
                  <a:pt x="96238" y="69255"/>
                  <a:pt x="96238" y="69104"/>
                </a:cubicBezTo>
                <a:close/>
                <a:moveTo>
                  <a:pt x="96532" y="64944"/>
                </a:moveTo>
                <a:lnTo>
                  <a:pt x="96532" y="64944"/>
                </a:lnTo>
                <a:cubicBezTo>
                  <a:pt x="96349" y="64944"/>
                  <a:pt x="96349" y="64944"/>
                  <a:pt x="96349" y="64944"/>
                </a:cubicBezTo>
                <a:cubicBezTo>
                  <a:pt x="96349" y="64944"/>
                  <a:pt x="96349" y="64944"/>
                  <a:pt x="96349" y="65019"/>
                </a:cubicBezTo>
                <a:cubicBezTo>
                  <a:pt x="96349" y="65094"/>
                  <a:pt x="96349" y="65094"/>
                  <a:pt x="96349" y="65169"/>
                </a:cubicBezTo>
                <a:cubicBezTo>
                  <a:pt x="96349" y="65244"/>
                  <a:pt x="96349" y="65244"/>
                  <a:pt x="96349" y="65320"/>
                </a:cubicBezTo>
                <a:cubicBezTo>
                  <a:pt x="96349" y="65320"/>
                  <a:pt x="96349" y="65320"/>
                  <a:pt x="96349" y="65395"/>
                </a:cubicBezTo>
                <a:cubicBezTo>
                  <a:pt x="96349" y="65395"/>
                  <a:pt x="96349" y="65395"/>
                  <a:pt x="96385" y="65470"/>
                </a:cubicBezTo>
                <a:lnTo>
                  <a:pt x="96385" y="65545"/>
                </a:lnTo>
                <a:cubicBezTo>
                  <a:pt x="96385" y="65608"/>
                  <a:pt x="96385" y="65608"/>
                  <a:pt x="96385" y="65608"/>
                </a:cubicBezTo>
                <a:cubicBezTo>
                  <a:pt x="96385" y="65683"/>
                  <a:pt x="96349" y="65683"/>
                  <a:pt x="96349" y="65758"/>
                </a:cubicBezTo>
                <a:cubicBezTo>
                  <a:pt x="96349" y="65758"/>
                  <a:pt x="96312" y="65758"/>
                  <a:pt x="96312" y="65833"/>
                </a:cubicBezTo>
                <a:cubicBezTo>
                  <a:pt x="96312" y="65833"/>
                  <a:pt x="96312" y="65909"/>
                  <a:pt x="96312" y="65984"/>
                </a:cubicBezTo>
                <a:cubicBezTo>
                  <a:pt x="96312" y="66059"/>
                  <a:pt x="96349" y="66134"/>
                  <a:pt x="96349" y="66285"/>
                </a:cubicBezTo>
                <a:cubicBezTo>
                  <a:pt x="96349" y="66360"/>
                  <a:pt x="96312" y="66360"/>
                  <a:pt x="96312" y="66360"/>
                </a:cubicBezTo>
                <a:cubicBezTo>
                  <a:pt x="96275" y="66360"/>
                  <a:pt x="96275" y="66435"/>
                  <a:pt x="96275" y="66435"/>
                </a:cubicBezTo>
                <a:cubicBezTo>
                  <a:pt x="96238" y="66435"/>
                  <a:pt x="96238" y="66435"/>
                  <a:pt x="96202" y="66510"/>
                </a:cubicBezTo>
                <a:cubicBezTo>
                  <a:pt x="96165" y="66510"/>
                  <a:pt x="96128" y="66510"/>
                  <a:pt x="96128" y="66573"/>
                </a:cubicBezTo>
                <a:cubicBezTo>
                  <a:pt x="96091" y="66573"/>
                  <a:pt x="96091" y="66648"/>
                  <a:pt x="96091" y="66648"/>
                </a:cubicBezTo>
                <a:cubicBezTo>
                  <a:pt x="96091" y="66723"/>
                  <a:pt x="96091" y="66723"/>
                  <a:pt x="96091" y="66723"/>
                </a:cubicBezTo>
                <a:cubicBezTo>
                  <a:pt x="96091" y="66798"/>
                  <a:pt x="96091" y="66798"/>
                  <a:pt x="96091" y="66874"/>
                </a:cubicBezTo>
                <a:cubicBezTo>
                  <a:pt x="96091" y="66874"/>
                  <a:pt x="96128" y="66874"/>
                  <a:pt x="96128" y="66949"/>
                </a:cubicBezTo>
                <a:cubicBezTo>
                  <a:pt x="96128" y="67024"/>
                  <a:pt x="96165" y="67024"/>
                  <a:pt x="96165" y="67099"/>
                </a:cubicBezTo>
                <a:cubicBezTo>
                  <a:pt x="96202" y="67099"/>
                  <a:pt x="96202" y="67099"/>
                  <a:pt x="96238" y="67174"/>
                </a:cubicBezTo>
                <a:lnTo>
                  <a:pt x="96275" y="67250"/>
                </a:lnTo>
                <a:cubicBezTo>
                  <a:pt x="96312" y="67250"/>
                  <a:pt x="96349" y="67325"/>
                  <a:pt x="96385" y="67400"/>
                </a:cubicBezTo>
                <a:cubicBezTo>
                  <a:pt x="96385" y="67400"/>
                  <a:pt x="96385" y="67400"/>
                  <a:pt x="96422" y="67400"/>
                </a:cubicBezTo>
                <a:cubicBezTo>
                  <a:pt x="96422" y="67550"/>
                  <a:pt x="96385" y="67550"/>
                  <a:pt x="96385" y="67688"/>
                </a:cubicBezTo>
                <a:cubicBezTo>
                  <a:pt x="96385" y="67763"/>
                  <a:pt x="96422" y="67763"/>
                  <a:pt x="96422" y="67839"/>
                </a:cubicBezTo>
                <a:cubicBezTo>
                  <a:pt x="96422" y="67914"/>
                  <a:pt x="96422" y="67914"/>
                  <a:pt x="96459" y="67989"/>
                </a:cubicBezTo>
                <a:cubicBezTo>
                  <a:pt x="96496" y="67989"/>
                  <a:pt x="96496" y="67989"/>
                  <a:pt x="96496" y="67989"/>
                </a:cubicBezTo>
                <a:cubicBezTo>
                  <a:pt x="96532" y="67989"/>
                  <a:pt x="96532" y="67989"/>
                  <a:pt x="96563" y="67989"/>
                </a:cubicBezTo>
                <a:cubicBezTo>
                  <a:pt x="96710" y="67989"/>
                  <a:pt x="96710" y="67989"/>
                  <a:pt x="96710" y="67989"/>
                </a:cubicBezTo>
                <a:cubicBezTo>
                  <a:pt x="96710" y="67763"/>
                  <a:pt x="96710" y="67763"/>
                  <a:pt x="96710" y="67763"/>
                </a:cubicBezTo>
                <a:cubicBezTo>
                  <a:pt x="96710" y="67688"/>
                  <a:pt x="96710" y="67688"/>
                  <a:pt x="96710" y="67626"/>
                </a:cubicBezTo>
                <a:cubicBezTo>
                  <a:pt x="96710" y="67325"/>
                  <a:pt x="96710" y="67325"/>
                  <a:pt x="96710" y="67325"/>
                </a:cubicBezTo>
                <a:cubicBezTo>
                  <a:pt x="96710" y="67250"/>
                  <a:pt x="96710" y="67174"/>
                  <a:pt x="96747" y="67099"/>
                </a:cubicBezTo>
                <a:cubicBezTo>
                  <a:pt x="96784" y="67024"/>
                  <a:pt x="96784" y="67024"/>
                  <a:pt x="96820" y="66949"/>
                </a:cubicBezTo>
                <a:lnTo>
                  <a:pt x="96857" y="66949"/>
                </a:lnTo>
                <a:cubicBezTo>
                  <a:pt x="96857" y="66949"/>
                  <a:pt x="96857" y="66874"/>
                  <a:pt x="96894" y="66874"/>
                </a:cubicBezTo>
                <a:lnTo>
                  <a:pt x="96894" y="66798"/>
                </a:lnTo>
                <a:cubicBezTo>
                  <a:pt x="96931" y="66723"/>
                  <a:pt x="96931" y="66723"/>
                  <a:pt x="96931" y="66723"/>
                </a:cubicBezTo>
                <a:cubicBezTo>
                  <a:pt x="96967" y="66648"/>
                  <a:pt x="96967" y="66648"/>
                  <a:pt x="96967" y="66573"/>
                </a:cubicBezTo>
                <a:cubicBezTo>
                  <a:pt x="96967" y="66510"/>
                  <a:pt x="97004" y="66510"/>
                  <a:pt x="97004" y="66435"/>
                </a:cubicBezTo>
                <a:cubicBezTo>
                  <a:pt x="97004" y="66360"/>
                  <a:pt x="97004" y="66360"/>
                  <a:pt x="97004" y="66285"/>
                </a:cubicBezTo>
                <a:cubicBezTo>
                  <a:pt x="97004" y="66209"/>
                  <a:pt x="97004" y="66209"/>
                  <a:pt x="97004" y="66209"/>
                </a:cubicBezTo>
                <a:cubicBezTo>
                  <a:pt x="97004" y="66134"/>
                  <a:pt x="97041" y="66134"/>
                  <a:pt x="97041" y="66059"/>
                </a:cubicBezTo>
                <a:cubicBezTo>
                  <a:pt x="97041" y="65984"/>
                  <a:pt x="97041" y="65984"/>
                  <a:pt x="97041" y="65984"/>
                </a:cubicBezTo>
                <a:cubicBezTo>
                  <a:pt x="97041" y="65984"/>
                  <a:pt x="97041" y="65909"/>
                  <a:pt x="97004" y="65833"/>
                </a:cubicBezTo>
                <a:cubicBezTo>
                  <a:pt x="97004" y="65833"/>
                  <a:pt x="97004" y="65833"/>
                  <a:pt x="97004" y="65758"/>
                </a:cubicBezTo>
                <a:cubicBezTo>
                  <a:pt x="97004" y="65758"/>
                  <a:pt x="97004" y="65758"/>
                  <a:pt x="96967" y="65683"/>
                </a:cubicBezTo>
                <a:cubicBezTo>
                  <a:pt x="96967" y="65683"/>
                  <a:pt x="96967" y="65683"/>
                  <a:pt x="96967" y="65608"/>
                </a:cubicBezTo>
                <a:cubicBezTo>
                  <a:pt x="96967" y="65608"/>
                  <a:pt x="96967" y="65608"/>
                  <a:pt x="96967" y="65545"/>
                </a:cubicBezTo>
                <a:lnTo>
                  <a:pt x="96931" y="65470"/>
                </a:lnTo>
                <a:lnTo>
                  <a:pt x="96931" y="65395"/>
                </a:lnTo>
                <a:lnTo>
                  <a:pt x="96894" y="65320"/>
                </a:lnTo>
                <a:cubicBezTo>
                  <a:pt x="96894" y="65320"/>
                  <a:pt x="96894" y="65244"/>
                  <a:pt x="96857" y="65244"/>
                </a:cubicBezTo>
                <a:cubicBezTo>
                  <a:pt x="96857" y="65244"/>
                  <a:pt x="96857" y="65169"/>
                  <a:pt x="96820" y="65169"/>
                </a:cubicBezTo>
                <a:lnTo>
                  <a:pt x="96784" y="65169"/>
                </a:lnTo>
                <a:cubicBezTo>
                  <a:pt x="96747" y="65169"/>
                  <a:pt x="96747" y="65169"/>
                  <a:pt x="96747" y="65169"/>
                </a:cubicBezTo>
                <a:cubicBezTo>
                  <a:pt x="96710" y="65169"/>
                  <a:pt x="96710" y="65169"/>
                  <a:pt x="96673" y="65094"/>
                </a:cubicBezTo>
                <a:lnTo>
                  <a:pt x="96637" y="65094"/>
                </a:lnTo>
                <a:lnTo>
                  <a:pt x="96637" y="65019"/>
                </a:lnTo>
                <a:cubicBezTo>
                  <a:pt x="96600" y="65019"/>
                  <a:pt x="96600" y="64944"/>
                  <a:pt x="96600" y="64944"/>
                </a:cubicBezTo>
                <a:cubicBezTo>
                  <a:pt x="96563" y="64944"/>
                  <a:pt x="96532" y="64944"/>
                  <a:pt x="96532" y="64944"/>
                </a:cubicBezTo>
                <a:close/>
                <a:moveTo>
                  <a:pt x="96857" y="60407"/>
                </a:moveTo>
                <a:lnTo>
                  <a:pt x="96857" y="60407"/>
                </a:lnTo>
                <a:cubicBezTo>
                  <a:pt x="96857" y="60332"/>
                  <a:pt x="96857" y="60269"/>
                  <a:pt x="96894" y="60194"/>
                </a:cubicBezTo>
                <a:cubicBezTo>
                  <a:pt x="96820" y="60194"/>
                  <a:pt x="96784" y="60194"/>
                  <a:pt x="96747" y="60194"/>
                </a:cubicBezTo>
                <a:cubicBezTo>
                  <a:pt x="96710" y="60194"/>
                  <a:pt x="96673" y="60194"/>
                  <a:pt x="96673" y="60194"/>
                </a:cubicBezTo>
                <a:cubicBezTo>
                  <a:pt x="96637" y="60194"/>
                  <a:pt x="96637" y="60269"/>
                  <a:pt x="96600" y="60332"/>
                </a:cubicBezTo>
                <a:cubicBezTo>
                  <a:pt x="96600" y="60332"/>
                  <a:pt x="96563" y="60407"/>
                  <a:pt x="96532" y="60407"/>
                </a:cubicBezTo>
                <a:cubicBezTo>
                  <a:pt x="96532" y="60482"/>
                  <a:pt x="96496" y="60482"/>
                  <a:pt x="96459" y="60557"/>
                </a:cubicBezTo>
                <a:cubicBezTo>
                  <a:pt x="96459" y="60632"/>
                  <a:pt x="96422" y="60632"/>
                  <a:pt x="96422" y="60708"/>
                </a:cubicBezTo>
                <a:cubicBezTo>
                  <a:pt x="96422" y="60708"/>
                  <a:pt x="96422" y="60783"/>
                  <a:pt x="96385" y="60858"/>
                </a:cubicBezTo>
                <a:lnTo>
                  <a:pt x="96312" y="60858"/>
                </a:lnTo>
                <a:cubicBezTo>
                  <a:pt x="96312" y="60933"/>
                  <a:pt x="96312" y="60933"/>
                  <a:pt x="96312" y="61008"/>
                </a:cubicBezTo>
                <a:cubicBezTo>
                  <a:pt x="96275" y="61084"/>
                  <a:pt x="96275" y="61159"/>
                  <a:pt x="96275" y="61309"/>
                </a:cubicBezTo>
                <a:cubicBezTo>
                  <a:pt x="96275" y="62487"/>
                  <a:pt x="96275" y="62487"/>
                  <a:pt x="96275" y="62487"/>
                </a:cubicBezTo>
                <a:cubicBezTo>
                  <a:pt x="96459" y="62487"/>
                  <a:pt x="96459" y="62487"/>
                  <a:pt x="96459" y="62487"/>
                </a:cubicBezTo>
                <a:cubicBezTo>
                  <a:pt x="96459" y="62412"/>
                  <a:pt x="96459" y="62349"/>
                  <a:pt x="96459" y="62199"/>
                </a:cubicBezTo>
                <a:cubicBezTo>
                  <a:pt x="96459" y="62124"/>
                  <a:pt x="96496" y="62124"/>
                  <a:pt x="96496" y="62049"/>
                </a:cubicBezTo>
                <a:cubicBezTo>
                  <a:pt x="96496" y="61973"/>
                  <a:pt x="96496" y="61973"/>
                  <a:pt x="96496" y="61898"/>
                </a:cubicBezTo>
                <a:cubicBezTo>
                  <a:pt x="96532" y="61823"/>
                  <a:pt x="96563" y="61823"/>
                  <a:pt x="96563" y="61823"/>
                </a:cubicBezTo>
                <a:cubicBezTo>
                  <a:pt x="96600" y="61673"/>
                  <a:pt x="96600" y="61673"/>
                  <a:pt x="96600" y="61673"/>
                </a:cubicBezTo>
                <a:cubicBezTo>
                  <a:pt x="96637" y="61597"/>
                  <a:pt x="96600" y="61522"/>
                  <a:pt x="96600" y="61522"/>
                </a:cubicBezTo>
                <a:cubicBezTo>
                  <a:pt x="96637" y="61447"/>
                  <a:pt x="96673" y="61447"/>
                  <a:pt x="96673" y="61372"/>
                </a:cubicBezTo>
                <a:cubicBezTo>
                  <a:pt x="96710" y="61309"/>
                  <a:pt x="96710" y="61309"/>
                  <a:pt x="96710" y="61234"/>
                </a:cubicBezTo>
                <a:cubicBezTo>
                  <a:pt x="96747" y="61084"/>
                  <a:pt x="96820" y="61084"/>
                  <a:pt x="96857" y="60933"/>
                </a:cubicBezTo>
                <a:cubicBezTo>
                  <a:pt x="96857" y="60858"/>
                  <a:pt x="96894" y="60858"/>
                  <a:pt x="96894" y="60783"/>
                </a:cubicBezTo>
                <a:cubicBezTo>
                  <a:pt x="96894" y="60632"/>
                  <a:pt x="96894" y="60632"/>
                  <a:pt x="96894" y="60632"/>
                </a:cubicBezTo>
                <a:cubicBezTo>
                  <a:pt x="96894" y="60482"/>
                  <a:pt x="96894" y="60482"/>
                  <a:pt x="96894" y="60482"/>
                </a:cubicBezTo>
                <a:cubicBezTo>
                  <a:pt x="96894" y="60482"/>
                  <a:pt x="96857" y="60482"/>
                  <a:pt x="96857" y="60407"/>
                </a:cubicBezTo>
                <a:close/>
                <a:moveTo>
                  <a:pt x="105788" y="44365"/>
                </a:moveTo>
                <a:lnTo>
                  <a:pt x="105788" y="44365"/>
                </a:lnTo>
                <a:cubicBezTo>
                  <a:pt x="105758" y="44365"/>
                  <a:pt x="105721" y="44365"/>
                  <a:pt x="105721" y="44365"/>
                </a:cubicBezTo>
                <a:cubicBezTo>
                  <a:pt x="105647" y="44440"/>
                  <a:pt x="105611" y="44440"/>
                  <a:pt x="105574" y="44578"/>
                </a:cubicBezTo>
                <a:cubicBezTo>
                  <a:pt x="105537" y="44578"/>
                  <a:pt x="105574" y="44653"/>
                  <a:pt x="105537" y="44728"/>
                </a:cubicBezTo>
                <a:cubicBezTo>
                  <a:pt x="105537" y="44728"/>
                  <a:pt x="105537" y="44804"/>
                  <a:pt x="105500" y="44804"/>
                </a:cubicBezTo>
                <a:cubicBezTo>
                  <a:pt x="105500" y="44879"/>
                  <a:pt x="105464" y="44879"/>
                  <a:pt x="105427" y="44879"/>
                </a:cubicBezTo>
                <a:cubicBezTo>
                  <a:pt x="105390" y="44954"/>
                  <a:pt x="105353" y="45029"/>
                  <a:pt x="105316" y="45104"/>
                </a:cubicBezTo>
                <a:cubicBezTo>
                  <a:pt x="105280" y="45104"/>
                  <a:pt x="105243" y="45104"/>
                  <a:pt x="105243" y="45104"/>
                </a:cubicBezTo>
                <a:cubicBezTo>
                  <a:pt x="105176" y="45104"/>
                  <a:pt x="105139" y="45104"/>
                  <a:pt x="105102" y="45104"/>
                </a:cubicBezTo>
                <a:cubicBezTo>
                  <a:pt x="105029" y="45104"/>
                  <a:pt x="105029" y="45104"/>
                  <a:pt x="105029" y="45104"/>
                </a:cubicBezTo>
                <a:cubicBezTo>
                  <a:pt x="104992" y="45104"/>
                  <a:pt x="104992" y="45180"/>
                  <a:pt x="104955" y="45180"/>
                </a:cubicBezTo>
                <a:cubicBezTo>
                  <a:pt x="104882" y="45180"/>
                  <a:pt x="104882" y="45180"/>
                  <a:pt x="104882" y="45180"/>
                </a:cubicBezTo>
                <a:cubicBezTo>
                  <a:pt x="104845" y="45180"/>
                  <a:pt x="104771" y="45104"/>
                  <a:pt x="104741" y="45180"/>
                </a:cubicBezTo>
                <a:cubicBezTo>
                  <a:pt x="104704" y="45180"/>
                  <a:pt x="104704" y="45255"/>
                  <a:pt x="104704" y="45330"/>
                </a:cubicBezTo>
                <a:cubicBezTo>
                  <a:pt x="104667" y="45330"/>
                  <a:pt x="104667" y="45330"/>
                  <a:pt x="104630" y="45405"/>
                </a:cubicBezTo>
                <a:cubicBezTo>
                  <a:pt x="104594" y="45405"/>
                  <a:pt x="104594" y="45405"/>
                  <a:pt x="104557" y="45480"/>
                </a:cubicBezTo>
                <a:cubicBezTo>
                  <a:pt x="104520" y="45480"/>
                  <a:pt x="104483" y="45556"/>
                  <a:pt x="104447" y="45556"/>
                </a:cubicBezTo>
                <a:cubicBezTo>
                  <a:pt x="104410" y="45556"/>
                  <a:pt x="104373" y="45480"/>
                  <a:pt x="104336" y="45480"/>
                </a:cubicBezTo>
                <a:cubicBezTo>
                  <a:pt x="104263" y="45405"/>
                  <a:pt x="104196" y="45330"/>
                  <a:pt x="104122" y="45255"/>
                </a:cubicBezTo>
                <a:cubicBezTo>
                  <a:pt x="104085" y="45180"/>
                  <a:pt x="104085" y="45180"/>
                  <a:pt x="104049" y="45104"/>
                </a:cubicBezTo>
                <a:cubicBezTo>
                  <a:pt x="103975" y="45029"/>
                  <a:pt x="103975" y="44954"/>
                  <a:pt x="103938" y="44804"/>
                </a:cubicBezTo>
                <a:cubicBezTo>
                  <a:pt x="103901" y="44804"/>
                  <a:pt x="103901" y="44804"/>
                  <a:pt x="103865" y="44728"/>
                </a:cubicBezTo>
                <a:cubicBezTo>
                  <a:pt x="103828" y="44728"/>
                  <a:pt x="103828" y="44653"/>
                  <a:pt x="103791" y="44653"/>
                </a:cubicBezTo>
                <a:cubicBezTo>
                  <a:pt x="103724" y="44578"/>
                  <a:pt x="103650" y="44578"/>
                  <a:pt x="103577" y="44578"/>
                </a:cubicBezTo>
                <a:cubicBezTo>
                  <a:pt x="103540" y="44515"/>
                  <a:pt x="103503" y="44515"/>
                  <a:pt x="103467" y="44440"/>
                </a:cubicBezTo>
                <a:cubicBezTo>
                  <a:pt x="103467" y="44515"/>
                  <a:pt x="103467" y="44515"/>
                  <a:pt x="103467" y="44578"/>
                </a:cubicBezTo>
                <a:cubicBezTo>
                  <a:pt x="103430" y="44728"/>
                  <a:pt x="103430" y="44804"/>
                  <a:pt x="103467" y="44879"/>
                </a:cubicBezTo>
                <a:cubicBezTo>
                  <a:pt x="103467" y="44954"/>
                  <a:pt x="103467" y="45029"/>
                  <a:pt x="103467" y="45029"/>
                </a:cubicBezTo>
                <a:cubicBezTo>
                  <a:pt x="103467" y="45180"/>
                  <a:pt x="103467" y="45255"/>
                  <a:pt x="103467" y="45330"/>
                </a:cubicBezTo>
                <a:cubicBezTo>
                  <a:pt x="103467" y="45405"/>
                  <a:pt x="103467" y="45480"/>
                  <a:pt x="103467" y="45480"/>
                </a:cubicBezTo>
                <a:cubicBezTo>
                  <a:pt x="103467" y="45556"/>
                  <a:pt x="103467" y="45556"/>
                  <a:pt x="103467" y="45631"/>
                </a:cubicBezTo>
                <a:cubicBezTo>
                  <a:pt x="103467" y="45693"/>
                  <a:pt x="103430" y="45693"/>
                  <a:pt x="103393" y="45769"/>
                </a:cubicBezTo>
                <a:cubicBezTo>
                  <a:pt x="103393" y="45769"/>
                  <a:pt x="103393" y="45844"/>
                  <a:pt x="103356" y="45844"/>
                </a:cubicBezTo>
                <a:cubicBezTo>
                  <a:pt x="103356" y="45919"/>
                  <a:pt x="103320" y="45919"/>
                  <a:pt x="103283" y="45919"/>
                </a:cubicBezTo>
                <a:cubicBezTo>
                  <a:pt x="103283" y="45994"/>
                  <a:pt x="103246" y="45994"/>
                  <a:pt x="103246" y="46069"/>
                </a:cubicBezTo>
                <a:cubicBezTo>
                  <a:pt x="103209" y="46220"/>
                  <a:pt x="103209" y="46370"/>
                  <a:pt x="103209" y="46521"/>
                </a:cubicBezTo>
                <a:cubicBezTo>
                  <a:pt x="103179" y="46521"/>
                  <a:pt x="103179" y="46596"/>
                  <a:pt x="103142" y="46596"/>
                </a:cubicBezTo>
                <a:cubicBezTo>
                  <a:pt x="103105" y="46596"/>
                  <a:pt x="103105" y="46521"/>
                  <a:pt x="103068" y="46445"/>
                </a:cubicBezTo>
                <a:cubicBezTo>
                  <a:pt x="103068" y="46445"/>
                  <a:pt x="103068" y="46370"/>
                  <a:pt x="103032" y="46295"/>
                </a:cubicBezTo>
                <a:cubicBezTo>
                  <a:pt x="103032" y="46370"/>
                  <a:pt x="102995" y="46445"/>
                  <a:pt x="102995" y="46521"/>
                </a:cubicBezTo>
                <a:cubicBezTo>
                  <a:pt x="102995" y="46521"/>
                  <a:pt x="102995" y="46596"/>
                  <a:pt x="102995" y="46659"/>
                </a:cubicBezTo>
                <a:cubicBezTo>
                  <a:pt x="102958" y="46659"/>
                  <a:pt x="102921" y="46596"/>
                  <a:pt x="102921" y="46659"/>
                </a:cubicBezTo>
                <a:cubicBezTo>
                  <a:pt x="102885" y="46659"/>
                  <a:pt x="102885" y="46746"/>
                  <a:pt x="102848" y="46746"/>
                </a:cubicBezTo>
                <a:cubicBezTo>
                  <a:pt x="102811" y="46884"/>
                  <a:pt x="102774" y="46959"/>
                  <a:pt x="102774" y="47110"/>
                </a:cubicBezTo>
                <a:cubicBezTo>
                  <a:pt x="102774" y="47185"/>
                  <a:pt x="102774" y="47260"/>
                  <a:pt x="102811" y="47335"/>
                </a:cubicBezTo>
                <a:cubicBezTo>
                  <a:pt x="102811" y="47410"/>
                  <a:pt x="102848" y="47410"/>
                  <a:pt x="102885" y="47410"/>
                </a:cubicBezTo>
                <a:cubicBezTo>
                  <a:pt x="102885" y="47486"/>
                  <a:pt x="102921" y="47486"/>
                  <a:pt x="102958" y="47561"/>
                </a:cubicBezTo>
                <a:cubicBezTo>
                  <a:pt x="102958" y="47636"/>
                  <a:pt x="102921" y="47711"/>
                  <a:pt x="102958" y="47711"/>
                </a:cubicBezTo>
                <a:cubicBezTo>
                  <a:pt x="102958" y="47774"/>
                  <a:pt x="102995" y="47774"/>
                  <a:pt x="102995" y="47774"/>
                </a:cubicBezTo>
                <a:cubicBezTo>
                  <a:pt x="103032" y="47774"/>
                  <a:pt x="103032" y="47774"/>
                  <a:pt x="103032" y="47774"/>
                </a:cubicBezTo>
                <a:cubicBezTo>
                  <a:pt x="103105" y="47774"/>
                  <a:pt x="103105" y="47711"/>
                  <a:pt x="103142" y="47711"/>
                </a:cubicBezTo>
                <a:cubicBezTo>
                  <a:pt x="103142" y="48075"/>
                  <a:pt x="103142" y="48075"/>
                  <a:pt x="103142" y="48075"/>
                </a:cubicBezTo>
                <a:cubicBezTo>
                  <a:pt x="102885" y="48075"/>
                  <a:pt x="102885" y="48075"/>
                  <a:pt x="102885" y="48075"/>
                </a:cubicBezTo>
                <a:cubicBezTo>
                  <a:pt x="102885" y="48150"/>
                  <a:pt x="102885" y="48225"/>
                  <a:pt x="102885" y="48375"/>
                </a:cubicBezTo>
                <a:cubicBezTo>
                  <a:pt x="102885" y="48526"/>
                  <a:pt x="102885" y="48526"/>
                  <a:pt x="102885" y="48526"/>
                </a:cubicBezTo>
                <a:cubicBezTo>
                  <a:pt x="102885" y="48601"/>
                  <a:pt x="102885" y="48676"/>
                  <a:pt x="102885" y="48676"/>
                </a:cubicBezTo>
                <a:cubicBezTo>
                  <a:pt x="102885" y="48739"/>
                  <a:pt x="102848" y="48814"/>
                  <a:pt x="102848" y="48814"/>
                </a:cubicBezTo>
                <a:cubicBezTo>
                  <a:pt x="102848" y="48889"/>
                  <a:pt x="102811" y="48889"/>
                  <a:pt x="102811" y="48965"/>
                </a:cubicBezTo>
                <a:cubicBezTo>
                  <a:pt x="102811" y="49040"/>
                  <a:pt x="102848" y="49040"/>
                  <a:pt x="102848" y="49115"/>
                </a:cubicBezTo>
                <a:cubicBezTo>
                  <a:pt x="102848" y="49641"/>
                  <a:pt x="102848" y="49641"/>
                  <a:pt x="102848" y="49641"/>
                </a:cubicBezTo>
                <a:cubicBezTo>
                  <a:pt x="102848" y="49716"/>
                  <a:pt x="102848" y="49792"/>
                  <a:pt x="102848" y="49930"/>
                </a:cubicBezTo>
                <a:cubicBezTo>
                  <a:pt x="102848" y="49930"/>
                  <a:pt x="102848" y="50005"/>
                  <a:pt x="102811" y="50080"/>
                </a:cubicBezTo>
                <a:cubicBezTo>
                  <a:pt x="102811" y="50080"/>
                  <a:pt x="102774" y="50080"/>
                  <a:pt x="102738" y="50155"/>
                </a:cubicBezTo>
                <a:cubicBezTo>
                  <a:pt x="102738" y="50155"/>
                  <a:pt x="102707" y="50155"/>
                  <a:pt x="102664" y="50155"/>
                </a:cubicBezTo>
                <a:cubicBezTo>
                  <a:pt x="102633" y="50155"/>
                  <a:pt x="102633" y="50230"/>
                  <a:pt x="102597" y="50306"/>
                </a:cubicBezTo>
                <a:cubicBezTo>
                  <a:pt x="102597" y="50381"/>
                  <a:pt x="102560" y="50456"/>
                  <a:pt x="102523" y="50606"/>
                </a:cubicBezTo>
                <a:cubicBezTo>
                  <a:pt x="102523" y="50681"/>
                  <a:pt x="102486" y="50681"/>
                  <a:pt x="102450" y="50757"/>
                </a:cubicBezTo>
                <a:cubicBezTo>
                  <a:pt x="102413" y="50819"/>
                  <a:pt x="102376" y="50907"/>
                  <a:pt x="102339" y="50970"/>
                </a:cubicBezTo>
                <a:cubicBezTo>
                  <a:pt x="102339" y="50970"/>
                  <a:pt x="102339" y="50907"/>
                  <a:pt x="102339" y="50819"/>
                </a:cubicBezTo>
                <a:cubicBezTo>
                  <a:pt x="102339" y="50819"/>
                  <a:pt x="102376" y="50757"/>
                  <a:pt x="102376" y="50681"/>
                </a:cubicBezTo>
                <a:cubicBezTo>
                  <a:pt x="102376" y="50606"/>
                  <a:pt x="102339" y="50531"/>
                  <a:pt x="102339" y="50456"/>
                </a:cubicBezTo>
                <a:lnTo>
                  <a:pt x="102303" y="50456"/>
                </a:lnTo>
                <a:cubicBezTo>
                  <a:pt x="102303" y="50531"/>
                  <a:pt x="102303" y="50606"/>
                  <a:pt x="102266" y="50606"/>
                </a:cubicBezTo>
                <a:cubicBezTo>
                  <a:pt x="102266" y="50757"/>
                  <a:pt x="102266" y="50819"/>
                  <a:pt x="102266" y="50907"/>
                </a:cubicBezTo>
                <a:cubicBezTo>
                  <a:pt x="102015" y="50907"/>
                  <a:pt x="102015" y="50907"/>
                  <a:pt x="102015" y="50907"/>
                </a:cubicBezTo>
                <a:cubicBezTo>
                  <a:pt x="102015" y="51496"/>
                  <a:pt x="102015" y="51496"/>
                  <a:pt x="102015" y="51496"/>
                </a:cubicBezTo>
                <a:cubicBezTo>
                  <a:pt x="101941" y="51496"/>
                  <a:pt x="101941" y="51496"/>
                  <a:pt x="101941" y="51496"/>
                </a:cubicBezTo>
                <a:cubicBezTo>
                  <a:pt x="101905" y="51496"/>
                  <a:pt x="101868" y="51496"/>
                  <a:pt x="101868" y="51496"/>
                </a:cubicBezTo>
                <a:cubicBezTo>
                  <a:pt x="101831" y="51421"/>
                  <a:pt x="101831" y="51346"/>
                  <a:pt x="101831" y="51346"/>
                </a:cubicBezTo>
                <a:cubicBezTo>
                  <a:pt x="101794" y="51195"/>
                  <a:pt x="101831" y="51120"/>
                  <a:pt x="101831" y="51045"/>
                </a:cubicBezTo>
                <a:cubicBezTo>
                  <a:pt x="101758" y="50970"/>
                  <a:pt x="101758" y="50970"/>
                  <a:pt x="101758" y="50970"/>
                </a:cubicBezTo>
                <a:cubicBezTo>
                  <a:pt x="101758" y="51045"/>
                  <a:pt x="101721" y="51045"/>
                  <a:pt x="101721" y="51120"/>
                </a:cubicBezTo>
                <a:cubicBezTo>
                  <a:pt x="101721" y="51195"/>
                  <a:pt x="101721" y="51271"/>
                  <a:pt x="101721" y="51346"/>
                </a:cubicBezTo>
                <a:cubicBezTo>
                  <a:pt x="101721" y="51421"/>
                  <a:pt x="101721" y="51496"/>
                  <a:pt x="101690" y="51571"/>
                </a:cubicBezTo>
                <a:cubicBezTo>
                  <a:pt x="101690" y="51646"/>
                  <a:pt x="101647" y="51646"/>
                  <a:pt x="101617" y="51646"/>
                </a:cubicBezTo>
                <a:cubicBezTo>
                  <a:pt x="101580" y="51646"/>
                  <a:pt x="101543" y="51646"/>
                  <a:pt x="101506" y="51646"/>
                </a:cubicBezTo>
                <a:cubicBezTo>
                  <a:pt x="101506" y="52536"/>
                  <a:pt x="101506" y="52536"/>
                  <a:pt x="101506" y="52536"/>
                </a:cubicBezTo>
                <a:cubicBezTo>
                  <a:pt x="101359" y="52536"/>
                  <a:pt x="101359" y="52536"/>
                  <a:pt x="101359" y="52536"/>
                </a:cubicBezTo>
                <a:cubicBezTo>
                  <a:pt x="101323" y="52461"/>
                  <a:pt x="101286" y="52461"/>
                  <a:pt x="101286" y="52461"/>
                </a:cubicBezTo>
                <a:cubicBezTo>
                  <a:pt x="101249" y="52386"/>
                  <a:pt x="101286" y="52311"/>
                  <a:pt x="101249" y="52311"/>
                </a:cubicBezTo>
                <a:cubicBezTo>
                  <a:pt x="101249" y="52236"/>
                  <a:pt x="101212" y="52236"/>
                  <a:pt x="101176" y="52160"/>
                </a:cubicBezTo>
                <a:lnTo>
                  <a:pt x="101145" y="52160"/>
                </a:lnTo>
                <a:cubicBezTo>
                  <a:pt x="101108" y="52236"/>
                  <a:pt x="101071" y="52386"/>
                  <a:pt x="101035" y="52461"/>
                </a:cubicBezTo>
                <a:cubicBezTo>
                  <a:pt x="101035" y="52461"/>
                  <a:pt x="100998" y="52461"/>
                  <a:pt x="100961" y="52461"/>
                </a:cubicBezTo>
                <a:cubicBezTo>
                  <a:pt x="100924" y="52461"/>
                  <a:pt x="100888" y="52461"/>
                  <a:pt x="100814" y="52461"/>
                </a:cubicBezTo>
                <a:cubicBezTo>
                  <a:pt x="100741" y="52386"/>
                  <a:pt x="100673" y="52386"/>
                  <a:pt x="100600" y="52461"/>
                </a:cubicBezTo>
                <a:cubicBezTo>
                  <a:pt x="100563" y="52461"/>
                  <a:pt x="100563" y="52386"/>
                  <a:pt x="100526" y="52461"/>
                </a:cubicBezTo>
                <a:cubicBezTo>
                  <a:pt x="100490" y="52461"/>
                  <a:pt x="100490" y="52461"/>
                  <a:pt x="100453" y="52536"/>
                </a:cubicBezTo>
                <a:cubicBezTo>
                  <a:pt x="100453" y="52536"/>
                  <a:pt x="100416" y="52536"/>
                  <a:pt x="100379" y="52536"/>
                </a:cubicBezTo>
                <a:cubicBezTo>
                  <a:pt x="100343" y="52536"/>
                  <a:pt x="100306" y="52536"/>
                  <a:pt x="100232" y="52536"/>
                </a:cubicBezTo>
                <a:cubicBezTo>
                  <a:pt x="100196" y="52612"/>
                  <a:pt x="100159" y="52687"/>
                  <a:pt x="100128" y="52762"/>
                </a:cubicBezTo>
                <a:cubicBezTo>
                  <a:pt x="100128" y="52837"/>
                  <a:pt x="100091" y="52900"/>
                  <a:pt x="100091" y="52900"/>
                </a:cubicBezTo>
                <a:cubicBezTo>
                  <a:pt x="100091" y="52987"/>
                  <a:pt x="100091" y="52987"/>
                  <a:pt x="100091" y="53050"/>
                </a:cubicBezTo>
                <a:cubicBezTo>
                  <a:pt x="100091" y="53201"/>
                  <a:pt x="100091" y="53276"/>
                  <a:pt x="100091" y="53351"/>
                </a:cubicBezTo>
                <a:cubicBezTo>
                  <a:pt x="99761" y="53351"/>
                  <a:pt x="99761" y="53351"/>
                  <a:pt x="99761" y="53351"/>
                </a:cubicBezTo>
                <a:cubicBezTo>
                  <a:pt x="99761" y="53426"/>
                  <a:pt x="99761" y="53501"/>
                  <a:pt x="99761" y="53501"/>
                </a:cubicBezTo>
                <a:cubicBezTo>
                  <a:pt x="99761" y="53652"/>
                  <a:pt x="99761" y="53727"/>
                  <a:pt x="99761" y="53802"/>
                </a:cubicBezTo>
                <a:cubicBezTo>
                  <a:pt x="99724" y="53802"/>
                  <a:pt x="99687" y="53802"/>
                  <a:pt x="99614" y="53877"/>
                </a:cubicBezTo>
                <a:cubicBezTo>
                  <a:pt x="99583" y="53877"/>
                  <a:pt x="99583" y="53877"/>
                  <a:pt x="99546" y="53877"/>
                </a:cubicBezTo>
                <a:cubicBezTo>
                  <a:pt x="99509" y="53953"/>
                  <a:pt x="99509" y="53953"/>
                  <a:pt x="99509" y="54015"/>
                </a:cubicBezTo>
                <a:cubicBezTo>
                  <a:pt x="99473" y="54090"/>
                  <a:pt x="99473" y="54090"/>
                  <a:pt x="99436" y="54166"/>
                </a:cubicBezTo>
                <a:cubicBezTo>
                  <a:pt x="99436" y="54241"/>
                  <a:pt x="99436" y="54241"/>
                  <a:pt x="99436" y="54316"/>
                </a:cubicBezTo>
                <a:cubicBezTo>
                  <a:pt x="99436" y="54391"/>
                  <a:pt x="99399" y="54391"/>
                  <a:pt x="99399" y="54466"/>
                </a:cubicBezTo>
                <a:cubicBezTo>
                  <a:pt x="99399" y="54542"/>
                  <a:pt x="99362" y="54542"/>
                  <a:pt x="99362" y="54617"/>
                </a:cubicBezTo>
                <a:cubicBezTo>
                  <a:pt x="99399" y="54617"/>
                  <a:pt x="99436" y="54692"/>
                  <a:pt x="99473" y="54692"/>
                </a:cubicBezTo>
                <a:cubicBezTo>
                  <a:pt x="99509" y="54692"/>
                  <a:pt x="99546" y="54692"/>
                  <a:pt x="99614" y="54692"/>
                </a:cubicBezTo>
                <a:cubicBezTo>
                  <a:pt x="99687" y="54692"/>
                  <a:pt x="99724" y="54692"/>
                  <a:pt x="99761" y="54692"/>
                </a:cubicBezTo>
                <a:cubicBezTo>
                  <a:pt x="99797" y="54692"/>
                  <a:pt x="99761" y="54617"/>
                  <a:pt x="99761" y="54617"/>
                </a:cubicBezTo>
                <a:cubicBezTo>
                  <a:pt x="99761" y="54692"/>
                  <a:pt x="99797" y="54767"/>
                  <a:pt x="99761" y="54767"/>
                </a:cubicBezTo>
                <a:cubicBezTo>
                  <a:pt x="99761" y="54842"/>
                  <a:pt x="99761" y="54918"/>
                  <a:pt x="99761" y="54918"/>
                </a:cubicBezTo>
                <a:cubicBezTo>
                  <a:pt x="99761" y="54980"/>
                  <a:pt x="99724" y="54980"/>
                  <a:pt x="99687" y="55068"/>
                </a:cubicBezTo>
                <a:cubicBezTo>
                  <a:pt x="99687" y="55206"/>
                  <a:pt x="99687" y="55206"/>
                  <a:pt x="99687" y="55206"/>
                </a:cubicBezTo>
                <a:cubicBezTo>
                  <a:pt x="99656" y="55281"/>
                  <a:pt x="99614" y="55281"/>
                  <a:pt x="99614" y="55356"/>
                </a:cubicBezTo>
                <a:cubicBezTo>
                  <a:pt x="99614" y="55431"/>
                  <a:pt x="99614" y="55507"/>
                  <a:pt x="99614" y="55582"/>
                </a:cubicBezTo>
                <a:cubicBezTo>
                  <a:pt x="99614" y="55807"/>
                  <a:pt x="99687" y="55958"/>
                  <a:pt x="99797" y="55958"/>
                </a:cubicBezTo>
                <a:cubicBezTo>
                  <a:pt x="99908" y="55958"/>
                  <a:pt x="99908" y="55958"/>
                  <a:pt x="99908" y="55958"/>
                </a:cubicBezTo>
                <a:cubicBezTo>
                  <a:pt x="99908" y="55732"/>
                  <a:pt x="99908" y="55657"/>
                  <a:pt x="99908" y="55507"/>
                </a:cubicBezTo>
                <a:cubicBezTo>
                  <a:pt x="99908" y="55431"/>
                  <a:pt x="99908" y="55281"/>
                  <a:pt x="99944" y="55206"/>
                </a:cubicBezTo>
                <a:cubicBezTo>
                  <a:pt x="99981" y="55131"/>
                  <a:pt x="100055" y="55131"/>
                  <a:pt x="100091" y="55131"/>
                </a:cubicBezTo>
                <a:cubicBezTo>
                  <a:pt x="100159" y="55068"/>
                  <a:pt x="100232" y="54980"/>
                  <a:pt x="100232" y="54842"/>
                </a:cubicBezTo>
                <a:cubicBezTo>
                  <a:pt x="100232" y="54692"/>
                  <a:pt x="100159" y="54617"/>
                  <a:pt x="100159" y="54466"/>
                </a:cubicBezTo>
                <a:cubicBezTo>
                  <a:pt x="100128" y="54391"/>
                  <a:pt x="100159" y="54391"/>
                  <a:pt x="100159" y="54316"/>
                </a:cubicBezTo>
                <a:cubicBezTo>
                  <a:pt x="100128" y="54241"/>
                  <a:pt x="100159" y="54166"/>
                  <a:pt x="100159" y="54015"/>
                </a:cubicBezTo>
                <a:cubicBezTo>
                  <a:pt x="100128" y="54015"/>
                  <a:pt x="100091" y="54090"/>
                  <a:pt x="100091" y="54090"/>
                </a:cubicBezTo>
                <a:cubicBezTo>
                  <a:pt x="100018" y="54090"/>
                  <a:pt x="99981" y="54090"/>
                  <a:pt x="99908" y="54015"/>
                </a:cubicBezTo>
                <a:cubicBezTo>
                  <a:pt x="99944" y="54015"/>
                  <a:pt x="99908" y="53953"/>
                  <a:pt x="99908" y="53877"/>
                </a:cubicBezTo>
                <a:cubicBezTo>
                  <a:pt x="99944" y="53877"/>
                  <a:pt x="99981" y="53877"/>
                  <a:pt x="99981" y="53802"/>
                </a:cubicBezTo>
                <a:cubicBezTo>
                  <a:pt x="100018" y="53802"/>
                  <a:pt x="100018" y="53727"/>
                  <a:pt x="100055" y="53727"/>
                </a:cubicBezTo>
                <a:cubicBezTo>
                  <a:pt x="100128" y="53727"/>
                  <a:pt x="100159" y="53727"/>
                  <a:pt x="100196" y="53727"/>
                </a:cubicBezTo>
                <a:cubicBezTo>
                  <a:pt x="100269" y="53727"/>
                  <a:pt x="100306" y="53652"/>
                  <a:pt x="100379" y="53577"/>
                </a:cubicBezTo>
                <a:cubicBezTo>
                  <a:pt x="100453" y="53501"/>
                  <a:pt x="100490" y="53351"/>
                  <a:pt x="100600" y="53351"/>
                </a:cubicBezTo>
                <a:cubicBezTo>
                  <a:pt x="100600" y="53276"/>
                  <a:pt x="100630" y="53351"/>
                  <a:pt x="100673" y="53351"/>
                </a:cubicBezTo>
                <a:lnTo>
                  <a:pt x="100704" y="53276"/>
                </a:lnTo>
                <a:cubicBezTo>
                  <a:pt x="100777" y="53276"/>
                  <a:pt x="100814" y="53276"/>
                  <a:pt x="100851" y="53276"/>
                </a:cubicBezTo>
                <a:cubicBezTo>
                  <a:pt x="100888" y="53276"/>
                  <a:pt x="100924" y="53276"/>
                  <a:pt x="100924" y="53276"/>
                </a:cubicBezTo>
                <a:cubicBezTo>
                  <a:pt x="100961" y="53276"/>
                  <a:pt x="100961" y="53201"/>
                  <a:pt x="100998" y="53201"/>
                </a:cubicBezTo>
                <a:cubicBezTo>
                  <a:pt x="101071" y="53201"/>
                  <a:pt x="101145" y="53201"/>
                  <a:pt x="101212" y="53201"/>
                </a:cubicBezTo>
                <a:cubicBezTo>
                  <a:pt x="101249" y="53201"/>
                  <a:pt x="101249" y="53201"/>
                  <a:pt x="101286" y="53201"/>
                </a:cubicBezTo>
                <a:cubicBezTo>
                  <a:pt x="101249" y="53201"/>
                  <a:pt x="101249" y="53276"/>
                  <a:pt x="101212" y="53351"/>
                </a:cubicBezTo>
                <a:cubicBezTo>
                  <a:pt x="101212" y="53351"/>
                  <a:pt x="101176" y="53351"/>
                  <a:pt x="101145" y="53351"/>
                </a:cubicBezTo>
                <a:cubicBezTo>
                  <a:pt x="101108" y="53351"/>
                  <a:pt x="101071" y="53276"/>
                  <a:pt x="101035" y="53351"/>
                </a:cubicBezTo>
                <a:cubicBezTo>
                  <a:pt x="100888" y="53351"/>
                  <a:pt x="100851" y="53577"/>
                  <a:pt x="100741" y="53577"/>
                </a:cubicBezTo>
                <a:cubicBezTo>
                  <a:pt x="100379" y="53577"/>
                  <a:pt x="100379" y="53577"/>
                  <a:pt x="100379" y="53577"/>
                </a:cubicBezTo>
                <a:cubicBezTo>
                  <a:pt x="100379" y="54542"/>
                  <a:pt x="100379" y="54542"/>
                  <a:pt x="100379" y="54542"/>
                </a:cubicBezTo>
                <a:cubicBezTo>
                  <a:pt x="100526" y="54542"/>
                  <a:pt x="100526" y="54542"/>
                  <a:pt x="100526" y="54542"/>
                </a:cubicBezTo>
                <a:cubicBezTo>
                  <a:pt x="100563" y="54542"/>
                  <a:pt x="100600" y="54542"/>
                  <a:pt x="100630" y="54466"/>
                </a:cubicBezTo>
                <a:cubicBezTo>
                  <a:pt x="100673" y="54466"/>
                  <a:pt x="100704" y="54391"/>
                  <a:pt x="100741" y="54391"/>
                </a:cubicBezTo>
                <a:cubicBezTo>
                  <a:pt x="100777" y="54316"/>
                  <a:pt x="100777" y="54241"/>
                  <a:pt x="100777" y="54241"/>
                </a:cubicBezTo>
                <a:cubicBezTo>
                  <a:pt x="100814" y="54166"/>
                  <a:pt x="100814" y="54090"/>
                  <a:pt x="100851" y="54090"/>
                </a:cubicBezTo>
                <a:cubicBezTo>
                  <a:pt x="100888" y="54015"/>
                  <a:pt x="100888" y="53953"/>
                  <a:pt x="100924" y="53953"/>
                </a:cubicBezTo>
                <a:cubicBezTo>
                  <a:pt x="100961" y="53953"/>
                  <a:pt x="100998" y="53953"/>
                  <a:pt x="100998" y="53953"/>
                </a:cubicBezTo>
                <a:cubicBezTo>
                  <a:pt x="101035" y="53953"/>
                  <a:pt x="101108" y="53953"/>
                  <a:pt x="101145" y="53953"/>
                </a:cubicBezTo>
                <a:cubicBezTo>
                  <a:pt x="101176" y="53877"/>
                  <a:pt x="101176" y="53802"/>
                  <a:pt x="101176" y="53802"/>
                </a:cubicBezTo>
                <a:cubicBezTo>
                  <a:pt x="101176" y="53727"/>
                  <a:pt x="101176" y="53727"/>
                  <a:pt x="101176" y="53652"/>
                </a:cubicBezTo>
                <a:cubicBezTo>
                  <a:pt x="101176" y="53577"/>
                  <a:pt x="101212" y="53577"/>
                  <a:pt x="101249" y="53577"/>
                </a:cubicBezTo>
                <a:cubicBezTo>
                  <a:pt x="101249" y="53652"/>
                  <a:pt x="101286" y="53652"/>
                  <a:pt x="101286" y="53727"/>
                </a:cubicBezTo>
                <a:cubicBezTo>
                  <a:pt x="101323" y="53727"/>
                  <a:pt x="101286" y="53802"/>
                  <a:pt x="101286" y="53877"/>
                </a:cubicBezTo>
                <a:cubicBezTo>
                  <a:pt x="101323" y="53953"/>
                  <a:pt x="101359" y="53953"/>
                  <a:pt x="101359" y="53953"/>
                </a:cubicBezTo>
                <a:cubicBezTo>
                  <a:pt x="101396" y="54015"/>
                  <a:pt x="101433" y="54015"/>
                  <a:pt x="101470" y="54015"/>
                </a:cubicBezTo>
                <a:cubicBezTo>
                  <a:pt x="101543" y="54015"/>
                  <a:pt x="101543" y="53953"/>
                  <a:pt x="101580" y="53877"/>
                </a:cubicBezTo>
                <a:cubicBezTo>
                  <a:pt x="101580" y="53802"/>
                  <a:pt x="101580" y="53727"/>
                  <a:pt x="101617" y="53727"/>
                </a:cubicBezTo>
                <a:cubicBezTo>
                  <a:pt x="101647" y="53577"/>
                  <a:pt x="101721" y="53652"/>
                  <a:pt x="101794" y="53652"/>
                </a:cubicBezTo>
                <a:cubicBezTo>
                  <a:pt x="101794" y="53577"/>
                  <a:pt x="101794" y="53577"/>
                  <a:pt x="101794" y="53501"/>
                </a:cubicBezTo>
                <a:cubicBezTo>
                  <a:pt x="101794" y="53426"/>
                  <a:pt x="101831" y="53426"/>
                  <a:pt x="101831" y="53351"/>
                </a:cubicBezTo>
                <a:cubicBezTo>
                  <a:pt x="101831" y="53276"/>
                  <a:pt x="101794" y="53276"/>
                  <a:pt x="101794" y="53201"/>
                </a:cubicBezTo>
                <a:cubicBezTo>
                  <a:pt x="101794" y="53201"/>
                  <a:pt x="101794" y="53125"/>
                  <a:pt x="101794" y="53050"/>
                </a:cubicBezTo>
                <a:cubicBezTo>
                  <a:pt x="101868" y="52987"/>
                  <a:pt x="101868" y="52987"/>
                  <a:pt x="101868" y="52987"/>
                </a:cubicBezTo>
                <a:cubicBezTo>
                  <a:pt x="102633" y="53050"/>
                  <a:pt x="102633" y="53050"/>
                  <a:pt x="102633" y="53050"/>
                </a:cubicBezTo>
                <a:cubicBezTo>
                  <a:pt x="102707" y="52987"/>
                  <a:pt x="102707" y="52837"/>
                  <a:pt x="102774" y="52837"/>
                </a:cubicBezTo>
                <a:cubicBezTo>
                  <a:pt x="102811" y="52762"/>
                  <a:pt x="102848" y="52837"/>
                  <a:pt x="102921" y="52837"/>
                </a:cubicBezTo>
                <a:cubicBezTo>
                  <a:pt x="102995" y="52837"/>
                  <a:pt x="103032" y="52762"/>
                  <a:pt x="103032" y="52687"/>
                </a:cubicBezTo>
                <a:cubicBezTo>
                  <a:pt x="103068" y="52612"/>
                  <a:pt x="103105" y="52536"/>
                  <a:pt x="103105" y="52386"/>
                </a:cubicBezTo>
                <a:cubicBezTo>
                  <a:pt x="103105" y="51722"/>
                  <a:pt x="103105" y="51722"/>
                  <a:pt x="103105" y="51722"/>
                </a:cubicBezTo>
                <a:cubicBezTo>
                  <a:pt x="103105" y="51646"/>
                  <a:pt x="103142" y="51646"/>
                  <a:pt x="103142" y="51571"/>
                </a:cubicBezTo>
                <a:cubicBezTo>
                  <a:pt x="103142" y="51496"/>
                  <a:pt x="103142" y="51496"/>
                  <a:pt x="103142" y="51421"/>
                </a:cubicBezTo>
                <a:cubicBezTo>
                  <a:pt x="103179" y="51271"/>
                  <a:pt x="103246" y="51271"/>
                  <a:pt x="103246" y="51120"/>
                </a:cubicBezTo>
                <a:cubicBezTo>
                  <a:pt x="103246" y="50970"/>
                  <a:pt x="103246" y="50970"/>
                  <a:pt x="103246" y="50970"/>
                </a:cubicBezTo>
                <a:cubicBezTo>
                  <a:pt x="103246" y="50907"/>
                  <a:pt x="103246" y="50819"/>
                  <a:pt x="103246" y="50681"/>
                </a:cubicBezTo>
                <a:cubicBezTo>
                  <a:pt x="103246" y="50456"/>
                  <a:pt x="103246" y="50456"/>
                  <a:pt x="103246" y="50456"/>
                </a:cubicBezTo>
                <a:cubicBezTo>
                  <a:pt x="103246" y="50381"/>
                  <a:pt x="103209" y="50306"/>
                  <a:pt x="103246" y="50230"/>
                </a:cubicBezTo>
                <a:cubicBezTo>
                  <a:pt x="103246" y="50155"/>
                  <a:pt x="103283" y="50155"/>
                  <a:pt x="103320" y="50155"/>
                </a:cubicBezTo>
                <a:cubicBezTo>
                  <a:pt x="103356" y="50080"/>
                  <a:pt x="103393" y="50080"/>
                  <a:pt x="103393" y="50080"/>
                </a:cubicBezTo>
                <a:cubicBezTo>
                  <a:pt x="103430" y="49930"/>
                  <a:pt x="103393" y="49792"/>
                  <a:pt x="103430" y="49641"/>
                </a:cubicBezTo>
                <a:cubicBezTo>
                  <a:pt x="103430" y="49566"/>
                  <a:pt x="103430" y="49566"/>
                  <a:pt x="103430" y="49491"/>
                </a:cubicBezTo>
                <a:cubicBezTo>
                  <a:pt x="103430" y="49416"/>
                  <a:pt x="103467" y="49340"/>
                  <a:pt x="103467" y="49190"/>
                </a:cubicBezTo>
                <a:cubicBezTo>
                  <a:pt x="103503" y="49115"/>
                  <a:pt x="103540" y="49115"/>
                  <a:pt x="103540" y="49040"/>
                </a:cubicBezTo>
                <a:cubicBezTo>
                  <a:pt x="103577" y="48965"/>
                  <a:pt x="103540" y="48889"/>
                  <a:pt x="103540" y="48739"/>
                </a:cubicBezTo>
                <a:cubicBezTo>
                  <a:pt x="103540" y="48676"/>
                  <a:pt x="103577" y="48526"/>
                  <a:pt x="103540" y="48451"/>
                </a:cubicBezTo>
                <a:cubicBezTo>
                  <a:pt x="103540" y="48375"/>
                  <a:pt x="103467" y="48375"/>
                  <a:pt x="103467" y="48375"/>
                </a:cubicBezTo>
                <a:cubicBezTo>
                  <a:pt x="103467" y="48300"/>
                  <a:pt x="103430" y="48225"/>
                  <a:pt x="103430" y="48225"/>
                </a:cubicBezTo>
                <a:cubicBezTo>
                  <a:pt x="103393" y="48075"/>
                  <a:pt x="103356" y="48000"/>
                  <a:pt x="103356" y="47924"/>
                </a:cubicBezTo>
                <a:cubicBezTo>
                  <a:pt x="103356" y="47849"/>
                  <a:pt x="103356" y="47849"/>
                  <a:pt x="103356" y="47774"/>
                </a:cubicBezTo>
                <a:cubicBezTo>
                  <a:pt x="103320" y="47636"/>
                  <a:pt x="103283" y="47636"/>
                  <a:pt x="103283" y="47486"/>
                </a:cubicBezTo>
                <a:cubicBezTo>
                  <a:pt x="103283" y="47410"/>
                  <a:pt x="103283" y="47410"/>
                  <a:pt x="103283" y="47335"/>
                </a:cubicBezTo>
                <a:cubicBezTo>
                  <a:pt x="103246" y="47260"/>
                  <a:pt x="103246" y="47260"/>
                  <a:pt x="103246" y="47185"/>
                </a:cubicBezTo>
                <a:cubicBezTo>
                  <a:pt x="103209" y="47185"/>
                  <a:pt x="103179" y="47185"/>
                  <a:pt x="103179" y="47185"/>
                </a:cubicBezTo>
                <a:cubicBezTo>
                  <a:pt x="103142" y="47110"/>
                  <a:pt x="103068" y="47110"/>
                  <a:pt x="103032" y="47110"/>
                </a:cubicBezTo>
                <a:cubicBezTo>
                  <a:pt x="103032" y="46884"/>
                  <a:pt x="103032" y="46884"/>
                  <a:pt x="103032" y="46884"/>
                </a:cubicBezTo>
                <a:cubicBezTo>
                  <a:pt x="103356" y="46884"/>
                  <a:pt x="103356" y="46884"/>
                  <a:pt x="103356" y="46884"/>
                </a:cubicBezTo>
                <a:cubicBezTo>
                  <a:pt x="103430" y="46884"/>
                  <a:pt x="103430" y="46746"/>
                  <a:pt x="103467" y="46746"/>
                </a:cubicBezTo>
                <a:cubicBezTo>
                  <a:pt x="103503" y="46746"/>
                  <a:pt x="103503" y="46746"/>
                  <a:pt x="103503" y="46746"/>
                </a:cubicBezTo>
                <a:cubicBezTo>
                  <a:pt x="103540" y="46746"/>
                  <a:pt x="103577" y="46884"/>
                  <a:pt x="103614" y="46884"/>
                </a:cubicBezTo>
                <a:cubicBezTo>
                  <a:pt x="103650" y="46884"/>
                  <a:pt x="103650" y="46959"/>
                  <a:pt x="103681" y="46959"/>
                </a:cubicBezTo>
                <a:cubicBezTo>
                  <a:pt x="103681" y="46959"/>
                  <a:pt x="103724" y="46959"/>
                  <a:pt x="103754" y="46959"/>
                </a:cubicBezTo>
                <a:cubicBezTo>
                  <a:pt x="103754" y="46959"/>
                  <a:pt x="103754" y="47110"/>
                  <a:pt x="103791" y="47110"/>
                </a:cubicBezTo>
                <a:cubicBezTo>
                  <a:pt x="103828" y="47110"/>
                  <a:pt x="103865" y="47110"/>
                  <a:pt x="103938" y="47110"/>
                </a:cubicBezTo>
                <a:cubicBezTo>
                  <a:pt x="104012" y="47110"/>
                  <a:pt x="104049" y="47185"/>
                  <a:pt x="104085" y="47185"/>
                </a:cubicBezTo>
                <a:cubicBezTo>
                  <a:pt x="104085" y="47110"/>
                  <a:pt x="104122" y="47110"/>
                  <a:pt x="104122" y="47034"/>
                </a:cubicBezTo>
                <a:cubicBezTo>
                  <a:pt x="104122" y="46884"/>
                  <a:pt x="104122" y="46746"/>
                  <a:pt x="104085" y="46596"/>
                </a:cubicBezTo>
                <a:cubicBezTo>
                  <a:pt x="104483" y="46596"/>
                  <a:pt x="104483" y="46596"/>
                  <a:pt x="104483" y="46596"/>
                </a:cubicBezTo>
                <a:cubicBezTo>
                  <a:pt x="104520" y="46596"/>
                  <a:pt x="104520" y="46521"/>
                  <a:pt x="104557" y="46521"/>
                </a:cubicBezTo>
                <a:cubicBezTo>
                  <a:pt x="104557" y="46445"/>
                  <a:pt x="104594" y="46445"/>
                  <a:pt x="104630" y="46445"/>
                </a:cubicBezTo>
                <a:cubicBezTo>
                  <a:pt x="104630" y="46445"/>
                  <a:pt x="104667" y="46445"/>
                  <a:pt x="104704" y="46445"/>
                </a:cubicBezTo>
                <a:cubicBezTo>
                  <a:pt x="104704" y="46370"/>
                  <a:pt x="104704" y="46295"/>
                  <a:pt x="104704" y="46295"/>
                </a:cubicBezTo>
                <a:cubicBezTo>
                  <a:pt x="104741" y="46145"/>
                  <a:pt x="104704" y="46069"/>
                  <a:pt x="104704" y="45994"/>
                </a:cubicBezTo>
                <a:cubicBezTo>
                  <a:pt x="104704" y="45919"/>
                  <a:pt x="104704" y="45919"/>
                  <a:pt x="104741" y="45844"/>
                </a:cubicBezTo>
                <a:cubicBezTo>
                  <a:pt x="104741" y="45769"/>
                  <a:pt x="104741" y="45769"/>
                  <a:pt x="104771" y="45693"/>
                </a:cubicBezTo>
                <a:cubicBezTo>
                  <a:pt x="104771" y="45693"/>
                  <a:pt x="104808" y="45693"/>
                  <a:pt x="104845" y="45693"/>
                </a:cubicBezTo>
                <a:cubicBezTo>
                  <a:pt x="104845" y="45631"/>
                  <a:pt x="104882" y="45631"/>
                  <a:pt x="104882" y="45631"/>
                </a:cubicBezTo>
                <a:cubicBezTo>
                  <a:pt x="104955" y="45556"/>
                  <a:pt x="104992" y="45631"/>
                  <a:pt x="105029" y="45631"/>
                </a:cubicBezTo>
                <a:cubicBezTo>
                  <a:pt x="105065" y="45556"/>
                  <a:pt x="105065" y="45480"/>
                  <a:pt x="105102" y="45480"/>
                </a:cubicBezTo>
                <a:cubicBezTo>
                  <a:pt x="105176" y="45405"/>
                  <a:pt x="105243" y="45405"/>
                  <a:pt x="105316" y="45405"/>
                </a:cubicBezTo>
                <a:cubicBezTo>
                  <a:pt x="105390" y="45405"/>
                  <a:pt x="105390" y="45405"/>
                  <a:pt x="105390" y="45405"/>
                </a:cubicBezTo>
                <a:cubicBezTo>
                  <a:pt x="105427" y="45405"/>
                  <a:pt x="105427" y="45330"/>
                  <a:pt x="105464" y="45330"/>
                </a:cubicBezTo>
                <a:cubicBezTo>
                  <a:pt x="105464" y="45330"/>
                  <a:pt x="105500" y="45330"/>
                  <a:pt x="105537" y="45330"/>
                </a:cubicBezTo>
                <a:cubicBezTo>
                  <a:pt x="105537" y="45255"/>
                  <a:pt x="105537" y="45180"/>
                  <a:pt x="105537" y="45180"/>
                </a:cubicBezTo>
                <a:cubicBezTo>
                  <a:pt x="105574" y="45104"/>
                  <a:pt x="105574" y="45029"/>
                  <a:pt x="105574" y="45029"/>
                </a:cubicBezTo>
                <a:cubicBezTo>
                  <a:pt x="105574" y="44954"/>
                  <a:pt x="105611" y="44954"/>
                  <a:pt x="105647" y="44954"/>
                </a:cubicBezTo>
                <a:cubicBezTo>
                  <a:pt x="105647" y="44879"/>
                  <a:pt x="105684" y="44879"/>
                  <a:pt x="105684" y="44804"/>
                </a:cubicBezTo>
                <a:cubicBezTo>
                  <a:pt x="105721" y="44728"/>
                  <a:pt x="105758" y="44728"/>
                  <a:pt x="105758" y="44728"/>
                </a:cubicBezTo>
                <a:cubicBezTo>
                  <a:pt x="105758" y="44653"/>
                  <a:pt x="105758" y="44578"/>
                  <a:pt x="105788" y="44578"/>
                </a:cubicBezTo>
                <a:cubicBezTo>
                  <a:pt x="105788" y="44515"/>
                  <a:pt x="105788" y="44440"/>
                  <a:pt x="105788" y="44365"/>
                </a:cubicBezTo>
                <a:close/>
                <a:moveTo>
                  <a:pt x="106407" y="43688"/>
                </a:moveTo>
                <a:lnTo>
                  <a:pt x="106407" y="43688"/>
                </a:lnTo>
                <a:cubicBezTo>
                  <a:pt x="106407" y="43688"/>
                  <a:pt x="106370" y="43688"/>
                  <a:pt x="106333" y="43688"/>
                </a:cubicBezTo>
                <a:lnTo>
                  <a:pt x="106297" y="43763"/>
                </a:lnTo>
                <a:cubicBezTo>
                  <a:pt x="106266" y="43839"/>
                  <a:pt x="106229" y="43839"/>
                  <a:pt x="106229" y="43839"/>
                </a:cubicBezTo>
                <a:cubicBezTo>
                  <a:pt x="106192" y="43914"/>
                  <a:pt x="106192" y="43989"/>
                  <a:pt x="106156" y="43989"/>
                </a:cubicBezTo>
                <a:cubicBezTo>
                  <a:pt x="106119" y="44064"/>
                  <a:pt x="106082" y="44064"/>
                  <a:pt x="106082" y="44064"/>
                </a:cubicBezTo>
                <a:cubicBezTo>
                  <a:pt x="106119" y="44139"/>
                  <a:pt x="106156" y="44215"/>
                  <a:pt x="106192" y="44215"/>
                </a:cubicBezTo>
                <a:cubicBezTo>
                  <a:pt x="106266" y="44215"/>
                  <a:pt x="106297" y="44215"/>
                  <a:pt x="106297" y="44139"/>
                </a:cubicBezTo>
                <a:cubicBezTo>
                  <a:pt x="106333" y="44139"/>
                  <a:pt x="106333" y="44064"/>
                  <a:pt x="106333" y="43989"/>
                </a:cubicBezTo>
                <a:cubicBezTo>
                  <a:pt x="106370" y="43914"/>
                  <a:pt x="106407" y="43839"/>
                  <a:pt x="106407" y="43688"/>
                </a:cubicBezTo>
                <a:close/>
                <a:moveTo>
                  <a:pt x="108153" y="39903"/>
                </a:moveTo>
                <a:lnTo>
                  <a:pt x="108153" y="39903"/>
                </a:lnTo>
                <a:cubicBezTo>
                  <a:pt x="108116" y="39903"/>
                  <a:pt x="108116" y="39979"/>
                  <a:pt x="108116" y="40054"/>
                </a:cubicBezTo>
                <a:cubicBezTo>
                  <a:pt x="108079" y="40129"/>
                  <a:pt x="108042" y="40129"/>
                  <a:pt x="108042" y="40204"/>
                </a:cubicBezTo>
                <a:cubicBezTo>
                  <a:pt x="108042" y="40204"/>
                  <a:pt x="108042" y="40279"/>
                  <a:pt x="108042" y="40355"/>
                </a:cubicBezTo>
                <a:cubicBezTo>
                  <a:pt x="108042" y="40417"/>
                  <a:pt x="108006" y="40492"/>
                  <a:pt x="107969" y="40568"/>
                </a:cubicBezTo>
                <a:cubicBezTo>
                  <a:pt x="107932" y="40718"/>
                  <a:pt x="107932" y="40718"/>
                  <a:pt x="107932" y="40718"/>
                </a:cubicBezTo>
                <a:cubicBezTo>
                  <a:pt x="107932" y="40643"/>
                  <a:pt x="107969" y="40718"/>
                  <a:pt x="108006" y="40718"/>
                </a:cubicBezTo>
                <a:cubicBezTo>
                  <a:pt x="108042" y="40643"/>
                  <a:pt x="108042" y="40568"/>
                  <a:pt x="108042" y="40492"/>
                </a:cubicBezTo>
                <a:cubicBezTo>
                  <a:pt x="108079" y="40417"/>
                  <a:pt x="108079" y="40417"/>
                  <a:pt x="108116" y="40355"/>
                </a:cubicBezTo>
                <a:cubicBezTo>
                  <a:pt x="108116" y="40355"/>
                  <a:pt x="108153" y="40355"/>
                  <a:pt x="108189" y="40279"/>
                </a:cubicBezTo>
                <a:cubicBezTo>
                  <a:pt x="108189" y="40279"/>
                  <a:pt x="108189" y="40204"/>
                  <a:pt x="108189" y="40129"/>
                </a:cubicBezTo>
                <a:cubicBezTo>
                  <a:pt x="108189" y="40129"/>
                  <a:pt x="108226" y="40054"/>
                  <a:pt x="108226" y="39979"/>
                </a:cubicBezTo>
                <a:lnTo>
                  <a:pt x="108226" y="39903"/>
                </a:lnTo>
                <a:cubicBezTo>
                  <a:pt x="108153" y="39828"/>
                  <a:pt x="108153" y="39828"/>
                  <a:pt x="108153" y="39828"/>
                </a:cubicBezTo>
                <a:lnTo>
                  <a:pt x="108153" y="39903"/>
                </a:lnTo>
                <a:close/>
                <a:moveTo>
                  <a:pt x="112330" y="36119"/>
                </a:moveTo>
                <a:lnTo>
                  <a:pt x="112330" y="36119"/>
                </a:lnTo>
                <a:cubicBezTo>
                  <a:pt x="112294" y="35968"/>
                  <a:pt x="112294" y="35968"/>
                  <a:pt x="112294" y="35968"/>
                </a:cubicBezTo>
                <a:cubicBezTo>
                  <a:pt x="112257" y="35893"/>
                  <a:pt x="112220" y="35893"/>
                  <a:pt x="112183" y="35893"/>
                </a:cubicBezTo>
                <a:cubicBezTo>
                  <a:pt x="112183" y="35893"/>
                  <a:pt x="112147" y="35893"/>
                  <a:pt x="112110" y="35893"/>
                </a:cubicBezTo>
                <a:cubicBezTo>
                  <a:pt x="112110" y="35968"/>
                  <a:pt x="112110" y="36043"/>
                  <a:pt x="112110" y="36119"/>
                </a:cubicBezTo>
                <a:cubicBezTo>
                  <a:pt x="112110" y="36181"/>
                  <a:pt x="112110" y="36181"/>
                  <a:pt x="112110" y="36332"/>
                </a:cubicBezTo>
                <a:cubicBezTo>
                  <a:pt x="112330" y="36332"/>
                  <a:pt x="112330" y="36332"/>
                  <a:pt x="112330" y="36332"/>
                </a:cubicBezTo>
                <a:cubicBezTo>
                  <a:pt x="112330" y="36256"/>
                  <a:pt x="112330" y="36181"/>
                  <a:pt x="112330" y="36119"/>
                </a:cubicBezTo>
                <a:close/>
                <a:moveTo>
                  <a:pt x="111852" y="36181"/>
                </a:moveTo>
                <a:lnTo>
                  <a:pt x="111852" y="36181"/>
                </a:lnTo>
                <a:cubicBezTo>
                  <a:pt x="111822" y="36181"/>
                  <a:pt x="111822" y="36119"/>
                  <a:pt x="111822" y="36119"/>
                </a:cubicBezTo>
                <a:cubicBezTo>
                  <a:pt x="111785" y="35968"/>
                  <a:pt x="111822" y="35893"/>
                  <a:pt x="111822" y="35743"/>
                </a:cubicBezTo>
                <a:cubicBezTo>
                  <a:pt x="111822" y="35667"/>
                  <a:pt x="111785" y="35667"/>
                  <a:pt x="111748" y="35592"/>
                </a:cubicBezTo>
                <a:cubicBezTo>
                  <a:pt x="111748" y="35517"/>
                  <a:pt x="111712" y="35517"/>
                  <a:pt x="111712" y="35442"/>
                </a:cubicBezTo>
                <a:cubicBezTo>
                  <a:pt x="111675" y="35367"/>
                  <a:pt x="111638" y="35367"/>
                  <a:pt x="111601" y="35291"/>
                </a:cubicBezTo>
                <a:cubicBezTo>
                  <a:pt x="111601" y="35442"/>
                  <a:pt x="111601" y="35517"/>
                  <a:pt x="111601" y="35667"/>
                </a:cubicBezTo>
                <a:cubicBezTo>
                  <a:pt x="111601" y="35667"/>
                  <a:pt x="111638" y="35743"/>
                  <a:pt x="111638" y="35818"/>
                </a:cubicBezTo>
                <a:cubicBezTo>
                  <a:pt x="111638" y="35893"/>
                  <a:pt x="111638" y="35968"/>
                  <a:pt x="111638" y="36119"/>
                </a:cubicBezTo>
                <a:cubicBezTo>
                  <a:pt x="111638" y="36181"/>
                  <a:pt x="111675" y="36256"/>
                  <a:pt x="111675" y="36407"/>
                </a:cubicBezTo>
                <a:cubicBezTo>
                  <a:pt x="111895" y="36407"/>
                  <a:pt x="111895" y="36407"/>
                  <a:pt x="111895" y="36407"/>
                </a:cubicBezTo>
                <a:cubicBezTo>
                  <a:pt x="111852" y="36332"/>
                  <a:pt x="111852" y="36256"/>
                  <a:pt x="111852" y="36181"/>
                </a:cubicBezTo>
                <a:close/>
                <a:moveTo>
                  <a:pt x="110909" y="32321"/>
                </a:moveTo>
                <a:lnTo>
                  <a:pt x="110909" y="32321"/>
                </a:lnTo>
                <a:cubicBezTo>
                  <a:pt x="110946" y="32321"/>
                  <a:pt x="110983" y="32246"/>
                  <a:pt x="111019" y="32246"/>
                </a:cubicBezTo>
                <a:lnTo>
                  <a:pt x="111056" y="32171"/>
                </a:lnTo>
                <a:cubicBezTo>
                  <a:pt x="111093" y="32096"/>
                  <a:pt x="111130" y="32171"/>
                  <a:pt x="111130" y="32096"/>
                </a:cubicBezTo>
                <a:cubicBezTo>
                  <a:pt x="111166" y="32020"/>
                  <a:pt x="111166" y="31958"/>
                  <a:pt x="111166" y="31807"/>
                </a:cubicBezTo>
                <a:cubicBezTo>
                  <a:pt x="111130" y="31807"/>
                  <a:pt x="111130" y="31732"/>
                  <a:pt x="111093" y="31732"/>
                </a:cubicBezTo>
                <a:cubicBezTo>
                  <a:pt x="111056" y="31732"/>
                  <a:pt x="111056" y="31732"/>
                  <a:pt x="111056" y="31732"/>
                </a:cubicBezTo>
                <a:cubicBezTo>
                  <a:pt x="111019" y="31732"/>
                  <a:pt x="110983" y="31807"/>
                  <a:pt x="110946" y="31807"/>
                </a:cubicBezTo>
                <a:cubicBezTo>
                  <a:pt x="110909" y="31807"/>
                  <a:pt x="110842" y="31807"/>
                  <a:pt x="110805" y="31807"/>
                </a:cubicBezTo>
                <a:cubicBezTo>
                  <a:pt x="110768" y="31883"/>
                  <a:pt x="110695" y="31958"/>
                  <a:pt x="110695" y="32020"/>
                </a:cubicBezTo>
                <a:cubicBezTo>
                  <a:pt x="110695" y="32321"/>
                  <a:pt x="110695" y="32321"/>
                  <a:pt x="110695" y="32321"/>
                </a:cubicBezTo>
                <a:cubicBezTo>
                  <a:pt x="110732" y="32321"/>
                  <a:pt x="110768" y="32321"/>
                  <a:pt x="110768" y="32321"/>
                </a:cubicBezTo>
                <a:cubicBezTo>
                  <a:pt x="110842" y="32321"/>
                  <a:pt x="110879" y="32321"/>
                  <a:pt x="110909" y="32321"/>
                </a:cubicBezTo>
                <a:close/>
                <a:moveTo>
                  <a:pt x="119013" y="27346"/>
                </a:moveTo>
                <a:lnTo>
                  <a:pt x="119013" y="27346"/>
                </a:lnTo>
                <a:cubicBezTo>
                  <a:pt x="119050" y="27346"/>
                  <a:pt x="119117" y="27346"/>
                  <a:pt x="119154" y="27346"/>
                </a:cubicBezTo>
                <a:cubicBezTo>
                  <a:pt x="119154" y="27346"/>
                  <a:pt x="119191" y="27346"/>
                  <a:pt x="119228" y="27346"/>
                </a:cubicBezTo>
                <a:cubicBezTo>
                  <a:pt x="119264" y="27346"/>
                  <a:pt x="119228" y="27496"/>
                  <a:pt x="119264" y="27496"/>
                </a:cubicBezTo>
                <a:cubicBezTo>
                  <a:pt x="119338" y="27571"/>
                  <a:pt x="119375" y="27496"/>
                  <a:pt x="119448" y="27496"/>
                </a:cubicBezTo>
                <a:cubicBezTo>
                  <a:pt x="119522" y="27496"/>
                  <a:pt x="119522" y="27496"/>
                  <a:pt x="119522" y="27496"/>
                </a:cubicBezTo>
                <a:cubicBezTo>
                  <a:pt x="119558" y="27496"/>
                  <a:pt x="119595" y="27421"/>
                  <a:pt x="119626" y="27421"/>
                </a:cubicBezTo>
                <a:cubicBezTo>
                  <a:pt x="119699" y="27421"/>
                  <a:pt x="119736" y="27496"/>
                  <a:pt x="119810" y="27571"/>
                </a:cubicBezTo>
                <a:cubicBezTo>
                  <a:pt x="119846" y="27571"/>
                  <a:pt x="119846" y="27646"/>
                  <a:pt x="119920" y="27646"/>
                </a:cubicBezTo>
                <a:cubicBezTo>
                  <a:pt x="119957" y="27646"/>
                  <a:pt x="119957" y="27646"/>
                  <a:pt x="119993" y="27646"/>
                </a:cubicBezTo>
                <a:cubicBezTo>
                  <a:pt x="119993" y="27346"/>
                  <a:pt x="119993" y="27346"/>
                  <a:pt x="119993" y="27346"/>
                </a:cubicBezTo>
                <a:lnTo>
                  <a:pt x="119957" y="27346"/>
                </a:lnTo>
                <a:cubicBezTo>
                  <a:pt x="119920" y="27271"/>
                  <a:pt x="119883" y="27271"/>
                  <a:pt x="119883" y="27271"/>
                </a:cubicBezTo>
                <a:cubicBezTo>
                  <a:pt x="119846" y="27195"/>
                  <a:pt x="119810" y="27195"/>
                  <a:pt x="119810" y="27195"/>
                </a:cubicBezTo>
                <a:cubicBezTo>
                  <a:pt x="119736" y="27195"/>
                  <a:pt x="119699" y="27120"/>
                  <a:pt x="119626" y="27120"/>
                </a:cubicBezTo>
                <a:cubicBezTo>
                  <a:pt x="119595" y="27120"/>
                  <a:pt x="119558" y="27120"/>
                  <a:pt x="119522" y="27120"/>
                </a:cubicBezTo>
                <a:cubicBezTo>
                  <a:pt x="119485" y="27120"/>
                  <a:pt x="119448" y="27045"/>
                  <a:pt x="119448" y="27045"/>
                </a:cubicBezTo>
                <a:cubicBezTo>
                  <a:pt x="119411" y="27045"/>
                  <a:pt x="119375" y="27045"/>
                  <a:pt x="119375" y="27045"/>
                </a:cubicBezTo>
                <a:cubicBezTo>
                  <a:pt x="119338" y="27045"/>
                  <a:pt x="119301" y="26970"/>
                  <a:pt x="119264" y="26970"/>
                </a:cubicBezTo>
                <a:cubicBezTo>
                  <a:pt x="119154" y="26970"/>
                  <a:pt x="119081" y="27045"/>
                  <a:pt x="119013" y="27120"/>
                </a:cubicBezTo>
                <a:cubicBezTo>
                  <a:pt x="119013" y="27120"/>
                  <a:pt x="118977" y="27346"/>
                  <a:pt x="119013" y="27346"/>
                </a:cubicBezTo>
                <a:close/>
                <a:moveTo>
                  <a:pt x="115926" y="18573"/>
                </a:moveTo>
                <a:lnTo>
                  <a:pt x="115926" y="18573"/>
                </a:lnTo>
                <a:cubicBezTo>
                  <a:pt x="115926" y="18573"/>
                  <a:pt x="115963" y="18573"/>
                  <a:pt x="116000" y="18573"/>
                </a:cubicBezTo>
                <a:cubicBezTo>
                  <a:pt x="116067" y="18573"/>
                  <a:pt x="116104" y="18573"/>
                  <a:pt x="116177" y="18573"/>
                </a:cubicBezTo>
                <a:cubicBezTo>
                  <a:pt x="116287" y="18573"/>
                  <a:pt x="116324" y="18573"/>
                  <a:pt x="116434" y="18573"/>
                </a:cubicBezTo>
                <a:cubicBezTo>
                  <a:pt x="116471" y="18573"/>
                  <a:pt x="116508" y="18498"/>
                  <a:pt x="116575" y="18498"/>
                </a:cubicBezTo>
                <a:cubicBezTo>
                  <a:pt x="116575" y="18422"/>
                  <a:pt x="116612" y="18422"/>
                  <a:pt x="116649" y="18422"/>
                </a:cubicBezTo>
                <a:cubicBezTo>
                  <a:pt x="116686" y="18360"/>
                  <a:pt x="116722" y="18422"/>
                  <a:pt x="116796" y="18422"/>
                </a:cubicBezTo>
                <a:cubicBezTo>
                  <a:pt x="116943" y="18422"/>
                  <a:pt x="116943" y="18422"/>
                  <a:pt x="116943" y="18422"/>
                </a:cubicBezTo>
                <a:cubicBezTo>
                  <a:pt x="116943" y="18422"/>
                  <a:pt x="116980" y="18422"/>
                  <a:pt x="117016" y="18422"/>
                </a:cubicBezTo>
                <a:cubicBezTo>
                  <a:pt x="117084" y="18422"/>
                  <a:pt x="117084" y="18422"/>
                  <a:pt x="117084" y="18422"/>
                </a:cubicBezTo>
                <a:cubicBezTo>
                  <a:pt x="117120" y="18422"/>
                  <a:pt x="117120" y="18422"/>
                  <a:pt x="117157" y="18422"/>
                </a:cubicBezTo>
                <a:cubicBezTo>
                  <a:pt x="117157" y="18209"/>
                  <a:pt x="117157" y="18209"/>
                  <a:pt x="117157" y="18209"/>
                </a:cubicBezTo>
                <a:cubicBezTo>
                  <a:pt x="117157" y="18134"/>
                  <a:pt x="117157" y="18059"/>
                  <a:pt x="117120" y="18059"/>
                </a:cubicBezTo>
                <a:cubicBezTo>
                  <a:pt x="117084" y="17984"/>
                  <a:pt x="117084" y="17984"/>
                  <a:pt x="117047" y="17909"/>
                </a:cubicBezTo>
                <a:cubicBezTo>
                  <a:pt x="116980" y="17833"/>
                  <a:pt x="116943" y="17909"/>
                  <a:pt x="116833" y="17909"/>
                </a:cubicBezTo>
                <a:cubicBezTo>
                  <a:pt x="116833" y="17909"/>
                  <a:pt x="116796" y="17833"/>
                  <a:pt x="116759" y="17833"/>
                </a:cubicBezTo>
                <a:cubicBezTo>
                  <a:pt x="116759" y="17833"/>
                  <a:pt x="116722" y="17909"/>
                  <a:pt x="116686" y="17833"/>
                </a:cubicBezTo>
                <a:cubicBezTo>
                  <a:pt x="116649" y="17833"/>
                  <a:pt x="116649" y="17833"/>
                  <a:pt x="116612" y="17758"/>
                </a:cubicBezTo>
                <a:cubicBezTo>
                  <a:pt x="116575" y="17758"/>
                  <a:pt x="116575" y="17683"/>
                  <a:pt x="116539" y="17683"/>
                </a:cubicBezTo>
                <a:cubicBezTo>
                  <a:pt x="116508" y="17608"/>
                  <a:pt x="116508" y="17683"/>
                  <a:pt x="116471" y="17683"/>
                </a:cubicBezTo>
                <a:cubicBezTo>
                  <a:pt x="116434" y="17683"/>
                  <a:pt x="116434" y="17608"/>
                  <a:pt x="116398" y="17683"/>
                </a:cubicBezTo>
                <a:cubicBezTo>
                  <a:pt x="116361" y="17683"/>
                  <a:pt x="116361" y="17758"/>
                  <a:pt x="116324" y="17758"/>
                </a:cubicBezTo>
                <a:cubicBezTo>
                  <a:pt x="116287" y="17758"/>
                  <a:pt x="116324" y="17909"/>
                  <a:pt x="116287" y="17909"/>
                </a:cubicBezTo>
                <a:cubicBezTo>
                  <a:pt x="116287" y="17909"/>
                  <a:pt x="116251" y="17909"/>
                  <a:pt x="116214" y="17909"/>
                </a:cubicBezTo>
                <a:cubicBezTo>
                  <a:pt x="116214" y="17909"/>
                  <a:pt x="116177" y="17909"/>
                  <a:pt x="116140" y="17909"/>
                </a:cubicBezTo>
                <a:cubicBezTo>
                  <a:pt x="116104" y="17909"/>
                  <a:pt x="116067" y="17909"/>
                  <a:pt x="116000" y="17909"/>
                </a:cubicBezTo>
                <a:cubicBezTo>
                  <a:pt x="115963" y="17909"/>
                  <a:pt x="115963" y="17984"/>
                  <a:pt x="115926" y="17984"/>
                </a:cubicBezTo>
                <a:cubicBezTo>
                  <a:pt x="115852" y="18059"/>
                  <a:pt x="115852" y="18209"/>
                  <a:pt x="115852" y="18422"/>
                </a:cubicBezTo>
                <a:cubicBezTo>
                  <a:pt x="115889" y="18498"/>
                  <a:pt x="115889" y="18573"/>
                  <a:pt x="115926" y="18573"/>
                </a:cubicBezTo>
                <a:close/>
                <a:moveTo>
                  <a:pt x="104992" y="13084"/>
                </a:moveTo>
                <a:lnTo>
                  <a:pt x="104992" y="13084"/>
                </a:lnTo>
                <a:cubicBezTo>
                  <a:pt x="105029" y="13159"/>
                  <a:pt x="105029" y="13159"/>
                  <a:pt x="105065" y="13159"/>
                </a:cubicBezTo>
                <a:cubicBezTo>
                  <a:pt x="105102" y="13159"/>
                  <a:pt x="105102" y="13159"/>
                  <a:pt x="105139" y="13221"/>
                </a:cubicBezTo>
                <a:cubicBezTo>
                  <a:pt x="105139" y="13221"/>
                  <a:pt x="105139" y="13297"/>
                  <a:pt x="105176" y="13372"/>
                </a:cubicBezTo>
                <a:cubicBezTo>
                  <a:pt x="105212" y="13447"/>
                  <a:pt x="105243" y="13447"/>
                  <a:pt x="105280" y="13447"/>
                </a:cubicBezTo>
                <a:cubicBezTo>
                  <a:pt x="105316" y="13447"/>
                  <a:pt x="105353" y="13447"/>
                  <a:pt x="105390" y="13372"/>
                </a:cubicBezTo>
                <a:cubicBezTo>
                  <a:pt x="105464" y="13372"/>
                  <a:pt x="105500" y="13297"/>
                  <a:pt x="105537" y="13297"/>
                </a:cubicBezTo>
                <a:cubicBezTo>
                  <a:pt x="105611" y="13297"/>
                  <a:pt x="105647" y="13372"/>
                  <a:pt x="105684" y="13447"/>
                </a:cubicBezTo>
                <a:cubicBezTo>
                  <a:pt x="105721" y="13447"/>
                  <a:pt x="105721" y="13522"/>
                  <a:pt x="105758" y="13597"/>
                </a:cubicBezTo>
                <a:cubicBezTo>
                  <a:pt x="105788" y="13597"/>
                  <a:pt x="105788" y="13597"/>
                  <a:pt x="105825" y="13597"/>
                </a:cubicBezTo>
                <a:cubicBezTo>
                  <a:pt x="105862" y="13597"/>
                  <a:pt x="105862" y="13673"/>
                  <a:pt x="105898" y="13673"/>
                </a:cubicBezTo>
                <a:cubicBezTo>
                  <a:pt x="105935" y="13673"/>
                  <a:pt x="105972" y="13673"/>
                  <a:pt x="106045" y="13673"/>
                </a:cubicBezTo>
                <a:cubicBezTo>
                  <a:pt x="106119" y="13673"/>
                  <a:pt x="106119" y="13673"/>
                  <a:pt x="106119" y="13673"/>
                </a:cubicBezTo>
                <a:cubicBezTo>
                  <a:pt x="106119" y="13673"/>
                  <a:pt x="106156" y="13673"/>
                  <a:pt x="106192" y="13673"/>
                </a:cubicBezTo>
                <a:cubicBezTo>
                  <a:pt x="106229" y="13673"/>
                  <a:pt x="106229" y="13597"/>
                  <a:pt x="106266" y="13522"/>
                </a:cubicBezTo>
                <a:cubicBezTo>
                  <a:pt x="106266" y="13522"/>
                  <a:pt x="106266" y="13372"/>
                  <a:pt x="106297" y="13372"/>
                </a:cubicBezTo>
                <a:cubicBezTo>
                  <a:pt x="106333" y="13372"/>
                  <a:pt x="106333" y="13372"/>
                  <a:pt x="106370" y="13372"/>
                </a:cubicBezTo>
                <a:cubicBezTo>
                  <a:pt x="106407" y="13372"/>
                  <a:pt x="106444" y="13372"/>
                  <a:pt x="106480" y="13372"/>
                </a:cubicBezTo>
                <a:cubicBezTo>
                  <a:pt x="106480" y="13084"/>
                  <a:pt x="106480" y="13084"/>
                  <a:pt x="106480" y="13084"/>
                </a:cubicBezTo>
                <a:cubicBezTo>
                  <a:pt x="106480" y="13084"/>
                  <a:pt x="106444" y="13008"/>
                  <a:pt x="106444" y="12933"/>
                </a:cubicBezTo>
                <a:lnTo>
                  <a:pt x="106480" y="12933"/>
                </a:lnTo>
                <a:cubicBezTo>
                  <a:pt x="106370" y="12933"/>
                  <a:pt x="106333" y="12933"/>
                  <a:pt x="106229" y="12933"/>
                </a:cubicBezTo>
                <a:cubicBezTo>
                  <a:pt x="106192" y="12933"/>
                  <a:pt x="106192" y="12933"/>
                  <a:pt x="106156" y="12933"/>
                </a:cubicBezTo>
                <a:cubicBezTo>
                  <a:pt x="106119" y="12933"/>
                  <a:pt x="106082" y="12933"/>
                  <a:pt x="106009" y="12933"/>
                </a:cubicBezTo>
                <a:cubicBezTo>
                  <a:pt x="105935" y="12933"/>
                  <a:pt x="105935" y="12933"/>
                  <a:pt x="105935" y="12933"/>
                </a:cubicBezTo>
                <a:cubicBezTo>
                  <a:pt x="105935" y="12933"/>
                  <a:pt x="105898" y="12933"/>
                  <a:pt x="105862" y="12933"/>
                </a:cubicBezTo>
                <a:cubicBezTo>
                  <a:pt x="105788" y="12933"/>
                  <a:pt x="105788" y="12933"/>
                  <a:pt x="105788" y="12933"/>
                </a:cubicBezTo>
                <a:cubicBezTo>
                  <a:pt x="105758" y="12933"/>
                  <a:pt x="105758" y="12933"/>
                  <a:pt x="105721" y="12933"/>
                </a:cubicBezTo>
                <a:cubicBezTo>
                  <a:pt x="105721" y="12557"/>
                  <a:pt x="105721" y="12557"/>
                  <a:pt x="105721" y="12557"/>
                </a:cubicBezTo>
                <a:cubicBezTo>
                  <a:pt x="105647" y="12557"/>
                  <a:pt x="105574" y="12557"/>
                  <a:pt x="105500" y="12557"/>
                </a:cubicBezTo>
                <a:cubicBezTo>
                  <a:pt x="105464" y="12557"/>
                  <a:pt x="105464" y="12557"/>
                  <a:pt x="105427" y="12557"/>
                </a:cubicBezTo>
                <a:cubicBezTo>
                  <a:pt x="105390" y="12557"/>
                  <a:pt x="105427" y="12708"/>
                  <a:pt x="105390" y="12708"/>
                </a:cubicBezTo>
                <a:cubicBezTo>
                  <a:pt x="105390" y="12783"/>
                  <a:pt x="105353" y="12708"/>
                  <a:pt x="105316" y="12708"/>
                </a:cubicBezTo>
                <a:cubicBezTo>
                  <a:pt x="105243" y="12708"/>
                  <a:pt x="105243" y="12708"/>
                  <a:pt x="105212" y="12708"/>
                </a:cubicBezTo>
                <a:cubicBezTo>
                  <a:pt x="105102" y="12632"/>
                  <a:pt x="105102" y="12482"/>
                  <a:pt x="105029" y="12332"/>
                </a:cubicBezTo>
                <a:cubicBezTo>
                  <a:pt x="104955" y="12407"/>
                  <a:pt x="104955" y="12407"/>
                  <a:pt x="104955" y="12407"/>
                </a:cubicBezTo>
                <a:cubicBezTo>
                  <a:pt x="104955" y="13008"/>
                  <a:pt x="104955" y="13008"/>
                  <a:pt x="104955" y="13008"/>
                </a:cubicBezTo>
                <a:cubicBezTo>
                  <a:pt x="104992" y="13008"/>
                  <a:pt x="104955" y="13084"/>
                  <a:pt x="104992" y="13084"/>
                </a:cubicBezTo>
                <a:close/>
                <a:moveTo>
                  <a:pt x="102885" y="15377"/>
                </a:moveTo>
                <a:lnTo>
                  <a:pt x="102885" y="15377"/>
                </a:lnTo>
                <a:cubicBezTo>
                  <a:pt x="102958" y="15377"/>
                  <a:pt x="102995" y="15452"/>
                  <a:pt x="103032" y="15452"/>
                </a:cubicBezTo>
                <a:cubicBezTo>
                  <a:pt x="103068" y="15452"/>
                  <a:pt x="103105" y="15452"/>
                  <a:pt x="103179" y="15452"/>
                </a:cubicBezTo>
                <a:cubicBezTo>
                  <a:pt x="103246" y="15452"/>
                  <a:pt x="103246" y="15452"/>
                  <a:pt x="103246" y="15452"/>
                </a:cubicBezTo>
                <a:cubicBezTo>
                  <a:pt x="103283" y="15452"/>
                  <a:pt x="103283" y="15452"/>
                  <a:pt x="103320" y="15452"/>
                </a:cubicBezTo>
                <a:cubicBezTo>
                  <a:pt x="103393" y="15452"/>
                  <a:pt x="103467" y="15452"/>
                  <a:pt x="103540" y="15452"/>
                </a:cubicBezTo>
                <a:cubicBezTo>
                  <a:pt x="103577" y="15452"/>
                  <a:pt x="103614" y="15377"/>
                  <a:pt x="103650" y="15377"/>
                </a:cubicBezTo>
                <a:cubicBezTo>
                  <a:pt x="103681" y="15377"/>
                  <a:pt x="103681" y="15377"/>
                  <a:pt x="103681" y="15377"/>
                </a:cubicBezTo>
                <a:cubicBezTo>
                  <a:pt x="103724" y="15377"/>
                  <a:pt x="103724" y="15452"/>
                  <a:pt x="103754" y="15527"/>
                </a:cubicBezTo>
                <a:cubicBezTo>
                  <a:pt x="103791" y="15527"/>
                  <a:pt x="103828" y="15603"/>
                  <a:pt x="103901" y="15603"/>
                </a:cubicBezTo>
                <a:cubicBezTo>
                  <a:pt x="103901" y="15603"/>
                  <a:pt x="103938" y="15678"/>
                  <a:pt x="103975" y="15678"/>
                </a:cubicBezTo>
                <a:cubicBezTo>
                  <a:pt x="104085" y="15678"/>
                  <a:pt x="104085" y="15678"/>
                  <a:pt x="104085" y="15678"/>
                </a:cubicBezTo>
                <a:cubicBezTo>
                  <a:pt x="104122" y="15377"/>
                  <a:pt x="104122" y="15377"/>
                  <a:pt x="104122" y="15377"/>
                </a:cubicBezTo>
                <a:cubicBezTo>
                  <a:pt x="104085" y="15302"/>
                  <a:pt x="104085" y="15227"/>
                  <a:pt x="104085" y="15227"/>
                </a:cubicBezTo>
                <a:cubicBezTo>
                  <a:pt x="104049" y="15164"/>
                  <a:pt x="104049" y="15164"/>
                  <a:pt x="104012" y="15164"/>
                </a:cubicBezTo>
                <a:cubicBezTo>
                  <a:pt x="103975" y="15089"/>
                  <a:pt x="103975" y="15089"/>
                  <a:pt x="103938" y="15014"/>
                </a:cubicBezTo>
                <a:cubicBezTo>
                  <a:pt x="103901" y="15014"/>
                  <a:pt x="103901" y="15089"/>
                  <a:pt x="103865" y="15014"/>
                </a:cubicBezTo>
                <a:cubicBezTo>
                  <a:pt x="103828" y="15014"/>
                  <a:pt x="103828" y="15014"/>
                  <a:pt x="103791" y="15014"/>
                </a:cubicBezTo>
                <a:cubicBezTo>
                  <a:pt x="103754" y="14938"/>
                  <a:pt x="103754" y="14938"/>
                  <a:pt x="103724" y="14863"/>
                </a:cubicBezTo>
                <a:lnTo>
                  <a:pt x="103724" y="14788"/>
                </a:lnTo>
                <a:cubicBezTo>
                  <a:pt x="103681" y="14713"/>
                  <a:pt x="103650" y="14788"/>
                  <a:pt x="103650" y="14788"/>
                </a:cubicBezTo>
                <a:cubicBezTo>
                  <a:pt x="103577" y="14788"/>
                  <a:pt x="103577" y="14788"/>
                  <a:pt x="103577" y="14788"/>
                </a:cubicBezTo>
                <a:cubicBezTo>
                  <a:pt x="103503" y="14788"/>
                  <a:pt x="103430" y="14713"/>
                  <a:pt x="103356" y="14788"/>
                </a:cubicBezTo>
                <a:cubicBezTo>
                  <a:pt x="103320" y="14788"/>
                  <a:pt x="103320" y="14863"/>
                  <a:pt x="103283" y="14863"/>
                </a:cubicBezTo>
                <a:cubicBezTo>
                  <a:pt x="103283" y="14938"/>
                  <a:pt x="103283" y="15014"/>
                  <a:pt x="103246" y="15014"/>
                </a:cubicBezTo>
                <a:cubicBezTo>
                  <a:pt x="103246" y="15089"/>
                  <a:pt x="103209" y="15014"/>
                  <a:pt x="103179" y="15014"/>
                </a:cubicBezTo>
                <a:cubicBezTo>
                  <a:pt x="103068" y="15089"/>
                  <a:pt x="103032" y="15227"/>
                  <a:pt x="102958" y="15377"/>
                </a:cubicBezTo>
                <a:lnTo>
                  <a:pt x="102885" y="15377"/>
                </a:lnTo>
                <a:close/>
                <a:moveTo>
                  <a:pt x="103246" y="14487"/>
                </a:moveTo>
                <a:lnTo>
                  <a:pt x="103246" y="14487"/>
                </a:lnTo>
                <a:cubicBezTo>
                  <a:pt x="103283" y="14487"/>
                  <a:pt x="103283" y="14487"/>
                  <a:pt x="103320" y="14412"/>
                </a:cubicBezTo>
                <a:cubicBezTo>
                  <a:pt x="103320" y="14412"/>
                  <a:pt x="103320" y="14337"/>
                  <a:pt x="103320" y="14262"/>
                </a:cubicBezTo>
                <a:cubicBezTo>
                  <a:pt x="103283" y="14262"/>
                  <a:pt x="103283" y="14186"/>
                  <a:pt x="103246" y="14186"/>
                </a:cubicBezTo>
                <a:cubicBezTo>
                  <a:pt x="103246" y="14186"/>
                  <a:pt x="103209" y="14186"/>
                  <a:pt x="103179" y="14186"/>
                </a:cubicBezTo>
                <a:cubicBezTo>
                  <a:pt x="103142" y="14186"/>
                  <a:pt x="103105" y="14124"/>
                  <a:pt x="103032" y="14124"/>
                </a:cubicBezTo>
                <a:cubicBezTo>
                  <a:pt x="102921" y="14124"/>
                  <a:pt x="102921" y="14124"/>
                  <a:pt x="102921" y="14124"/>
                </a:cubicBezTo>
                <a:cubicBezTo>
                  <a:pt x="102921" y="14186"/>
                  <a:pt x="102885" y="14186"/>
                  <a:pt x="102885" y="14262"/>
                </a:cubicBezTo>
                <a:cubicBezTo>
                  <a:pt x="102885" y="14337"/>
                  <a:pt x="102921" y="14412"/>
                  <a:pt x="102958" y="14412"/>
                </a:cubicBezTo>
                <a:cubicBezTo>
                  <a:pt x="102958" y="14487"/>
                  <a:pt x="102995" y="14487"/>
                  <a:pt x="102995" y="14487"/>
                </a:cubicBezTo>
                <a:cubicBezTo>
                  <a:pt x="103068" y="14487"/>
                  <a:pt x="103105" y="14562"/>
                  <a:pt x="103142" y="14562"/>
                </a:cubicBezTo>
                <a:cubicBezTo>
                  <a:pt x="103179" y="14562"/>
                  <a:pt x="103209" y="14487"/>
                  <a:pt x="103246" y="14487"/>
                </a:cubicBezTo>
                <a:close/>
                <a:moveTo>
                  <a:pt x="101941" y="12933"/>
                </a:moveTo>
                <a:lnTo>
                  <a:pt x="101941" y="12933"/>
                </a:lnTo>
                <a:cubicBezTo>
                  <a:pt x="101941" y="12933"/>
                  <a:pt x="101941" y="13008"/>
                  <a:pt x="101978" y="13008"/>
                </a:cubicBezTo>
                <a:cubicBezTo>
                  <a:pt x="102015" y="13084"/>
                  <a:pt x="101978" y="13159"/>
                  <a:pt x="102015" y="13159"/>
                </a:cubicBezTo>
                <a:cubicBezTo>
                  <a:pt x="102052" y="13221"/>
                  <a:pt x="102052" y="13221"/>
                  <a:pt x="102088" y="13221"/>
                </a:cubicBezTo>
                <a:cubicBezTo>
                  <a:pt x="102125" y="13221"/>
                  <a:pt x="102125" y="13297"/>
                  <a:pt x="102162" y="13297"/>
                </a:cubicBezTo>
                <a:cubicBezTo>
                  <a:pt x="102192" y="13372"/>
                  <a:pt x="102192" y="13372"/>
                  <a:pt x="102229" y="13372"/>
                </a:cubicBezTo>
                <a:cubicBezTo>
                  <a:pt x="102266" y="13372"/>
                  <a:pt x="102303" y="13447"/>
                  <a:pt x="102303" y="13522"/>
                </a:cubicBezTo>
                <a:cubicBezTo>
                  <a:pt x="102339" y="13522"/>
                  <a:pt x="102339" y="13597"/>
                  <a:pt x="102339" y="13673"/>
                </a:cubicBezTo>
                <a:cubicBezTo>
                  <a:pt x="102376" y="13673"/>
                  <a:pt x="102376" y="13748"/>
                  <a:pt x="102376" y="13823"/>
                </a:cubicBezTo>
                <a:cubicBezTo>
                  <a:pt x="102413" y="13823"/>
                  <a:pt x="102450" y="13823"/>
                  <a:pt x="102486" y="13823"/>
                </a:cubicBezTo>
                <a:cubicBezTo>
                  <a:pt x="102560" y="13823"/>
                  <a:pt x="102597" y="13823"/>
                  <a:pt x="102664" y="13823"/>
                </a:cubicBezTo>
                <a:cubicBezTo>
                  <a:pt x="102664" y="13673"/>
                  <a:pt x="102707" y="13673"/>
                  <a:pt x="102707" y="13597"/>
                </a:cubicBezTo>
                <a:cubicBezTo>
                  <a:pt x="102707" y="13522"/>
                  <a:pt x="102707" y="13447"/>
                  <a:pt x="102707" y="13447"/>
                </a:cubicBezTo>
                <a:cubicBezTo>
                  <a:pt x="102707" y="13372"/>
                  <a:pt x="102738" y="13372"/>
                  <a:pt x="102738" y="13297"/>
                </a:cubicBezTo>
                <a:cubicBezTo>
                  <a:pt x="102811" y="13372"/>
                  <a:pt x="102885" y="13447"/>
                  <a:pt x="102958" y="13447"/>
                </a:cubicBezTo>
                <a:cubicBezTo>
                  <a:pt x="103032" y="13447"/>
                  <a:pt x="103105" y="13447"/>
                  <a:pt x="103179" y="13447"/>
                </a:cubicBezTo>
                <a:cubicBezTo>
                  <a:pt x="103246" y="13447"/>
                  <a:pt x="103283" y="13447"/>
                  <a:pt x="103320" y="13372"/>
                </a:cubicBezTo>
                <a:cubicBezTo>
                  <a:pt x="103356" y="13372"/>
                  <a:pt x="103320" y="13297"/>
                  <a:pt x="103356" y="13221"/>
                </a:cubicBezTo>
                <a:cubicBezTo>
                  <a:pt x="103356" y="13221"/>
                  <a:pt x="103393" y="13221"/>
                  <a:pt x="103430" y="13221"/>
                </a:cubicBezTo>
                <a:lnTo>
                  <a:pt x="103467" y="13221"/>
                </a:lnTo>
                <a:cubicBezTo>
                  <a:pt x="103503" y="13297"/>
                  <a:pt x="103503" y="13372"/>
                  <a:pt x="103540" y="13372"/>
                </a:cubicBezTo>
                <a:cubicBezTo>
                  <a:pt x="103577" y="13372"/>
                  <a:pt x="103577" y="13447"/>
                  <a:pt x="103614" y="13447"/>
                </a:cubicBezTo>
                <a:cubicBezTo>
                  <a:pt x="103681" y="13447"/>
                  <a:pt x="103681" y="13297"/>
                  <a:pt x="103754" y="13221"/>
                </a:cubicBezTo>
                <a:cubicBezTo>
                  <a:pt x="103754" y="13221"/>
                  <a:pt x="103754" y="13159"/>
                  <a:pt x="103791" y="13084"/>
                </a:cubicBezTo>
                <a:cubicBezTo>
                  <a:pt x="103828" y="13084"/>
                  <a:pt x="103865" y="13084"/>
                  <a:pt x="103901" y="13084"/>
                </a:cubicBezTo>
                <a:cubicBezTo>
                  <a:pt x="103938" y="13084"/>
                  <a:pt x="103938" y="13084"/>
                  <a:pt x="103938" y="13084"/>
                </a:cubicBezTo>
                <a:cubicBezTo>
                  <a:pt x="103975" y="13084"/>
                  <a:pt x="103975" y="13159"/>
                  <a:pt x="104012" y="13159"/>
                </a:cubicBezTo>
                <a:cubicBezTo>
                  <a:pt x="104049" y="13221"/>
                  <a:pt x="104049" y="13221"/>
                  <a:pt x="104085" y="13221"/>
                </a:cubicBezTo>
                <a:cubicBezTo>
                  <a:pt x="104122" y="13221"/>
                  <a:pt x="104122" y="13221"/>
                  <a:pt x="104159" y="13221"/>
                </a:cubicBezTo>
                <a:cubicBezTo>
                  <a:pt x="104410" y="13221"/>
                  <a:pt x="104410" y="13221"/>
                  <a:pt x="104410" y="13221"/>
                </a:cubicBezTo>
                <a:cubicBezTo>
                  <a:pt x="104410" y="13084"/>
                  <a:pt x="104410" y="13008"/>
                  <a:pt x="104410" y="12858"/>
                </a:cubicBezTo>
                <a:cubicBezTo>
                  <a:pt x="104447" y="12783"/>
                  <a:pt x="104447" y="12783"/>
                  <a:pt x="104447" y="12708"/>
                </a:cubicBezTo>
                <a:cubicBezTo>
                  <a:pt x="104483" y="12632"/>
                  <a:pt x="104520" y="12632"/>
                  <a:pt x="104520" y="12557"/>
                </a:cubicBezTo>
                <a:cubicBezTo>
                  <a:pt x="104557" y="12482"/>
                  <a:pt x="104594" y="12482"/>
                  <a:pt x="104594" y="12407"/>
                </a:cubicBezTo>
                <a:cubicBezTo>
                  <a:pt x="104594" y="12407"/>
                  <a:pt x="104594" y="12332"/>
                  <a:pt x="104594" y="12256"/>
                </a:cubicBezTo>
                <a:cubicBezTo>
                  <a:pt x="104557" y="12256"/>
                  <a:pt x="104520" y="12256"/>
                  <a:pt x="104520" y="12256"/>
                </a:cubicBezTo>
                <a:cubicBezTo>
                  <a:pt x="104483" y="12256"/>
                  <a:pt x="104483" y="12256"/>
                  <a:pt x="104447" y="12256"/>
                </a:cubicBezTo>
                <a:cubicBezTo>
                  <a:pt x="104410" y="12256"/>
                  <a:pt x="104447" y="12106"/>
                  <a:pt x="104410" y="12106"/>
                </a:cubicBezTo>
                <a:cubicBezTo>
                  <a:pt x="104373" y="12106"/>
                  <a:pt x="104373" y="12106"/>
                  <a:pt x="104336" y="12106"/>
                </a:cubicBezTo>
                <a:cubicBezTo>
                  <a:pt x="104263" y="12106"/>
                  <a:pt x="104226" y="12106"/>
                  <a:pt x="104122" y="12106"/>
                </a:cubicBezTo>
                <a:cubicBezTo>
                  <a:pt x="104085" y="12106"/>
                  <a:pt x="104085" y="12043"/>
                  <a:pt x="104012" y="12043"/>
                </a:cubicBezTo>
                <a:cubicBezTo>
                  <a:pt x="103975" y="12043"/>
                  <a:pt x="103975" y="12043"/>
                  <a:pt x="103975" y="12043"/>
                </a:cubicBezTo>
                <a:cubicBezTo>
                  <a:pt x="103975" y="12106"/>
                  <a:pt x="103938" y="12106"/>
                  <a:pt x="103938" y="12106"/>
                </a:cubicBezTo>
                <a:cubicBezTo>
                  <a:pt x="103901" y="12181"/>
                  <a:pt x="103901" y="12256"/>
                  <a:pt x="103901" y="12256"/>
                </a:cubicBezTo>
                <a:cubicBezTo>
                  <a:pt x="103865" y="12332"/>
                  <a:pt x="103828" y="12332"/>
                  <a:pt x="103828" y="12407"/>
                </a:cubicBezTo>
                <a:cubicBezTo>
                  <a:pt x="103828" y="12482"/>
                  <a:pt x="103828" y="12557"/>
                  <a:pt x="103828" y="12557"/>
                </a:cubicBezTo>
                <a:cubicBezTo>
                  <a:pt x="103791" y="12708"/>
                  <a:pt x="103828" y="12783"/>
                  <a:pt x="103828" y="12858"/>
                </a:cubicBezTo>
                <a:cubicBezTo>
                  <a:pt x="103754" y="12858"/>
                  <a:pt x="103724" y="12858"/>
                  <a:pt x="103681" y="12858"/>
                </a:cubicBezTo>
                <a:cubicBezTo>
                  <a:pt x="103650" y="12858"/>
                  <a:pt x="103650" y="12858"/>
                  <a:pt x="103614" y="12858"/>
                </a:cubicBezTo>
                <a:cubicBezTo>
                  <a:pt x="103614" y="12482"/>
                  <a:pt x="103614" y="12482"/>
                  <a:pt x="103614" y="12482"/>
                </a:cubicBezTo>
                <a:cubicBezTo>
                  <a:pt x="103614" y="12407"/>
                  <a:pt x="103650" y="12332"/>
                  <a:pt x="103650" y="12332"/>
                </a:cubicBezTo>
                <a:cubicBezTo>
                  <a:pt x="103681" y="12181"/>
                  <a:pt x="103724" y="12181"/>
                  <a:pt x="103724" y="12043"/>
                </a:cubicBezTo>
                <a:cubicBezTo>
                  <a:pt x="103724" y="11968"/>
                  <a:pt x="103681" y="11968"/>
                  <a:pt x="103681" y="11893"/>
                </a:cubicBezTo>
                <a:cubicBezTo>
                  <a:pt x="103650" y="11893"/>
                  <a:pt x="103614" y="11893"/>
                  <a:pt x="103540" y="11893"/>
                </a:cubicBezTo>
                <a:cubicBezTo>
                  <a:pt x="103540" y="11893"/>
                  <a:pt x="103503" y="11893"/>
                  <a:pt x="103467" y="11893"/>
                </a:cubicBezTo>
                <a:cubicBezTo>
                  <a:pt x="103430" y="11818"/>
                  <a:pt x="103393" y="11893"/>
                  <a:pt x="103356" y="11893"/>
                </a:cubicBezTo>
                <a:cubicBezTo>
                  <a:pt x="103320" y="11893"/>
                  <a:pt x="103283" y="11893"/>
                  <a:pt x="103283" y="11893"/>
                </a:cubicBezTo>
                <a:cubicBezTo>
                  <a:pt x="103283" y="12256"/>
                  <a:pt x="103283" y="12256"/>
                  <a:pt x="103283" y="12256"/>
                </a:cubicBezTo>
                <a:cubicBezTo>
                  <a:pt x="103209" y="12256"/>
                  <a:pt x="103179" y="12256"/>
                  <a:pt x="103142" y="12256"/>
                </a:cubicBezTo>
                <a:cubicBezTo>
                  <a:pt x="103068" y="12256"/>
                  <a:pt x="103032" y="12256"/>
                  <a:pt x="102995" y="12256"/>
                </a:cubicBezTo>
                <a:cubicBezTo>
                  <a:pt x="102958" y="12256"/>
                  <a:pt x="102958" y="12256"/>
                  <a:pt x="102921" y="12256"/>
                </a:cubicBezTo>
                <a:cubicBezTo>
                  <a:pt x="102885" y="12256"/>
                  <a:pt x="102885" y="12106"/>
                  <a:pt x="102885" y="12106"/>
                </a:cubicBezTo>
                <a:cubicBezTo>
                  <a:pt x="102848" y="12043"/>
                  <a:pt x="102848" y="12043"/>
                  <a:pt x="102811" y="11968"/>
                </a:cubicBezTo>
                <a:cubicBezTo>
                  <a:pt x="102811" y="11893"/>
                  <a:pt x="102774" y="11968"/>
                  <a:pt x="102738" y="11893"/>
                </a:cubicBezTo>
                <a:cubicBezTo>
                  <a:pt x="102738" y="11893"/>
                  <a:pt x="102774" y="11743"/>
                  <a:pt x="102738" y="11743"/>
                </a:cubicBezTo>
                <a:cubicBezTo>
                  <a:pt x="102707" y="11667"/>
                  <a:pt x="102664" y="11743"/>
                  <a:pt x="102633" y="11743"/>
                </a:cubicBezTo>
                <a:cubicBezTo>
                  <a:pt x="102523" y="11743"/>
                  <a:pt x="102523" y="11743"/>
                  <a:pt x="102523" y="11743"/>
                </a:cubicBezTo>
                <a:lnTo>
                  <a:pt x="102486" y="11818"/>
                </a:lnTo>
                <a:cubicBezTo>
                  <a:pt x="102339" y="11818"/>
                  <a:pt x="102266" y="11818"/>
                  <a:pt x="102125" y="11818"/>
                </a:cubicBezTo>
                <a:cubicBezTo>
                  <a:pt x="102125" y="11893"/>
                  <a:pt x="102162" y="11968"/>
                  <a:pt x="102125" y="12106"/>
                </a:cubicBezTo>
                <a:cubicBezTo>
                  <a:pt x="102125" y="12181"/>
                  <a:pt x="102088" y="12256"/>
                  <a:pt x="102052" y="12407"/>
                </a:cubicBezTo>
                <a:cubicBezTo>
                  <a:pt x="102052" y="12407"/>
                  <a:pt x="102052" y="12482"/>
                  <a:pt x="102052" y="12557"/>
                </a:cubicBezTo>
                <a:cubicBezTo>
                  <a:pt x="102052" y="12632"/>
                  <a:pt x="102015" y="12632"/>
                  <a:pt x="102015" y="12708"/>
                </a:cubicBezTo>
                <a:cubicBezTo>
                  <a:pt x="101978" y="12783"/>
                  <a:pt x="102015" y="12783"/>
                  <a:pt x="102015" y="12858"/>
                </a:cubicBezTo>
                <a:cubicBezTo>
                  <a:pt x="101978" y="12933"/>
                  <a:pt x="101978" y="12933"/>
                  <a:pt x="101978" y="13008"/>
                </a:cubicBezTo>
                <a:lnTo>
                  <a:pt x="101941" y="12933"/>
                </a:lnTo>
                <a:close/>
                <a:moveTo>
                  <a:pt x="101580" y="12632"/>
                </a:moveTo>
                <a:lnTo>
                  <a:pt x="101580" y="12632"/>
                </a:lnTo>
                <a:cubicBezTo>
                  <a:pt x="101543" y="12557"/>
                  <a:pt x="101543" y="12482"/>
                  <a:pt x="101543" y="12482"/>
                </a:cubicBezTo>
                <a:cubicBezTo>
                  <a:pt x="101543" y="12332"/>
                  <a:pt x="101543" y="12256"/>
                  <a:pt x="101580" y="12181"/>
                </a:cubicBezTo>
                <a:cubicBezTo>
                  <a:pt x="101543" y="12181"/>
                  <a:pt x="101506" y="12181"/>
                  <a:pt x="101470" y="12181"/>
                </a:cubicBezTo>
                <a:cubicBezTo>
                  <a:pt x="101433" y="12181"/>
                  <a:pt x="101433" y="12106"/>
                  <a:pt x="101396" y="12106"/>
                </a:cubicBezTo>
                <a:cubicBezTo>
                  <a:pt x="101359" y="12106"/>
                  <a:pt x="101359" y="12181"/>
                  <a:pt x="101323" y="12256"/>
                </a:cubicBezTo>
                <a:cubicBezTo>
                  <a:pt x="101323" y="12256"/>
                  <a:pt x="101323" y="12332"/>
                  <a:pt x="101323" y="12407"/>
                </a:cubicBezTo>
                <a:cubicBezTo>
                  <a:pt x="101323" y="12482"/>
                  <a:pt x="101323" y="12482"/>
                  <a:pt x="101323" y="12557"/>
                </a:cubicBezTo>
                <a:cubicBezTo>
                  <a:pt x="101323" y="12632"/>
                  <a:pt x="101359" y="12632"/>
                  <a:pt x="101396" y="12632"/>
                </a:cubicBezTo>
                <a:cubicBezTo>
                  <a:pt x="101433" y="12708"/>
                  <a:pt x="101433" y="12783"/>
                  <a:pt x="101470" y="12783"/>
                </a:cubicBezTo>
                <a:cubicBezTo>
                  <a:pt x="101506" y="12783"/>
                  <a:pt x="101543" y="12632"/>
                  <a:pt x="101580" y="12632"/>
                </a:cubicBezTo>
                <a:close/>
                <a:moveTo>
                  <a:pt x="101359" y="14124"/>
                </a:moveTo>
                <a:lnTo>
                  <a:pt x="101359" y="14124"/>
                </a:lnTo>
                <a:cubicBezTo>
                  <a:pt x="101359" y="14186"/>
                  <a:pt x="101359" y="14262"/>
                  <a:pt x="101396" y="14262"/>
                </a:cubicBezTo>
                <a:cubicBezTo>
                  <a:pt x="101396" y="14412"/>
                  <a:pt x="101470" y="14487"/>
                  <a:pt x="101470" y="14562"/>
                </a:cubicBezTo>
                <a:cubicBezTo>
                  <a:pt x="101470" y="14638"/>
                  <a:pt x="101506" y="14638"/>
                  <a:pt x="101506" y="14713"/>
                </a:cubicBezTo>
                <a:cubicBezTo>
                  <a:pt x="101506" y="14788"/>
                  <a:pt x="101506" y="14863"/>
                  <a:pt x="101506" y="15014"/>
                </a:cubicBezTo>
                <a:cubicBezTo>
                  <a:pt x="101831" y="15014"/>
                  <a:pt x="101831" y="15014"/>
                  <a:pt x="101831" y="15014"/>
                </a:cubicBezTo>
                <a:cubicBezTo>
                  <a:pt x="101794" y="14938"/>
                  <a:pt x="101831" y="14863"/>
                  <a:pt x="101794" y="14863"/>
                </a:cubicBezTo>
                <a:cubicBezTo>
                  <a:pt x="101758" y="14788"/>
                  <a:pt x="101721" y="14788"/>
                  <a:pt x="101690" y="14788"/>
                </a:cubicBezTo>
                <a:cubicBezTo>
                  <a:pt x="101690" y="14788"/>
                  <a:pt x="101647" y="14788"/>
                  <a:pt x="101617" y="14713"/>
                </a:cubicBezTo>
                <a:cubicBezTo>
                  <a:pt x="101580" y="14638"/>
                  <a:pt x="101580" y="14562"/>
                  <a:pt x="101543" y="14412"/>
                </a:cubicBezTo>
                <a:cubicBezTo>
                  <a:pt x="101506" y="14262"/>
                  <a:pt x="101506" y="14262"/>
                  <a:pt x="101506" y="14262"/>
                </a:cubicBezTo>
                <a:cubicBezTo>
                  <a:pt x="101506" y="14186"/>
                  <a:pt x="101470" y="14186"/>
                  <a:pt x="101470" y="14124"/>
                </a:cubicBezTo>
                <a:lnTo>
                  <a:pt x="101359" y="14124"/>
                </a:lnTo>
                <a:close/>
                <a:moveTo>
                  <a:pt x="92061" y="8910"/>
                </a:moveTo>
                <a:lnTo>
                  <a:pt x="92061" y="8910"/>
                </a:lnTo>
                <a:cubicBezTo>
                  <a:pt x="92061" y="8848"/>
                  <a:pt x="92024" y="8848"/>
                  <a:pt x="91987" y="8772"/>
                </a:cubicBezTo>
                <a:cubicBezTo>
                  <a:pt x="91987" y="8772"/>
                  <a:pt x="92024" y="8697"/>
                  <a:pt x="91987" y="8622"/>
                </a:cubicBezTo>
                <a:cubicBezTo>
                  <a:pt x="91987" y="8622"/>
                  <a:pt x="91957" y="8622"/>
                  <a:pt x="91914" y="8622"/>
                </a:cubicBezTo>
                <a:cubicBezTo>
                  <a:pt x="91883" y="8622"/>
                  <a:pt x="91883" y="8547"/>
                  <a:pt x="91846" y="8547"/>
                </a:cubicBezTo>
                <a:cubicBezTo>
                  <a:pt x="91773" y="8547"/>
                  <a:pt x="91773" y="8547"/>
                  <a:pt x="91773" y="8547"/>
                </a:cubicBezTo>
                <a:cubicBezTo>
                  <a:pt x="91736" y="8547"/>
                  <a:pt x="91736" y="8472"/>
                  <a:pt x="91699" y="8472"/>
                </a:cubicBezTo>
                <a:cubicBezTo>
                  <a:pt x="91663" y="8472"/>
                  <a:pt x="91663" y="8472"/>
                  <a:pt x="91626" y="8472"/>
                </a:cubicBezTo>
                <a:cubicBezTo>
                  <a:pt x="91552" y="8472"/>
                  <a:pt x="91552" y="8472"/>
                  <a:pt x="91552" y="8472"/>
                </a:cubicBezTo>
                <a:cubicBezTo>
                  <a:pt x="91516" y="8472"/>
                  <a:pt x="91516" y="8547"/>
                  <a:pt x="91479" y="8622"/>
                </a:cubicBezTo>
                <a:cubicBezTo>
                  <a:pt x="91479" y="8772"/>
                  <a:pt x="91479" y="8772"/>
                  <a:pt x="91479" y="8772"/>
                </a:cubicBezTo>
                <a:cubicBezTo>
                  <a:pt x="91516" y="8772"/>
                  <a:pt x="91552" y="8772"/>
                  <a:pt x="91552" y="8772"/>
                </a:cubicBezTo>
                <a:cubicBezTo>
                  <a:pt x="91589" y="8772"/>
                  <a:pt x="91589" y="8772"/>
                  <a:pt x="91626" y="8772"/>
                </a:cubicBezTo>
                <a:cubicBezTo>
                  <a:pt x="91663" y="8848"/>
                  <a:pt x="91663" y="8848"/>
                  <a:pt x="91699" y="8910"/>
                </a:cubicBezTo>
                <a:cubicBezTo>
                  <a:pt x="91736" y="8910"/>
                  <a:pt x="91736" y="8998"/>
                  <a:pt x="91736" y="9061"/>
                </a:cubicBezTo>
                <a:cubicBezTo>
                  <a:pt x="91810" y="9061"/>
                  <a:pt x="91846" y="9061"/>
                  <a:pt x="91914" y="9061"/>
                </a:cubicBezTo>
                <a:cubicBezTo>
                  <a:pt x="91987" y="9061"/>
                  <a:pt x="91987" y="9061"/>
                  <a:pt x="91987" y="9061"/>
                </a:cubicBezTo>
                <a:cubicBezTo>
                  <a:pt x="92024" y="9061"/>
                  <a:pt x="92024" y="9061"/>
                  <a:pt x="92061" y="9061"/>
                </a:cubicBezTo>
                <a:cubicBezTo>
                  <a:pt x="92061" y="8998"/>
                  <a:pt x="92061" y="8910"/>
                  <a:pt x="92061" y="8910"/>
                </a:cubicBezTo>
                <a:close/>
                <a:moveTo>
                  <a:pt x="87993" y="10552"/>
                </a:moveTo>
                <a:lnTo>
                  <a:pt x="87993" y="10552"/>
                </a:lnTo>
                <a:cubicBezTo>
                  <a:pt x="88030" y="10552"/>
                  <a:pt x="88030" y="10477"/>
                  <a:pt x="88067" y="10477"/>
                </a:cubicBezTo>
                <a:cubicBezTo>
                  <a:pt x="88104" y="10477"/>
                  <a:pt x="88140" y="10552"/>
                  <a:pt x="88214" y="10552"/>
                </a:cubicBezTo>
                <a:cubicBezTo>
                  <a:pt x="88214" y="10552"/>
                  <a:pt x="88251" y="10627"/>
                  <a:pt x="88287" y="10627"/>
                </a:cubicBezTo>
                <a:cubicBezTo>
                  <a:pt x="88355" y="10627"/>
                  <a:pt x="88355" y="10627"/>
                  <a:pt x="88355" y="10627"/>
                </a:cubicBezTo>
                <a:lnTo>
                  <a:pt x="88355" y="10552"/>
                </a:lnTo>
                <a:cubicBezTo>
                  <a:pt x="88355" y="10477"/>
                  <a:pt x="88355" y="10402"/>
                  <a:pt x="88355" y="10326"/>
                </a:cubicBezTo>
                <a:cubicBezTo>
                  <a:pt x="88324" y="10251"/>
                  <a:pt x="88355" y="10176"/>
                  <a:pt x="88355" y="10176"/>
                </a:cubicBezTo>
                <a:cubicBezTo>
                  <a:pt x="88324" y="10101"/>
                  <a:pt x="88287" y="10101"/>
                  <a:pt x="88251" y="10101"/>
                </a:cubicBezTo>
                <a:cubicBezTo>
                  <a:pt x="88214" y="10101"/>
                  <a:pt x="88214" y="10101"/>
                  <a:pt x="88214" y="10101"/>
                </a:cubicBezTo>
                <a:cubicBezTo>
                  <a:pt x="88177" y="10101"/>
                  <a:pt x="88177" y="10176"/>
                  <a:pt x="88140" y="10251"/>
                </a:cubicBezTo>
                <a:cubicBezTo>
                  <a:pt x="88104" y="10326"/>
                  <a:pt x="88067" y="10326"/>
                  <a:pt x="87993" y="10402"/>
                </a:cubicBezTo>
                <a:lnTo>
                  <a:pt x="87993" y="10552"/>
                </a:lnTo>
                <a:close/>
                <a:moveTo>
                  <a:pt x="89519" y="9286"/>
                </a:moveTo>
                <a:lnTo>
                  <a:pt x="89519" y="9286"/>
                </a:lnTo>
                <a:cubicBezTo>
                  <a:pt x="89592" y="9286"/>
                  <a:pt x="89629" y="9136"/>
                  <a:pt x="89702" y="9061"/>
                </a:cubicBezTo>
                <a:cubicBezTo>
                  <a:pt x="89702" y="8998"/>
                  <a:pt x="89739" y="8998"/>
                  <a:pt x="89776" y="8910"/>
                </a:cubicBezTo>
                <a:cubicBezTo>
                  <a:pt x="89776" y="8848"/>
                  <a:pt x="89776" y="8848"/>
                  <a:pt x="89813" y="8772"/>
                </a:cubicBezTo>
                <a:cubicBezTo>
                  <a:pt x="89849" y="8772"/>
                  <a:pt x="89880" y="8772"/>
                  <a:pt x="89880" y="8772"/>
                </a:cubicBezTo>
                <a:cubicBezTo>
                  <a:pt x="89917" y="8772"/>
                  <a:pt x="89954" y="8697"/>
                  <a:pt x="89990" y="8697"/>
                </a:cubicBezTo>
                <a:cubicBezTo>
                  <a:pt x="90027" y="8697"/>
                  <a:pt x="90027" y="8772"/>
                  <a:pt x="90064" y="8772"/>
                </a:cubicBezTo>
                <a:cubicBezTo>
                  <a:pt x="90425" y="8772"/>
                  <a:pt x="90425" y="8772"/>
                  <a:pt x="90425" y="8772"/>
                </a:cubicBezTo>
                <a:cubicBezTo>
                  <a:pt x="90462" y="8772"/>
                  <a:pt x="90462" y="8697"/>
                  <a:pt x="90499" y="8697"/>
                </a:cubicBezTo>
                <a:cubicBezTo>
                  <a:pt x="90535" y="8622"/>
                  <a:pt x="90535" y="8622"/>
                  <a:pt x="90572" y="8622"/>
                </a:cubicBezTo>
                <a:cubicBezTo>
                  <a:pt x="90609" y="8622"/>
                  <a:pt x="90609" y="8622"/>
                  <a:pt x="90646" y="8622"/>
                </a:cubicBezTo>
                <a:cubicBezTo>
                  <a:pt x="90719" y="8622"/>
                  <a:pt x="90756" y="8622"/>
                  <a:pt x="90793" y="8622"/>
                </a:cubicBezTo>
                <a:cubicBezTo>
                  <a:pt x="90830" y="8622"/>
                  <a:pt x="90830" y="8622"/>
                  <a:pt x="90866" y="8622"/>
                </a:cubicBezTo>
                <a:cubicBezTo>
                  <a:pt x="90897" y="8622"/>
                  <a:pt x="90940" y="8472"/>
                  <a:pt x="90970" y="8472"/>
                </a:cubicBezTo>
                <a:cubicBezTo>
                  <a:pt x="91044" y="8472"/>
                  <a:pt x="91081" y="8547"/>
                  <a:pt x="91154" y="8547"/>
                </a:cubicBezTo>
                <a:cubicBezTo>
                  <a:pt x="91191" y="8547"/>
                  <a:pt x="91228" y="8547"/>
                  <a:pt x="91264" y="8472"/>
                </a:cubicBezTo>
                <a:cubicBezTo>
                  <a:pt x="91301" y="8396"/>
                  <a:pt x="91301" y="8396"/>
                  <a:pt x="91301" y="8321"/>
                </a:cubicBezTo>
                <a:cubicBezTo>
                  <a:pt x="91338" y="8246"/>
                  <a:pt x="91338" y="8246"/>
                  <a:pt x="91338" y="8171"/>
                </a:cubicBezTo>
                <a:cubicBezTo>
                  <a:pt x="91338" y="8096"/>
                  <a:pt x="91301" y="8096"/>
                  <a:pt x="91301" y="8020"/>
                </a:cubicBezTo>
                <a:cubicBezTo>
                  <a:pt x="91301" y="7883"/>
                  <a:pt x="91301" y="7883"/>
                  <a:pt x="91301" y="7883"/>
                </a:cubicBezTo>
                <a:cubicBezTo>
                  <a:pt x="91007" y="7883"/>
                  <a:pt x="91007" y="7883"/>
                  <a:pt x="91007" y="7883"/>
                </a:cubicBezTo>
                <a:cubicBezTo>
                  <a:pt x="91007" y="7732"/>
                  <a:pt x="91007" y="7657"/>
                  <a:pt x="91007" y="7507"/>
                </a:cubicBezTo>
                <a:cubicBezTo>
                  <a:pt x="91007" y="7507"/>
                  <a:pt x="91007" y="7431"/>
                  <a:pt x="91007" y="7356"/>
                </a:cubicBezTo>
                <a:cubicBezTo>
                  <a:pt x="91007" y="7356"/>
                  <a:pt x="90970" y="7356"/>
                  <a:pt x="90940" y="7281"/>
                </a:cubicBezTo>
                <a:cubicBezTo>
                  <a:pt x="90940" y="7281"/>
                  <a:pt x="90897" y="7281"/>
                  <a:pt x="90866" y="7281"/>
                </a:cubicBezTo>
                <a:cubicBezTo>
                  <a:pt x="90793" y="7206"/>
                  <a:pt x="90756" y="7206"/>
                  <a:pt x="90646" y="7206"/>
                </a:cubicBezTo>
                <a:cubicBezTo>
                  <a:pt x="90609" y="7206"/>
                  <a:pt x="90609" y="7206"/>
                  <a:pt x="90572" y="7206"/>
                </a:cubicBezTo>
                <a:cubicBezTo>
                  <a:pt x="90535" y="7206"/>
                  <a:pt x="90572" y="7281"/>
                  <a:pt x="90535" y="7356"/>
                </a:cubicBezTo>
                <a:cubicBezTo>
                  <a:pt x="90499" y="7431"/>
                  <a:pt x="90499" y="7507"/>
                  <a:pt x="90462" y="7507"/>
                </a:cubicBezTo>
                <a:cubicBezTo>
                  <a:pt x="90425" y="7507"/>
                  <a:pt x="90425" y="7507"/>
                  <a:pt x="90425" y="7507"/>
                </a:cubicBezTo>
                <a:cubicBezTo>
                  <a:pt x="90395" y="7507"/>
                  <a:pt x="90395" y="7431"/>
                  <a:pt x="90358" y="7356"/>
                </a:cubicBezTo>
                <a:cubicBezTo>
                  <a:pt x="90395" y="7356"/>
                  <a:pt x="90425" y="7281"/>
                  <a:pt x="90425" y="7206"/>
                </a:cubicBezTo>
                <a:cubicBezTo>
                  <a:pt x="90462" y="7206"/>
                  <a:pt x="90499" y="7206"/>
                  <a:pt x="90499" y="7131"/>
                </a:cubicBezTo>
                <a:cubicBezTo>
                  <a:pt x="90499" y="7055"/>
                  <a:pt x="90499" y="7055"/>
                  <a:pt x="90499" y="6980"/>
                </a:cubicBezTo>
                <a:cubicBezTo>
                  <a:pt x="90499" y="6980"/>
                  <a:pt x="90462" y="6980"/>
                  <a:pt x="90425" y="6980"/>
                </a:cubicBezTo>
                <a:cubicBezTo>
                  <a:pt x="90425" y="6918"/>
                  <a:pt x="90395" y="6918"/>
                  <a:pt x="90358" y="6918"/>
                </a:cubicBezTo>
                <a:cubicBezTo>
                  <a:pt x="90321" y="6918"/>
                  <a:pt x="90358" y="6767"/>
                  <a:pt x="90284" y="6767"/>
                </a:cubicBezTo>
                <a:cubicBezTo>
                  <a:pt x="90248" y="6767"/>
                  <a:pt x="90248" y="6767"/>
                  <a:pt x="90248" y="6767"/>
                </a:cubicBezTo>
                <a:cubicBezTo>
                  <a:pt x="90248" y="6767"/>
                  <a:pt x="90211" y="6830"/>
                  <a:pt x="90211" y="6918"/>
                </a:cubicBezTo>
                <a:cubicBezTo>
                  <a:pt x="90174" y="6918"/>
                  <a:pt x="90137" y="6918"/>
                  <a:pt x="90101" y="6918"/>
                </a:cubicBezTo>
                <a:cubicBezTo>
                  <a:pt x="90101" y="6918"/>
                  <a:pt x="90064" y="6918"/>
                  <a:pt x="90027" y="6980"/>
                </a:cubicBezTo>
                <a:cubicBezTo>
                  <a:pt x="90027" y="6980"/>
                  <a:pt x="89990" y="7055"/>
                  <a:pt x="89990" y="7131"/>
                </a:cubicBezTo>
                <a:cubicBezTo>
                  <a:pt x="89954" y="7131"/>
                  <a:pt x="89917" y="7131"/>
                  <a:pt x="89917" y="7206"/>
                </a:cubicBezTo>
                <a:cubicBezTo>
                  <a:pt x="89917" y="7281"/>
                  <a:pt x="89880" y="7281"/>
                  <a:pt x="89880" y="7356"/>
                </a:cubicBezTo>
                <a:cubicBezTo>
                  <a:pt x="89880" y="7431"/>
                  <a:pt x="89880" y="7431"/>
                  <a:pt x="89849" y="7507"/>
                </a:cubicBezTo>
                <a:cubicBezTo>
                  <a:pt x="89849" y="7582"/>
                  <a:pt x="89849" y="7582"/>
                  <a:pt x="89813" y="7657"/>
                </a:cubicBezTo>
                <a:cubicBezTo>
                  <a:pt x="89813" y="7657"/>
                  <a:pt x="89776" y="7582"/>
                  <a:pt x="89776" y="7657"/>
                </a:cubicBezTo>
                <a:cubicBezTo>
                  <a:pt x="89739" y="7657"/>
                  <a:pt x="89702" y="7657"/>
                  <a:pt x="89702" y="7732"/>
                </a:cubicBezTo>
                <a:cubicBezTo>
                  <a:pt x="89666" y="7807"/>
                  <a:pt x="89702" y="7807"/>
                  <a:pt x="89702" y="7883"/>
                </a:cubicBezTo>
                <a:cubicBezTo>
                  <a:pt x="89666" y="7945"/>
                  <a:pt x="89702" y="8096"/>
                  <a:pt x="89702" y="8171"/>
                </a:cubicBezTo>
                <a:cubicBezTo>
                  <a:pt x="89666" y="8246"/>
                  <a:pt x="89666" y="8246"/>
                  <a:pt x="89666" y="8321"/>
                </a:cubicBezTo>
                <a:cubicBezTo>
                  <a:pt x="89629" y="8396"/>
                  <a:pt x="89592" y="8321"/>
                  <a:pt x="89592" y="8396"/>
                </a:cubicBezTo>
                <a:cubicBezTo>
                  <a:pt x="89555" y="8396"/>
                  <a:pt x="89519" y="8396"/>
                  <a:pt x="89482" y="8472"/>
                </a:cubicBezTo>
                <a:cubicBezTo>
                  <a:pt x="89482" y="8472"/>
                  <a:pt x="89445" y="8472"/>
                  <a:pt x="89408" y="8547"/>
                </a:cubicBezTo>
                <a:cubicBezTo>
                  <a:pt x="89408" y="8622"/>
                  <a:pt x="89378" y="8622"/>
                  <a:pt x="89378" y="8697"/>
                </a:cubicBezTo>
                <a:cubicBezTo>
                  <a:pt x="89378" y="8772"/>
                  <a:pt x="89378" y="8772"/>
                  <a:pt x="89378" y="8848"/>
                </a:cubicBezTo>
                <a:cubicBezTo>
                  <a:pt x="89378" y="8910"/>
                  <a:pt x="89378" y="8998"/>
                  <a:pt x="89378" y="9061"/>
                </a:cubicBezTo>
                <a:cubicBezTo>
                  <a:pt x="89408" y="9061"/>
                  <a:pt x="89482" y="9286"/>
                  <a:pt x="89519" y="9286"/>
                </a:cubicBezTo>
                <a:close/>
                <a:moveTo>
                  <a:pt x="88392" y="5727"/>
                </a:moveTo>
                <a:lnTo>
                  <a:pt x="88392" y="5727"/>
                </a:lnTo>
                <a:cubicBezTo>
                  <a:pt x="88355" y="5727"/>
                  <a:pt x="88355" y="5802"/>
                  <a:pt x="88324" y="5802"/>
                </a:cubicBezTo>
                <a:cubicBezTo>
                  <a:pt x="88287" y="5865"/>
                  <a:pt x="88287" y="5865"/>
                  <a:pt x="88251" y="5865"/>
                </a:cubicBezTo>
                <a:cubicBezTo>
                  <a:pt x="88214" y="5940"/>
                  <a:pt x="88251" y="6015"/>
                  <a:pt x="88214" y="6015"/>
                </a:cubicBezTo>
                <a:cubicBezTo>
                  <a:pt x="88177" y="6015"/>
                  <a:pt x="88140" y="6015"/>
                  <a:pt x="88140" y="6090"/>
                </a:cubicBezTo>
                <a:cubicBezTo>
                  <a:pt x="88067" y="6090"/>
                  <a:pt x="87993" y="6015"/>
                  <a:pt x="87920" y="6090"/>
                </a:cubicBezTo>
                <a:cubicBezTo>
                  <a:pt x="87883" y="6090"/>
                  <a:pt x="87883" y="6090"/>
                  <a:pt x="87846" y="6090"/>
                </a:cubicBezTo>
                <a:cubicBezTo>
                  <a:pt x="87816" y="6090"/>
                  <a:pt x="87816" y="6090"/>
                  <a:pt x="87779" y="6090"/>
                </a:cubicBezTo>
                <a:cubicBezTo>
                  <a:pt x="87742" y="6090"/>
                  <a:pt x="87742" y="6166"/>
                  <a:pt x="87705" y="6166"/>
                </a:cubicBezTo>
                <a:cubicBezTo>
                  <a:pt x="87669" y="6241"/>
                  <a:pt x="87705" y="6316"/>
                  <a:pt x="87669" y="6316"/>
                </a:cubicBezTo>
                <a:cubicBezTo>
                  <a:pt x="87632" y="6391"/>
                  <a:pt x="87595" y="6316"/>
                  <a:pt x="87595" y="6316"/>
                </a:cubicBezTo>
                <a:cubicBezTo>
                  <a:pt x="87558" y="6391"/>
                  <a:pt x="87558" y="6391"/>
                  <a:pt x="87522" y="6391"/>
                </a:cubicBezTo>
                <a:cubicBezTo>
                  <a:pt x="87485" y="6391"/>
                  <a:pt x="87448" y="6466"/>
                  <a:pt x="87448" y="6542"/>
                </a:cubicBezTo>
                <a:cubicBezTo>
                  <a:pt x="87411" y="6617"/>
                  <a:pt x="87411" y="6617"/>
                  <a:pt x="87411" y="6692"/>
                </a:cubicBezTo>
                <a:cubicBezTo>
                  <a:pt x="87375" y="6692"/>
                  <a:pt x="87411" y="6767"/>
                  <a:pt x="87411" y="6767"/>
                </a:cubicBezTo>
                <a:cubicBezTo>
                  <a:pt x="87448" y="6830"/>
                  <a:pt x="87485" y="6830"/>
                  <a:pt x="87522" y="6918"/>
                </a:cubicBezTo>
                <a:cubicBezTo>
                  <a:pt x="87558" y="6918"/>
                  <a:pt x="87595" y="6918"/>
                  <a:pt x="87595" y="6980"/>
                </a:cubicBezTo>
                <a:cubicBezTo>
                  <a:pt x="87632" y="6980"/>
                  <a:pt x="87595" y="7055"/>
                  <a:pt x="87595" y="7131"/>
                </a:cubicBezTo>
                <a:lnTo>
                  <a:pt x="87595" y="7206"/>
                </a:lnTo>
                <a:cubicBezTo>
                  <a:pt x="87595" y="7356"/>
                  <a:pt x="87632" y="7356"/>
                  <a:pt x="87632" y="7431"/>
                </a:cubicBezTo>
                <a:cubicBezTo>
                  <a:pt x="88251" y="7431"/>
                  <a:pt x="88251" y="7431"/>
                  <a:pt x="88251" y="7431"/>
                </a:cubicBezTo>
                <a:cubicBezTo>
                  <a:pt x="88287" y="7431"/>
                  <a:pt x="88287" y="7507"/>
                  <a:pt x="88324" y="7507"/>
                </a:cubicBezTo>
                <a:cubicBezTo>
                  <a:pt x="88355" y="7507"/>
                  <a:pt x="88355" y="7507"/>
                  <a:pt x="88392" y="7507"/>
                </a:cubicBezTo>
                <a:cubicBezTo>
                  <a:pt x="88428" y="7507"/>
                  <a:pt x="88428" y="7582"/>
                  <a:pt x="88428" y="7657"/>
                </a:cubicBezTo>
                <a:cubicBezTo>
                  <a:pt x="88465" y="7657"/>
                  <a:pt x="88465" y="7732"/>
                  <a:pt x="88502" y="7807"/>
                </a:cubicBezTo>
                <a:cubicBezTo>
                  <a:pt x="88686" y="7807"/>
                  <a:pt x="88759" y="7807"/>
                  <a:pt x="88937" y="7807"/>
                </a:cubicBezTo>
                <a:cubicBezTo>
                  <a:pt x="88973" y="7807"/>
                  <a:pt x="89010" y="7807"/>
                  <a:pt x="89010" y="7807"/>
                </a:cubicBezTo>
                <a:cubicBezTo>
                  <a:pt x="89120" y="7807"/>
                  <a:pt x="89120" y="7807"/>
                  <a:pt x="89120" y="7807"/>
                </a:cubicBezTo>
                <a:cubicBezTo>
                  <a:pt x="89194" y="7807"/>
                  <a:pt x="89194" y="7807"/>
                  <a:pt x="89267" y="7807"/>
                </a:cubicBezTo>
                <a:cubicBezTo>
                  <a:pt x="89267" y="7807"/>
                  <a:pt x="89304" y="7807"/>
                  <a:pt x="89341" y="7807"/>
                </a:cubicBezTo>
                <a:cubicBezTo>
                  <a:pt x="89378" y="7732"/>
                  <a:pt x="89408" y="7732"/>
                  <a:pt x="89445" y="7657"/>
                </a:cubicBezTo>
                <a:cubicBezTo>
                  <a:pt x="89482" y="7657"/>
                  <a:pt x="89482" y="7582"/>
                  <a:pt x="89482" y="7507"/>
                </a:cubicBezTo>
                <a:cubicBezTo>
                  <a:pt x="89482" y="7206"/>
                  <a:pt x="89482" y="7206"/>
                  <a:pt x="89482" y="7206"/>
                </a:cubicBezTo>
                <a:cubicBezTo>
                  <a:pt x="89445" y="7206"/>
                  <a:pt x="89445" y="7281"/>
                  <a:pt x="89378" y="7206"/>
                </a:cubicBezTo>
                <a:cubicBezTo>
                  <a:pt x="89378" y="7206"/>
                  <a:pt x="89341" y="7206"/>
                  <a:pt x="89341" y="7131"/>
                </a:cubicBezTo>
                <a:cubicBezTo>
                  <a:pt x="89341" y="7055"/>
                  <a:pt x="89341" y="6980"/>
                  <a:pt x="89341" y="6918"/>
                </a:cubicBezTo>
                <a:cubicBezTo>
                  <a:pt x="89341" y="6830"/>
                  <a:pt x="89378" y="6767"/>
                  <a:pt x="89378" y="6767"/>
                </a:cubicBezTo>
                <a:cubicBezTo>
                  <a:pt x="89378" y="6692"/>
                  <a:pt x="89408" y="6692"/>
                  <a:pt x="89408" y="6617"/>
                </a:cubicBezTo>
                <a:cubicBezTo>
                  <a:pt x="89445" y="6542"/>
                  <a:pt x="89482" y="6542"/>
                  <a:pt x="89482" y="6391"/>
                </a:cubicBezTo>
                <a:cubicBezTo>
                  <a:pt x="89482" y="6316"/>
                  <a:pt x="89445" y="6241"/>
                  <a:pt x="89445" y="6166"/>
                </a:cubicBezTo>
                <a:cubicBezTo>
                  <a:pt x="89445" y="6090"/>
                  <a:pt x="89408" y="6090"/>
                  <a:pt x="89408" y="6015"/>
                </a:cubicBezTo>
                <a:cubicBezTo>
                  <a:pt x="89378" y="5940"/>
                  <a:pt x="89378" y="5940"/>
                  <a:pt x="89341" y="5865"/>
                </a:cubicBezTo>
                <a:cubicBezTo>
                  <a:pt x="89304" y="5802"/>
                  <a:pt x="89267" y="5865"/>
                  <a:pt x="89194" y="5865"/>
                </a:cubicBezTo>
                <a:cubicBezTo>
                  <a:pt x="89157" y="5865"/>
                  <a:pt x="89120" y="5802"/>
                  <a:pt x="89084" y="5865"/>
                </a:cubicBezTo>
                <a:cubicBezTo>
                  <a:pt x="89047" y="5865"/>
                  <a:pt x="89010" y="5865"/>
                  <a:pt x="89010" y="5940"/>
                </a:cubicBezTo>
                <a:cubicBezTo>
                  <a:pt x="88973" y="5940"/>
                  <a:pt x="88973" y="6015"/>
                  <a:pt x="88973" y="6090"/>
                </a:cubicBezTo>
                <a:cubicBezTo>
                  <a:pt x="88937" y="6090"/>
                  <a:pt x="88937" y="6166"/>
                  <a:pt x="88900" y="6166"/>
                </a:cubicBezTo>
                <a:cubicBezTo>
                  <a:pt x="88863" y="6166"/>
                  <a:pt x="88863" y="6166"/>
                  <a:pt x="88833" y="6166"/>
                </a:cubicBezTo>
                <a:cubicBezTo>
                  <a:pt x="88796" y="6166"/>
                  <a:pt x="88759" y="6166"/>
                  <a:pt x="88686" y="6166"/>
                </a:cubicBezTo>
                <a:cubicBezTo>
                  <a:pt x="88722" y="6090"/>
                  <a:pt x="88722" y="6090"/>
                  <a:pt x="88722" y="6015"/>
                </a:cubicBezTo>
                <a:cubicBezTo>
                  <a:pt x="88759" y="5940"/>
                  <a:pt x="88759" y="5940"/>
                  <a:pt x="88796" y="5940"/>
                </a:cubicBezTo>
                <a:cubicBezTo>
                  <a:pt x="88796" y="5727"/>
                  <a:pt x="88796" y="5727"/>
                  <a:pt x="88796" y="5727"/>
                </a:cubicBezTo>
                <a:cubicBezTo>
                  <a:pt x="88686" y="5727"/>
                  <a:pt x="88649" y="5727"/>
                  <a:pt x="88539" y="5727"/>
                </a:cubicBezTo>
                <a:cubicBezTo>
                  <a:pt x="88502" y="5727"/>
                  <a:pt x="88465" y="5727"/>
                  <a:pt x="88392" y="5727"/>
                </a:cubicBezTo>
                <a:close/>
                <a:moveTo>
                  <a:pt x="87338" y="5865"/>
                </a:moveTo>
                <a:lnTo>
                  <a:pt x="87338" y="5865"/>
                </a:lnTo>
                <a:cubicBezTo>
                  <a:pt x="87375" y="5940"/>
                  <a:pt x="87375" y="5940"/>
                  <a:pt x="87411" y="5940"/>
                </a:cubicBezTo>
                <a:cubicBezTo>
                  <a:pt x="87448" y="5940"/>
                  <a:pt x="87485" y="5940"/>
                  <a:pt x="87522" y="5940"/>
                </a:cubicBezTo>
                <a:cubicBezTo>
                  <a:pt x="87558" y="5940"/>
                  <a:pt x="87595" y="5940"/>
                  <a:pt x="87632" y="5940"/>
                </a:cubicBezTo>
                <a:cubicBezTo>
                  <a:pt x="87669" y="5940"/>
                  <a:pt x="87669" y="5865"/>
                  <a:pt x="87705" y="5865"/>
                </a:cubicBezTo>
                <a:cubicBezTo>
                  <a:pt x="87742" y="5802"/>
                  <a:pt x="87742" y="5727"/>
                  <a:pt x="87779" y="5727"/>
                </a:cubicBezTo>
                <a:cubicBezTo>
                  <a:pt x="87779" y="5727"/>
                  <a:pt x="87816" y="5727"/>
                  <a:pt x="87846" y="5727"/>
                </a:cubicBezTo>
                <a:cubicBezTo>
                  <a:pt x="87883" y="5727"/>
                  <a:pt x="87920" y="5727"/>
                  <a:pt x="87957" y="5727"/>
                </a:cubicBezTo>
                <a:cubicBezTo>
                  <a:pt x="87993" y="5727"/>
                  <a:pt x="88030" y="5727"/>
                  <a:pt x="88030" y="5652"/>
                </a:cubicBezTo>
                <a:cubicBezTo>
                  <a:pt x="88067" y="5652"/>
                  <a:pt x="88067" y="5577"/>
                  <a:pt x="88104" y="5501"/>
                </a:cubicBezTo>
                <a:cubicBezTo>
                  <a:pt x="88140" y="5501"/>
                  <a:pt x="88177" y="5501"/>
                  <a:pt x="88251" y="5501"/>
                </a:cubicBezTo>
                <a:cubicBezTo>
                  <a:pt x="88355" y="5501"/>
                  <a:pt x="88392" y="5501"/>
                  <a:pt x="88502" y="5501"/>
                </a:cubicBezTo>
                <a:cubicBezTo>
                  <a:pt x="88502" y="5426"/>
                  <a:pt x="88539" y="5351"/>
                  <a:pt x="88539" y="5276"/>
                </a:cubicBezTo>
                <a:cubicBezTo>
                  <a:pt x="88539" y="5201"/>
                  <a:pt x="88539" y="5125"/>
                  <a:pt x="88539" y="5050"/>
                </a:cubicBezTo>
                <a:cubicBezTo>
                  <a:pt x="88575" y="4975"/>
                  <a:pt x="88575" y="4900"/>
                  <a:pt x="88612" y="4900"/>
                </a:cubicBezTo>
                <a:cubicBezTo>
                  <a:pt x="88612" y="4837"/>
                  <a:pt x="88649" y="4900"/>
                  <a:pt x="88686" y="4900"/>
                </a:cubicBezTo>
                <a:cubicBezTo>
                  <a:pt x="88686" y="4837"/>
                  <a:pt x="88686" y="4749"/>
                  <a:pt x="88722" y="4749"/>
                </a:cubicBezTo>
                <a:cubicBezTo>
                  <a:pt x="88759" y="4687"/>
                  <a:pt x="88759" y="4687"/>
                  <a:pt x="88796" y="4687"/>
                </a:cubicBezTo>
                <a:cubicBezTo>
                  <a:pt x="88759" y="4612"/>
                  <a:pt x="88759" y="4612"/>
                  <a:pt x="88722" y="4612"/>
                </a:cubicBezTo>
                <a:lnTo>
                  <a:pt x="88722" y="4536"/>
                </a:lnTo>
                <a:cubicBezTo>
                  <a:pt x="88287" y="4536"/>
                  <a:pt x="88287" y="4536"/>
                  <a:pt x="88287" y="4536"/>
                </a:cubicBezTo>
                <a:cubicBezTo>
                  <a:pt x="88287" y="4386"/>
                  <a:pt x="88287" y="4311"/>
                  <a:pt x="88251" y="4236"/>
                </a:cubicBezTo>
                <a:cubicBezTo>
                  <a:pt x="88214" y="4160"/>
                  <a:pt x="88214" y="4085"/>
                  <a:pt x="88214" y="4085"/>
                </a:cubicBezTo>
                <a:cubicBezTo>
                  <a:pt x="88177" y="4010"/>
                  <a:pt x="88140" y="4085"/>
                  <a:pt x="88140" y="4085"/>
                </a:cubicBezTo>
                <a:cubicBezTo>
                  <a:pt x="88104" y="4010"/>
                  <a:pt x="88104" y="4010"/>
                  <a:pt x="88067" y="4010"/>
                </a:cubicBezTo>
                <a:cubicBezTo>
                  <a:pt x="87993" y="4010"/>
                  <a:pt x="87957" y="4010"/>
                  <a:pt x="87920" y="4085"/>
                </a:cubicBezTo>
                <a:cubicBezTo>
                  <a:pt x="87883" y="4085"/>
                  <a:pt x="87883" y="4085"/>
                  <a:pt x="87846" y="4160"/>
                </a:cubicBezTo>
                <a:cubicBezTo>
                  <a:pt x="87816" y="4160"/>
                  <a:pt x="87816" y="4236"/>
                  <a:pt x="87816" y="4236"/>
                </a:cubicBezTo>
                <a:cubicBezTo>
                  <a:pt x="87742" y="4311"/>
                  <a:pt x="87705" y="4311"/>
                  <a:pt x="87632" y="4311"/>
                </a:cubicBezTo>
                <a:cubicBezTo>
                  <a:pt x="87632" y="4311"/>
                  <a:pt x="87595" y="4386"/>
                  <a:pt x="87558" y="4386"/>
                </a:cubicBezTo>
                <a:cubicBezTo>
                  <a:pt x="87522" y="4386"/>
                  <a:pt x="87485" y="4461"/>
                  <a:pt x="87411" y="4461"/>
                </a:cubicBezTo>
                <a:cubicBezTo>
                  <a:pt x="87375" y="4536"/>
                  <a:pt x="87338" y="4461"/>
                  <a:pt x="87271" y="4461"/>
                </a:cubicBezTo>
                <a:cubicBezTo>
                  <a:pt x="87234" y="4461"/>
                  <a:pt x="87234" y="4536"/>
                  <a:pt x="87197" y="4536"/>
                </a:cubicBezTo>
                <a:cubicBezTo>
                  <a:pt x="87197" y="4612"/>
                  <a:pt x="87197" y="4687"/>
                  <a:pt x="87197" y="4837"/>
                </a:cubicBezTo>
                <a:cubicBezTo>
                  <a:pt x="87197" y="4900"/>
                  <a:pt x="87197" y="4900"/>
                  <a:pt x="87160" y="4975"/>
                </a:cubicBezTo>
                <a:cubicBezTo>
                  <a:pt x="87160" y="5050"/>
                  <a:pt x="87124" y="5050"/>
                  <a:pt x="87087" y="5125"/>
                </a:cubicBezTo>
                <a:cubicBezTo>
                  <a:pt x="87050" y="5125"/>
                  <a:pt x="87013" y="5050"/>
                  <a:pt x="86977" y="5125"/>
                </a:cubicBezTo>
                <a:cubicBezTo>
                  <a:pt x="86940" y="5125"/>
                  <a:pt x="86903" y="5125"/>
                  <a:pt x="86903" y="5201"/>
                </a:cubicBezTo>
                <a:cubicBezTo>
                  <a:pt x="86866" y="5201"/>
                  <a:pt x="86830" y="5201"/>
                  <a:pt x="86799" y="5201"/>
                </a:cubicBezTo>
                <a:cubicBezTo>
                  <a:pt x="86799" y="5201"/>
                  <a:pt x="86799" y="5276"/>
                  <a:pt x="86799" y="5351"/>
                </a:cubicBezTo>
                <a:cubicBezTo>
                  <a:pt x="86799" y="5426"/>
                  <a:pt x="86799" y="5426"/>
                  <a:pt x="86830" y="5501"/>
                </a:cubicBezTo>
                <a:cubicBezTo>
                  <a:pt x="86866" y="5577"/>
                  <a:pt x="86866" y="5577"/>
                  <a:pt x="86940" y="5577"/>
                </a:cubicBezTo>
                <a:cubicBezTo>
                  <a:pt x="86977" y="5577"/>
                  <a:pt x="87013" y="5501"/>
                  <a:pt x="87050" y="5501"/>
                </a:cubicBezTo>
                <a:cubicBezTo>
                  <a:pt x="87087" y="5501"/>
                  <a:pt x="87087" y="5501"/>
                  <a:pt x="87087" y="5501"/>
                </a:cubicBezTo>
                <a:cubicBezTo>
                  <a:pt x="87124" y="5501"/>
                  <a:pt x="87160" y="5577"/>
                  <a:pt x="87160" y="5652"/>
                </a:cubicBezTo>
                <a:cubicBezTo>
                  <a:pt x="87197" y="5652"/>
                  <a:pt x="87197" y="5727"/>
                  <a:pt x="87234" y="5802"/>
                </a:cubicBezTo>
                <a:cubicBezTo>
                  <a:pt x="87234" y="5802"/>
                  <a:pt x="87271" y="5802"/>
                  <a:pt x="87307" y="5802"/>
                </a:cubicBezTo>
                <a:lnTo>
                  <a:pt x="87338" y="5865"/>
                </a:lnTo>
                <a:close/>
                <a:moveTo>
                  <a:pt x="87197" y="6166"/>
                </a:moveTo>
                <a:lnTo>
                  <a:pt x="87197" y="6166"/>
                </a:lnTo>
                <a:cubicBezTo>
                  <a:pt x="87197" y="6166"/>
                  <a:pt x="87160" y="6166"/>
                  <a:pt x="87124" y="6166"/>
                </a:cubicBezTo>
                <a:cubicBezTo>
                  <a:pt x="87124" y="6166"/>
                  <a:pt x="87087" y="6090"/>
                  <a:pt x="87050" y="6090"/>
                </a:cubicBezTo>
                <a:cubicBezTo>
                  <a:pt x="87050" y="6090"/>
                  <a:pt x="87013" y="6090"/>
                  <a:pt x="86977" y="6090"/>
                </a:cubicBezTo>
                <a:cubicBezTo>
                  <a:pt x="86940" y="6015"/>
                  <a:pt x="86903" y="6015"/>
                  <a:pt x="86903" y="6015"/>
                </a:cubicBezTo>
                <a:cubicBezTo>
                  <a:pt x="86830" y="6015"/>
                  <a:pt x="86830" y="6015"/>
                  <a:pt x="86830" y="6015"/>
                </a:cubicBezTo>
                <a:cubicBezTo>
                  <a:pt x="86799" y="6015"/>
                  <a:pt x="86762" y="5940"/>
                  <a:pt x="86762" y="5940"/>
                </a:cubicBezTo>
                <a:cubicBezTo>
                  <a:pt x="86725" y="5940"/>
                  <a:pt x="86725" y="6015"/>
                  <a:pt x="86689" y="6015"/>
                </a:cubicBezTo>
                <a:cubicBezTo>
                  <a:pt x="86615" y="6015"/>
                  <a:pt x="86615" y="6015"/>
                  <a:pt x="86615" y="6015"/>
                </a:cubicBezTo>
                <a:cubicBezTo>
                  <a:pt x="86578" y="6015"/>
                  <a:pt x="86578" y="6015"/>
                  <a:pt x="86578" y="6015"/>
                </a:cubicBezTo>
                <a:cubicBezTo>
                  <a:pt x="86578" y="6166"/>
                  <a:pt x="86578" y="6316"/>
                  <a:pt x="86578" y="6466"/>
                </a:cubicBezTo>
                <a:cubicBezTo>
                  <a:pt x="86689" y="6466"/>
                  <a:pt x="86725" y="6466"/>
                  <a:pt x="86866" y="6466"/>
                </a:cubicBezTo>
                <a:cubicBezTo>
                  <a:pt x="86940" y="6466"/>
                  <a:pt x="86940" y="6466"/>
                  <a:pt x="86940" y="6466"/>
                </a:cubicBezTo>
                <a:cubicBezTo>
                  <a:pt x="86940" y="6466"/>
                  <a:pt x="86977" y="6542"/>
                  <a:pt x="86977" y="6617"/>
                </a:cubicBezTo>
                <a:cubicBezTo>
                  <a:pt x="87013" y="6617"/>
                  <a:pt x="87013" y="6767"/>
                  <a:pt x="87013" y="6767"/>
                </a:cubicBezTo>
                <a:cubicBezTo>
                  <a:pt x="87050" y="6767"/>
                  <a:pt x="87087" y="6767"/>
                  <a:pt x="87087" y="6767"/>
                </a:cubicBezTo>
                <a:cubicBezTo>
                  <a:pt x="87124" y="6767"/>
                  <a:pt x="87160" y="6767"/>
                  <a:pt x="87160" y="6767"/>
                </a:cubicBezTo>
                <a:cubicBezTo>
                  <a:pt x="87197" y="6767"/>
                  <a:pt x="87197" y="6692"/>
                  <a:pt x="87234" y="6692"/>
                </a:cubicBezTo>
                <a:cubicBezTo>
                  <a:pt x="87271" y="6617"/>
                  <a:pt x="87307" y="6617"/>
                  <a:pt x="87307" y="6617"/>
                </a:cubicBezTo>
                <a:cubicBezTo>
                  <a:pt x="87307" y="6542"/>
                  <a:pt x="87307" y="6542"/>
                  <a:pt x="87307" y="6466"/>
                </a:cubicBezTo>
                <a:cubicBezTo>
                  <a:pt x="87307" y="6316"/>
                  <a:pt x="87307" y="6316"/>
                  <a:pt x="87307" y="6316"/>
                </a:cubicBezTo>
                <a:cubicBezTo>
                  <a:pt x="87307" y="6241"/>
                  <a:pt x="87271" y="6241"/>
                  <a:pt x="87271" y="6166"/>
                </a:cubicBezTo>
                <a:cubicBezTo>
                  <a:pt x="87234" y="6166"/>
                  <a:pt x="87234" y="6166"/>
                  <a:pt x="87197" y="6166"/>
                </a:cubicBezTo>
                <a:close/>
                <a:moveTo>
                  <a:pt x="86505" y="3860"/>
                </a:moveTo>
                <a:lnTo>
                  <a:pt x="86505" y="3860"/>
                </a:lnTo>
                <a:cubicBezTo>
                  <a:pt x="86431" y="3860"/>
                  <a:pt x="86431" y="4010"/>
                  <a:pt x="86395" y="4010"/>
                </a:cubicBezTo>
                <a:cubicBezTo>
                  <a:pt x="86358" y="4010"/>
                  <a:pt x="86321" y="3935"/>
                  <a:pt x="86290" y="3935"/>
                </a:cubicBezTo>
                <a:cubicBezTo>
                  <a:pt x="86290" y="3935"/>
                  <a:pt x="86254" y="3860"/>
                  <a:pt x="86217" y="3860"/>
                </a:cubicBezTo>
                <a:cubicBezTo>
                  <a:pt x="86180" y="4010"/>
                  <a:pt x="86180" y="4010"/>
                  <a:pt x="86180" y="4010"/>
                </a:cubicBezTo>
                <a:cubicBezTo>
                  <a:pt x="86180" y="4311"/>
                  <a:pt x="86180" y="4311"/>
                  <a:pt x="86180" y="4311"/>
                </a:cubicBezTo>
                <a:cubicBezTo>
                  <a:pt x="86217" y="4311"/>
                  <a:pt x="86217" y="4311"/>
                  <a:pt x="86254" y="4311"/>
                </a:cubicBezTo>
                <a:cubicBezTo>
                  <a:pt x="86290" y="4386"/>
                  <a:pt x="86290" y="4461"/>
                  <a:pt x="86321" y="4461"/>
                </a:cubicBezTo>
                <a:cubicBezTo>
                  <a:pt x="86358" y="4461"/>
                  <a:pt x="86358" y="4536"/>
                  <a:pt x="86395" y="4536"/>
                </a:cubicBezTo>
                <a:cubicBezTo>
                  <a:pt x="86431" y="4536"/>
                  <a:pt x="86431" y="4536"/>
                  <a:pt x="86431" y="4536"/>
                </a:cubicBezTo>
                <a:cubicBezTo>
                  <a:pt x="86468" y="4536"/>
                  <a:pt x="86505" y="4536"/>
                  <a:pt x="86542" y="4461"/>
                </a:cubicBezTo>
                <a:cubicBezTo>
                  <a:pt x="86578" y="4461"/>
                  <a:pt x="86615" y="4461"/>
                  <a:pt x="86615" y="4386"/>
                </a:cubicBezTo>
                <a:cubicBezTo>
                  <a:pt x="86615" y="4386"/>
                  <a:pt x="86615" y="4311"/>
                  <a:pt x="86615" y="4236"/>
                </a:cubicBezTo>
                <a:cubicBezTo>
                  <a:pt x="86615" y="4236"/>
                  <a:pt x="86615" y="4160"/>
                  <a:pt x="86578" y="4160"/>
                </a:cubicBezTo>
                <a:cubicBezTo>
                  <a:pt x="86578" y="4085"/>
                  <a:pt x="86615" y="4010"/>
                  <a:pt x="86578" y="4010"/>
                </a:cubicBezTo>
                <a:cubicBezTo>
                  <a:pt x="86578" y="3935"/>
                  <a:pt x="86542" y="3860"/>
                  <a:pt x="86505" y="3860"/>
                </a:cubicBezTo>
                <a:close/>
                <a:moveTo>
                  <a:pt x="72851" y="20653"/>
                </a:moveTo>
                <a:lnTo>
                  <a:pt x="72851" y="20653"/>
                </a:lnTo>
                <a:cubicBezTo>
                  <a:pt x="72814" y="20653"/>
                  <a:pt x="72814" y="20653"/>
                  <a:pt x="72777" y="20653"/>
                </a:cubicBezTo>
                <a:cubicBezTo>
                  <a:pt x="72741" y="20578"/>
                  <a:pt x="72741" y="20578"/>
                  <a:pt x="72704" y="20578"/>
                </a:cubicBezTo>
                <a:cubicBezTo>
                  <a:pt x="72667" y="20578"/>
                  <a:pt x="72667" y="20503"/>
                  <a:pt x="72667" y="20440"/>
                </a:cubicBezTo>
                <a:cubicBezTo>
                  <a:pt x="72667" y="20440"/>
                  <a:pt x="72667" y="20365"/>
                  <a:pt x="72667" y="20290"/>
                </a:cubicBezTo>
                <a:cubicBezTo>
                  <a:pt x="72232" y="20290"/>
                  <a:pt x="72232" y="20290"/>
                  <a:pt x="72232" y="20290"/>
                </a:cubicBezTo>
                <a:cubicBezTo>
                  <a:pt x="72232" y="20365"/>
                  <a:pt x="72232" y="20440"/>
                  <a:pt x="72232" y="20503"/>
                </a:cubicBezTo>
                <a:cubicBezTo>
                  <a:pt x="72232" y="20503"/>
                  <a:pt x="72232" y="20578"/>
                  <a:pt x="72269" y="20653"/>
                </a:cubicBezTo>
                <a:cubicBezTo>
                  <a:pt x="72269" y="21330"/>
                  <a:pt x="72269" y="21330"/>
                  <a:pt x="72269" y="21330"/>
                </a:cubicBezTo>
                <a:cubicBezTo>
                  <a:pt x="72447" y="21330"/>
                  <a:pt x="72447" y="21330"/>
                  <a:pt x="72447" y="21330"/>
                </a:cubicBezTo>
                <a:cubicBezTo>
                  <a:pt x="72490" y="21330"/>
                  <a:pt x="72520" y="21330"/>
                  <a:pt x="72520" y="21255"/>
                </a:cubicBezTo>
                <a:cubicBezTo>
                  <a:pt x="72557" y="21180"/>
                  <a:pt x="72557" y="21104"/>
                  <a:pt x="72594" y="21029"/>
                </a:cubicBezTo>
                <a:cubicBezTo>
                  <a:pt x="72594" y="21029"/>
                  <a:pt x="72594" y="21029"/>
                  <a:pt x="72630" y="21029"/>
                </a:cubicBezTo>
                <a:cubicBezTo>
                  <a:pt x="72667" y="21029"/>
                  <a:pt x="72667" y="21029"/>
                  <a:pt x="72741" y="20954"/>
                </a:cubicBezTo>
                <a:cubicBezTo>
                  <a:pt x="72741" y="20954"/>
                  <a:pt x="72777" y="20954"/>
                  <a:pt x="72814" y="20954"/>
                </a:cubicBezTo>
                <a:cubicBezTo>
                  <a:pt x="72814" y="20879"/>
                  <a:pt x="72814" y="20879"/>
                  <a:pt x="72851" y="20804"/>
                </a:cubicBezTo>
                <a:cubicBezTo>
                  <a:pt x="72851" y="20728"/>
                  <a:pt x="72851" y="20728"/>
                  <a:pt x="72851" y="20653"/>
                </a:cubicBezTo>
                <a:close/>
                <a:moveTo>
                  <a:pt x="74192" y="15452"/>
                </a:moveTo>
                <a:lnTo>
                  <a:pt x="74192" y="15452"/>
                </a:lnTo>
                <a:cubicBezTo>
                  <a:pt x="74156" y="15452"/>
                  <a:pt x="74119" y="15452"/>
                  <a:pt x="74045" y="15452"/>
                </a:cubicBezTo>
                <a:cubicBezTo>
                  <a:pt x="74009" y="15452"/>
                  <a:pt x="74009" y="15452"/>
                  <a:pt x="73978" y="15452"/>
                </a:cubicBezTo>
                <a:cubicBezTo>
                  <a:pt x="73978" y="15903"/>
                  <a:pt x="73978" y="15903"/>
                  <a:pt x="73978" y="15903"/>
                </a:cubicBezTo>
                <a:cubicBezTo>
                  <a:pt x="73905" y="15903"/>
                  <a:pt x="73868" y="15903"/>
                  <a:pt x="73794" y="15903"/>
                </a:cubicBezTo>
                <a:cubicBezTo>
                  <a:pt x="73758" y="15979"/>
                  <a:pt x="73721" y="15979"/>
                  <a:pt x="73647" y="16054"/>
                </a:cubicBezTo>
                <a:cubicBezTo>
                  <a:pt x="73647" y="16129"/>
                  <a:pt x="73647" y="16129"/>
                  <a:pt x="73647" y="16204"/>
                </a:cubicBezTo>
                <a:cubicBezTo>
                  <a:pt x="73647" y="16279"/>
                  <a:pt x="73684" y="16279"/>
                  <a:pt x="73684" y="16342"/>
                </a:cubicBezTo>
                <a:cubicBezTo>
                  <a:pt x="73684" y="16342"/>
                  <a:pt x="73684" y="16417"/>
                  <a:pt x="73684" y="16492"/>
                </a:cubicBezTo>
                <a:cubicBezTo>
                  <a:pt x="73647" y="16568"/>
                  <a:pt x="73611" y="16492"/>
                  <a:pt x="73611" y="16568"/>
                </a:cubicBezTo>
                <a:cubicBezTo>
                  <a:pt x="73574" y="16643"/>
                  <a:pt x="73611" y="16643"/>
                  <a:pt x="73611" y="16718"/>
                </a:cubicBezTo>
                <a:cubicBezTo>
                  <a:pt x="73611" y="16793"/>
                  <a:pt x="73574" y="16793"/>
                  <a:pt x="73574" y="16868"/>
                </a:cubicBezTo>
                <a:cubicBezTo>
                  <a:pt x="73537" y="16868"/>
                  <a:pt x="73506" y="16868"/>
                  <a:pt x="73433" y="16868"/>
                </a:cubicBezTo>
                <a:cubicBezTo>
                  <a:pt x="73433" y="16868"/>
                  <a:pt x="73396" y="16868"/>
                  <a:pt x="73359" y="16868"/>
                </a:cubicBezTo>
                <a:cubicBezTo>
                  <a:pt x="73359" y="16868"/>
                  <a:pt x="73323" y="16944"/>
                  <a:pt x="73323" y="17019"/>
                </a:cubicBezTo>
                <a:cubicBezTo>
                  <a:pt x="73323" y="17019"/>
                  <a:pt x="73323" y="17094"/>
                  <a:pt x="73323" y="17169"/>
                </a:cubicBezTo>
                <a:cubicBezTo>
                  <a:pt x="73323" y="17244"/>
                  <a:pt x="73249" y="17169"/>
                  <a:pt x="73249" y="17244"/>
                </a:cubicBezTo>
                <a:cubicBezTo>
                  <a:pt x="73212" y="17320"/>
                  <a:pt x="73249" y="17382"/>
                  <a:pt x="73249" y="17533"/>
                </a:cubicBezTo>
                <a:cubicBezTo>
                  <a:pt x="73249" y="17533"/>
                  <a:pt x="73249" y="17608"/>
                  <a:pt x="73249" y="17683"/>
                </a:cubicBezTo>
                <a:lnTo>
                  <a:pt x="73249" y="17758"/>
                </a:lnTo>
                <a:cubicBezTo>
                  <a:pt x="73249" y="17833"/>
                  <a:pt x="73249" y="17909"/>
                  <a:pt x="73249" y="17909"/>
                </a:cubicBezTo>
                <a:cubicBezTo>
                  <a:pt x="73433" y="17984"/>
                  <a:pt x="73433" y="17984"/>
                  <a:pt x="73433" y="17984"/>
                </a:cubicBezTo>
                <a:cubicBezTo>
                  <a:pt x="73433" y="17909"/>
                  <a:pt x="73433" y="17833"/>
                  <a:pt x="73433" y="17833"/>
                </a:cubicBezTo>
                <a:cubicBezTo>
                  <a:pt x="73464" y="17758"/>
                  <a:pt x="73506" y="17758"/>
                  <a:pt x="73506" y="17758"/>
                </a:cubicBezTo>
                <a:cubicBezTo>
                  <a:pt x="73537" y="17758"/>
                  <a:pt x="73574" y="17758"/>
                  <a:pt x="73574" y="17758"/>
                </a:cubicBezTo>
                <a:cubicBezTo>
                  <a:pt x="73574" y="17833"/>
                  <a:pt x="73574" y="17909"/>
                  <a:pt x="73611" y="17909"/>
                </a:cubicBezTo>
                <a:cubicBezTo>
                  <a:pt x="73611" y="17984"/>
                  <a:pt x="73647" y="18059"/>
                  <a:pt x="73647" y="18059"/>
                </a:cubicBezTo>
                <a:cubicBezTo>
                  <a:pt x="73684" y="18059"/>
                  <a:pt x="73721" y="17984"/>
                  <a:pt x="73721" y="17909"/>
                </a:cubicBezTo>
                <a:cubicBezTo>
                  <a:pt x="73721" y="17909"/>
                  <a:pt x="73721" y="17833"/>
                  <a:pt x="73721" y="17758"/>
                </a:cubicBezTo>
                <a:cubicBezTo>
                  <a:pt x="73758" y="17833"/>
                  <a:pt x="73758" y="17833"/>
                  <a:pt x="73794" y="17833"/>
                </a:cubicBezTo>
                <a:cubicBezTo>
                  <a:pt x="73831" y="17909"/>
                  <a:pt x="73831" y="17984"/>
                  <a:pt x="73868" y="17984"/>
                </a:cubicBezTo>
                <a:cubicBezTo>
                  <a:pt x="73905" y="18059"/>
                  <a:pt x="73978" y="18059"/>
                  <a:pt x="74009" y="18209"/>
                </a:cubicBezTo>
                <a:cubicBezTo>
                  <a:pt x="74045" y="18209"/>
                  <a:pt x="74045" y="18285"/>
                  <a:pt x="74045" y="18360"/>
                </a:cubicBezTo>
                <a:cubicBezTo>
                  <a:pt x="73941" y="18648"/>
                  <a:pt x="73941" y="18648"/>
                  <a:pt x="73941" y="18648"/>
                </a:cubicBezTo>
                <a:cubicBezTo>
                  <a:pt x="73941" y="18723"/>
                  <a:pt x="73941" y="18723"/>
                  <a:pt x="73941" y="18723"/>
                </a:cubicBezTo>
                <a:cubicBezTo>
                  <a:pt x="73941" y="18798"/>
                  <a:pt x="73978" y="18798"/>
                  <a:pt x="73978" y="18874"/>
                </a:cubicBezTo>
                <a:cubicBezTo>
                  <a:pt x="74339" y="18874"/>
                  <a:pt x="74339" y="18874"/>
                  <a:pt x="74339" y="18874"/>
                </a:cubicBezTo>
                <a:cubicBezTo>
                  <a:pt x="74450" y="18874"/>
                  <a:pt x="74480" y="18949"/>
                  <a:pt x="74591" y="18949"/>
                </a:cubicBezTo>
                <a:cubicBezTo>
                  <a:pt x="74627" y="18949"/>
                  <a:pt x="74664" y="18949"/>
                  <a:pt x="74701" y="18949"/>
                </a:cubicBezTo>
                <a:cubicBezTo>
                  <a:pt x="74738" y="18949"/>
                  <a:pt x="74774" y="19024"/>
                  <a:pt x="74848" y="19024"/>
                </a:cubicBezTo>
                <a:cubicBezTo>
                  <a:pt x="74885" y="19024"/>
                  <a:pt x="74921" y="19024"/>
                  <a:pt x="74958" y="19024"/>
                </a:cubicBezTo>
                <a:cubicBezTo>
                  <a:pt x="75062" y="19024"/>
                  <a:pt x="75062" y="19024"/>
                  <a:pt x="75062" y="19024"/>
                </a:cubicBezTo>
                <a:cubicBezTo>
                  <a:pt x="75099" y="19024"/>
                  <a:pt x="75099" y="19024"/>
                  <a:pt x="75136" y="19024"/>
                </a:cubicBezTo>
                <a:cubicBezTo>
                  <a:pt x="75173" y="19024"/>
                  <a:pt x="75173" y="19024"/>
                  <a:pt x="75173" y="19024"/>
                </a:cubicBezTo>
                <a:cubicBezTo>
                  <a:pt x="75173" y="18723"/>
                  <a:pt x="75173" y="18723"/>
                  <a:pt x="75173" y="18723"/>
                </a:cubicBezTo>
                <a:cubicBezTo>
                  <a:pt x="75173" y="18648"/>
                  <a:pt x="75173" y="18648"/>
                  <a:pt x="75173" y="18573"/>
                </a:cubicBezTo>
                <a:cubicBezTo>
                  <a:pt x="75173" y="18498"/>
                  <a:pt x="75099" y="18573"/>
                  <a:pt x="75099" y="18498"/>
                </a:cubicBezTo>
                <a:cubicBezTo>
                  <a:pt x="75099" y="18422"/>
                  <a:pt x="75099" y="18360"/>
                  <a:pt x="75099" y="18209"/>
                </a:cubicBezTo>
                <a:cubicBezTo>
                  <a:pt x="75062" y="18209"/>
                  <a:pt x="75062" y="18285"/>
                  <a:pt x="75026" y="18209"/>
                </a:cubicBezTo>
                <a:cubicBezTo>
                  <a:pt x="74995" y="18209"/>
                  <a:pt x="74995" y="18134"/>
                  <a:pt x="74958" y="18134"/>
                </a:cubicBezTo>
                <a:cubicBezTo>
                  <a:pt x="74958" y="18059"/>
                  <a:pt x="74958" y="17984"/>
                  <a:pt x="74958" y="17984"/>
                </a:cubicBezTo>
                <a:cubicBezTo>
                  <a:pt x="74958" y="17909"/>
                  <a:pt x="74921" y="17909"/>
                  <a:pt x="74885" y="17833"/>
                </a:cubicBezTo>
                <a:cubicBezTo>
                  <a:pt x="74885" y="17833"/>
                  <a:pt x="74848" y="17758"/>
                  <a:pt x="74811" y="17758"/>
                </a:cubicBezTo>
                <a:cubicBezTo>
                  <a:pt x="74811" y="17683"/>
                  <a:pt x="74774" y="17608"/>
                  <a:pt x="74738" y="17533"/>
                </a:cubicBezTo>
                <a:cubicBezTo>
                  <a:pt x="74738" y="17533"/>
                  <a:pt x="74738" y="17457"/>
                  <a:pt x="74701" y="17382"/>
                </a:cubicBezTo>
                <a:lnTo>
                  <a:pt x="74664" y="17382"/>
                </a:lnTo>
                <a:cubicBezTo>
                  <a:pt x="74627" y="17320"/>
                  <a:pt x="74664" y="17244"/>
                  <a:pt x="74664" y="17244"/>
                </a:cubicBezTo>
                <a:cubicBezTo>
                  <a:pt x="74627" y="17169"/>
                  <a:pt x="74664" y="17169"/>
                  <a:pt x="74664" y="17094"/>
                </a:cubicBezTo>
                <a:cubicBezTo>
                  <a:pt x="74627" y="17019"/>
                  <a:pt x="74627" y="16944"/>
                  <a:pt x="74627" y="16868"/>
                </a:cubicBezTo>
                <a:cubicBezTo>
                  <a:pt x="74627" y="16793"/>
                  <a:pt x="74627" y="16793"/>
                  <a:pt x="74627" y="16793"/>
                </a:cubicBezTo>
                <a:cubicBezTo>
                  <a:pt x="74627" y="16718"/>
                  <a:pt x="74664" y="16718"/>
                  <a:pt x="74701" y="16718"/>
                </a:cubicBezTo>
                <a:cubicBezTo>
                  <a:pt x="74701" y="16643"/>
                  <a:pt x="74701" y="16568"/>
                  <a:pt x="74701" y="16568"/>
                </a:cubicBezTo>
                <a:cubicBezTo>
                  <a:pt x="74701" y="16342"/>
                  <a:pt x="74664" y="16279"/>
                  <a:pt x="74701" y="16129"/>
                </a:cubicBezTo>
                <a:cubicBezTo>
                  <a:pt x="74701" y="16054"/>
                  <a:pt x="74738" y="16054"/>
                  <a:pt x="74774" y="16054"/>
                </a:cubicBezTo>
                <a:cubicBezTo>
                  <a:pt x="74811" y="15979"/>
                  <a:pt x="74848" y="15903"/>
                  <a:pt x="74885" y="15753"/>
                </a:cubicBezTo>
                <a:cubicBezTo>
                  <a:pt x="74921" y="15753"/>
                  <a:pt x="74885" y="15603"/>
                  <a:pt x="74921" y="15603"/>
                </a:cubicBezTo>
                <a:cubicBezTo>
                  <a:pt x="74921" y="15603"/>
                  <a:pt x="74958" y="15603"/>
                  <a:pt x="74995" y="15603"/>
                </a:cubicBezTo>
                <a:cubicBezTo>
                  <a:pt x="74995" y="15527"/>
                  <a:pt x="75026" y="15603"/>
                  <a:pt x="75062" y="15527"/>
                </a:cubicBezTo>
                <a:cubicBezTo>
                  <a:pt x="75062" y="15527"/>
                  <a:pt x="75026" y="15452"/>
                  <a:pt x="75062" y="15377"/>
                </a:cubicBezTo>
                <a:cubicBezTo>
                  <a:pt x="75062" y="15377"/>
                  <a:pt x="75099" y="15377"/>
                  <a:pt x="75136" y="15377"/>
                </a:cubicBezTo>
                <a:cubicBezTo>
                  <a:pt x="75173" y="15302"/>
                  <a:pt x="75209" y="15227"/>
                  <a:pt x="75246" y="15089"/>
                </a:cubicBezTo>
                <a:cubicBezTo>
                  <a:pt x="75246" y="15089"/>
                  <a:pt x="75246" y="15014"/>
                  <a:pt x="75246" y="14938"/>
                </a:cubicBezTo>
                <a:cubicBezTo>
                  <a:pt x="75246" y="14938"/>
                  <a:pt x="75283" y="14938"/>
                  <a:pt x="75320" y="14863"/>
                </a:cubicBezTo>
                <a:cubicBezTo>
                  <a:pt x="75320" y="14863"/>
                  <a:pt x="75320" y="14788"/>
                  <a:pt x="75356" y="14788"/>
                </a:cubicBezTo>
                <a:cubicBezTo>
                  <a:pt x="75356" y="14713"/>
                  <a:pt x="75393" y="14788"/>
                  <a:pt x="75430" y="14788"/>
                </a:cubicBezTo>
                <a:cubicBezTo>
                  <a:pt x="75467" y="14713"/>
                  <a:pt x="75497" y="14638"/>
                  <a:pt x="75540" y="14487"/>
                </a:cubicBezTo>
                <a:cubicBezTo>
                  <a:pt x="75540" y="14487"/>
                  <a:pt x="75540" y="14412"/>
                  <a:pt x="75540" y="14337"/>
                </a:cubicBezTo>
                <a:cubicBezTo>
                  <a:pt x="75540" y="14337"/>
                  <a:pt x="75571" y="14262"/>
                  <a:pt x="75571" y="14186"/>
                </a:cubicBezTo>
                <a:cubicBezTo>
                  <a:pt x="75607" y="14186"/>
                  <a:pt x="75644" y="14186"/>
                  <a:pt x="75644" y="14124"/>
                </a:cubicBezTo>
                <a:cubicBezTo>
                  <a:pt x="75644" y="14049"/>
                  <a:pt x="75681" y="14049"/>
                  <a:pt x="75681" y="13973"/>
                </a:cubicBezTo>
                <a:cubicBezTo>
                  <a:pt x="75718" y="13898"/>
                  <a:pt x="75681" y="13898"/>
                  <a:pt x="75681" y="13823"/>
                </a:cubicBezTo>
                <a:cubicBezTo>
                  <a:pt x="75754" y="13823"/>
                  <a:pt x="75791" y="13823"/>
                  <a:pt x="75865" y="13823"/>
                </a:cubicBezTo>
                <a:cubicBezTo>
                  <a:pt x="75901" y="13823"/>
                  <a:pt x="75901" y="13823"/>
                  <a:pt x="75938" y="13823"/>
                </a:cubicBezTo>
                <a:cubicBezTo>
                  <a:pt x="75975" y="13823"/>
                  <a:pt x="75975" y="13673"/>
                  <a:pt x="76012" y="13673"/>
                </a:cubicBezTo>
                <a:cubicBezTo>
                  <a:pt x="76012" y="13673"/>
                  <a:pt x="76042" y="13673"/>
                  <a:pt x="76079" y="13673"/>
                </a:cubicBezTo>
                <a:cubicBezTo>
                  <a:pt x="76116" y="13673"/>
                  <a:pt x="76153" y="13673"/>
                  <a:pt x="76153" y="13597"/>
                </a:cubicBezTo>
                <a:cubicBezTo>
                  <a:pt x="76189" y="13522"/>
                  <a:pt x="76153" y="13447"/>
                  <a:pt x="76153" y="13447"/>
                </a:cubicBezTo>
                <a:cubicBezTo>
                  <a:pt x="76189" y="13372"/>
                  <a:pt x="76226" y="13372"/>
                  <a:pt x="76226" y="13372"/>
                </a:cubicBezTo>
                <a:cubicBezTo>
                  <a:pt x="76263" y="13372"/>
                  <a:pt x="76300" y="13372"/>
                  <a:pt x="76300" y="13372"/>
                </a:cubicBezTo>
                <a:cubicBezTo>
                  <a:pt x="76336" y="13372"/>
                  <a:pt x="76373" y="13372"/>
                  <a:pt x="76373" y="13372"/>
                </a:cubicBezTo>
                <a:cubicBezTo>
                  <a:pt x="76410" y="13297"/>
                  <a:pt x="76410" y="13297"/>
                  <a:pt x="76447" y="13221"/>
                </a:cubicBezTo>
                <a:cubicBezTo>
                  <a:pt x="76483" y="13221"/>
                  <a:pt x="76483" y="13159"/>
                  <a:pt x="76483" y="13084"/>
                </a:cubicBezTo>
                <a:cubicBezTo>
                  <a:pt x="76520" y="13084"/>
                  <a:pt x="76520" y="13084"/>
                  <a:pt x="76557" y="13008"/>
                </a:cubicBezTo>
                <a:cubicBezTo>
                  <a:pt x="76588" y="13008"/>
                  <a:pt x="76624" y="13008"/>
                  <a:pt x="76624" y="12933"/>
                </a:cubicBezTo>
                <a:cubicBezTo>
                  <a:pt x="76624" y="12783"/>
                  <a:pt x="76624" y="12708"/>
                  <a:pt x="76588" y="12632"/>
                </a:cubicBezTo>
                <a:cubicBezTo>
                  <a:pt x="76661" y="12632"/>
                  <a:pt x="76698" y="12632"/>
                  <a:pt x="76735" y="12632"/>
                </a:cubicBezTo>
                <a:cubicBezTo>
                  <a:pt x="76845" y="12632"/>
                  <a:pt x="76918" y="12632"/>
                  <a:pt x="77029" y="12557"/>
                </a:cubicBezTo>
                <a:cubicBezTo>
                  <a:pt x="77059" y="12557"/>
                  <a:pt x="77059" y="12482"/>
                  <a:pt x="77059" y="12407"/>
                </a:cubicBezTo>
                <a:cubicBezTo>
                  <a:pt x="77096" y="12407"/>
                  <a:pt x="77133" y="12332"/>
                  <a:pt x="77169" y="12256"/>
                </a:cubicBezTo>
                <a:cubicBezTo>
                  <a:pt x="77169" y="12256"/>
                  <a:pt x="77206" y="12256"/>
                  <a:pt x="77243" y="12256"/>
                </a:cubicBezTo>
                <a:cubicBezTo>
                  <a:pt x="77280" y="12256"/>
                  <a:pt x="77316" y="12181"/>
                  <a:pt x="77390" y="12181"/>
                </a:cubicBezTo>
                <a:cubicBezTo>
                  <a:pt x="77788" y="12181"/>
                  <a:pt x="77788" y="12181"/>
                  <a:pt x="77788" y="12181"/>
                </a:cubicBezTo>
                <a:cubicBezTo>
                  <a:pt x="77825" y="12181"/>
                  <a:pt x="77862" y="12106"/>
                  <a:pt x="77862" y="12106"/>
                </a:cubicBezTo>
                <a:cubicBezTo>
                  <a:pt x="77898" y="12043"/>
                  <a:pt x="77898" y="11968"/>
                  <a:pt x="77935" y="11968"/>
                </a:cubicBezTo>
                <a:cubicBezTo>
                  <a:pt x="77972" y="11968"/>
                  <a:pt x="78009" y="11968"/>
                  <a:pt x="78082" y="11968"/>
                </a:cubicBezTo>
                <a:cubicBezTo>
                  <a:pt x="78113" y="11968"/>
                  <a:pt x="78150" y="11968"/>
                  <a:pt x="78223" y="11968"/>
                </a:cubicBezTo>
                <a:cubicBezTo>
                  <a:pt x="78297" y="11893"/>
                  <a:pt x="78297" y="11743"/>
                  <a:pt x="78370" y="11743"/>
                </a:cubicBezTo>
                <a:cubicBezTo>
                  <a:pt x="78695" y="11743"/>
                  <a:pt x="78695" y="11743"/>
                  <a:pt x="78695" y="11743"/>
                </a:cubicBezTo>
                <a:cubicBezTo>
                  <a:pt x="78732" y="11743"/>
                  <a:pt x="78768" y="11667"/>
                  <a:pt x="78768" y="11667"/>
                </a:cubicBezTo>
                <a:cubicBezTo>
                  <a:pt x="78842" y="11592"/>
                  <a:pt x="78842" y="11442"/>
                  <a:pt x="78915" y="11367"/>
                </a:cubicBezTo>
                <a:cubicBezTo>
                  <a:pt x="78915" y="11291"/>
                  <a:pt x="78915" y="11216"/>
                  <a:pt x="78952" y="11216"/>
                </a:cubicBezTo>
                <a:cubicBezTo>
                  <a:pt x="78952" y="11216"/>
                  <a:pt x="78989" y="11216"/>
                  <a:pt x="78989" y="11141"/>
                </a:cubicBezTo>
                <a:cubicBezTo>
                  <a:pt x="79062" y="11141"/>
                  <a:pt x="79099" y="11141"/>
                  <a:pt x="79130" y="11141"/>
                </a:cubicBezTo>
                <a:cubicBezTo>
                  <a:pt x="79166" y="11078"/>
                  <a:pt x="79166" y="11078"/>
                  <a:pt x="79166" y="10991"/>
                </a:cubicBezTo>
                <a:cubicBezTo>
                  <a:pt x="79166" y="10928"/>
                  <a:pt x="79130" y="10853"/>
                  <a:pt x="79130" y="10853"/>
                </a:cubicBezTo>
                <a:cubicBezTo>
                  <a:pt x="79130" y="10778"/>
                  <a:pt x="79099" y="10702"/>
                  <a:pt x="79099" y="10702"/>
                </a:cubicBezTo>
                <a:cubicBezTo>
                  <a:pt x="79099" y="10627"/>
                  <a:pt x="79099" y="10552"/>
                  <a:pt x="79062" y="10552"/>
                </a:cubicBezTo>
                <a:cubicBezTo>
                  <a:pt x="79026" y="10477"/>
                  <a:pt x="78989" y="10552"/>
                  <a:pt x="78915" y="10552"/>
                </a:cubicBezTo>
                <a:cubicBezTo>
                  <a:pt x="78879" y="10552"/>
                  <a:pt x="78879" y="10477"/>
                  <a:pt x="78842" y="10477"/>
                </a:cubicBezTo>
                <a:cubicBezTo>
                  <a:pt x="78768" y="10477"/>
                  <a:pt x="78768" y="10477"/>
                  <a:pt x="78768" y="10477"/>
                </a:cubicBezTo>
                <a:cubicBezTo>
                  <a:pt x="78695" y="10477"/>
                  <a:pt x="78695" y="10477"/>
                  <a:pt x="78695" y="10477"/>
                </a:cubicBezTo>
                <a:cubicBezTo>
                  <a:pt x="78658" y="10477"/>
                  <a:pt x="78658" y="10477"/>
                  <a:pt x="78621" y="10477"/>
                </a:cubicBezTo>
                <a:cubicBezTo>
                  <a:pt x="78554" y="10477"/>
                  <a:pt x="78517" y="10477"/>
                  <a:pt x="78480" y="10477"/>
                </a:cubicBezTo>
                <a:cubicBezTo>
                  <a:pt x="78407" y="10552"/>
                  <a:pt x="78370" y="10552"/>
                  <a:pt x="78333" y="10627"/>
                </a:cubicBezTo>
                <a:cubicBezTo>
                  <a:pt x="78333" y="10702"/>
                  <a:pt x="78333" y="10778"/>
                  <a:pt x="78333" y="10778"/>
                </a:cubicBezTo>
                <a:cubicBezTo>
                  <a:pt x="78297" y="10853"/>
                  <a:pt x="78297" y="10853"/>
                  <a:pt x="78297" y="10928"/>
                </a:cubicBezTo>
                <a:cubicBezTo>
                  <a:pt x="78260" y="10991"/>
                  <a:pt x="78260" y="10991"/>
                  <a:pt x="78223" y="10991"/>
                </a:cubicBezTo>
                <a:cubicBezTo>
                  <a:pt x="78150" y="11078"/>
                  <a:pt x="78113" y="10991"/>
                  <a:pt x="78082" y="10991"/>
                </a:cubicBezTo>
                <a:cubicBezTo>
                  <a:pt x="78045" y="10991"/>
                  <a:pt x="78045" y="10991"/>
                  <a:pt x="78009" y="10991"/>
                </a:cubicBezTo>
                <a:cubicBezTo>
                  <a:pt x="77972" y="11078"/>
                  <a:pt x="77972" y="11078"/>
                  <a:pt x="77935" y="11078"/>
                </a:cubicBezTo>
                <a:cubicBezTo>
                  <a:pt x="77898" y="11141"/>
                  <a:pt x="77898" y="11216"/>
                  <a:pt x="77862" y="11216"/>
                </a:cubicBezTo>
                <a:cubicBezTo>
                  <a:pt x="77825" y="11216"/>
                  <a:pt x="77825" y="11291"/>
                  <a:pt x="77788" y="11291"/>
                </a:cubicBezTo>
                <a:cubicBezTo>
                  <a:pt x="77788" y="11291"/>
                  <a:pt x="77751" y="11291"/>
                  <a:pt x="77715" y="11291"/>
                </a:cubicBezTo>
                <a:cubicBezTo>
                  <a:pt x="77678" y="11291"/>
                  <a:pt x="77641" y="11291"/>
                  <a:pt x="77574" y="11291"/>
                </a:cubicBezTo>
                <a:cubicBezTo>
                  <a:pt x="77537" y="11291"/>
                  <a:pt x="77537" y="11291"/>
                  <a:pt x="77500" y="11291"/>
                </a:cubicBezTo>
                <a:cubicBezTo>
                  <a:pt x="77464" y="11367"/>
                  <a:pt x="77427" y="11367"/>
                  <a:pt x="77427" y="11367"/>
                </a:cubicBezTo>
                <a:cubicBezTo>
                  <a:pt x="77390" y="11442"/>
                  <a:pt x="77353" y="11442"/>
                  <a:pt x="77353" y="11442"/>
                </a:cubicBezTo>
                <a:cubicBezTo>
                  <a:pt x="77316" y="11442"/>
                  <a:pt x="77316" y="11517"/>
                  <a:pt x="77280" y="11517"/>
                </a:cubicBezTo>
                <a:cubicBezTo>
                  <a:pt x="77243" y="11517"/>
                  <a:pt x="77243" y="11517"/>
                  <a:pt x="77206" y="11517"/>
                </a:cubicBezTo>
                <a:cubicBezTo>
                  <a:pt x="77096" y="11592"/>
                  <a:pt x="77059" y="11517"/>
                  <a:pt x="76955" y="11517"/>
                </a:cubicBezTo>
                <a:cubicBezTo>
                  <a:pt x="76918" y="11517"/>
                  <a:pt x="76882" y="11517"/>
                  <a:pt x="76808" y="11517"/>
                </a:cubicBezTo>
                <a:cubicBezTo>
                  <a:pt x="76735" y="11517"/>
                  <a:pt x="76735" y="11517"/>
                  <a:pt x="76735" y="11517"/>
                </a:cubicBezTo>
                <a:cubicBezTo>
                  <a:pt x="76698" y="11517"/>
                  <a:pt x="76698" y="11517"/>
                  <a:pt x="76661" y="11517"/>
                </a:cubicBezTo>
                <a:cubicBezTo>
                  <a:pt x="76588" y="11517"/>
                  <a:pt x="76557" y="11517"/>
                  <a:pt x="76520" y="11517"/>
                </a:cubicBezTo>
                <a:cubicBezTo>
                  <a:pt x="76483" y="11517"/>
                  <a:pt x="76447" y="11592"/>
                  <a:pt x="76447" y="11592"/>
                </a:cubicBezTo>
                <a:cubicBezTo>
                  <a:pt x="76373" y="11667"/>
                  <a:pt x="76336" y="11667"/>
                  <a:pt x="76300" y="11743"/>
                </a:cubicBezTo>
                <a:cubicBezTo>
                  <a:pt x="76263" y="11743"/>
                  <a:pt x="76263" y="11818"/>
                  <a:pt x="76263" y="11893"/>
                </a:cubicBezTo>
                <a:cubicBezTo>
                  <a:pt x="76226" y="11968"/>
                  <a:pt x="76189" y="12043"/>
                  <a:pt x="76153" y="12106"/>
                </a:cubicBezTo>
                <a:cubicBezTo>
                  <a:pt x="75681" y="12106"/>
                  <a:pt x="75681" y="12106"/>
                  <a:pt x="75681" y="12106"/>
                </a:cubicBezTo>
                <a:cubicBezTo>
                  <a:pt x="75644" y="12181"/>
                  <a:pt x="75644" y="12181"/>
                  <a:pt x="75607" y="12256"/>
                </a:cubicBezTo>
                <a:cubicBezTo>
                  <a:pt x="75571" y="12256"/>
                  <a:pt x="75571" y="12332"/>
                  <a:pt x="75571" y="12407"/>
                </a:cubicBezTo>
                <a:cubicBezTo>
                  <a:pt x="75540" y="12407"/>
                  <a:pt x="75540" y="12482"/>
                  <a:pt x="75497" y="12557"/>
                </a:cubicBezTo>
                <a:cubicBezTo>
                  <a:pt x="75497" y="12557"/>
                  <a:pt x="75467" y="12557"/>
                  <a:pt x="75430" y="12557"/>
                </a:cubicBezTo>
                <a:cubicBezTo>
                  <a:pt x="75393" y="12632"/>
                  <a:pt x="75356" y="12557"/>
                  <a:pt x="75320" y="12632"/>
                </a:cubicBezTo>
                <a:cubicBezTo>
                  <a:pt x="75320" y="12632"/>
                  <a:pt x="75283" y="12632"/>
                  <a:pt x="75246" y="12632"/>
                </a:cubicBezTo>
                <a:cubicBezTo>
                  <a:pt x="75246" y="12708"/>
                  <a:pt x="75209" y="12708"/>
                  <a:pt x="75173" y="12783"/>
                </a:cubicBezTo>
                <a:cubicBezTo>
                  <a:pt x="75173" y="12783"/>
                  <a:pt x="75173" y="12858"/>
                  <a:pt x="75173" y="12933"/>
                </a:cubicBezTo>
                <a:cubicBezTo>
                  <a:pt x="75173" y="13008"/>
                  <a:pt x="75173" y="13084"/>
                  <a:pt x="75173" y="13221"/>
                </a:cubicBezTo>
                <a:cubicBezTo>
                  <a:pt x="75136" y="13221"/>
                  <a:pt x="75136" y="13159"/>
                  <a:pt x="75099" y="13159"/>
                </a:cubicBezTo>
                <a:cubicBezTo>
                  <a:pt x="74995" y="13159"/>
                  <a:pt x="74958" y="13159"/>
                  <a:pt x="74885" y="13159"/>
                </a:cubicBezTo>
                <a:cubicBezTo>
                  <a:pt x="74848" y="13159"/>
                  <a:pt x="74848" y="13221"/>
                  <a:pt x="74811" y="13221"/>
                </a:cubicBezTo>
                <a:cubicBezTo>
                  <a:pt x="74811" y="13297"/>
                  <a:pt x="74848" y="13297"/>
                  <a:pt x="74848" y="13372"/>
                </a:cubicBezTo>
                <a:cubicBezTo>
                  <a:pt x="74848" y="13522"/>
                  <a:pt x="74811" y="13597"/>
                  <a:pt x="74774" y="13673"/>
                </a:cubicBezTo>
                <a:cubicBezTo>
                  <a:pt x="74738" y="13748"/>
                  <a:pt x="74701" y="13748"/>
                  <a:pt x="74701" y="13823"/>
                </a:cubicBezTo>
                <a:lnTo>
                  <a:pt x="74701" y="13898"/>
                </a:lnTo>
                <a:cubicBezTo>
                  <a:pt x="74701" y="14049"/>
                  <a:pt x="74701" y="14049"/>
                  <a:pt x="74701" y="14049"/>
                </a:cubicBezTo>
                <a:cubicBezTo>
                  <a:pt x="74701" y="14337"/>
                  <a:pt x="74701" y="14337"/>
                  <a:pt x="74701" y="14337"/>
                </a:cubicBezTo>
                <a:cubicBezTo>
                  <a:pt x="74664" y="14337"/>
                  <a:pt x="74627" y="14412"/>
                  <a:pt x="74591" y="14412"/>
                </a:cubicBezTo>
                <a:cubicBezTo>
                  <a:pt x="74523" y="14412"/>
                  <a:pt x="74450" y="14337"/>
                  <a:pt x="74376" y="14412"/>
                </a:cubicBezTo>
                <a:cubicBezTo>
                  <a:pt x="74339" y="14412"/>
                  <a:pt x="74266" y="14412"/>
                  <a:pt x="74229" y="14487"/>
                </a:cubicBezTo>
                <a:cubicBezTo>
                  <a:pt x="74192" y="14562"/>
                  <a:pt x="74156" y="14562"/>
                  <a:pt x="74156" y="14638"/>
                </a:cubicBezTo>
                <a:cubicBezTo>
                  <a:pt x="74082" y="14713"/>
                  <a:pt x="74045" y="14788"/>
                  <a:pt x="74045" y="14863"/>
                </a:cubicBezTo>
                <a:cubicBezTo>
                  <a:pt x="74045" y="14938"/>
                  <a:pt x="74082" y="15014"/>
                  <a:pt x="74082" y="15089"/>
                </a:cubicBezTo>
                <a:cubicBezTo>
                  <a:pt x="74119" y="15089"/>
                  <a:pt x="74119" y="15089"/>
                  <a:pt x="74156" y="15014"/>
                </a:cubicBezTo>
                <a:cubicBezTo>
                  <a:pt x="74192" y="15014"/>
                  <a:pt x="74229" y="14938"/>
                  <a:pt x="74266" y="14938"/>
                </a:cubicBezTo>
                <a:cubicBezTo>
                  <a:pt x="74303" y="14938"/>
                  <a:pt x="74339" y="14938"/>
                  <a:pt x="74376" y="14938"/>
                </a:cubicBezTo>
                <a:cubicBezTo>
                  <a:pt x="74339" y="15089"/>
                  <a:pt x="74339" y="15089"/>
                  <a:pt x="74339" y="15164"/>
                </a:cubicBezTo>
                <a:cubicBezTo>
                  <a:pt x="74339" y="15227"/>
                  <a:pt x="74339" y="15227"/>
                  <a:pt x="74339" y="15227"/>
                </a:cubicBezTo>
                <a:cubicBezTo>
                  <a:pt x="74339" y="15302"/>
                  <a:pt x="74376" y="15377"/>
                  <a:pt x="74376" y="15377"/>
                </a:cubicBezTo>
                <a:cubicBezTo>
                  <a:pt x="74339" y="15377"/>
                  <a:pt x="74229" y="15452"/>
                  <a:pt x="74192" y="15452"/>
                </a:cubicBezTo>
                <a:close/>
                <a:moveTo>
                  <a:pt x="79460" y="15828"/>
                </a:moveTo>
                <a:lnTo>
                  <a:pt x="79460" y="15828"/>
                </a:lnTo>
                <a:cubicBezTo>
                  <a:pt x="79497" y="15828"/>
                  <a:pt x="79534" y="15753"/>
                  <a:pt x="79571" y="15753"/>
                </a:cubicBezTo>
                <a:cubicBezTo>
                  <a:pt x="79571" y="15753"/>
                  <a:pt x="79607" y="15753"/>
                  <a:pt x="79644" y="15753"/>
                </a:cubicBezTo>
                <a:cubicBezTo>
                  <a:pt x="79644" y="15753"/>
                  <a:pt x="79675" y="15678"/>
                  <a:pt x="79712" y="15678"/>
                </a:cubicBezTo>
                <a:cubicBezTo>
                  <a:pt x="79748" y="15678"/>
                  <a:pt x="79785" y="15678"/>
                  <a:pt x="79859" y="15678"/>
                </a:cubicBezTo>
                <a:cubicBezTo>
                  <a:pt x="79895" y="15678"/>
                  <a:pt x="79895" y="15678"/>
                  <a:pt x="79895" y="15678"/>
                </a:cubicBezTo>
                <a:cubicBezTo>
                  <a:pt x="79932" y="15678"/>
                  <a:pt x="79969" y="15603"/>
                  <a:pt x="79969" y="15603"/>
                </a:cubicBezTo>
                <a:cubicBezTo>
                  <a:pt x="79969" y="15527"/>
                  <a:pt x="80006" y="15452"/>
                  <a:pt x="79969" y="15452"/>
                </a:cubicBezTo>
                <a:cubicBezTo>
                  <a:pt x="79969" y="15377"/>
                  <a:pt x="79969" y="15302"/>
                  <a:pt x="79932" y="15302"/>
                </a:cubicBezTo>
                <a:cubicBezTo>
                  <a:pt x="79895" y="15227"/>
                  <a:pt x="79895" y="15227"/>
                  <a:pt x="79859" y="15227"/>
                </a:cubicBezTo>
                <a:cubicBezTo>
                  <a:pt x="79822" y="15227"/>
                  <a:pt x="79822" y="15164"/>
                  <a:pt x="79785" y="15164"/>
                </a:cubicBezTo>
                <a:cubicBezTo>
                  <a:pt x="79748" y="15164"/>
                  <a:pt x="79748" y="15164"/>
                  <a:pt x="79712" y="15164"/>
                </a:cubicBezTo>
                <a:cubicBezTo>
                  <a:pt x="79644" y="15164"/>
                  <a:pt x="79644" y="15227"/>
                  <a:pt x="79571" y="15302"/>
                </a:cubicBezTo>
                <a:cubicBezTo>
                  <a:pt x="79534" y="15302"/>
                  <a:pt x="79534" y="15377"/>
                  <a:pt x="79497" y="15452"/>
                </a:cubicBezTo>
                <a:cubicBezTo>
                  <a:pt x="79460" y="15527"/>
                  <a:pt x="79424" y="15603"/>
                  <a:pt x="79387" y="15678"/>
                </a:cubicBezTo>
                <a:cubicBezTo>
                  <a:pt x="79387" y="15753"/>
                  <a:pt x="79424" y="15828"/>
                  <a:pt x="79460" y="15828"/>
                </a:cubicBezTo>
                <a:close/>
                <a:moveTo>
                  <a:pt x="76955" y="4461"/>
                </a:moveTo>
                <a:lnTo>
                  <a:pt x="76955" y="4461"/>
                </a:lnTo>
                <a:cubicBezTo>
                  <a:pt x="76992" y="4612"/>
                  <a:pt x="76992" y="4612"/>
                  <a:pt x="76992" y="4612"/>
                </a:cubicBezTo>
                <a:cubicBezTo>
                  <a:pt x="77029" y="4687"/>
                  <a:pt x="77059" y="4749"/>
                  <a:pt x="77133" y="4837"/>
                </a:cubicBezTo>
                <a:cubicBezTo>
                  <a:pt x="77169" y="4900"/>
                  <a:pt x="77169" y="4900"/>
                  <a:pt x="77206" y="4975"/>
                </a:cubicBezTo>
                <a:cubicBezTo>
                  <a:pt x="77243" y="5050"/>
                  <a:pt x="77316" y="5050"/>
                  <a:pt x="77390" y="5050"/>
                </a:cubicBezTo>
                <a:cubicBezTo>
                  <a:pt x="77427" y="5050"/>
                  <a:pt x="77464" y="5050"/>
                  <a:pt x="77500" y="5050"/>
                </a:cubicBezTo>
                <a:cubicBezTo>
                  <a:pt x="77500" y="4975"/>
                  <a:pt x="77537" y="4975"/>
                  <a:pt x="77537" y="4975"/>
                </a:cubicBezTo>
                <a:cubicBezTo>
                  <a:pt x="77574" y="4900"/>
                  <a:pt x="77604" y="4900"/>
                  <a:pt x="77604" y="4900"/>
                </a:cubicBezTo>
                <a:cubicBezTo>
                  <a:pt x="77641" y="4837"/>
                  <a:pt x="77641" y="4749"/>
                  <a:pt x="77641" y="4749"/>
                </a:cubicBezTo>
                <a:cubicBezTo>
                  <a:pt x="77678" y="4687"/>
                  <a:pt x="77678" y="4612"/>
                  <a:pt x="77715" y="4612"/>
                </a:cubicBezTo>
                <a:cubicBezTo>
                  <a:pt x="77715" y="4536"/>
                  <a:pt x="77751" y="4612"/>
                  <a:pt x="77788" y="4536"/>
                </a:cubicBezTo>
                <a:cubicBezTo>
                  <a:pt x="77788" y="4536"/>
                  <a:pt x="77825" y="4536"/>
                  <a:pt x="77862" y="4461"/>
                </a:cubicBezTo>
                <a:cubicBezTo>
                  <a:pt x="77862" y="4461"/>
                  <a:pt x="77898" y="4461"/>
                  <a:pt x="77935" y="4386"/>
                </a:cubicBezTo>
                <a:cubicBezTo>
                  <a:pt x="77972" y="4386"/>
                  <a:pt x="78009" y="4386"/>
                  <a:pt x="78045" y="4311"/>
                </a:cubicBezTo>
                <a:cubicBezTo>
                  <a:pt x="78045" y="4236"/>
                  <a:pt x="78045" y="4236"/>
                  <a:pt x="78045" y="4236"/>
                </a:cubicBezTo>
                <a:cubicBezTo>
                  <a:pt x="78009" y="4160"/>
                  <a:pt x="78009" y="4160"/>
                  <a:pt x="77972" y="4160"/>
                </a:cubicBezTo>
                <a:cubicBezTo>
                  <a:pt x="77898" y="4160"/>
                  <a:pt x="77898" y="4160"/>
                  <a:pt x="77898" y="4160"/>
                </a:cubicBezTo>
                <a:cubicBezTo>
                  <a:pt x="77898" y="4160"/>
                  <a:pt x="77862" y="4085"/>
                  <a:pt x="77825" y="4085"/>
                </a:cubicBezTo>
                <a:cubicBezTo>
                  <a:pt x="77788" y="4085"/>
                  <a:pt x="77751" y="4085"/>
                  <a:pt x="77715" y="4085"/>
                </a:cubicBezTo>
                <a:cubicBezTo>
                  <a:pt x="77678" y="4085"/>
                  <a:pt x="77641" y="4085"/>
                  <a:pt x="77604" y="4085"/>
                </a:cubicBezTo>
                <a:cubicBezTo>
                  <a:pt x="77604" y="4085"/>
                  <a:pt x="77574" y="4085"/>
                  <a:pt x="77537" y="4160"/>
                </a:cubicBezTo>
                <a:cubicBezTo>
                  <a:pt x="77537" y="4160"/>
                  <a:pt x="77574" y="4236"/>
                  <a:pt x="77537" y="4236"/>
                </a:cubicBezTo>
                <a:cubicBezTo>
                  <a:pt x="77500" y="4311"/>
                  <a:pt x="77500" y="4236"/>
                  <a:pt x="77464" y="4236"/>
                </a:cubicBezTo>
                <a:cubicBezTo>
                  <a:pt x="77390" y="4311"/>
                  <a:pt x="77316" y="4236"/>
                  <a:pt x="77243" y="4236"/>
                </a:cubicBezTo>
                <a:cubicBezTo>
                  <a:pt x="77243" y="4311"/>
                  <a:pt x="77206" y="4311"/>
                  <a:pt x="77169" y="4311"/>
                </a:cubicBezTo>
                <a:cubicBezTo>
                  <a:pt x="77169" y="4311"/>
                  <a:pt x="77133" y="4386"/>
                  <a:pt x="77096" y="4386"/>
                </a:cubicBezTo>
                <a:cubicBezTo>
                  <a:pt x="77096" y="4461"/>
                  <a:pt x="77059" y="4536"/>
                  <a:pt x="77059" y="4536"/>
                </a:cubicBezTo>
                <a:cubicBezTo>
                  <a:pt x="77029" y="4536"/>
                  <a:pt x="76992" y="4461"/>
                  <a:pt x="76955" y="4461"/>
                </a:cubicBezTo>
                <a:close/>
                <a:moveTo>
                  <a:pt x="76116" y="4461"/>
                </a:moveTo>
                <a:lnTo>
                  <a:pt x="76116" y="4461"/>
                </a:lnTo>
                <a:cubicBezTo>
                  <a:pt x="76116" y="4536"/>
                  <a:pt x="76116" y="4536"/>
                  <a:pt x="76116" y="4612"/>
                </a:cubicBezTo>
                <a:cubicBezTo>
                  <a:pt x="76079" y="4612"/>
                  <a:pt x="76116" y="4687"/>
                  <a:pt x="76116" y="4749"/>
                </a:cubicBezTo>
                <a:cubicBezTo>
                  <a:pt x="76079" y="4749"/>
                  <a:pt x="76042" y="4749"/>
                  <a:pt x="76042" y="4749"/>
                </a:cubicBezTo>
                <a:cubicBezTo>
                  <a:pt x="75975" y="4837"/>
                  <a:pt x="75938" y="4900"/>
                  <a:pt x="75901" y="4975"/>
                </a:cubicBezTo>
                <a:cubicBezTo>
                  <a:pt x="75865" y="4975"/>
                  <a:pt x="75865" y="5050"/>
                  <a:pt x="75865" y="5125"/>
                </a:cubicBezTo>
                <a:cubicBezTo>
                  <a:pt x="75938" y="5201"/>
                  <a:pt x="75938" y="5201"/>
                  <a:pt x="75938" y="5201"/>
                </a:cubicBezTo>
                <a:cubicBezTo>
                  <a:pt x="75938" y="5201"/>
                  <a:pt x="75975" y="5276"/>
                  <a:pt x="76012" y="5276"/>
                </a:cubicBezTo>
                <a:cubicBezTo>
                  <a:pt x="76042" y="5276"/>
                  <a:pt x="76042" y="5276"/>
                  <a:pt x="76116" y="5276"/>
                </a:cubicBezTo>
                <a:cubicBezTo>
                  <a:pt x="76153" y="5276"/>
                  <a:pt x="76189" y="5201"/>
                  <a:pt x="76189" y="5201"/>
                </a:cubicBezTo>
                <a:cubicBezTo>
                  <a:pt x="76226" y="5201"/>
                  <a:pt x="76263" y="5201"/>
                  <a:pt x="76300" y="5201"/>
                </a:cubicBezTo>
                <a:cubicBezTo>
                  <a:pt x="76410" y="5201"/>
                  <a:pt x="76410" y="5201"/>
                  <a:pt x="76410" y="5201"/>
                </a:cubicBezTo>
                <a:cubicBezTo>
                  <a:pt x="76447" y="5201"/>
                  <a:pt x="76483" y="5201"/>
                  <a:pt x="76520" y="5201"/>
                </a:cubicBezTo>
                <a:cubicBezTo>
                  <a:pt x="76588" y="5276"/>
                  <a:pt x="76661" y="5276"/>
                  <a:pt x="76771" y="5201"/>
                </a:cubicBezTo>
                <a:cubicBezTo>
                  <a:pt x="76808" y="5201"/>
                  <a:pt x="76808" y="5201"/>
                  <a:pt x="76845" y="5201"/>
                </a:cubicBezTo>
                <a:cubicBezTo>
                  <a:pt x="76808" y="5125"/>
                  <a:pt x="76771" y="5050"/>
                  <a:pt x="76771" y="5050"/>
                </a:cubicBezTo>
                <a:cubicBezTo>
                  <a:pt x="76735" y="4975"/>
                  <a:pt x="76735" y="4975"/>
                  <a:pt x="76698" y="4900"/>
                </a:cubicBezTo>
                <a:cubicBezTo>
                  <a:pt x="76698" y="4837"/>
                  <a:pt x="76735" y="4749"/>
                  <a:pt x="76698" y="4749"/>
                </a:cubicBezTo>
                <a:cubicBezTo>
                  <a:pt x="76698" y="4612"/>
                  <a:pt x="76624" y="4536"/>
                  <a:pt x="76624" y="4461"/>
                </a:cubicBezTo>
                <a:cubicBezTo>
                  <a:pt x="76624" y="4386"/>
                  <a:pt x="76624" y="4236"/>
                  <a:pt x="76624" y="4160"/>
                </a:cubicBezTo>
                <a:cubicBezTo>
                  <a:pt x="76520" y="4160"/>
                  <a:pt x="76520" y="4160"/>
                  <a:pt x="76520" y="4160"/>
                </a:cubicBezTo>
                <a:cubicBezTo>
                  <a:pt x="76483" y="4160"/>
                  <a:pt x="76483" y="4160"/>
                  <a:pt x="76447" y="4160"/>
                </a:cubicBezTo>
                <a:cubicBezTo>
                  <a:pt x="76410" y="4236"/>
                  <a:pt x="76410" y="4236"/>
                  <a:pt x="76410" y="4311"/>
                </a:cubicBezTo>
                <a:cubicBezTo>
                  <a:pt x="76373" y="4386"/>
                  <a:pt x="76373" y="4386"/>
                  <a:pt x="76336" y="4461"/>
                </a:cubicBezTo>
                <a:cubicBezTo>
                  <a:pt x="76300" y="4461"/>
                  <a:pt x="76263" y="4461"/>
                  <a:pt x="76263" y="4461"/>
                </a:cubicBezTo>
                <a:cubicBezTo>
                  <a:pt x="76226" y="4536"/>
                  <a:pt x="76226" y="4536"/>
                  <a:pt x="76189" y="4536"/>
                </a:cubicBezTo>
                <a:lnTo>
                  <a:pt x="76116" y="4461"/>
                </a:lnTo>
                <a:close/>
                <a:moveTo>
                  <a:pt x="75975" y="5727"/>
                </a:moveTo>
                <a:lnTo>
                  <a:pt x="75975" y="5727"/>
                </a:lnTo>
                <a:cubicBezTo>
                  <a:pt x="75938" y="5727"/>
                  <a:pt x="75938" y="5802"/>
                  <a:pt x="75901" y="5802"/>
                </a:cubicBezTo>
                <a:cubicBezTo>
                  <a:pt x="75828" y="5802"/>
                  <a:pt x="75828" y="5802"/>
                  <a:pt x="75828" y="5802"/>
                </a:cubicBezTo>
                <a:cubicBezTo>
                  <a:pt x="75791" y="5802"/>
                  <a:pt x="75791" y="5865"/>
                  <a:pt x="75754" y="5865"/>
                </a:cubicBezTo>
                <a:cubicBezTo>
                  <a:pt x="75681" y="5865"/>
                  <a:pt x="75681" y="5865"/>
                  <a:pt x="75681" y="5865"/>
                </a:cubicBezTo>
                <a:cubicBezTo>
                  <a:pt x="75718" y="5865"/>
                  <a:pt x="75681" y="5940"/>
                  <a:pt x="75681" y="6015"/>
                </a:cubicBezTo>
                <a:cubicBezTo>
                  <a:pt x="75718" y="6015"/>
                  <a:pt x="75718" y="6090"/>
                  <a:pt x="75718" y="6166"/>
                </a:cubicBezTo>
                <a:cubicBezTo>
                  <a:pt x="75754" y="6166"/>
                  <a:pt x="75791" y="6166"/>
                  <a:pt x="75828" y="6166"/>
                </a:cubicBezTo>
                <a:cubicBezTo>
                  <a:pt x="75828" y="6166"/>
                  <a:pt x="75865" y="6166"/>
                  <a:pt x="75901" y="6166"/>
                </a:cubicBezTo>
                <a:cubicBezTo>
                  <a:pt x="75901" y="6090"/>
                  <a:pt x="75938" y="6090"/>
                  <a:pt x="75975" y="6090"/>
                </a:cubicBezTo>
                <a:cubicBezTo>
                  <a:pt x="76012" y="6015"/>
                  <a:pt x="76042" y="6015"/>
                  <a:pt x="76116" y="6015"/>
                </a:cubicBezTo>
                <a:cubicBezTo>
                  <a:pt x="76079" y="5940"/>
                  <a:pt x="76116" y="5865"/>
                  <a:pt x="76116" y="5865"/>
                </a:cubicBezTo>
                <a:cubicBezTo>
                  <a:pt x="76079" y="5802"/>
                  <a:pt x="76042" y="5802"/>
                  <a:pt x="76042" y="5727"/>
                </a:cubicBezTo>
                <a:cubicBezTo>
                  <a:pt x="76012" y="5727"/>
                  <a:pt x="76012" y="5727"/>
                  <a:pt x="75975" y="5727"/>
                </a:cubicBezTo>
                <a:close/>
                <a:moveTo>
                  <a:pt x="74738" y="5501"/>
                </a:moveTo>
                <a:lnTo>
                  <a:pt x="74738" y="5501"/>
                </a:lnTo>
                <a:cubicBezTo>
                  <a:pt x="74738" y="5940"/>
                  <a:pt x="74738" y="5940"/>
                  <a:pt x="74738" y="5940"/>
                </a:cubicBezTo>
                <a:cubicBezTo>
                  <a:pt x="75062" y="5940"/>
                  <a:pt x="75062" y="5940"/>
                  <a:pt x="75062" y="5940"/>
                </a:cubicBezTo>
                <a:cubicBezTo>
                  <a:pt x="75099" y="5865"/>
                  <a:pt x="75136" y="5865"/>
                  <a:pt x="75136" y="5802"/>
                </a:cubicBezTo>
                <a:cubicBezTo>
                  <a:pt x="75136" y="5802"/>
                  <a:pt x="75136" y="5727"/>
                  <a:pt x="75136" y="5652"/>
                </a:cubicBezTo>
                <a:cubicBezTo>
                  <a:pt x="75136" y="5652"/>
                  <a:pt x="75173" y="5652"/>
                  <a:pt x="75173" y="5577"/>
                </a:cubicBezTo>
                <a:cubicBezTo>
                  <a:pt x="75173" y="5727"/>
                  <a:pt x="75173" y="5865"/>
                  <a:pt x="75209" y="5940"/>
                </a:cubicBezTo>
                <a:cubicBezTo>
                  <a:pt x="75246" y="6015"/>
                  <a:pt x="75283" y="6015"/>
                  <a:pt x="75320" y="6015"/>
                </a:cubicBezTo>
                <a:cubicBezTo>
                  <a:pt x="75356" y="6015"/>
                  <a:pt x="75356" y="5940"/>
                  <a:pt x="75393" y="5940"/>
                </a:cubicBezTo>
                <a:cubicBezTo>
                  <a:pt x="75430" y="5940"/>
                  <a:pt x="75430" y="5940"/>
                  <a:pt x="75467" y="5940"/>
                </a:cubicBezTo>
                <a:cubicBezTo>
                  <a:pt x="75467" y="5802"/>
                  <a:pt x="75467" y="5727"/>
                  <a:pt x="75467" y="5501"/>
                </a:cubicBezTo>
                <a:cubicBezTo>
                  <a:pt x="75754" y="5501"/>
                  <a:pt x="75754" y="5501"/>
                  <a:pt x="75754" y="5501"/>
                </a:cubicBezTo>
                <a:cubicBezTo>
                  <a:pt x="75754" y="5351"/>
                  <a:pt x="75754" y="5351"/>
                  <a:pt x="75754" y="5351"/>
                </a:cubicBezTo>
                <a:cubicBezTo>
                  <a:pt x="75754" y="5351"/>
                  <a:pt x="75754" y="5276"/>
                  <a:pt x="75754" y="5201"/>
                </a:cubicBezTo>
                <a:cubicBezTo>
                  <a:pt x="75246" y="5201"/>
                  <a:pt x="75246" y="5201"/>
                  <a:pt x="75246" y="5201"/>
                </a:cubicBezTo>
                <a:cubicBezTo>
                  <a:pt x="75173" y="5201"/>
                  <a:pt x="75136" y="5276"/>
                  <a:pt x="75099" y="5351"/>
                </a:cubicBezTo>
                <a:cubicBezTo>
                  <a:pt x="75062" y="5351"/>
                  <a:pt x="75026" y="5426"/>
                  <a:pt x="74995" y="5426"/>
                </a:cubicBezTo>
                <a:cubicBezTo>
                  <a:pt x="74958" y="5426"/>
                  <a:pt x="74958" y="5501"/>
                  <a:pt x="74921" y="5501"/>
                </a:cubicBezTo>
                <a:cubicBezTo>
                  <a:pt x="74885" y="5577"/>
                  <a:pt x="74811" y="5577"/>
                  <a:pt x="74738" y="5652"/>
                </a:cubicBezTo>
                <a:lnTo>
                  <a:pt x="74738" y="5501"/>
                </a:lnTo>
                <a:close/>
                <a:moveTo>
                  <a:pt x="73758" y="5577"/>
                </a:moveTo>
                <a:lnTo>
                  <a:pt x="73758" y="5577"/>
                </a:lnTo>
                <a:cubicBezTo>
                  <a:pt x="73758" y="5577"/>
                  <a:pt x="73831" y="5577"/>
                  <a:pt x="73831" y="5501"/>
                </a:cubicBezTo>
                <a:cubicBezTo>
                  <a:pt x="73831" y="5501"/>
                  <a:pt x="73831" y="5426"/>
                  <a:pt x="73831" y="5351"/>
                </a:cubicBezTo>
                <a:cubicBezTo>
                  <a:pt x="73831" y="5351"/>
                  <a:pt x="73831" y="5276"/>
                  <a:pt x="73868" y="5201"/>
                </a:cubicBezTo>
                <a:cubicBezTo>
                  <a:pt x="73905" y="5201"/>
                  <a:pt x="73941" y="5276"/>
                  <a:pt x="74009" y="5201"/>
                </a:cubicBezTo>
                <a:cubicBezTo>
                  <a:pt x="74009" y="5201"/>
                  <a:pt x="74045" y="5201"/>
                  <a:pt x="74082" y="5201"/>
                </a:cubicBezTo>
                <a:cubicBezTo>
                  <a:pt x="74119" y="5201"/>
                  <a:pt x="74119" y="5125"/>
                  <a:pt x="74156" y="5125"/>
                </a:cubicBezTo>
                <a:cubicBezTo>
                  <a:pt x="74192" y="5050"/>
                  <a:pt x="74229" y="5125"/>
                  <a:pt x="74266" y="5125"/>
                </a:cubicBezTo>
                <a:cubicBezTo>
                  <a:pt x="74303" y="5050"/>
                  <a:pt x="74339" y="4975"/>
                  <a:pt x="74339" y="4975"/>
                </a:cubicBezTo>
                <a:cubicBezTo>
                  <a:pt x="74376" y="4975"/>
                  <a:pt x="74413" y="4975"/>
                  <a:pt x="74413" y="4975"/>
                </a:cubicBezTo>
                <a:cubicBezTo>
                  <a:pt x="74480" y="4975"/>
                  <a:pt x="74523" y="4975"/>
                  <a:pt x="74554" y="4975"/>
                </a:cubicBezTo>
                <a:cubicBezTo>
                  <a:pt x="74591" y="4975"/>
                  <a:pt x="74591" y="4900"/>
                  <a:pt x="74627" y="4900"/>
                </a:cubicBezTo>
                <a:cubicBezTo>
                  <a:pt x="74664" y="4900"/>
                  <a:pt x="74627" y="4749"/>
                  <a:pt x="74664" y="4749"/>
                </a:cubicBezTo>
                <a:cubicBezTo>
                  <a:pt x="74738" y="4749"/>
                  <a:pt x="74738" y="4837"/>
                  <a:pt x="74811" y="4900"/>
                </a:cubicBezTo>
                <a:cubicBezTo>
                  <a:pt x="74811" y="4900"/>
                  <a:pt x="74848" y="4900"/>
                  <a:pt x="74885" y="4900"/>
                </a:cubicBezTo>
                <a:cubicBezTo>
                  <a:pt x="74921" y="4900"/>
                  <a:pt x="74921" y="4975"/>
                  <a:pt x="74958" y="4975"/>
                </a:cubicBezTo>
                <a:cubicBezTo>
                  <a:pt x="75099" y="4975"/>
                  <a:pt x="75099" y="4975"/>
                  <a:pt x="75099" y="4975"/>
                </a:cubicBezTo>
                <a:cubicBezTo>
                  <a:pt x="75099" y="4900"/>
                  <a:pt x="75099" y="4837"/>
                  <a:pt x="75099" y="4837"/>
                </a:cubicBezTo>
                <a:cubicBezTo>
                  <a:pt x="75099" y="4687"/>
                  <a:pt x="75062" y="4612"/>
                  <a:pt x="75062" y="4536"/>
                </a:cubicBezTo>
                <a:cubicBezTo>
                  <a:pt x="75062" y="4386"/>
                  <a:pt x="75136" y="4311"/>
                  <a:pt x="75173" y="4311"/>
                </a:cubicBezTo>
                <a:cubicBezTo>
                  <a:pt x="75246" y="4311"/>
                  <a:pt x="75246" y="4386"/>
                  <a:pt x="75283" y="4386"/>
                </a:cubicBezTo>
                <a:cubicBezTo>
                  <a:pt x="75320" y="4461"/>
                  <a:pt x="75356" y="4461"/>
                  <a:pt x="75356" y="4461"/>
                </a:cubicBezTo>
                <a:cubicBezTo>
                  <a:pt x="75393" y="4461"/>
                  <a:pt x="75393" y="4536"/>
                  <a:pt x="75393" y="4612"/>
                </a:cubicBezTo>
                <a:cubicBezTo>
                  <a:pt x="75467" y="4687"/>
                  <a:pt x="75497" y="4749"/>
                  <a:pt x="75571" y="4749"/>
                </a:cubicBezTo>
                <a:cubicBezTo>
                  <a:pt x="75644" y="4749"/>
                  <a:pt x="75681" y="4687"/>
                  <a:pt x="75754" y="4687"/>
                </a:cubicBezTo>
                <a:cubicBezTo>
                  <a:pt x="75754" y="4612"/>
                  <a:pt x="75791" y="4612"/>
                  <a:pt x="75791" y="4536"/>
                </a:cubicBezTo>
                <a:cubicBezTo>
                  <a:pt x="75791" y="4461"/>
                  <a:pt x="75754" y="4461"/>
                  <a:pt x="75754" y="4386"/>
                </a:cubicBezTo>
                <a:cubicBezTo>
                  <a:pt x="75754" y="4236"/>
                  <a:pt x="75754" y="4236"/>
                  <a:pt x="75754" y="4236"/>
                </a:cubicBezTo>
                <a:cubicBezTo>
                  <a:pt x="75718" y="4236"/>
                  <a:pt x="75681" y="4160"/>
                  <a:pt x="75607" y="4236"/>
                </a:cubicBezTo>
                <a:cubicBezTo>
                  <a:pt x="75571" y="4236"/>
                  <a:pt x="75571" y="4236"/>
                  <a:pt x="75540" y="4236"/>
                </a:cubicBezTo>
                <a:cubicBezTo>
                  <a:pt x="75497" y="4236"/>
                  <a:pt x="75467" y="4236"/>
                  <a:pt x="75393" y="4236"/>
                </a:cubicBezTo>
                <a:cubicBezTo>
                  <a:pt x="75393" y="4236"/>
                  <a:pt x="75356" y="4236"/>
                  <a:pt x="75320" y="4236"/>
                </a:cubicBezTo>
                <a:cubicBezTo>
                  <a:pt x="75356" y="4085"/>
                  <a:pt x="75356" y="4085"/>
                  <a:pt x="75393" y="4010"/>
                </a:cubicBezTo>
                <a:cubicBezTo>
                  <a:pt x="75430" y="3935"/>
                  <a:pt x="75467" y="3935"/>
                  <a:pt x="75497" y="3860"/>
                </a:cubicBezTo>
                <a:cubicBezTo>
                  <a:pt x="75540" y="3784"/>
                  <a:pt x="75540" y="3722"/>
                  <a:pt x="75571" y="3646"/>
                </a:cubicBezTo>
                <a:cubicBezTo>
                  <a:pt x="75540" y="3496"/>
                  <a:pt x="75540" y="3496"/>
                  <a:pt x="75540" y="3496"/>
                </a:cubicBezTo>
                <a:cubicBezTo>
                  <a:pt x="75497" y="3496"/>
                  <a:pt x="75497" y="3496"/>
                  <a:pt x="75467" y="3496"/>
                </a:cubicBezTo>
                <a:cubicBezTo>
                  <a:pt x="75430" y="3496"/>
                  <a:pt x="75430" y="3571"/>
                  <a:pt x="75393" y="3571"/>
                </a:cubicBezTo>
                <a:cubicBezTo>
                  <a:pt x="75356" y="3571"/>
                  <a:pt x="75320" y="3571"/>
                  <a:pt x="75320" y="3571"/>
                </a:cubicBezTo>
                <a:cubicBezTo>
                  <a:pt x="75246" y="3571"/>
                  <a:pt x="75246" y="3571"/>
                  <a:pt x="75246" y="3571"/>
                </a:cubicBezTo>
                <a:cubicBezTo>
                  <a:pt x="75209" y="3571"/>
                  <a:pt x="75209" y="3646"/>
                  <a:pt x="75173" y="3646"/>
                </a:cubicBezTo>
                <a:cubicBezTo>
                  <a:pt x="75136" y="3646"/>
                  <a:pt x="75099" y="3646"/>
                  <a:pt x="75099" y="3646"/>
                </a:cubicBezTo>
                <a:cubicBezTo>
                  <a:pt x="75062" y="3722"/>
                  <a:pt x="75026" y="3722"/>
                  <a:pt x="75026" y="3784"/>
                </a:cubicBezTo>
                <a:cubicBezTo>
                  <a:pt x="75026" y="3784"/>
                  <a:pt x="75026" y="3860"/>
                  <a:pt x="75026" y="3935"/>
                </a:cubicBezTo>
                <a:cubicBezTo>
                  <a:pt x="75026" y="3935"/>
                  <a:pt x="75026" y="4010"/>
                  <a:pt x="75026" y="4085"/>
                </a:cubicBezTo>
                <a:cubicBezTo>
                  <a:pt x="75026" y="4160"/>
                  <a:pt x="75026" y="4160"/>
                  <a:pt x="75026" y="4236"/>
                </a:cubicBezTo>
                <a:cubicBezTo>
                  <a:pt x="74958" y="4236"/>
                  <a:pt x="74921" y="4236"/>
                  <a:pt x="74848" y="4236"/>
                </a:cubicBezTo>
                <a:cubicBezTo>
                  <a:pt x="74848" y="4236"/>
                  <a:pt x="74811" y="4236"/>
                  <a:pt x="74774" y="4236"/>
                </a:cubicBezTo>
                <a:cubicBezTo>
                  <a:pt x="74701" y="4236"/>
                  <a:pt x="74701" y="4236"/>
                  <a:pt x="74701" y="4236"/>
                </a:cubicBezTo>
                <a:cubicBezTo>
                  <a:pt x="74627" y="4236"/>
                  <a:pt x="74627" y="4236"/>
                  <a:pt x="74627" y="4236"/>
                </a:cubicBezTo>
                <a:cubicBezTo>
                  <a:pt x="74591" y="4236"/>
                  <a:pt x="74554" y="4160"/>
                  <a:pt x="74554" y="4236"/>
                </a:cubicBezTo>
                <a:cubicBezTo>
                  <a:pt x="74523" y="4236"/>
                  <a:pt x="74480" y="4236"/>
                  <a:pt x="74480" y="4311"/>
                </a:cubicBezTo>
                <a:cubicBezTo>
                  <a:pt x="74480" y="4386"/>
                  <a:pt x="74523" y="4461"/>
                  <a:pt x="74523" y="4461"/>
                </a:cubicBezTo>
                <a:cubicBezTo>
                  <a:pt x="74480" y="4536"/>
                  <a:pt x="74450" y="4536"/>
                  <a:pt x="74450" y="4536"/>
                </a:cubicBezTo>
                <a:cubicBezTo>
                  <a:pt x="74450" y="4612"/>
                  <a:pt x="74480" y="4612"/>
                  <a:pt x="74480" y="4687"/>
                </a:cubicBezTo>
                <a:cubicBezTo>
                  <a:pt x="74480" y="4975"/>
                  <a:pt x="74480" y="4975"/>
                  <a:pt x="74480" y="4975"/>
                </a:cubicBezTo>
                <a:cubicBezTo>
                  <a:pt x="74376" y="4975"/>
                  <a:pt x="74303" y="4975"/>
                  <a:pt x="74192" y="4975"/>
                </a:cubicBezTo>
                <a:cubicBezTo>
                  <a:pt x="74156" y="4975"/>
                  <a:pt x="74119" y="4975"/>
                  <a:pt x="74119" y="5050"/>
                </a:cubicBezTo>
                <a:cubicBezTo>
                  <a:pt x="74082" y="5050"/>
                  <a:pt x="74045" y="5050"/>
                  <a:pt x="74045" y="5050"/>
                </a:cubicBezTo>
                <a:cubicBezTo>
                  <a:pt x="74009" y="5050"/>
                  <a:pt x="74009" y="5125"/>
                  <a:pt x="73978" y="5125"/>
                </a:cubicBezTo>
                <a:cubicBezTo>
                  <a:pt x="73941" y="5125"/>
                  <a:pt x="73905" y="5125"/>
                  <a:pt x="73905" y="5125"/>
                </a:cubicBezTo>
                <a:cubicBezTo>
                  <a:pt x="73868" y="5125"/>
                  <a:pt x="73868" y="5201"/>
                  <a:pt x="73831" y="5201"/>
                </a:cubicBezTo>
                <a:cubicBezTo>
                  <a:pt x="73794" y="5201"/>
                  <a:pt x="73794" y="5276"/>
                  <a:pt x="73758" y="5351"/>
                </a:cubicBezTo>
                <a:cubicBezTo>
                  <a:pt x="73684" y="5501"/>
                  <a:pt x="73684" y="5501"/>
                  <a:pt x="73684" y="5501"/>
                </a:cubicBezTo>
                <a:lnTo>
                  <a:pt x="73758" y="5577"/>
                </a:lnTo>
                <a:close/>
                <a:moveTo>
                  <a:pt x="72343" y="4612"/>
                </a:moveTo>
                <a:lnTo>
                  <a:pt x="72343" y="4612"/>
                </a:lnTo>
                <a:cubicBezTo>
                  <a:pt x="72306" y="4612"/>
                  <a:pt x="72269" y="4612"/>
                  <a:pt x="72232" y="4612"/>
                </a:cubicBezTo>
                <a:cubicBezTo>
                  <a:pt x="72196" y="4612"/>
                  <a:pt x="72159" y="4687"/>
                  <a:pt x="72159" y="4687"/>
                </a:cubicBezTo>
                <a:cubicBezTo>
                  <a:pt x="72122" y="4749"/>
                  <a:pt x="72122" y="4749"/>
                  <a:pt x="72085" y="4749"/>
                </a:cubicBezTo>
                <a:cubicBezTo>
                  <a:pt x="72049" y="4749"/>
                  <a:pt x="72049" y="4749"/>
                  <a:pt x="72049" y="4749"/>
                </a:cubicBezTo>
                <a:cubicBezTo>
                  <a:pt x="72012" y="4749"/>
                  <a:pt x="71975" y="4749"/>
                  <a:pt x="71944" y="4749"/>
                </a:cubicBezTo>
                <a:cubicBezTo>
                  <a:pt x="71908" y="4749"/>
                  <a:pt x="71908" y="4687"/>
                  <a:pt x="71871" y="4687"/>
                </a:cubicBezTo>
                <a:cubicBezTo>
                  <a:pt x="71834" y="4687"/>
                  <a:pt x="71797" y="4687"/>
                  <a:pt x="71797" y="4612"/>
                </a:cubicBezTo>
                <a:cubicBezTo>
                  <a:pt x="71761" y="4687"/>
                  <a:pt x="71761" y="4749"/>
                  <a:pt x="71724" y="4837"/>
                </a:cubicBezTo>
                <a:lnTo>
                  <a:pt x="71724" y="4975"/>
                </a:lnTo>
                <a:cubicBezTo>
                  <a:pt x="71687" y="4975"/>
                  <a:pt x="71687" y="5050"/>
                  <a:pt x="71650" y="5050"/>
                </a:cubicBezTo>
                <a:cubicBezTo>
                  <a:pt x="71614" y="5050"/>
                  <a:pt x="71614" y="4900"/>
                  <a:pt x="71577" y="4900"/>
                </a:cubicBezTo>
                <a:cubicBezTo>
                  <a:pt x="71540" y="4900"/>
                  <a:pt x="71540" y="4900"/>
                  <a:pt x="71503" y="4900"/>
                </a:cubicBezTo>
                <a:cubicBezTo>
                  <a:pt x="71430" y="4837"/>
                  <a:pt x="71399" y="4837"/>
                  <a:pt x="71362" y="4837"/>
                </a:cubicBezTo>
                <a:cubicBezTo>
                  <a:pt x="71215" y="4837"/>
                  <a:pt x="71215" y="4837"/>
                  <a:pt x="71215" y="4837"/>
                </a:cubicBezTo>
                <a:cubicBezTo>
                  <a:pt x="71215" y="4900"/>
                  <a:pt x="71215" y="5050"/>
                  <a:pt x="71252" y="5125"/>
                </a:cubicBezTo>
                <a:cubicBezTo>
                  <a:pt x="71289" y="5276"/>
                  <a:pt x="71326" y="5351"/>
                  <a:pt x="71399" y="5351"/>
                </a:cubicBezTo>
                <a:cubicBezTo>
                  <a:pt x="71473" y="5351"/>
                  <a:pt x="71473" y="5276"/>
                  <a:pt x="71540" y="5201"/>
                </a:cubicBezTo>
                <a:cubicBezTo>
                  <a:pt x="71540" y="5201"/>
                  <a:pt x="71577" y="5201"/>
                  <a:pt x="71614" y="5201"/>
                </a:cubicBezTo>
                <a:cubicBezTo>
                  <a:pt x="71650" y="5201"/>
                  <a:pt x="71650" y="5125"/>
                  <a:pt x="71687" y="5125"/>
                </a:cubicBezTo>
                <a:cubicBezTo>
                  <a:pt x="71724" y="5125"/>
                  <a:pt x="71724" y="5050"/>
                  <a:pt x="71761" y="5050"/>
                </a:cubicBezTo>
                <a:cubicBezTo>
                  <a:pt x="71834" y="5050"/>
                  <a:pt x="71871" y="5050"/>
                  <a:pt x="71908" y="5050"/>
                </a:cubicBezTo>
                <a:cubicBezTo>
                  <a:pt x="71975" y="5050"/>
                  <a:pt x="71975" y="5050"/>
                  <a:pt x="72049" y="5050"/>
                </a:cubicBezTo>
                <a:cubicBezTo>
                  <a:pt x="72085" y="5050"/>
                  <a:pt x="72085" y="5125"/>
                  <a:pt x="72122" y="5125"/>
                </a:cubicBezTo>
                <a:cubicBezTo>
                  <a:pt x="72122" y="5125"/>
                  <a:pt x="72159" y="5050"/>
                  <a:pt x="72196" y="5050"/>
                </a:cubicBezTo>
                <a:cubicBezTo>
                  <a:pt x="72196" y="5276"/>
                  <a:pt x="72196" y="5276"/>
                  <a:pt x="72196" y="5276"/>
                </a:cubicBezTo>
                <a:cubicBezTo>
                  <a:pt x="72159" y="5351"/>
                  <a:pt x="72159" y="5426"/>
                  <a:pt x="72122" y="5426"/>
                </a:cubicBezTo>
                <a:cubicBezTo>
                  <a:pt x="72085" y="5426"/>
                  <a:pt x="72049" y="5426"/>
                  <a:pt x="71975" y="5426"/>
                </a:cubicBezTo>
                <a:cubicBezTo>
                  <a:pt x="71975" y="5727"/>
                  <a:pt x="71975" y="5727"/>
                  <a:pt x="71975" y="5727"/>
                </a:cubicBezTo>
                <a:cubicBezTo>
                  <a:pt x="71975" y="5802"/>
                  <a:pt x="71975" y="5802"/>
                  <a:pt x="72012" y="5865"/>
                </a:cubicBezTo>
                <a:cubicBezTo>
                  <a:pt x="72049" y="5940"/>
                  <a:pt x="72049" y="5940"/>
                  <a:pt x="72085" y="6015"/>
                </a:cubicBezTo>
                <a:cubicBezTo>
                  <a:pt x="72159" y="6090"/>
                  <a:pt x="72159" y="6090"/>
                  <a:pt x="72159" y="6090"/>
                </a:cubicBezTo>
                <a:cubicBezTo>
                  <a:pt x="72232" y="6166"/>
                  <a:pt x="72269" y="6166"/>
                  <a:pt x="72379" y="6166"/>
                </a:cubicBezTo>
                <a:cubicBezTo>
                  <a:pt x="72416" y="6166"/>
                  <a:pt x="72447" y="6166"/>
                  <a:pt x="72490" y="6166"/>
                </a:cubicBezTo>
                <a:cubicBezTo>
                  <a:pt x="72520" y="6090"/>
                  <a:pt x="72557" y="6090"/>
                  <a:pt x="72557" y="6015"/>
                </a:cubicBezTo>
                <a:cubicBezTo>
                  <a:pt x="72594" y="5940"/>
                  <a:pt x="72630" y="5865"/>
                  <a:pt x="72630" y="5802"/>
                </a:cubicBezTo>
                <a:cubicBezTo>
                  <a:pt x="72630" y="5727"/>
                  <a:pt x="72594" y="5652"/>
                  <a:pt x="72594" y="5501"/>
                </a:cubicBezTo>
                <a:cubicBezTo>
                  <a:pt x="72594" y="5351"/>
                  <a:pt x="72594" y="5351"/>
                  <a:pt x="72594" y="5351"/>
                </a:cubicBezTo>
                <a:cubicBezTo>
                  <a:pt x="72667" y="5351"/>
                  <a:pt x="72741" y="5351"/>
                  <a:pt x="72814" y="5351"/>
                </a:cubicBezTo>
                <a:cubicBezTo>
                  <a:pt x="72851" y="5351"/>
                  <a:pt x="72851" y="5351"/>
                  <a:pt x="72888" y="5351"/>
                </a:cubicBezTo>
                <a:cubicBezTo>
                  <a:pt x="72924" y="5351"/>
                  <a:pt x="72924" y="5351"/>
                  <a:pt x="72924" y="5351"/>
                </a:cubicBezTo>
                <a:cubicBezTo>
                  <a:pt x="72961" y="5351"/>
                  <a:pt x="72992" y="5351"/>
                  <a:pt x="73029" y="5351"/>
                </a:cubicBezTo>
                <a:cubicBezTo>
                  <a:pt x="73065" y="5351"/>
                  <a:pt x="73065" y="5276"/>
                  <a:pt x="73102" y="5201"/>
                </a:cubicBezTo>
                <a:cubicBezTo>
                  <a:pt x="73139" y="5201"/>
                  <a:pt x="73139" y="5201"/>
                  <a:pt x="73176" y="5201"/>
                </a:cubicBezTo>
                <a:cubicBezTo>
                  <a:pt x="73212" y="5125"/>
                  <a:pt x="73212" y="5050"/>
                  <a:pt x="73212" y="4975"/>
                </a:cubicBezTo>
                <a:cubicBezTo>
                  <a:pt x="73212" y="4749"/>
                  <a:pt x="73212" y="4749"/>
                  <a:pt x="73212" y="4749"/>
                </a:cubicBezTo>
                <a:cubicBezTo>
                  <a:pt x="73139" y="4687"/>
                  <a:pt x="73102" y="4687"/>
                  <a:pt x="73029" y="4687"/>
                </a:cubicBezTo>
                <a:cubicBezTo>
                  <a:pt x="73029" y="4236"/>
                  <a:pt x="73029" y="4236"/>
                  <a:pt x="73029" y="4236"/>
                </a:cubicBezTo>
                <a:cubicBezTo>
                  <a:pt x="72992" y="4236"/>
                  <a:pt x="72992" y="4236"/>
                  <a:pt x="72961" y="4236"/>
                </a:cubicBezTo>
                <a:cubicBezTo>
                  <a:pt x="72924" y="4236"/>
                  <a:pt x="72924" y="4236"/>
                  <a:pt x="72888" y="4236"/>
                </a:cubicBezTo>
                <a:cubicBezTo>
                  <a:pt x="72814" y="4236"/>
                  <a:pt x="72777" y="4236"/>
                  <a:pt x="72741" y="4236"/>
                </a:cubicBezTo>
                <a:cubicBezTo>
                  <a:pt x="72741" y="4311"/>
                  <a:pt x="72741" y="4386"/>
                  <a:pt x="72741" y="4386"/>
                </a:cubicBezTo>
                <a:cubicBezTo>
                  <a:pt x="72741" y="4461"/>
                  <a:pt x="72704" y="4461"/>
                  <a:pt x="72667" y="4536"/>
                </a:cubicBezTo>
                <a:cubicBezTo>
                  <a:pt x="72667" y="4612"/>
                  <a:pt x="72630" y="4612"/>
                  <a:pt x="72594" y="4687"/>
                </a:cubicBezTo>
                <a:cubicBezTo>
                  <a:pt x="72520" y="4749"/>
                  <a:pt x="72447" y="4612"/>
                  <a:pt x="72343" y="4612"/>
                </a:cubicBezTo>
                <a:close/>
                <a:moveTo>
                  <a:pt x="62352" y="5865"/>
                </a:moveTo>
                <a:lnTo>
                  <a:pt x="62352" y="5865"/>
                </a:lnTo>
                <a:cubicBezTo>
                  <a:pt x="62352" y="5940"/>
                  <a:pt x="62388" y="5865"/>
                  <a:pt x="62425" y="5940"/>
                </a:cubicBezTo>
                <a:cubicBezTo>
                  <a:pt x="62462" y="5940"/>
                  <a:pt x="62462" y="5940"/>
                  <a:pt x="62499" y="6015"/>
                </a:cubicBezTo>
                <a:cubicBezTo>
                  <a:pt x="62572" y="6015"/>
                  <a:pt x="62572" y="6015"/>
                  <a:pt x="62572" y="6015"/>
                </a:cubicBezTo>
                <a:cubicBezTo>
                  <a:pt x="62572" y="6015"/>
                  <a:pt x="62609" y="6015"/>
                  <a:pt x="62646" y="6015"/>
                </a:cubicBezTo>
                <a:cubicBezTo>
                  <a:pt x="62683" y="6015"/>
                  <a:pt x="62683" y="6090"/>
                  <a:pt x="62756" y="6090"/>
                </a:cubicBezTo>
                <a:cubicBezTo>
                  <a:pt x="62787" y="6090"/>
                  <a:pt x="62823" y="6090"/>
                  <a:pt x="62860" y="6090"/>
                </a:cubicBezTo>
                <a:cubicBezTo>
                  <a:pt x="62897" y="6015"/>
                  <a:pt x="62897" y="6015"/>
                  <a:pt x="62934" y="6015"/>
                </a:cubicBezTo>
                <a:cubicBezTo>
                  <a:pt x="63007" y="6015"/>
                  <a:pt x="63007" y="6015"/>
                  <a:pt x="63044" y="6015"/>
                </a:cubicBezTo>
                <a:cubicBezTo>
                  <a:pt x="63081" y="6015"/>
                  <a:pt x="63117" y="6015"/>
                  <a:pt x="63117" y="6090"/>
                </a:cubicBezTo>
                <a:cubicBezTo>
                  <a:pt x="63154" y="6090"/>
                  <a:pt x="63154" y="6090"/>
                  <a:pt x="63191" y="6166"/>
                </a:cubicBezTo>
                <a:cubicBezTo>
                  <a:pt x="63228" y="6166"/>
                  <a:pt x="63191" y="6241"/>
                  <a:pt x="63228" y="6316"/>
                </a:cubicBezTo>
                <a:cubicBezTo>
                  <a:pt x="62683" y="6316"/>
                  <a:pt x="62683" y="6316"/>
                  <a:pt x="62683" y="6316"/>
                </a:cubicBezTo>
                <a:cubicBezTo>
                  <a:pt x="62683" y="6617"/>
                  <a:pt x="62683" y="6617"/>
                  <a:pt x="62683" y="6617"/>
                </a:cubicBezTo>
                <a:cubicBezTo>
                  <a:pt x="62756" y="6692"/>
                  <a:pt x="62787" y="6692"/>
                  <a:pt x="62823" y="6767"/>
                </a:cubicBezTo>
                <a:cubicBezTo>
                  <a:pt x="62897" y="6767"/>
                  <a:pt x="62897" y="6918"/>
                  <a:pt x="62970" y="6918"/>
                </a:cubicBezTo>
                <a:cubicBezTo>
                  <a:pt x="63332" y="6918"/>
                  <a:pt x="63332" y="6918"/>
                  <a:pt x="63332" y="6918"/>
                </a:cubicBezTo>
                <a:cubicBezTo>
                  <a:pt x="63369" y="6918"/>
                  <a:pt x="63405" y="6830"/>
                  <a:pt x="63405" y="6830"/>
                </a:cubicBezTo>
                <a:cubicBezTo>
                  <a:pt x="63479" y="6830"/>
                  <a:pt x="63516" y="6830"/>
                  <a:pt x="63552" y="6918"/>
                </a:cubicBezTo>
                <a:cubicBezTo>
                  <a:pt x="63589" y="6918"/>
                  <a:pt x="63589" y="6980"/>
                  <a:pt x="63626" y="7055"/>
                </a:cubicBezTo>
                <a:cubicBezTo>
                  <a:pt x="63626" y="7055"/>
                  <a:pt x="63663" y="7055"/>
                  <a:pt x="63699" y="7131"/>
                </a:cubicBezTo>
                <a:cubicBezTo>
                  <a:pt x="63730" y="7131"/>
                  <a:pt x="63730" y="7131"/>
                  <a:pt x="63773" y="7131"/>
                </a:cubicBezTo>
                <a:cubicBezTo>
                  <a:pt x="63803" y="7131"/>
                  <a:pt x="63840" y="7131"/>
                  <a:pt x="63877" y="7131"/>
                </a:cubicBezTo>
                <a:cubicBezTo>
                  <a:pt x="63950" y="7131"/>
                  <a:pt x="63987" y="7131"/>
                  <a:pt x="64061" y="7131"/>
                </a:cubicBezTo>
                <a:cubicBezTo>
                  <a:pt x="64098" y="7055"/>
                  <a:pt x="64098" y="7055"/>
                  <a:pt x="64134" y="7055"/>
                </a:cubicBezTo>
                <a:cubicBezTo>
                  <a:pt x="64171" y="6980"/>
                  <a:pt x="64171" y="6980"/>
                  <a:pt x="64208" y="6918"/>
                </a:cubicBezTo>
                <a:cubicBezTo>
                  <a:pt x="64245" y="6918"/>
                  <a:pt x="64245" y="6767"/>
                  <a:pt x="64275" y="6767"/>
                </a:cubicBezTo>
                <a:cubicBezTo>
                  <a:pt x="64385" y="6767"/>
                  <a:pt x="64422" y="6918"/>
                  <a:pt x="64496" y="6918"/>
                </a:cubicBezTo>
                <a:cubicBezTo>
                  <a:pt x="64569" y="6918"/>
                  <a:pt x="64643" y="6918"/>
                  <a:pt x="64679" y="6830"/>
                </a:cubicBezTo>
                <a:cubicBezTo>
                  <a:pt x="64716" y="6767"/>
                  <a:pt x="64747" y="6767"/>
                  <a:pt x="64747" y="6767"/>
                </a:cubicBezTo>
                <a:cubicBezTo>
                  <a:pt x="64790" y="6692"/>
                  <a:pt x="64747" y="6542"/>
                  <a:pt x="64747" y="6466"/>
                </a:cubicBezTo>
                <a:cubicBezTo>
                  <a:pt x="64790" y="6316"/>
                  <a:pt x="64790" y="6241"/>
                  <a:pt x="64857" y="6241"/>
                </a:cubicBezTo>
                <a:cubicBezTo>
                  <a:pt x="64894" y="6241"/>
                  <a:pt x="64894" y="6241"/>
                  <a:pt x="64931" y="6241"/>
                </a:cubicBezTo>
                <a:cubicBezTo>
                  <a:pt x="64967" y="6241"/>
                  <a:pt x="64967" y="6241"/>
                  <a:pt x="65004" y="6166"/>
                </a:cubicBezTo>
                <a:cubicBezTo>
                  <a:pt x="65041" y="6166"/>
                  <a:pt x="65041" y="6090"/>
                  <a:pt x="65078" y="6090"/>
                </a:cubicBezTo>
                <a:cubicBezTo>
                  <a:pt x="65151" y="6015"/>
                  <a:pt x="65151" y="6015"/>
                  <a:pt x="65151" y="6015"/>
                </a:cubicBezTo>
                <a:cubicBezTo>
                  <a:pt x="65114" y="5940"/>
                  <a:pt x="65078" y="5802"/>
                  <a:pt x="65041" y="5802"/>
                </a:cubicBezTo>
                <a:cubicBezTo>
                  <a:pt x="64967" y="5727"/>
                  <a:pt x="64931" y="5727"/>
                  <a:pt x="64894" y="5727"/>
                </a:cubicBezTo>
                <a:cubicBezTo>
                  <a:pt x="64857" y="5727"/>
                  <a:pt x="64820" y="5727"/>
                  <a:pt x="64790" y="5727"/>
                </a:cubicBezTo>
                <a:cubicBezTo>
                  <a:pt x="64747" y="5727"/>
                  <a:pt x="64716" y="5865"/>
                  <a:pt x="64679" y="5865"/>
                </a:cubicBezTo>
                <a:cubicBezTo>
                  <a:pt x="64532" y="5865"/>
                  <a:pt x="64532" y="5865"/>
                  <a:pt x="64532" y="5865"/>
                </a:cubicBezTo>
                <a:cubicBezTo>
                  <a:pt x="64532" y="5802"/>
                  <a:pt x="64532" y="5727"/>
                  <a:pt x="64532" y="5652"/>
                </a:cubicBezTo>
                <a:cubicBezTo>
                  <a:pt x="64532" y="5577"/>
                  <a:pt x="64496" y="5577"/>
                  <a:pt x="64496" y="5501"/>
                </a:cubicBezTo>
                <a:cubicBezTo>
                  <a:pt x="64459" y="5426"/>
                  <a:pt x="64422" y="5426"/>
                  <a:pt x="64385" y="5351"/>
                </a:cubicBezTo>
                <a:cubicBezTo>
                  <a:pt x="64385" y="5351"/>
                  <a:pt x="64349" y="5276"/>
                  <a:pt x="64349" y="5201"/>
                </a:cubicBezTo>
                <a:cubicBezTo>
                  <a:pt x="64312" y="5276"/>
                  <a:pt x="64312" y="5276"/>
                  <a:pt x="64275" y="5276"/>
                </a:cubicBezTo>
                <a:cubicBezTo>
                  <a:pt x="64245" y="5276"/>
                  <a:pt x="64245" y="5351"/>
                  <a:pt x="64245" y="5426"/>
                </a:cubicBezTo>
                <a:cubicBezTo>
                  <a:pt x="64208" y="5426"/>
                  <a:pt x="64171" y="5501"/>
                  <a:pt x="64171" y="5577"/>
                </a:cubicBezTo>
                <a:cubicBezTo>
                  <a:pt x="64098" y="5652"/>
                  <a:pt x="64061" y="5727"/>
                  <a:pt x="63987" y="5727"/>
                </a:cubicBezTo>
                <a:cubicBezTo>
                  <a:pt x="63987" y="5727"/>
                  <a:pt x="63950" y="5802"/>
                  <a:pt x="63914" y="5802"/>
                </a:cubicBezTo>
                <a:cubicBezTo>
                  <a:pt x="63877" y="5802"/>
                  <a:pt x="63877" y="5727"/>
                  <a:pt x="63840" y="5652"/>
                </a:cubicBezTo>
                <a:cubicBezTo>
                  <a:pt x="63987" y="5351"/>
                  <a:pt x="63987" y="5351"/>
                  <a:pt x="63987" y="5351"/>
                </a:cubicBezTo>
                <a:cubicBezTo>
                  <a:pt x="63987" y="5276"/>
                  <a:pt x="63987" y="5276"/>
                  <a:pt x="63987" y="5276"/>
                </a:cubicBezTo>
                <a:cubicBezTo>
                  <a:pt x="63987" y="5201"/>
                  <a:pt x="63987" y="5201"/>
                  <a:pt x="63987" y="5125"/>
                </a:cubicBezTo>
                <a:cubicBezTo>
                  <a:pt x="63950" y="5125"/>
                  <a:pt x="63950" y="5125"/>
                  <a:pt x="63914" y="5201"/>
                </a:cubicBezTo>
                <a:cubicBezTo>
                  <a:pt x="63877" y="5201"/>
                  <a:pt x="63877" y="5276"/>
                  <a:pt x="63840" y="5276"/>
                </a:cubicBezTo>
                <a:cubicBezTo>
                  <a:pt x="63803" y="5276"/>
                  <a:pt x="63803" y="5276"/>
                  <a:pt x="63803" y="5276"/>
                </a:cubicBezTo>
                <a:cubicBezTo>
                  <a:pt x="63773" y="5351"/>
                  <a:pt x="63773" y="5201"/>
                  <a:pt x="63730" y="5201"/>
                </a:cubicBezTo>
                <a:cubicBezTo>
                  <a:pt x="63516" y="5201"/>
                  <a:pt x="63516" y="5201"/>
                  <a:pt x="63516" y="5201"/>
                </a:cubicBezTo>
                <a:cubicBezTo>
                  <a:pt x="63516" y="5351"/>
                  <a:pt x="63516" y="5426"/>
                  <a:pt x="63516" y="5577"/>
                </a:cubicBezTo>
                <a:cubicBezTo>
                  <a:pt x="63516" y="5727"/>
                  <a:pt x="63516" y="5802"/>
                  <a:pt x="63479" y="5865"/>
                </a:cubicBezTo>
                <a:cubicBezTo>
                  <a:pt x="63479" y="5940"/>
                  <a:pt x="63442" y="5940"/>
                  <a:pt x="63442" y="6015"/>
                </a:cubicBezTo>
                <a:cubicBezTo>
                  <a:pt x="63369" y="6015"/>
                  <a:pt x="63369" y="6015"/>
                  <a:pt x="63369" y="6015"/>
                </a:cubicBezTo>
                <a:cubicBezTo>
                  <a:pt x="63369" y="5802"/>
                  <a:pt x="63369" y="5727"/>
                  <a:pt x="63332" y="5577"/>
                </a:cubicBezTo>
                <a:cubicBezTo>
                  <a:pt x="63332" y="5501"/>
                  <a:pt x="63295" y="5501"/>
                  <a:pt x="63258" y="5426"/>
                </a:cubicBezTo>
                <a:cubicBezTo>
                  <a:pt x="63258" y="5426"/>
                  <a:pt x="63228" y="5426"/>
                  <a:pt x="63191" y="5351"/>
                </a:cubicBezTo>
                <a:cubicBezTo>
                  <a:pt x="63154" y="5351"/>
                  <a:pt x="63154" y="5351"/>
                  <a:pt x="63117" y="5351"/>
                </a:cubicBezTo>
                <a:cubicBezTo>
                  <a:pt x="62897" y="5351"/>
                  <a:pt x="62787" y="5276"/>
                  <a:pt x="62535" y="5276"/>
                </a:cubicBezTo>
                <a:cubicBezTo>
                  <a:pt x="62535" y="5276"/>
                  <a:pt x="62499" y="5351"/>
                  <a:pt x="62462" y="5351"/>
                </a:cubicBezTo>
                <a:lnTo>
                  <a:pt x="62425" y="5351"/>
                </a:lnTo>
                <a:cubicBezTo>
                  <a:pt x="62352" y="5426"/>
                  <a:pt x="62315" y="5501"/>
                  <a:pt x="62315" y="5577"/>
                </a:cubicBezTo>
                <a:cubicBezTo>
                  <a:pt x="62315" y="5727"/>
                  <a:pt x="62315" y="5802"/>
                  <a:pt x="62352" y="5865"/>
                </a:cubicBezTo>
                <a:close/>
                <a:moveTo>
                  <a:pt x="61629" y="8547"/>
                </a:moveTo>
                <a:lnTo>
                  <a:pt x="61629" y="8547"/>
                </a:lnTo>
                <a:cubicBezTo>
                  <a:pt x="61629" y="8622"/>
                  <a:pt x="61666" y="8622"/>
                  <a:pt x="61666" y="8622"/>
                </a:cubicBezTo>
                <a:cubicBezTo>
                  <a:pt x="61666" y="8622"/>
                  <a:pt x="61666" y="8772"/>
                  <a:pt x="61629" y="8772"/>
                </a:cubicBezTo>
                <a:cubicBezTo>
                  <a:pt x="61592" y="8772"/>
                  <a:pt x="61555" y="8697"/>
                  <a:pt x="61482" y="8697"/>
                </a:cubicBezTo>
                <a:cubicBezTo>
                  <a:pt x="61408" y="8697"/>
                  <a:pt x="61408" y="8697"/>
                  <a:pt x="61408" y="8697"/>
                </a:cubicBezTo>
                <a:cubicBezTo>
                  <a:pt x="61372" y="8697"/>
                  <a:pt x="61335" y="8697"/>
                  <a:pt x="61335" y="8697"/>
                </a:cubicBezTo>
                <a:cubicBezTo>
                  <a:pt x="61261" y="8697"/>
                  <a:pt x="61225" y="8622"/>
                  <a:pt x="61194" y="8697"/>
                </a:cubicBezTo>
                <a:cubicBezTo>
                  <a:pt x="61151" y="8697"/>
                  <a:pt x="61151" y="8697"/>
                  <a:pt x="61120" y="8772"/>
                </a:cubicBezTo>
                <a:cubicBezTo>
                  <a:pt x="61084" y="8772"/>
                  <a:pt x="61084" y="8848"/>
                  <a:pt x="61047" y="8848"/>
                </a:cubicBezTo>
                <a:cubicBezTo>
                  <a:pt x="60973" y="8848"/>
                  <a:pt x="60900" y="8772"/>
                  <a:pt x="60826" y="8848"/>
                </a:cubicBezTo>
                <a:cubicBezTo>
                  <a:pt x="60716" y="8848"/>
                  <a:pt x="60679" y="8848"/>
                  <a:pt x="60612" y="8998"/>
                </a:cubicBezTo>
                <a:cubicBezTo>
                  <a:pt x="60575" y="8998"/>
                  <a:pt x="60575" y="9061"/>
                  <a:pt x="60575" y="9136"/>
                </a:cubicBezTo>
                <a:cubicBezTo>
                  <a:pt x="60575" y="9437"/>
                  <a:pt x="60575" y="9437"/>
                  <a:pt x="60575" y="9437"/>
                </a:cubicBezTo>
                <a:cubicBezTo>
                  <a:pt x="60679" y="9361"/>
                  <a:pt x="60716" y="9361"/>
                  <a:pt x="60790" y="9361"/>
                </a:cubicBezTo>
                <a:cubicBezTo>
                  <a:pt x="60863" y="9361"/>
                  <a:pt x="60863" y="9361"/>
                  <a:pt x="60863" y="9361"/>
                </a:cubicBezTo>
                <a:cubicBezTo>
                  <a:pt x="60900" y="9361"/>
                  <a:pt x="60900" y="9361"/>
                  <a:pt x="60937" y="9361"/>
                </a:cubicBezTo>
                <a:cubicBezTo>
                  <a:pt x="60973" y="9361"/>
                  <a:pt x="61010" y="9437"/>
                  <a:pt x="61047" y="9437"/>
                </a:cubicBezTo>
                <a:cubicBezTo>
                  <a:pt x="61120" y="9437"/>
                  <a:pt x="61194" y="9437"/>
                  <a:pt x="61225" y="9361"/>
                </a:cubicBezTo>
                <a:cubicBezTo>
                  <a:pt x="61298" y="9286"/>
                  <a:pt x="61335" y="9211"/>
                  <a:pt x="61372" y="9136"/>
                </a:cubicBezTo>
                <a:cubicBezTo>
                  <a:pt x="61408" y="9136"/>
                  <a:pt x="61445" y="9061"/>
                  <a:pt x="61482" y="9061"/>
                </a:cubicBezTo>
                <a:cubicBezTo>
                  <a:pt x="61519" y="9061"/>
                  <a:pt x="61519" y="9061"/>
                  <a:pt x="61519" y="9061"/>
                </a:cubicBezTo>
                <a:cubicBezTo>
                  <a:pt x="61555" y="9061"/>
                  <a:pt x="61555" y="9061"/>
                  <a:pt x="61592" y="9061"/>
                </a:cubicBezTo>
                <a:cubicBezTo>
                  <a:pt x="61629" y="9136"/>
                  <a:pt x="61592" y="9211"/>
                  <a:pt x="61629" y="9211"/>
                </a:cubicBezTo>
                <a:cubicBezTo>
                  <a:pt x="61592" y="9286"/>
                  <a:pt x="61592" y="9361"/>
                  <a:pt x="61555" y="9361"/>
                </a:cubicBezTo>
                <a:cubicBezTo>
                  <a:pt x="61555" y="9361"/>
                  <a:pt x="61519" y="9361"/>
                  <a:pt x="61482" y="9361"/>
                </a:cubicBezTo>
                <a:cubicBezTo>
                  <a:pt x="61482" y="9437"/>
                  <a:pt x="61445" y="9437"/>
                  <a:pt x="61445" y="9437"/>
                </a:cubicBezTo>
                <a:cubicBezTo>
                  <a:pt x="61408" y="9437"/>
                  <a:pt x="61408" y="9512"/>
                  <a:pt x="61372" y="9587"/>
                </a:cubicBezTo>
                <a:cubicBezTo>
                  <a:pt x="61335" y="9587"/>
                  <a:pt x="61298" y="9662"/>
                  <a:pt x="61261" y="9662"/>
                </a:cubicBezTo>
                <a:cubicBezTo>
                  <a:pt x="61225" y="9662"/>
                  <a:pt x="61194" y="9662"/>
                  <a:pt x="61151" y="9662"/>
                </a:cubicBezTo>
                <a:cubicBezTo>
                  <a:pt x="61084" y="9662"/>
                  <a:pt x="61010" y="9662"/>
                  <a:pt x="60937" y="9662"/>
                </a:cubicBezTo>
                <a:cubicBezTo>
                  <a:pt x="60900" y="9662"/>
                  <a:pt x="60863" y="9662"/>
                  <a:pt x="60863" y="9662"/>
                </a:cubicBezTo>
                <a:cubicBezTo>
                  <a:pt x="60826" y="9662"/>
                  <a:pt x="60790" y="9662"/>
                  <a:pt x="60790" y="9737"/>
                </a:cubicBezTo>
                <a:cubicBezTo>
                  <a:pt x="60753" y="9737"/>
                  <a:pt x="60716" y="9737"/>
                  <a:pt x="60716" y="9737"/>
                </a:cubicBezTo>
                <a:cubicBezTo>
                  <a:pt x="60679" y="9813"/>
                  <a:pt x="60679" y="9813"/>
                  <a:pt x="60679" y="9888"/>
                </a:cubicBezTo>
                <a:cubicBezTo>
                  <a:pt x="60679" y="9963"/>
                  <a:pt x="60716" y="9963"/>
                  <a:pt x="60716" y="10026"/>
                </a:cubicBezTo>
                <a:cubicBezTo>
                  <a:pt x="60753" y="10176"/>
                  <a:pt x="60790" y="10251"/>
                  <a:pt x="60826" y="10251"/>
                </a:cubicBezTo>
                <a:cubicBezTo>
                  <a:pt x="60863" y="10326"/>
                  <a:pt x="60863" y="10251"/>
                  <a:pt x="60900" y="10251"/>
                </a:cubicBezTo>
                <a:cubicBezTo>
                  <a:pt x="60973" y="10326"/>
                  <a:pt x="61010" y="10251"/>
                  <a:pt x="61047" y="10251"/>
                </a:cubicBezTo>
                <a:cubicBezTo>
                  <a:pt x="61084" y="10251"/>
                  <a:pt x="61084" y="10326"/>
                  <a:pt x="61120" y="10326"/>
                </a:cubicBezTo>
                <a:cubicBezTo>
                  <a:pt x="61151" y="10326"/>
                  <a:pt x="61194" y="10402"/>
                  <a:pt x="61261" y="10477"/>
                </a:cubicBezTo>
                <a:cubicBezTo>
                  <a:pt x="61261" y="10477"/>
                  <a:pt x="61298" y="10552"/>
                  <a:pt x="61335" y="10552"/>
                </a:cubicBezTo>
                <a:cubicBezTo>
                  <a:pt x="61335" y="10627"/>
                  <a:pt x="61335" y="10702"/>
                  <a:pt x="61372" y="10702"/>
                </a:cubicBezTo>
                <a:cubicBezTo>
                  <a:pt x="61372" y="10778"/>
                  <a:pt x="61408" y="10778"/>
                  <a:pt x="61408" y="10853"/>
                </a:cubicBezTo>
                <a:cubicBezTo>
                  <a:pt x="61445" y="10991"/>
                  <a:pt x="61482" y="10991"/>
                  <a:pt x="61519" y="11141"/>
                </a:cubicBezTo>
                <a:cubicBezTo>
                  <a:pt x="61592" y="11078"/>
                  <a:pt x="61592" y="11078"/>
                  <a:pt x="61592" y="11078"/>
                </a:cubicBezTo>
                <a:lnTo>
                  <a:pt x="61592" y="10991"/>
                </a:lnTo>
                <a:cubicBezTo>
                  <a:pt x="61592" y="10928"/>
                  <a:pt x="61629" y="10853"/>
                  <a:pt x="61629" y="10853"/>
                </a:cubicBezTo>
                <a:cubicBezTo>
                  <a:pt x="61666" y="10778"/>
                  <a:pt x="61696" y="10778"/>
                  <a:pt x="61696" y="10778"/>
                </a:cubicBezTo>
                <a:cubicBezTo>
                  <a:pt x="61770" y="10702"/>
                  <a:pt x="61807" y="10702"/>
                  <a:pt x="61843" y="10552"/>
                </a:cubicBezTo>
                <a:cubicBezTo>
                  <a:pt x="61843" y="10552"/>
                  <a:pt x="61843" y="10477"/>
                  <a:pt x="61880" y="10402"/>
                </a:cubicBezTo>
                <a:cubicBezTo>
                  <a:pt x="61880" y="10326"/>
                  <a:pt x="61843" y="10251"/>
                  <a:pt x="61880" y="10101"/>
                </a:cubicBezTo>
                <a:cubicBezTo>
                  <a:pt x="61880" y="10026"/>
                  <a:pt x="61880" y="10026"/>
                  <a:pt x="61917" y="9963"/>
                </a:cubicBezTo>
                <a:cubicBezTo>
                  <a:pt x="61917" y="9888"/>
                  <a:pt x="61954" y="9888"/>
                  <a:pt x="61954" y="9813"/>
                </a:cubicBezTo>
                <a:cubicBezTo>
                  <a:pt x="61990" y="9813"/>
                  <a:pt x="62027" y="9737"/>
                  <a:pt x="62027" y="9737"/>
                </a:cubicBezTo>
                <a:cubicBezTo>
                  <a:pt x="62101" y="9737"/>
                  <a:pt x="62137" y="9737"/>
                  <a:pt x="62174" y="9737"/>
                </a:cubicBezTo>
                <a:cubicBezTo>
                  <a:pt x="62174" y="9061"/>
                  <a:pt x="62174" y="9061"/>
                  <a:pt x="62174" y="9061"/>
                </a:cubicBezTo>
                <a:cubicBezTo>
                  <a:pt x="62211" y="9061"/>
                  <a:pt x="62241" y="9061"/>
                  <a:pt x="62315" y="9061"/>
                </a:cubicBezTo>
                <a:cubicBezTo>
                  <a:pt x="62352" y="8998"/>
                  <a:pt x="62388" y="8910"/>
                  <a:pt x="62462" y="8848"/>
                </a:cubicBezTo>
                <a:cubicBezTo>
                  <a:pt x="62425" y="8772"/>
                  <a:pt x="62388" y="8772"/>
                  <a:pt x="62388" y="8697"/>
                </a:cubicBezTo>
                <a:cubicBezTo>
                  <a:pt x="62388" y="8622"/>
                  <a:pt x="62388" y="8622"/>
                  <a:pt x="62388" y="8547"/>
                </a:cubicBezTo>
                <a:cubicBezTo>
                  <a:pt x="62388" y="8547"/>
                  <a:pt x="62388" y="8472"/>
                  <a:pt x="62388" y="8396"/>
                </a:cubicBezTo>
                <a:cubicBezTo>
                  <a:pt x="62388" y="8396"/>
                  <a:pt x="62425" y="8321"/>
                  <a:pt x="62425" y="8246"/>
                </a:cubicBezTo>
                <a:cubicBezTo>
                  <a:pt x="62425" y="8246"/>
                  <a:pt x="62388" y="8171"/>
                  <a:pt x="62388" y="8096"/>
                </a:cubicBezTo>
                <a:cubicBezTo>
                  <a:pt x="62897" y="8096"/>
                  <a:pt x="62897" y="8096"/>
                  <a:pt x="62897" y="8096"/>
                </a:cubicBezTo>
                <a:cubicBezTo>
                  <a:pt x="62897" y="8171"/>
                  <a:pt x="62897" y="8246"/>
                  <a:pt x="62897" y="8321"/>
                </a:cubicBezTo>
                <a:cubicBezTo>
                  <a:pt x="62897" y="8396"/>
                  <a:pt x="62860" y="8472"/>
                  <a:pt x="62860" y="8622"/>
                </a:cubicBezTo>
                <a:cubicBezTo>
                  <a:pt x="62860" y="8697"/>
                  <a:pt x="62860" y="8697"/>
                  <a:pt x="62860" y="8772"/>
                </a:cubicBezTo>
                <a:cubicBezTo>
                  <a:pt x="62897" y="8772"/>
                  <a:pt x="62934" y="8772"/>
                  <a:pt x="63007" y="8772"/>
                </a:cubicBezTo>
                <a:cubicBezTo>
                  <a:pt x="63044" y="8772"/>
                  <a:pt x="63081" y="8772"/>
                  <a:pt x="63081" y="8848"/>
                </a:cubicBezTo>
                <a:cubicBezTo>
                  <a:pt x="63117" y="8848"/>
                  <a:pt x="63154" y="8848"/>
                  <a:pt x="63154" y="8910"/>
                </a:cubicBezTo>
                <a:cubicBezTo>
                  <a:pt x="63154" y="8998"/>
                  <a:pt x="63154" y="8998"/>
                  <a:pt x="63154" y="9061"/>
                </a:cubicBezTo>
                <a:cubicBezTo>
                  <a:pt x="63154" y="9136"/>
                  <a:pt x="63154" y="9286"/>
                  <a:pt x="63154" y="9361"/>
                </a:cubicBezTo>
                <a:cubicBezTo>
                  <a:pt x="63117" y="9437"/>
                  <a:pt x="63081" y="9361"/>
                  <a:pt x="63081" y="9437"/>
                </a:cubicBezTo>
                <a:cubicBezTo>
                  <a:pt x="63007" y="9512"/>
                  <a:pt x="62970" y="9587"/>
                  <a:pt x="62970" y="9737"/>
                </a:cubicBezTo>
                <a:cubicBezTo>
                  <a:pt x="62970" y="9813"/>
                  <a:pt x="62970" y="9888"/>
                  <a:pt x="62970" y="9963"/>
                </a:cubicBezTo>
                <a:cubicBezTo>
                  <a:pt x="63154" y="9963"/>
                  <a:pt x="63154" y="9963"/>
                  <a:pt x="63154" y="9963"/>
                </a:cubicBezTo>
                <a:cubicBezTo>
                  <a:pt x="63228" y="9963"/>
                  <a:pt x="63258" y="9813"/>
                  <a:pt x="63369" y="9662"/>
                </a:cubicBezTo>
                <a:cubicBezTo>
                  <a:pt x="63405" y="9587"/>
                  <a:pt x="63442" y="9512"/>
                  <a:pt x="63479" y="9512"/>
                </a:cubicBezTo>
                <a:cubicBezTo>
                  <a:pt x="63516" y="9512"/>
                  <a:pt x="63552" y="9587"/>
                  <a:pt x="63552" y="9662"/>
                </a:cubicBezTo>
                <a:cubicBezTo>
                  <a:pt x="63589" y="9662"/>
                  <a:pt x="63552" y="9737"/>
                  <a:pt x="63552" y="9813"/>
                </a:cubicBezTo>
                <a:cubicBezTo>
                  <a:pt x="63552" y="9888"/>
                  <a:pt x="63552" y="9963"/>
                  <a:pt x="63552" y="10026"/>
                </a:cubicBezTo>
                <a:cubicBezTo>
                  <a:pt x="63773" y="10026"/>
                  <a:pt x="63773" y="10026"/>
                  <a:pt x="63773" y="10026"/>
                </a:cubicBezTo>
                <a:cubicBezTo>
                  <a:pt x="63773" y="10026"/>
                  <a:pt x="63803" y="10026"/>
                  <a:pt x="63840" y="10026"/>
                </a:cubicBezTo>
                <a:cubicBezTo>
                  <a:pt x="63840" y="9963"/>
                  <a:pt x="63840" y="9888"/>
                  <a:pt x="63840" y="9888"/>
                </a:cubicBezTo>
                <a:cubicBezTo>
                  <a:pt x="63840" y="9813"/>
                  <a:pt x="63877" y="9737"/>
                  <a:pt x="63877" y="9737"/>
                </a:cubicBezTo>
                <a:cubicBezTo>
                  <a:pt x="64275" y="9737"/>
                  <a:pt x="64275" y="9737"/>
                  <a:pt x="64275" y="9737"/>
                </a:cubicBezTo>
                <a:cubicBezTo>
                  <a:pt x="64422" y="9662"/>
                  <a:pt x="64422" y="9662"/>
                  <a:pt x="64422" y="9662"/>
                </a:cubicBezTo>
                <a:cubicBezTo>
                  <a:pt x="64422" y="9512"/>
                  <a:pt x="64422" y="9512"/>
                  <a:pt x="64422" y="9512"/>
                </a:cubicBezTo>
                <a:cubicBezTo>
                  <a:pt x="64385" y="9361"/>
                  <a:pt x="64349" y="9211"/>
                  <a:pt x="64245" y="9211"/>
                </a:cubicBezTo>
                <a:cubicBezTo>
                  <a:pt x="64208" y="9211"/>
                  <a:pt x="64208" y="9211"/>
                  <a:pt x="64171" y="9211"/>
                </a:cubicBezTo>
                <a:cubicBezTo>
                  <a:pt x="64098" y="9211"/>
                  <a:pt x="64061" y="9211"/>
                  <a:pt x="64024" y="9211"/>
                </a:cubicBezTo>
                <a:cubicBezTo>
                  <a:pt x="63987" y="9061"/>
                  <a:pt x="63987" y="8998"/>
                  <a:pt x="63987" y="8910"/>
                </a:cubicBezTo>
                <a:cubicBezTo>
                  <a:pt x="63987" y="8848"/>
                  <a:pt x="64024" y="8772"/>
                  <a:pt x="64024" y="8772"/>
                </a:cubicBezTo>
                <a:cubicBezTo>
                  <a:pt x="63552" y="8772"/>
                  <a:pt x="63552" y="8772"/>
                  <a:pt x="63552" y="8772"/>
                </a:cubicBezTo>
                <a:cubicBezTo>
                  <a:pt x="63552" y="8547"/>
                  <a:pt x="63589" y="8321"/>
                  <a:pt x="63516" y="8171"/>
                </a:cubicBezTo>
                <a:cubicBezTo>
                  <a:pt x="63479" y="8171"/>
                  <a:pt x="63479" y="8171"/>
                  <a:pt x="63442" y="8171"/>
                </a:cubicBezTo>
                <a:cubicBezTo>
                  <a:pt x="63405" y="8171"/>
                  <a:pt x="63405" y="8096"/>
                  <a:pt x="63369" y="8096"/>
                </a:cubicBezTo>
                <a:cubicBezTo>
                  <a:pt x="63369" y="8096"/>
                  <a:pt x="63332" y="8020"/>
                  <a:pt x="63332" y="7945"/>
                </a:cubicBezTo>
                <a:lnTo>
                  <a:pt x="63332" y="7807"/>
                </a:lnTo>
                <a:cubicBezTo>
                  <a:pt x="63258" y="7732"/>
                  <a:pt x="63228" y="7732"/>
                  <a:pt x="63154" y="7732"/>
                </a:cubicBezTo>
                <a:cubicBezTo>
                  <a:pt x="63154" y="7732"/>
                  <a:pt x="63117" y="7732"/>
                  <a:pt x="63081" y="7732"/>
                </a:cubicBezTo>
                <a:cubicBezTo>
                  <a:pt x="63044" y="7732"/>
                  <a:pt x="63044" y="7657"/>
                  <a:pt x="63007" y="7657"/>
                </a:cubicBezTo>
                <a:cubicBezTo>
                  <a:pt x="62970" y="7582"/>
                  <a:pt x="63007" y="7431"/>
                  <a:pt x="62934" y="7356"/>
                </a:cubicBezTo>
                <a:cubicBezTo>
                  <a:pt x="62934" y="7356"/>
                  <a:pt x="62897" y="7356"/>
                  <a:pt x="62897" y="7281"/>
                </a:cubicBezTo>
                <a:cubicBezTo>
                  <a:pt x="62860" y="7281"/>
                  <a:pt x="62823" y="7281"/>
                  <a:pt x="62823" y="7281"/>
                </a:cubicBezTo>
                <a:cubicBezTo>
                  <a:pt x="62787" y="7281"/>
                  <a:pt x="62756" y="7281"/>
                  <a:pt x="62756" y="7281"/>
                </a:cubicBezTo>
                <a:cubicBezTo>
                  <a:pt x="62683" y="7356"/>
                  <a:pt x="62683" y="7431"/>
                  <a:pt x="62646" y="7431"/>
                </a:cubicBezTo>
                <a:cubicBezTo>
                  <a:pt x="62572" y="7431"/>
                  <a:pt x="62535" y="7431"/>
                  <a:pt x="62499" y="7356"/>
                </a:cubicBezTo>
                <a:cubicBezTo>
                  <a:pt x="62462" y="7356"/>
                  <a:pt x="62462" y="7431"/>
                  <a:pt x="62425" y="7356"/>
                </a:cubicBezTo>
                <a:cubicBezTo>
                  <a:pt x="62388" y="7356"/>
                  <a:pt x="62388" y="7281"/>
                  <a:pt x="62352" y="7281"/>
                </a:cubicBezTo>
                <a:cubicBezTo>
                  <a:pt x="62352" y="6830"/>
                  <a:pt x="62352" y="6830"/>
                  <a:pt x="62352" y="6830"/>
                </a:cubicBezTo>
                <a:lnTo>
                  <a:pt x="62388" y="6918"/>
                </a:lnTo>
                <a:cubicBezTo>
                  <a:pt x="62352" y="6918"/>
                  <a:pt x="62315" y="6918"/>
                  <a:pt x="62278" y="6918"/>
                </a:cubicBezTo>
                <a:cubicBezTo>
                  <a:pt x="62241" y="6918"/>
                  <a:pt x="62211" y="6918"/>
                  <a:pt x="62174" y="6918"/>
                </a:cubicBezTo>
                <a:cubicBezTo>
                  <a:pt x="62137" y="6918"/>
                  <a:pt x="62137" y="6918"/>
                  <a:pt x="62101" y="6830"/>
                </a:cubicBezTo>
                <a:cubicBezTo>
                  <a:pt x="62101" y="6830"/>
                  <a:pt x="62101" y="6767"/>
                  <a:pt x="62101" y="6692"/>
                </a:cubicBezTo>
                <a:cubicBezTo>
                  <a:pt x="62137" y="6617"/>
                  <a:pt x="62211" y="6542"/>
                  <a:pt x="62211" y="6391"/>
                </a:cubicBezTo>
                <a:cubicBezTo>
                  <a:pt x="62211" y="6391"/>
                  <a:pt x="62211" y="6316"/>
                  <a:pt x="62211" y="6241"/>
                </a:cubicBezTo>
                <a:cubicBezTo>
                  <a:pt x="61592" y="6090"/>
                  <a:pt x="61592" y="6090"/>
                  <a:pt x="61592" y="6090"/>
                </a:cubicBezTo>
                <a:cubicBezTo>
                  <a:pt x="61592" y="6090"/>
                  <a:pt x="61555" y="6015"/>
                  <a:pt x="61519" y="6090"/>
                </a:cubicBezTo>
                <a:cubicBezTo>
                  <a:pt x="61482" y="6090"/>
                  <a:pt x="61482" y="6166"/>
                  <a:pt x="61482" y="6166"/>
                </a:cubicBezTo>
                <a:cubicBezTo>
                  <a:pt x="61445" y="6316"/>
                  <a:pt x="61445" y="6391"/>
                  <a:pt x="61445" y="6466"/>
                </a:cubicBezTo>
                <a:cubicBezTo>
                  <a:pt x="61445" y="6617"/>
                  <a:pt x="61445" y="6617"/>
                  <a:pt x="61445" y="6617"/>
                </a:cubicBezTo>
                <a:cubicBezTo>
                  <a:pt x="61445" y="6692"/>
                  <a:pt x="61445" y="6767"/>
                  <a:pt x="61445" y="6767"/>
                </a:cubicBezTo>
                <a:cubicBezTo>
                  <a:pt x="61445" y="6830"/>
                  <a:pt x="61482" y="6918"/>
                  <a:pt x="61482" y="6980"/>
                </a:cubicBezTo>
                <a:cubicBezTo>
                  <a:pt x="61482" y="7131"/>
                  <a:pt x="61482" y="7131"/>
                  <a:pt x="61445" y="7206"/>
                </a:cubicBezTo>
                <a:cubicBezTo>
                  <a:pt x="61408" y="7281"/>
                  <a:pt x="61372" y="7356"/>
                  <a:pt x="61335" y="7356"/>
                </a:cubicBezTo>
                <a:cubicBezTo>
                  <a:pt x="61298" y="7356"/>
                  <a:pt x="61261" y="7356"/>
                  <a:pt x="61225" y="7281"/>
                </a:cubicBezTo>
                <a:cubicBezTo>
                  <a:pt x="61194" y="7206"/>
                  <a:pt x="61194" y="7055"/>
                  <a:pt x="61194" y="6980"/>
                </a:cubicBezTo>
                <a:cubicBezTo>
                  <a:pt x="61194" y="6830"/>
                  <a:pt x="61194" y="6830"/>
                  <a:pt x="61194" y="6830"/>
                </a:cubicBezTo>
                <a:cubicBezTo>
                  <a:pt x="61194" y="6767"/>
                  <a:pt x="61151" y="6692"/>
                  <a:pt x="61151" y="6692"/>
                </a:cubicBezTo>
                <a:cubicBezTo>
                  <a:pt x="61151" y="6542"/>
                  <a:pt x="61151" y="6542"/>
                  <a:pt x="61151" y="6542"/>
                </a:cubicBezTo>
                <a:cubicBezTo>
                  <a:pt x="61151" y="6391"/>
                  <a:pt x="61151" y="6391"/>
                  <a:pt x="61151" y="6241"/>
                </a:cubicBezTo>
                <a:cubicBezTo>
                  <a:pt x="61010" y="6241"/>
                  <a:pt x="61010" y="6241"/>
                  <a:pt x="61010" y="6241"/>
                </a:cubicBezTo>
                <a:cubicBezTo>
                  <a:pt x="60973" y="6316"/>
                  <a:pt x="60900" y="6316"/>
                  <a:pt x="60863" y="6391"/>
                </a:cubicBezTo>
                <a:cubicBezTo>
                  <a:pt x="60863" y="6391"/>
                  <a:pt x="60863" y="6466"/>
                  <a:pt x="60826" y="6542"/>
                </a:cubicBezTo>
                <a:cubicBezTo>
                  <a:pt x="60826" y="6542"/>
                  <a:pt x="60790" y="6617"/>
                  <a:pt x="60753" y="6617"/>
                </a:cubicBezTo>
                <a:cubicBezTo>
                  <a:pt x="60753" y="6692"/>
                  <a:pt x="60716" y="6767"/>
                  <a:pt x="60679" y="6767"/>
                </a:cubicBezTo>
                <a:cubicBezTo>
                  <a:pt x="60465" y="6767"/>
                  <a:pt x="60465" y="6767"/>
                  <a:pt x="60465" y="6767"/>
                </a:cubicBezTo>
                <a:cubicBezTo>
                  <a:pt x="60465" y="6466"/>
                  <a:pt x="60465" y="6466"/>
                  <a:pt x="60465" y="6466"/>
                </a:cubicBezTo>
                <a:cubicBezTo>
                  <a:pt x="60502" y="6466"/>
                  <a:pt x="60465" y="6391"/>
                  <a:pt x="60502" y="6316"/>
                </a:cubicBezTo>
                <a:cubicBezTo>
                  <a:pt x="60539" y="6316"/>
                  <a:pt x="60539" y="6391"/>
                  <a:pt x="60575" y="6316"/>
                </a:cubicBezTo>
                <a:cubicBezTo>
                  <a:pt x="60612" y="6316"/>
                  <a:pt x="60612" y="6241"/>
                  <a:pt x="60649" y="6241"/>
                </a:cubicBezTo>
                <a:cubicBezTo>
                  <a:pt x="60612" y="6090"/>
                  <a:pt x="60612" y="6090"/>
                  <a:pt x="60612" y="6090"/>
                </a:cubicBezTo>
                <a:cubicBezTo>
                  <a:pt x="60612" y="6090"/>
                  <a:pt x="60575" y="6090"/>
                  <a:pt x="60539" y="6090"/>
                </a:cubicBezTo>
                <a:lnTo>
                  <a:pt x="60502" y="6166"/>
                </a:lnTo>
                <a:cubicBezTo>
                  <a:pt x="60465" y="6241"/>
                  <a:pt x="60428" y="6241"/>
                  <a:pt x="60428" y="6241"/>
                </a:cubicBezTo>
                <a:cubicBezTo>
                  <a:pt x="60392" y="6316"/>
                  <a:pt x="60392" y="6391"/>
                  <a:pt x="60392" y="6391"/>
                </a:cubicBezTo>
                <a:cubicBezTo>
                  <a:pt x="59926" y="6391"/>
                  <a:pt x="59926" y="6391"/>
                  <a:pt x="59926" y="6391"/>
                </a:cubicBezTo>
                <a:cubicBezTo>
                  <a:pt x="59889" y="6391"/>
                  <a:pt x="59889" y="6466"/>
                  <a:pt x="59852" y="6466"/>
                </a:cubicBezTo>
                <a:cubicBezTo>
                  <a:pt x="59816" y="6466"/>
                  <a:pt x="59742" y="6466"/>
                  <a:pt x="59705" y="6466"/>
                </a:cubicBezTo>
                <a:cubicBezTo>
                  <a:pt x="59669" y="6466"/>
                  <a:pt x="59669" y="6542"/>
                  <a:pt x="59638" y="6542"/>
                </a:cubicBezTo>
                <a:cubicBezTo>
                  <a:pt x="59638" y="6692"/>
                  <a:pt x="59638" y="6767"/>
                  <a:pt x="59638" y="6830"/>
                </a:cubicBezTo>
                <a:cubicBezTo>
                  <a:pt x="59669" y="6918"/>
                  <a:pt x="59705" y="6918"/>
                  <a:pt x="59705" y="6980"/>
                </a:cubicBezTo>
                <a:cubicBezTo>
                  <a:pt x="59742" y="7055"/>
                  <a:pt x="59742" y="7131"/>
                  <a:pt x="59779" y="7131"/>
                </a:cubicBezTo>
                <a:cubicBezTo>
                  <a:pt x="59852" y="7131"/>
                  <a:pt x="59889" y="7131"/>
                  <a:pt x="60000" y="7131"/>
                </a:cubicBezTo>
                <a:cubicBezTo>
                  <a:pt x="60000" y="7131"/>
                  <a:pt x="60030" y="7131"/>
                  <a:pt x="60067" y="7131"/>
                </a:cubicBezTo>
                <a:cubicBezTo>
                  <a:pt x="60067" y="7206"/>
                  <a:pt x="60067" y="7281"/>
                  <a:pt x="60067" y="7281"/>
                </a:cubicBezTo>
                <a:cubicBezTo>
                  <a:pt x="60030" y="7356"/>
                  <a:pt x="60030" y="7431"/>
                  <a:pt x="60030" y="7431"/>
                </a:cubicBezTo>
                <a:cubicBezTo>
                  <a:pt x="60030" y="7507"/>
                  <a:pt x="59963" y="7507"/>
                  <a:pt x="59963" y="7582"/>
                </a:cubicBezTo>
                <a:cubicBezTo>
                  <a:pt x="59963" y="7657"/>
                  <a:pt x="59963" y="7732"/>
                  <a:pt x="60000" y="7807"/>
                </a:cubicBezTo>
                <a:cubicBezTo>
                  <a:pt x="60000" y="7807"/>
                  <a:pt x="60030" y="7807"/>
                  <a:pt x="60067" y="7883"/>
                </a:cubicBezTo>
                <a:cubicBezTo>
                  <a:pt x="60067" y="7945"/>
                  <a:pt x="60067" y="8020"/>
                  <a:pt x="60067" y="8096"/>
                </a:cubicBezTo>
                <a:cubicBezTo>
                  <a:pt x="60067" y="8171"/>
                  <a:pt x="60067" y="8246"/>
                  <a:pt x="60030" y="8321"/>
                </a:cubicBezTo>
                <a:cubicBezTo>
                  <a:pt x="60000" y="8321"/>
                  <a:pt x="60000" y="8321"/>
                  <a:pt x="59963" y="8246"/>
                </a:cubicBezTo>
                <a:cubicBezTo>
                  <a:pt x="59963" y="8246"/>
                  <a:pt x="59926" y="8246"/>
                  <a:pt x="59889" y="8171"/>
                </a:cubicBezTo>
                <a:lnTo>
                  <a:pt x="59889" y="8096"/>
                </a:lnTo>
                <a:cubicBezTo>
                  <a:pt x="59852" y="8020"/>
                  <a:pt x="59852" y="7945"/>
                  <a:pt x="59852" y="7883"/>
                </a:cubicBezTo>
                <a:cubicBezTo>
                  <a:pt x="59816" y="7883"/>
                  <a:pt x="59816" y="7807"/>
                  <a:pt x="59779" y="7807"/>
                </a:cubicBezTo>
                <a:cubicBezTo>
                  <a:pt x="59742" y="7732"/>
                  <a:pt x="59742" y="7732"/>
                  <a:pt x="59705" y="7732"/>
                </a:cubicBezTo>
                <a:cubicBezTo>
                  <a:pt x="59669" y="7657"/>
                  <a:pt x="59669" y="7732"/>
                  <a:pt x="59638" y="7732"/>
                </a:cubicBezTo>
                <a:cubicBezTo>
                  <a:pt x="59669" y="7807"/>
                  <a:pt x="59705" y="7883"/>
                  <a:pt x="59705" y="8020"/>
                </a:cubicBezTo>
                <a:lnTo>
                  <a:pt x="59705" y="8096"/>
                </a:lnTo>
                <a:cubicBezTo>
                  <a:pt x="59705" y="8171"/>
                  <a:pt x="59705" y="8246"/>
                  <a:pt x="59705" y="8246"/>
                </a:cubicBezTo>
                <a:cubicBezTo>
                  <a:pt x="59742" y="8321"/>
                  <a:pt x="59779" y="8396"/>
                  <a:pt x="59779" y="8396"/>
                </a:cubicBezTo>
                <a:cubicBezTo>
                  <a:pt x="59816" y="8472"/>
                  <a:pt x="59816" y="8547"/>
                  <a:pt x="59852" y="8547"/>
                </a:cubicBezTo>
                <a:cubicBezTo>
                  <a:pt x="59926" y="8622"/>
                  <a:pt x="59963" y="8697"/>
                  <a:pt x="60030" y="8697"/>
                </a:cubicBezTo>
                <a:cubicBezTo>
                  <a:pt x="60067" y="8697"/>
                  <a:pt x="60067" y="8622"/>
                  <a:pt x="60104" y="8622"/>
                </a:cubicBezTo>
                <a:cubicBezTo>
                  <a:pt x="60104" y="8547"/>
                  <a:pt x="60067" y="8472"/>
                  <a:pt x="60067" y="8321"/>
                </a:cubicBezTo>
                <a:cubicBezTo>
                  <a:pt x="60067" y="8321"/>
                  <a:pt x="60104" y="8246"/>
                  <a:pt x="60104" y="8171"/>
                </a:cubicBezTo>
                <a:cubicBezTo>
                  <a:pt x="60140" y="8246"/>
                  <a:pt x="60208" y="8171"/>
                  <a:pt x="60245" y="8246"/>
                </a:cubicBezTo>
                <a:cubicBezTo>
                  <a:pt x="60281" y="8321"/>
                  <a:pt x="60245" y="8472"/>
                  <a:pt x="60281" y="8547"/>
                </a:cubicBezTo>
                <a:cubicBezTo>
                  <a:pt x="60318" y="8622"/>
                  <a:pt x="60318" y="8622"/>
                  <a:pt x="60355" y="8622"/>
                </a:cubicBezTo>
                <a:cubicBezTo>
                  <a:pt x="60392" y="8697"/>
                  <a:pt x="60392" y="8697"/>
                  <a:pt x="60428" y="8697"/>
                </a:cubicBezTo>
                <a:cubicBezTo>
                  <a:pt x="60465" y="8772"/>
                  <a:pt x="60539" y="8697"/>
                  <a:pt x="60575" y="8697"/>
                </a:cubicBezTo>
                <a:cubicBezTo>
                  <a:pt x="60649" y="8697"/>
                  <a:pt x="60649" y="8697"/>
                  <a:pt x="60649" y="8697"/>
                </a:cubicBezTo>
                <a:cubicBezTo>
                  <a:pt x="60679" y="8697"/>
                  <a:pt x="60679" y="8772"/>
                  <a:pt x="60716" y="8697"/>
                </a:cubicBezTo>
                <a:cubicBezTo>
                  <a:pt x="60753" y="8697"/>
                  <a:pt x="60753" y="8622"/>
                  <a:pt x="60753" y="8547"/>
                </a:cubicBezTo>
                <a:cubicBezTo>
                  <a:pt x="60790" y="8547"/>
                  <a:pt x="60753" y="8472"/>
                  <a:pt x="60753" y="8396"/>
                </a:cubicBezTo>
                <a:cubicBezTo>
                  <a:pt x="60790" y="8396"/>
                  <a:pt x="60790" y="8321"/>
                  <a:pt x="60826" y="8246"/>
                </a:cubicBezTo>
                <a:cubicBezTo>
                  <a:pt x="60826" y="8246"/>
                  <a:pt x="60863" y="8321"/>
                  <a:pt x="60900" y="8246"/>
                </a:cubicBezTo>
                <a:cubicBezTo>
                  <a:pt x="60900" y="8246"/>
                  <a:pt x="60937" y="8246"/>
                  <a:pt x="60973" y="8171"/>
                </a:cubicBezTo>
                <a:cubicBezTo>
                  <a:pt x="60937" y="8171"/>
                  <a:pt x="60937" y="8096"/>
                  <a:pt x="60937" y="8096"/>
                </a:cubicBezTo>
                <a:cubicBezTo>
                  <a:pt x="60937" y="7883"/>
                  <a:pt x="60937" y="7883"/>
                  <a:pt x="60937" y="7883"/>
                </a:cubicBezTo>
                <a:cubicBezTo>
                  <a:pt x="61084" y="7807"/>
                  <a:pt x="61084" y="7807"/>
                  <a:pt x="61084" y="7807"/>
                </a:cubicBezTo>
                <a:cubicBezTo>
                  <a:pt x="61084" y="7883"/>
                  <a:pt x="61151" y="7883"/>
                  <a:pt x="61151" y="7945"/>
                </a:cubicBezTo>
                <a:cubicBezTo>
                  <a:pt x="61151" y="7945"/>
                  <a:pt x="61151" y="8020"/>
                  <a:pt x="61151" y="8096"/>
                </a:cubicBezTo>
                <a:cubicBezTo>
                  <a:pt x="61151" y="8171"/>
                  <a:pt x="61151" y="8246"/>
                  <a:pt x="61151" y="8321"/>
                </a:cubicBezTo>
                <a:cubicBezTo>
                  <a:pt x="61445" y="8321"/>
                  <a:pt x="61445" y="8321"/>
                  <a:pt x="61445" y="8321"/>
                </a:cubicBezTo>
                <a:cubicBezTo>
                  <a:pt x="61555" y="8096"/>
                  <a:pt x="61555" y="8096"/>
                  <a:pt x="61555" y="8096"/>
                </a:cubicBezTo>
                <a:cubicBezTo>
                  <a:pt x="61629" y="8246"/>
                  <a:pt x="61629" y="8246"/>
                  <a:pt x="61629" y="8246"/>
                </a:cubicBezTo>
                <a:cubicBezTo>
                  <a:pt x="61629" y="8396"/>
                  <a:pt x="61629" y="8472"/>
                  <a:pt x="61629" y="8547"/>
                </a:cubicBezTo>
                <a:close/>
                <a:moveTo>
                  <a:pt x="104882" y="31732"/>
                </a:moveTo>
                <a:lnTo>
                  <a:pt x="104882" y="31732"/>
                </a:lnTo>
                <a:cubicBezTo>
                  <a:pt x="104955" y="31732"/>
                  <a:pt x="104955" y="31732"/>
                  <a:pt x="104992" y="31657"/>
                </a:cubicBezTo>
                <a:cubicBezTo>
                  <a:pt x="105029" y="31657"/>
                  <a:pt x="105065" y="31582"/>
                  <a:pt x="105065" y="31582"/>
                </a:cubicBezTo>
                <a:cubicBezTo>
                  <a:pt x="105935" y="31582"/>
                  <a:pt x="105935" y="31582"/>
                  <a:pt x="105935" y="31582"/>
                </a:cubicBezTo>
                <a:cubicBezTo>
                  <a:pt x="105935" y="31281"/>
                  <a:pt x="105935" y="31281"/>
                  <a:pt x="105935" y="31281"/>
                </a:cubicBezTo>
                <a:cubicBezTo>
                  <a:pt x="105972" y="31206"/>
                  <a:pt x="105935" y="31055"/>
                  <a:pt x="105972" y="30993"/>
                </a:cubicBezTo>
                <a:cubicBezTo>
                  <a:pt x="106009" y="30905"/>
                  <a:pt x="106045" y="30905"/>
                  <a:pt x="106045" y="30905"/>
                </a:cubicBezTo>
                <a:cubicBezTo>
                  <a:pt x="106082" y="30905"/>
                  <a:pt x="106119" y="30993"/>
                  <a:pt x="106156" y="31055"/>
                </a:cubicBezTo>
                <a:cubicBezTo>
                  <a:pt x="106192" y="31055"/>
                  <a:pt x="106192" y="31131"/>
                  <a:pt x="106266" y="31131"/>
                </a:cubicBezTo>
                <a:cubicBezTo>
                  <a:pt x="106297" y="31131"/>
                  <a:pt x="106333" y="31055"/>
                  <a:pt x="106370" y="31055"/>
                </a:cubicBezTo>
                <a:cubicBezTo>
                  <a:pt x="106444" y="31055"/>
                  <a:pt x="106444" y="31131"/>
                  <a:pt x="106480" y="31131"/>
                </a:cubicBezTo>
                <a:cubicBezTo>
                  <a:pt x="106517" y="31206"/>
                  <a:pt x="106517" y="31281"/>
                  <a:pt x="106554" y="31281"/>
                </a:cubicBezTo>
                <a:cubicBezTo>
                  <a:pt x="106591" y="31281"/>
                  <a:pt x="106627" y="31281"/>
                  <a:pt x="106627" y="31281"/>
                </a:cubicBezTo>
                <a:cubicBezTo>
                  <a:pt x="106664" y="31356"/>
                  <a:pt x="106664" y="31431"/>
                  <a:pt x="106701" y="31431"/>
                </a:cubicBezTo>
                <a:cubicBezTo>
                  <a:pt x="106701" y="31507"/>
                  <a:pt x="106701" y="31507"/>
                  <a:pt x="106701" y="31582"/>
                </a:cubicBezTo>
                <a:cubicBezTo>
                  <a:pt x="106664" y="31657"/>
                  <a:pt x="106627" y="31657"/>
                  <a:pt x="106627" y="31732"/>
                </a:cubicBezTo>
                <a:cubicBezTo>
                  <a:pt x="106627" y="31807"/>
                  <a:pt x="106627" y="31883"/>
                  <a:pt x="106664" y="31958"/>
                </a:cubicBezTo>
                <a:cubicBezTo>
                  <a:pt x="106664" y="32020"/>
                  <a:pt x="106701" y="32020"/>
                  <a:pt x="106738" y="32020"/>
                </a:cubicBezTo>
                <a:cubicBezTo>
                  <a:pt x="107062" y="32020"/>
                  <a:pt x="107062" y="32020"/>
                  <a:pt x="107062" y="32020"/>
                </a:cubicBezTo>
                <a:cubicBezTo>
                  <a:pt x="107136" y="32020"/>
                  <a:pt x="107173" y="31883"/>
                  <a:pt x="107209" y="31807"/>
                </a:cubicBezTo>
                <a:cubicBezTo>
                  <a:pt x="107246" y="31732"/>
                  <a:pt x="107246" y="31732"/>
                  <a:pt x="107246" y="31657"/>
                </a:cubicBezTo>
                <a:cubicBezTo>
                  <a:pt x="107283" y="31582"/>
                  <a:pt x="107283" y="31507"/>
                  <a:pt x="107313" y="31507"/>
                </a:cubicBezTo>
                <a:cubicBezTo>
                  <a:pt x="107424" y="31507"/>
                  <a:pt x="107424" y="31657"/>
                  <a:pt x="107497" y="31807"/>
                </a:cubicBezTo>
                <a:cubicBezTo>
                  <a:pt x="107534" y="31883"/>
                  <a:pt x="107571" y="31883"/>
                  <a:pt x="107571" y="31958"/>
                </a:cubicBezTo>
                <a:cubicBezTo>
                  <a:pt x="107571" y="31883"/>
                  <a:pt x="107571" y="31807"/>
                  <a:pt x="107571" y="31807"/>
                </a:cubicBezTo>
                <a:cubicBezTo>
                  <a:pt x="107571" y="31732"/>
                  <a:pt x="107607" y="31732"/>
                  <a:pt x="107607" y="31657"/>
                </a:cubicBezTo>
                <a:cubicBezTo>
                  <a:pt x="107644" y="31657"/>
                  <a:pt x="107644" y="31657"/>
                  <a:pt x="107681" y="31657"/>
                </a:cubicBezTo>
                <a:cubicBezTo>
                  <a:pt x="107718" y="31732"/>
                  <a:pt x="107718" y="31807"/>
                  <a:pt x="107754" y="31807"/>
                </a:cubicBezTo>
                <a:cubicBezTo>
                  <a:pt x="107969" y="31807"/>
                  <a:pt x="107969" y="31807"/>
                  <a:pt x="107969" y="31807"/>
                </a:cubicBezTo>
                <a:cubicBezTo>
                  <a:pt x="107969" y="31732"/>
                  <a:pt x="107969" y="31657"/>
                  <a:pt x="107969" y="31657"/>
                </a:cubicBezTo>
                <a:cubicBezTo>
                  <a:pt x="107932" y="31582"/>
                  <a:pt x="107932" y="31582"/>
                  <a:pt x="107895" y="31507"/>
                </a:cubicBezTo>
                <a:cubicBezTo>
                  <a:pt x="107895" y="31431"/>
                  <a:pt x="107895" y="31431"/>
                  <a:pt x="107895" y="31356"/>
                </a:cubicBezTo>
                <a:cubicBezTo>
                  <a:pt x="107828" y="31356"/>
                  <a:pt x="107791" y="31356"/>
                  <a:pt x="107754" y="31356"/>
                </a:cubicBezTo>
                <a:cubicBezTo>
                  <a:pt x="107718" y="31356"/>
                  <a:pt x="107718" y="31356"/>
                  <a:pt x="107681" y="31356"/>
                </a:cubicBezTo>
                <a:cubicBezTo>
                  <a:pt x="107681" y="30993"/>
                  <a:pt x="107681" y="30993"/>
                  <a:pt x="107681" y="30993"/>
                </a:cubicBezTo>
                <a:cubicBezTo>
                  <a:pt x="107681" y="30842"/>
                  <a:pt x="107754" y="30842"/>
                  <a:pt x="107791" y="30767"/>
                </a:cubicBezTo>
                <a:cubicBezTo>
                  <a:pt x="107828" y="30692"/>
                  <a:pt x="107828" y="30767"/>
                  <a:pt x="107859" y="30767"/>
                </a:cubicBezTo>
                <a:cubicBezTo>
                  <a:pt x="107895" y="30692"/>
                  <a:pt x="107895" y="30692"/>
                  <a:pt x="107895" y="30617"/>
                </a:cubicBezTo>
                <a:cubicBezTo>
                  <a:pt x="107932" y="30542"/>
                  <a:pt x="107932" y="30542"/>
                  <a:pt x="107932" y="30466"/>
                </a:cubicBezTo>
                <a:cubicBezTo>
                  <a:pt x="107969" y="30391"/>
                  <a:pt x="107969" y="30391"/>
                  <a:pt x="108006" y="30316"/>
                </a:cubicBezTo>
                <a:cubicBezTo>
                  <a:pt x="108006" y="30241"/>
                  <a:pt x="108042" y="30241"/>
                  <a:pt x="108042" y="30166"/>
                </a:cubicBezTo>
                <a:cubicBezTo>
                  <a:pt x="108079" y="30090"/>
                  <a:pt x="108079" y="30015"/>
                  <a:pt x="108116" y="30015"/>
                </a:cubicBezTo>
                <a:cubicBezTo>
                  <a:pt x="108153" y="30015"/>
                  <a:pt x="108153" y="30015"/>
                  <a:pt x="108189" y="30015"/>
                </a:cubicBezTo>
                <a:cubicBezTo>
                  <a:pt x="108263" y="29940"/>
                  <a:pt x="108263" y="29940"/>
                  <a:pt x="108263" y="29940"/>
                </a:cubicBezTo>
                <a:cubicBezTo>
                  <a:pt x="108300" y="29940"/>
                  <a:pt x="108300" y="29877"/>
                  <a:pt x="108300" y="29802"/>
                </a:cubicBezTo>
                <a:cubicBezTo>
                  <a:pt x="108367" y="29652"/>
                  <a:pt x="108404" y="29577"/>
                  <a:pt x="108441" y="29426"/>
                </a:cubicBezTo>
                <a:cubicBezTo>
                  <a:pt x="108514" y="29276"/>
                  <a:pt x="108551" y="29125"/>
                  <a:pt x="108661" y="29050"/>
                </a:cubicBezTo>
                <a:cubicBezTo>
                  <a:pt x="108698" y="28912"/>
                  <a:pt x="108735" y="28912"/>
                  <a:pt x="108808" y="28912"/>
                </a:cubicBezTo>
                <a:cubicBezTo>
                  <a:pt x="108845" y="28912"/>
                  <a:pt x="108875" y="28912"/>
                  <a:pt x="108912" y="28912"/>
                </a:cubicBezTo>
                <a:cubicBezTo>
                  <a:pt x="108949" y="28912"/>
                  <a:pt x="108986" y="28975"/>
                  <a:pt x="109022" y="28975"/>
                </a:cubicBezTo>
                <a:cubicBezTo>
                  <a:pt x="109059" y="28975"/>
                  <a:pt x="109059" y="28975"/>
                  <a:pt x="109059" y="28975"/>
                </a:cubicBezTo>
                <a:cubicBezTo>
                  <a:pt x="109096" y="28975"/>
                  <a:pt x="109096" y="28975"/>
                  <a:pt x="109133" y="28912"/>
                </a:cubicBezTo>
                <a:cubicBezTo>
                  <a:pt x="109169" y="28912"/>
                  <a:pt x="109169" y="28762"/>
                  <a:pt x="109206" y="28762"/>
                </a:cubicBezTo>
                <a:cubicBezTo>
                  <a:pt x="109243" y="28762"/>
                  <a:pt x="109243" y="28762"/>
                  <a:pt x="109243" y="28762"/>
                </a:cubicBezTo>
                <a:cubicBezTo>
                  <a:pt x="109280" y="28762"/>
                  <a:pt x="109280" y="28912"/>
                  <a:pt x="109280" y="28912"/>
                </a:cubicBezTo>
                <a:cubicBezTo>
                  <a:pt x="109316" y="28975"/>
                  <a:pt x="109316" y="29050"/>
                  <a:pt x="109347" y="29050"/>
                </a:cubicBezTo>
                <a:cubicBezTo>
                  <a:pt x="109347" y="29050"/>
                  <a:pt x="109390" y="29125"/>
                  <a:pt x="109421" y="29125"/>
                </a:cubicBezTo>
                <a:cubicBezTo>
                  <a:pt x="109421" y="29125"/>
                  <a:pt x="109457" y="29125"/>
                  <a:pt x="109494" y="29125"/>
                </a:cubicBezTo>
                <a:cubicBezTo>
                  <a:pt x="109494" y="29125"/>
                  <a:pt x="109531" y="29201"/>
                  <a:pt x="109568" y="29201"/>
                </a:cubicBezTo>
                <a:cubicBezTo>
                  <a:pt x="109531" y="29276"/>
                  <a:pt x="109494" y="29351"/>
                  <a:pt x="109494" y="29426"/>
                </a:cubicBezTo>
                <a:cubicBezTo>
                  <a:pt x="109494" y="29501"/>
                  <a:pt x="109494" y="29501"/>
                  <a:pt x="109494" y="29501"/>
                </a:cubicBezTo>
                <a:cubicBezTo>
                  <a:pt x="109494" y="29577"/>
                  <a:pt x="109494" y="29577"/>
                  <a:pt x="109531" y="29652"/>
                </a:cubicBezTo>
                <a:cubicBezTo>
                  <a:pt x="109531" y="29652"/>
                  <a:pt x="109568" y="29652"/>
                  <a:pt x="109604" y="29727"/>
                </a:cubicBezTo>
                <a:cubicBezTo>
                  <a:pt x="109604" y="29727"/>
                  <a:pt x="109604" y="29802"/>
                  <a:pt x="109604" y="29877"/>
                </a:cubicBezTo>
                <a:cubicBezTo>
                  <a:pt x="109604" y="29940"/>
                  <a:pt x="109604" y="30015"/>
                  <a:pt x="109604" y="30166"/>
                </a:cubicBezTo>
                <a:cubicBezTo>
                  <a:pt x="109678" y="30166"/>
                  <a:pt x="109678" y="30166"/>
                  <a:pt x="109678" y="30166"/>
                </a:cubicBezTo>
                <a:cubicBezTo>
                  <a:pt x="109715" y="30166"/>
                  <a:pt x="109751" y="30166"/>
                  <a:pt x="109751" y="30090"/>
                </a:cubicBezTo>
                <a:cubicBezTo>
                  <a:pt x="109788" y="30015"/>
                  <a:pt x="109788" y="30015"/>
                  <a:pt x="109825" y="29940"/>
                </a:cubicBezTo>
                <a:cubicBezTo>
                  <a:pt x="109862" y="29877"/>
                  <a:pt x="109892" y="29802"/>
                  <a:pt x="109966" y="29727"/>
                </a:cubicBezTo>
                <a:cubicBezTo>
                  <a:pt x="110003" y="29727"/>
                  <a:pt x="110003" y="29727"/>
                  <a:pt x="110039" y="29727"/>
                </a:cubicBezTo>
                <a:cubicBezTo>
                  <a:pt x="110076" y="29652"/>
                  <a:pt x="110076" y="29652"/>
                  <a:pt x="110113" y="29577"/>
                </a:cubicBezTo>
                <a:cubicBezTo>
                  <a:pt x="110150" y="29577"/>
                  <a:pt x="110150" y="29501"/>
                  <a:pt x="110150" y="29426"/>
                </a:cubicBezTo>
                <a:cubicBezTo>
                  <a:pt x="110186" y="29426"/>
                  <a:pt x="110223" y="29351"/>
                  <a:pt x="110223" y="29351"/>
                </a:cubicBezTo>
                <a:cubicBezTo>
                  <a:pt x="110260" y="29276"/>
                  <a:pt x="110260" y="29201"/>
                  <a:pt x="110297" y="29201"/>
                </a:cubicBezTo>
                <a:cubicBezTo>
                  <a:pt x="110333" y="29125"/>
                  <a:pt x="110364" y="29125"/>
                  <a:pt x="110437" y="29125"/>
                </a:cubicBezTo>
                <a:cubicBezTo>
                  <a:pt x="110437" y="29125"/>
                  <a:pt x="110474" y="29125"/>
                  <a:pt x="110511" y="29125"/>
                </a:cubicBezTo>
                <a:cubicBezTo>
                  <a:pt x="110511" y="29125"/>
                  <a:pt x="110511" y="29050"/>
                  <a:pt x="110548" y="28975"/>
                </a:cubicBezTo>
                <a:cubicBezTo>
                  <a:pt x="110548" y="28975"/>
                  <a:pt x="110548" y="28912"/>
                  <a:pt x="110548" y="28825"/>
                </a:cubicBezTo>
                <a:cubicBezTo>
                  <a:pt x="110584" y="28825"/>
                  <a:pt x="110584" y="28762"/>
                  <a:pt x="110584" y="28687"/>
                </a:cubicBezTo>
                <a:cubicBezTo>
                  <a:pt x="110621" y="28612"/>
                  <a:pt x="110584" y="28536"/>
                  <a:pt x="110584" y="28386"/>
                </a:cubicBezTo>
                <a:cubicBezTo>
                  <a:pt x="110621" y="28311"/>
                  <a:pt x="110621" y="28236"/>
                  <a:pt x="110621" y="28160"/>
                </a:cubicBezTo>
                <a:cubicBezTo>
                  <a:pt x="110695" y="28160"/>
                  <a:pt x="110732" y="28160"/>
                  <a:pt x="110768" y="28160"/>
                </a:cubicBezTo>
                <a:cubicBezTo>
                  <a:pt x="110842" y="28085"/>
                  <a:pt x="110879" y="28010"/>
                  <a:pt x="110909" y="28010"/>
                </a:cubicBezTo>
                <a:cubicBezTo>
                  <a:pt x="111277" y="28010"/>
                  <a:pt x="111277" y="28010"/>
                  <a:pt x="111277" y="28010"/>
                </a:cubicBezTo>
                <a:cubicBezTo>
                  <a:pt x="111277" y="28236"/>
                  <a:pt x="111277" y="28236"/>
                  <a:pt x="111277" y="28236"/>
                </a:cubicBezTo>
                <a:cubicBezTo>
                  <a:pt x="111240" y="28311"/>
                  <a:pt x="111240" y="28311"/>
                  <a:pt x="111203" y="28386"/>
                </a:cubicBezTo>
                <a:cubicBezTo>
                  <a:pt x="111056" y="28461"/>
                  <a:pt x="111056" y="28461"/>
                  <a:pt x="111056" y="28461"/>
                </a:cubicBezTo>
                <a:cubicBezTo>
                  <a:pt x="111019" y="28536"/>
                  <a:pt x="111019" y="28536"/>
                  <a:pt x="110983" y="28536"/>
                </a:cubicBezTo>
                <a:cubicBezTo>
                  <a:pt x="110946" y="28612"/>
                  <a:pt x="110909" y="28612"/>
                  <a:pt x="110909" y="28687"/>
                </a:cubicBezTo>
                <a:cubicBezTo>
                  <a:pt x="110909" y="28762"/>
                  <a:pt x="110879" y="28825"/>
                  <a:pt x="110879" y="28825"/>
                </a:cubicBezTo>
                <a:cubicBezTo>
                  <a:pt x="110879" y="28912"/>
                  <a:pt x="110879" y="28975"/>
                  <a:pt x="110879" y="28975"/>
                </a:cubicBezTo>
                <a:cubicBezTo>
                  <a:pt x="110879" y="29050"/>
                  <a:pt x="110879" y="29125"/>
                  <a:pt x="110879" y="29125"/>
                </a:cubicBezTo>
                <a:cubicBezTo>
                  <a:pt x="110879" y="29201"/>
                  <a:pt x="110842" y="29201"/>
                  <a:pt x="110842" y="29276"/>
                </a:cubicBezTo>
                <a:cubicBezTo>
                  <a:pt x="110842" y="29426"/>
                  <a:pt x="110805" y="29501"/>
                  <a:pt x="110768" y="29577"/>
                </a:cubicBezTo>
                <a:cubicBezTo>
                  <a:pt x="110768" y="29652"/>
                  <a:pt x="110768" y="29727"/>
                  <a:pt x="110768" y="29727"/>
                </a:cubicBezTo>
                <a:cubicBezTo>
                  <a:pt x="110768" y="29802"/>
                  <a:pt x="110768" y="29877"/>
                  <a:pt x="110732" y="29877"/>
                </a:cubicBezTo>
                <a:cubicBezTo>
                  <a:pt x="110732" y="29940"/>
                  <a:pt x="110732" y="30015"/>
                  <a:pt x="110695" y="30015"/>
                </a:cubicBezTo>
                <a:cubicBezTo>
                  <a:pt x="110658" y="30015"/>
                  <a:pt x="110658" y="30015"/>
                  <a:pt x="110621" y="30090"/>
                </a:cubicBezTo>
                <a:cubicBezTo>
                  <a:pt x="110584" y="30090"/>
                  <a:pt x="110548" y="30090"/>
                  <a:pt x="110548" y="30166"/>
                </a:cubicBezTo>
                <a:cubicBezTo>
                  <a:pt x="110511" y="30166"/>
                  <a:pt x="110474" y="30166"/>
                  <a:pt x="110474" y="30166"/>
                </a:cubicBezTo>
                <a:cubicBezTo>
                  <a:pt x="110437" y="30241"/>
                  <a:pt x="110437" y="30241"/>
                  <a:pt x="110437" y="30316"/>
                </a:cubicBezTo>
                <a:cubicBezTo>
                  <a:pt x="110437" y="30391"/>
                  <a:pt x="110437" y="30391"/>
                  <a:pt x="110437" y="30466"/>
                </a:cubicBezTo>
                <a:cubicBezTo>
                  <a:pt x="110407" y="30617"/>
                  <a:pt x="110333" y="30617"/>
                  <a:pt x="110297" y="30692"/>
                </a:cubicBezTo>
                <a:cubicBezTo>
                  <a:pt x="110223" y="30767"/>
                  <a:pt x="110150" y="30905"/>
                  <a:pt x="110076" y="30993"/>
                </a:cubicBezTo>
                <a:cubicBezTo>
                  <a:pt x="110003" y="31131"/>
                  <a:pt x="109929" y="31206"/>
                  <a:pt x="109862" y="31281"/>
                </a:cubicBezTo>
                <a:cubicBezTo>
                  <a:pt x="109751" y="31356"/>
                  <a:pt x="109715" y="31507"/>
                  <a:pt x="109641" y="31582"/>
                </a:cubicBezTo>
                <a:cubicBezTo>
                  <a:pt x="109568" y="31732"/>
                  <a:pt x="109531" y="31883"/>
                  <a:pt x="109457" y="32020"/>
                </a:cubicBezTo>
                <a:cubicBezTo>
                  <a:pt x="109457" y="32096"/>
                  <a:pt x="109421" y="32171"/>
                  <a:pt x="109421" y="32171"/>
                </a:cubicBezTo>
                <a:cubicBezTo>
                  <a:pt x="109347" y="32246"/>
                  <a:pt x="109316" y="32246"/>
                  <a:pt x="109280" y="32321"/>
                </a:cubicBezTo>
                <a:cubicBezTo>
                  <a:pt x="109243" y="32396"/>
                  <a:pt x="109280" y="32472"/>
                  <a:pt x="109243" y="32472"/>
                </a:cubicBezTo>
                <a:cubicBezTo>
                  <a:pt x="109243" y="32547"/>
                  <a:pt x="109206" y="32622"/>
                  <a:pt x="109169" y="32622"/>
                </a:cubicBezTo>
                <a:lnTo>
                  <a:pt x="109133" y="32622"/>
                </a:lnTo>
                <a:cubicBezTo>
                  <a:pt x="109096" y="32622"/>
                  <a:pt x="109059" y="32622"/>
                  <a:pt x="109022" y="32622"/>
                </a:cubicBezTo>
                <a:cubicBezTo>
                  <a:pt x="108986" y="32622"/>
                  <a:pt x="108986" y="32697"/>
                  <a:pt x="108949" y="32697"/>
                </a:cubicBezTo>
                <a:cubicBezTo>
                  <a:pt x="108949" y="32697"/>
                  <a:pt x="108912" y="32772"/>
                  <a:pt x="108875" y="32772"/>
                </a:cubicBezTo>
                <a:cubicBezTo>
                  <a:pt x="108845" y="32772"/>
                  <a:pt x="108808" y="32848"/>
                  <a:pt x="108735" y="32923"/>
                </a:cubicBezTo>
                <a:cubicBezTo>
                  <a:pt x="108698" y="32923"/>
                  <a:pt x="108698" y="32923"/>
                  <a:pt x="108661" y="32985"/>
                </a:cubicBezTo>
                <a:cubicBezTo>
                  <a:pt x="108624" y="32985"/>
                  <a:pt x="108624" y="32923"/>
                  <a:pt x="108588" y="32985"/>
                </a:cubicBezTo>
                <a:cubicBezTo>
                  <a:pt x="108551" y="32985"/>
                  <a:pt x="108551" y="32985"/>
                  <a:pt x="108514" y="33073"/>
                </a:cubicBezTo>
                <a:cubicBezTo>
                  <a:pt x="108514" y="33073"/>
                  <a:pt x="108477" y="33136"/>
                  <a:pt x="108477" y="33211"/>
                </a:cubicBezTo>
                <a:cubicBezTo>
                  <a:pt x="108477" y="33286"/>
                  <a:pt x="108514" y="33286"/>
                  <a:pt x="108514" y="33361"/>
                </a:cubicBezTo>
                <a:cubicBezTo>
                  <a:pt x="108514" y="33512"/>
                  <a:pt x="108514" y="33662"/>
                  <a:pt x="108477" y="33813"/>
                </a:cubicBezTo>
                <a:cubicBezTo>
                  <a:pt x="108477" y="33888"/>
                  <a:pt x="108441" y="33888"/>
                  <a:pt x="108404" y="33963"/>
                </a:cubicBezTo>
                <a:cubicBezTo>
                  <a:pt x="108404" y="33963"/>
                  <a:pt x="108367" y="33963"/>
                  <a:pt x="108330" y="34038"/>
                </a:cubicBezTo>
                <a:cubicBezTo>
                  <a:pt x="108330" y="34101"/>
                  <a:pt x="108330" y="34101"/>
                  <a:pt x="108330" y="34176"/>
                </a:cubicBezTo>
                <a:cubicBezTo>
                  <a:pt x="108330" y="34251"/>
                  <a:pt x="108300" y="34251"/>
                  <a:pt x="108263" y="34326"/>
                </a:cubicBezTo>
                <a:cubicBezTo>
                  <a:pt x="108263" y="34402"/>
                  <a:pt x="108263" y="34477"/>
                  <a:pt x="108263" y="34552"/>
                </a:cubicBezTo>
                <a:cubicBezTo>
                  <a:pt x="108263" y="34627"/>
                  <a:pt x="108300" y="34702"/>
                  <a:pt x="108263" y="34853"/>
                </a:cubicBezTo>
                <a:cubicBezTo>
                  <a:pt x="108263" y="34928"/>
                  <a:pt x="108189" y="35003"/>
                  <a:pt x="108189" y="35154"/>
                </a:cubicBezTo>
                <a:cubicBezTo>
                  <a:pt x="108189" y="35216"/>
                  <a:pt x="108189" y="35291"/>
                  <a:pt x="108189" y="35442"/>
                </a:cubicBezTo>
                <a:cubicBezTo>
                  <a:pt x="108189" y="35517"/>
                  <a:pt x="108189" y="35592"/>
                  <a:pt x="108189" y="35743"/>
                </a:cubicBezTo>
                <a:cubicBezTo>
                  <a:pt x="108189" y="36332"/>
                  <a:pt x="108226" y="36632"/>
                  <a:pt x="108226" y="37234"/>
                </a:cubicBezTo>
                <a:cubicBezTo>
                  <a:pt x="108226" y="37297"/>
                  <a:pt x="108226" y="37372"/>
                  <a:pt x="108226" y="37447"/>
                </a:cubicBezTo>
                <a:cubicBezTo>
                  <a:pt x="108226" y="37522"/>
                  <a:pt x="108189" y="37522"/>
                  <a:pt x="108153" y="37597"/>
                </a:cubicBezTo>
                <a:cubicBezTo>
                  <a:pt x="108330" y="38199"/>
                  <a:pt x="108330" y="38199"/>
                  <a:pt x="108330" y="38199"/>
                </a:cubicBezTo>
                <a:cubicBezTo>
                  <a:pt x="108330" y="39377"/>
                  <a:pt x="108330" y="39377"/>
                  <a:pt x="108330" y="39377"/>
                </a:cubicBezTo>
                <a:cubicBezTo>
                  <a:pt x="108367" y="39377"/>
                  <a:pt x="108367" y="39452"/>
                  <a:pt x="108404" y="39452"/>
                </a:cubicBezTo>
                <a:cubicBezTo>
                  <a:pt x="108441" y="39452"/>
                  <a:pt x="108441" y="39377"/>
                  <a:pt x="108477" y="39314"/>
                </a:cubicBezTo>
                <a:cubicBezTo>
                  <a:pt x="108514" y="39314"/>
                  <a:pt x="108551" y="39314"/>
                  <a:pt x="108551" y="39314"/>
                </a:cubicBezTo>
                <a:cubicBezTo>
                  <a:pt x="108588" y="39314"/>
                  <a:pt x="108588" y="39239"/>
                  <a:pt x="108624" y="39239"/>
                </a:cubicBezTo>
                <a:cubicBezTo>
                  <a:pt x="108661" y="39239"/>
                  <a:pt x="108661" y="39164"/>
                  <a:pt x="108698" y="39164"/>
                </a:cubicBezTo>
                <a:cubicBezTo>
                  <a:pt x="108735" y="39164"/>
                  <a:pt x="108771" y="39164"/>
                  <a:pt x="108808" y="39164"/>
                </a:cubicBezTo>
                <a:cubicBezTo>
                  <a:pt x="108808" y="39014"/>
                  <a:pt x="108808" y="38938"/>
                  <a:pt x="108808" y="38788"/>
                </a:cubicBezTo>
                <a:cubicBezTo>
                  <a:pt x="108808" y="38713"/>
                  <a:pt x="108808" y="38638"/>
                  <a:pt x="108808" y="38638"/>
                </a:cubicBezTo>
                <a:cubicBezTo>
                  <a:pt x="108845" y="38562"/>
                  <a:pt x="108845" y="38487"/>
                  <a:pt x="108875" y="38487"/>
                </a:cubicBezTo>
                <a:cubicBezTo>
                  <a:pt x="108875" y="38412"/>
                  <a:pt x="108912" y="38412"/>
                  <a:pt x="108949" y="38412"/>
                </a:cubicBezTo>
                <a:cubicBezTo>
                  <a:pt x="108949" y="38337"/>
                  <a:pt x="108986" y="38337"/>
                  <a:pt x="108986" y="38274"/>
                </a:cubicBezTo>
                <a:cubicBezTo>
                  <a:pt x="109022" y="38199"/>
                  <a:pt x="109022" y="38199"/>
                  <a:pt x="109059" y="38124"/>
                </a:cubicBezTo>
                <a:cubicBezTo>
                  <a:pt x="109096" y="37973"/>
                  <a:pt x="109096" y="37973"/>
                  <a:pt x="109096" y="37973"/>
                </a:cubicBezTo>
                <a:cubicBezTo>
                  <a:pt x="109096" y="37898"/>
                  <a:pt x="109096" y="37898"/>
                  <a:pt x="109133" y="37823"/>
                </a:cubicBezTo>
                <a:cubicBezTo>
                  <a:pt x="109133" y="37748"/>
                  <a:pt x="109169" y="37673"/>
                  <a:pt x="109206" y="37673"/>
                </a:cubicBezTo>
                <a:cubicBezTo>
                  <a:pt x="109243" y="37673"/>
                  <a:pt x="109243" y="37673"/>
                  <a:pt x="109243" y="37673"/>
                </a:cubicBezTo>
                <a:cubicBezTo>
                  <a:pt x="109280" y="37673"/>
                  <a:pt x="109280" y="37748"/>
                  <a:pt x="109316" y="37748"/>
                </a:cubicBezTo>
                <a:cubicBezTo>
                  <a:pt x="109390" y="37748"/>
                  <a:pt x="109390" y="37748"/>
                  <a:pt x="109390" y="37748"/>
                </a:cubicBezTo>
                <a:cubicBezTo>
                  <a:pt x="109390" y="37748"/>
                  <a:pt x="109421" y="37748"/>
                  <a:pt x="109457" y="37748"/>
                </a:cubicBezTo>
                <a:cubicBezTo>
                  <a:pt x="109457" y="37748"/>
                  <a:pt x="109494" y="37673"/>
                  <a:pt x="109494" y="37597"/>
                </a:cubicBezTo>
                <a:cubicBezTo>
                  <a:pt x="109531" y="37597"/>
                  <a:pt x="109531" y="37522"/>
                  <a:pt x="109531" y="37447"/>
                </a:cubicBezTo>
                <a:cubicBezTo>
                  <a:pt x="109531" y="36783"/>
                  <a:pt x="109531" y="36783"/>
                  <a:pt x="109531" y="36783"/>
                </a:cubicBezTo>
                <a:cubicBezTo>
                  <a:pt x="109568" y="36632"/>
                  <a:pt x="109604" y="36557"/>
                  <a:pt x="109641" y="36482"/>
                </a:cubicBezTo>
                <a:cubicBezTo>
                  <a:pt x="109678" y="36407"/>
                  <a:pt x="109715" y="36407"/>
                  <a:pt x="109715" y="36332"/>
                </a:cubicBezTo>
                <a:cubicBezTo>
                  <a:pt x="110223" y="36332"/>
                  <a:pt x="110223" y="36332"/>
                  <a:pt x="110223" y="36332"/>
                </a:cubicBezTo>
                <a:cubicBezTo>
                  <a:pt x="110223" y="35968"/>
                  <a:pt x="110223" y="35968"/>
                  <a:pt x="110223" y="35968"/>
                </a:cubicBezTo>
                <a:cubicBezTo>
                  <a:pt x="110223" y="35818"/>
                  <a:pt x="110186" y="35818"/>
                  <a:pt x="110150" y="35667"/>
                </a:cubicBezTo>
                <a:cubicBezTo>
                  <a:pt x="110150" y="35592"/>
                  <a:pt x="110113" y="35592"/>
                  <a:pt x="110113" y="35517"/>
                </a:cubicBezTo>
                <a:cubicBezTo>
                  <a:pt x="110113" y="35367"/>
                  <a:pt x="110113" y="35367"/>
                  <a:pt x="110113" y="35367"/>
                </a:cubicBezTo>
                <a:cubicBezTo>
                  <a:pt x="110113" y="35216"/>
                  <a:pt x="110113" y="35216"/>
                  <a:pt x="110113" y="35216"/>
                </a:cubicBezTo>
                <a:lnTo>
                  <a:pt x="110150" y="35154"/>
                </a:lnTo>
                <a:cubicBezTo>
                  <a:pt x="110186" y="35078"/>
                  <a:pt x="110223" y="35003"/>
                  <a:pt x="110223" y="34928"/>
                </a:cubicBezTo>
                <a:cubicBezTo>
                  <a:pt x="110260" y="34853"/>
                  <a:pt x="110260" y="34853"/>
                  <a:pt x="110260" y="34778"/>
                </a:cubicBezTo>
                <a:cubicBezTo>
                  <a:pt x="110297" y="34702"/>
                  <a:pt x="110297" y="34627"/>
                  <a:pt x="110333" y="34627"/>
                </a:cubicBezTo>
                <a:cubicBezTo>
                  <a:pt x="110364" y="34627"/>
                  <a:pt x="110407" y="34627"/>
                  <a:pt x="110437" y="34702"/>
                </a:cubicBezTo>
                <a:cubicBezTo>
                  <a:pt x="110474" y="34702"/>
                  <a:pt x="110437" y="34778"/>
                  <a:pt x="110474" y="34853"/>
                </a:cubicBezTo>
                <a:cubicBezTo>
                  <a:pt x="110474" y="34853"/>
                  <a:pt x="110511" y="34853"/>
                  <a:pt x="110548" y="34928"/>
                </a:cubicBezTo>
                <a:cubicBezTo>
                  <a:pt x="110658" y="34928"/>
                  <a:pt x="110658" y="34928"/>
                  <a:pt x="110658" y="34928"/>
                </a:cubicBezTo>
                <a:cubicBezTo>
                  <a:pt x="110695" y="34627"/>
                  <a:pt x="110695" y="34627"/>
                  <a:pt x="110695" y="34627"/>
                </a:cubicBezTo>
                <a:cubicBezTo>
                  <a:pt x="110658" y="34627"/>
                  <a:pt x="110658" y="34552"/>
                  <a:pt x="110621" y="34477"/>
                </a:cubicBezTo>
                <a:cubicBezTo>
                  <a:pt x="110584" y="34402"/>
                  <a:pt x="110548" y="34402"/>
                  <a:pt x="110511" y="34251"/>
                </a:cubicBezTo>
                <a:cubicBezTo>
                  <a:pt x="110511" y="34176"/>
                  <a:pt x="110511" y="34176"/>
                  <a:pt x="110511" y="34101"/>
                </a:cubicBezTo>
                <a:cubicBezTo>
                  <a:pt x="110511" y="34038"/>
                  <a:pt x="110511" y="34038"/>
                  <a:pt x="110511" y="33963"/>
                </a:cubicBezTo>
                <a:cubicBezTo>
                  <a:pt x="110511" y="33888"/>
                  <a:pt x="110474" y="33888"/>
                  <a:pt x="110474" y="33813"/>
                </a:cubicBezTo>
                <a:cubicBezTo>
                  <a:pt x="110474" y="33737"/>
                  <a:pt x="110474" y="33662"/>
                  <a:pt x="110474" y="33512"/>
                </a:cubicBezTo>
                <a:cubicBezTo>
                  <a:pt x="110474" y="33437"/>
                  <a:pt x="110437" y="33437"/>
                  <a:pt x="110474" y="33361"/>
                </a:cubicBezTo>
                <a:cubicBezTo>
                  <a:pt x="110474" y="33286"/>
                  <a:pt x="110511" y="33361"/>
                  <a:pt x="110548" y="33286"/>
                </a:cubicBezTo>
                <a:cubicBezTo>
                  <a:pt x="110548" y="33286"/>
                  <a:pt x="110584" y="33286"/>
                  <a:pt x="110584" y="33211"/>
                </a:cubicBezTo>
                <a:cubicBezTo>
                  <a:pt x="110584" y="33211"/>
                  <a:pt x="110621" y="33136"/>
                  <a:pt x="110584" y="33136"/>
                </a:cubicBezTo>
                <a:cubicBezTo>
                  <a:pt x="110584" y="33073"/>
                  <a:pt x="110548" y="32985"/>
                  <a:pt x="110548" y="32985"/>
                </a:cubicBezTo>
                <a:cubicBezTo>
                  <a:pt x="110511" y="32985"/>
                  <a:pt x="110511" y="32923"/>
                  <a:pt x="110474" y="32985"/>
                </a:cubicBezTo>
                <a:cubicBezTo>
                  <a:pt x="110437" y="32985"/>
                  <a:pt x="110437" y="33136"/>
                  <a:pt x="110437" y="33136"/>
                </a:cubicBezTo>
                <a:cubicBezTo>
                  <a:pt x="110297" y="33136"/>
                  <a:pt x="110297" y="33136"/>
                  <a:pt x="110297" y="33136"/>
                </a:cubicBezTo>
                <a:cubicBezTo>
                  <a:pt x="110297" y="32985"/>
                  <a:pt x="110260" y="32923"/>
                  <a:pt x="110297" y="32772"/>
                </a:cubicBezTo>
                <a:cubicBezTo>
                  <a:pt x="110297" y="32697"/>
                  <a:pt x="110333" y="32622"/>
                  <a:pt x="110364" y="32472"/>
                </a:cubicBezTo>
                <a:cubicBezTo>
                  <a:pt x="110364" y="32472"/>
                  <a:pt x="110364" y="32396"/>
                  <a:pt x="110364" y="32321"/>
                </a:cubicBezTo>
                <a:cubicBezTo>
                  <a:pt x="110407" y="32321"/>
                  <a:pt x="110407" y="32246"/>
                  <a:pt x="110437" y="32246"/>
                </a:cubicBezTo>
                <a:cubicBezTo>
                  <a:pt x="110474" y="32096"/>
                  <a:pt x="110511" y="32171"/>
                  <a:pt x="110548" y="32096"/>
                </a:cubicBezTo>
                <a:cubicBezTo>
                  <a:pt x="110584" y="32020"/>
                  <a:pt x="110621" y="31958"/>
                  <a:pt x="110621" y="31958"/>
                </a:cubicBezTo>
                <a:cubicBezTo>
                  <a:pt x="110621" y="31883"/>
                  <a:pt x="110621" y="31807"/>
                  <a:pt x="110621" y="31807"/>
                </a:cubicBezTo>
                <a:cubicBezTo>
                  <a:pt x="110658" y="31732"/>
                  <a:pt x="110658" y="31732"/>
                  <a:pt x="110658" y="31657"/>
                </a:cubicBezTo>
                <a:cubicBezTo>
                  <a:pt x="110695" y="31582"/>
                  <a:pt x="110695" y="31582"/>
                  <a:pt x="110695" y="31507"/>
                </a:cubicBezTo>
                <a:cubicBezTo>
                  <a:pt x="110695" y="31356"/>
                  <a:pt x="110695" y="31281"/>
                  <a:pt x="110695" y="31206"/>
                </a:cubicBezTo>
                <a:cubicBezTo>
                  <a:pt x="110695" y="31131"/>
                  <a:pt x="110695" y="31055"/>
                  <a:pt x="110695" y="31055"/>
                </a:cubicBezTo>
                <a:cubicBezTo>
                  <a:pt x="110695" y="30993"/>
                  <a:pt x="110695" y="30905"/>
                  <a:pt x="110732" y="30905"/>
                </a:cubicBezTo>
                <a:cubicBezTo>
                  <a:pt x="110732" y="30842"/>
                  <a:pt x="110768" y="30767"/>
                  <a:pt x="110768" y="30767"/>
                </a:cubicBezTo>
                <a:cubicBezTo>
                  <a:pt x="110805" y="30692"/>
                  <a:pt x="110842" y="30692"/>
                  <a:pt x="110842" y="30692"/>
                </a:cubicBezTo>
                <a:cubicBezTo>
                  <a:pt x="110879" y="30692"/>
                  <a:pt x="110879" y="30692"/>
                  <a:pt x="110909" y="30692"/>
                </a:cubicBezTo>
                <a:cubicBezTo>
                  <a:pt x="110983" y="30692"/>
                  <a:pt x="111019" y="30767"/>
                  <a:pt x="111056" y="30842"/>
                </a:cubicBezTo>
                <a:cubicBezTo>
                  <a:pt x="111093" y="30842"/>
                  <a:pt x="111056" y="30905"/>
                  <a:pt x="111093" y="30993"/>
                </a:cubicBezTo>
                <a:cubicBezTo>
                  <a:pt x="111130" y="30993"/>
                  <a:pt x="111166" y="31055"/>
                  <a:pt x="111203" y="31055"/>
                </a:cubicBezTo>
                <a:cubicBezTo>
                  <a:pt x="111240" y="31055"/>
                  <a:pt x="111277" y="31055"/>
                  <a:pt x="111313" y="30993"/>
                </a:cubicBezTo>
                <a:cubicBezTo>
                  <a:pt x="111313" y="30993"/>
                  <a:pt x="111350" y="30905"/>
                  <a:pt x="111350" y="30842"/>
                </a:cubicBezTo>
                <a:cubicBezTo>
                  <a:pt x="111381" y="30842"/>
                  <a:pt x="111381" y="30767"/>
                  <a:pt x="111424" y="30692"/>
                </a:cubicBezTo>
                <a:cubicBezTo>
                  <a:pt x="111424" y="30692"/>
                  <a:pt x="111454" y="30692"/>
                  <a:pt x="111491" y="30617"/>
                </a:cubicBezTo>
                <a:cubicBezTo>
                  <a:pt x="111491" y="30692"/>
                  <a:pt x="111528" y="30692"/>
                  <a:pt x="111528" y="30767"/>
                </a:cubicBezTo>
                <a:cubicBezTo>
                  <a:pt x="111565" y="30767"/>
                  <a:pt x="111528" y="30842"/>
                  <a:pt x="111528" y="30905"/>
                </a:cubicBezTo>
                <a:cubicBezTo>
                  <a:pt x="111565" y="30993"/>
                  <a:pt x="111601" y="30993"/>
                  <a:pt x="111601" y="31055"/>
                </a:cubicBezTo>
                <a:cubicBezTo>
                  <a:pt x="111601" y="30993"/>
                  <a:pt x="111638" y="31055"/>
                  <a:pt x="111675" y="31055"/>
                </a:cubicBezTo>
                <a:cubicBezTo>
                  <a:pt x="111712" y="30993"/>
                  <a:pt x="111712" y="30993"/>
                  <a:pt x="111748" y="30905"/>
                </a:cubicBezTo>
                <a:cubicBezTo>
                  <a:pt x="111748" y="30905"/>
                  <a:pt x="111785" y="30842"/>
                  <a:pt x="111822" y="30842"/>
                </a:cubicBezTo>
                <a:cubicBezTo>
                  <a:pt x="111852" y="30692"/>
                  <a:pt x="111852" y="30617"/>
                  <a:pt x="111926" y="30542"/>
                </a:cubicBezTo>
                <a:cubicBezTo>
                  <a:pt x="111926" y="30466"/>
                  <a:pt x="111926" y="30391"/>
                  <a:pt x="111963" y="30391"/>
                </a:cubicBezTo>
                <a:cubicBezTo>
                  <a:pt x="112000" y="30391"/>
                  <a:pt x="112036" y="30391"/>
                  <a:pt x="112073" y="30391"/>
                </a:cubicBezTo>
                <a:cubicBezTo>
                  <a:pt x="112110" y="30391"/>
                  <a:pt x="112147" y="30391"/>
                  <a:pt x="112183" y="30391"/>
                </a:cubicBezTo>
                <a:cubicBezTo>
                  <a:pt x="112220" y="30391"/>
                  <a:pt x="112220" y="30391"/>
                  <a:pt x="112257" y="30391"/>
                </a:cubicBezTo>
                <a:cubicBezTo>
                  <a:pt x="112257" y="30466"/>
                  <a:pt x="112294" y="30466"/>
                  <a:pt x="112330" y="30466"/>
                </a:cubicBezTo>
                <a:cubicBezTo>
                  <a:pt x="112839" y="30466"/>
                  <a:pt x="112839" y="30466"/>
                  <a:pt x="112839" y="30466"/>
                </a:cubicBezTo>
                <a:cubicBezTo>
                  <a:pt x="112839" y="30542"/>
                  <a:pt x="112802" y="30617"/>
                  <a:pt x="112839" y="30767"/>
                </a:cubicBezTo>
                <a:cubicBezTo>
                  <a:pt x="112839" y="30842"/>
                  <a:pt x="112802" y="30842"/>
                  <a:pt x="112839" y="30905"/>
                </a:cubicBezTo>
                <a:cubicBezTo>
                  <a:pt x="112839" y="30993"/>
                  <a:pt x="112875" y="31055"/>
                  <a:pt x="112912" y="31131"/>
                </a:cubicBezTo>
                <a:cubicBezTo>
                  <a:pt x="112943" y="31131"/>
                  <a:pt x="112980" y="31131"/>
                  <a:pt x="112980" y="31131"/>
                </a:cubicBezTo>
                <a:cubicBezTo>
                  <a:pt x="112980" y="30905"/>
                  <a:pt x="112980" y="30692"/>
                  <a:pt x="113053" y="30542"/>
                </a:cubicBezTo>
                <a:cubicBezTo>
                  <a:pt x="113090" y="30542"/>
                  <a:pt x="113127" y="30542"/>
                  <a:pt x="113127" y="30466"/>
                </a:cubicBezTo>
                <a:cubicBezTo>
                  <a:pt x="113163" y="30466"/>
                  <a:pt x="113163" y="30391"/>
                  <a:pt x="113200" y="30391"/>
                </a:cubicBezTo>
                <a:cubicBezTo>
                  <a:pt x="113237" y="30316"/>
                  <a:pt x="113237" y="30316"/>
                  <a:pt x="113274" y="30241"/>
                </a:cubicBezTo>
                <a:cubicBezTo>
                  <a:pt x="113310" y="30090"/>
                  <a:pt x="113310" y="30015"/>
                  <a:pt x="113384" y="29940"/>
                </a:cubicBezTo>
                <a:cubicBezTo>
                  <a:pt x="113384" y="29877"/>
                  <a:pt x="113415" y="29802"/>
                  <a:pt x="113415" y="29727"/>
                </a:cubicBezTo>
                <a:cubicBezTo>
                  <a:pt x="113457" y="29727"/>
                  <a:pt x="113457" y="29652"/>
                  <a:pt x="113488" y="29577"/>
                </a:cubicBezTo>
                <a:cubicBezTo>
                  <a:pt x="113525" y="29577"/>
                  <a:pt x="113562" y="29577"/>
                  <a:pt x="113635" y="29501"/>
                </a:cubicBezTo>
                <a:cubicBezTo>
                  <a:pt x="113672" y="29501"/>
                  <a:pt x="113672" y="29426"/>
                  <a:pt x="113709" y="29426"/>
                </a:cubicBezTo>
                <a:cubicBezTo>
                  <a:pt x="113819" y="29426"/>
                  <a:pt x="113819" y="29426"/>
                  <a:pt x="113819" y="29426"/>
                </a:cubicBezTo>
                <a:cubicBezTo>
                  <a:pt x="113856" y="29426"/>
                  <a:pt x="113892" y="29501"/>
                  <a:pt x="113960" y="29426"/>
                </a:cubicBezTo>
                <a:cubicBezTo>
                  <a:pt x="113996" y="29426"/>
                  <a:pt x="113996" y="29426"/>
                  <a:pt x="114033" y="29351"/>
                </a:cubicBezTo>
                <a:cubicBezTo>
                  <a:pt x="114070" y="29351"/>
                  <a:pt x="114107" y="29351"/>
                  <a:pt x="114180" y="29276"/>
                </a:cubicBezTo>
                <a:cubicBezTo>
                  <a:pt x="114217" y="29276"/>
                  <a:pt x="114217" y="29276"/>
                  <a:pt x="114254" y="29201"/>
                </a:cubicBezTo>
                <a:cubicBezTo>
                  <a:pt x="114290" y="29201"/>
                  <a:pt x="114290" y="29125"/>
                  <a:pt x="114290" y="29050"/>
                </a:cubicBezTo>
                <a:cubicBezTo>
                  <a:pt x="114327" y="28975"/>
                  <a:pt x="114327" y="28975"/>
                  <a:pt x="114364" y="28912"/>
                </a:cubicBezTo>
                <a:cubicBezTo>
                  <a:pt x="114401" y="28912"/>
                  <a:pt x="114401" y="28912"/>
                  <a:pt x="114437" y="28912"/>
                </a:cubicBezTo>
                <a:cubicBezTo>
                  <a:pt x="114505" y="28825"/>
                  <a:pt x="114542" y="28612"/>
                  <a:pt x="114652" y="28612"/>
                </a:cubicBezTo>
                <a:cubicBezTo>
                  <a:pt x="114689" y="28612"/>
                  <a:pt x="114725" y="28612"/>
                  <a:pt x="114799" y="28612"/>
                </a:cubicBezTo>
                <a:cubicBezTo>
                  <a:pt x="114836" y="28612"/>
                  <a:pt x="114872" y="28536"/>
                  <a:pt x="114872" y="28536"/>
                </a:cubicBezTo>
                <a:cubicBezTo>
                  <a:pt x="114909" y="28536"/>
                  <a:pt x="114946" y="28461"/>
                  <a:pt x="114977" y="28461"/>
                </a:cubicBezTo>
                <a:cubicBezTo>
                  <a:pt x="115050" y="28386"/>
                  <a:pt x="115050" y="28236"/>
                  <a:pt x="115124" y="28160"/>
                </a:cubicBezTo>
                <a:cubicBezTo>
                  <a:pt x="115124" y="28085"/>
                  <a:pt x="115160" y="28010"/>
                  <a:pt x="115197" y="28010"/>
                </a:cubicBezTo>
                <a:cubicBezTo>
                  <a:pt x="115234" y="28010"/>
                  <a:pt x="115271" y="28010"/>
                  <a:pt x="115307" y="28010"/>
                </a:cubicBezTo>
                <a:cubicBezTo>
                  <a:pt x="115418" y="28010"/>
                  <a:pt x="115454" y="28010"/>
                  <a:pt x="115522" y="28085"/>
                </a:cubicBezTo>
                <a:cubicBezTo>
                  <a:pt x="115558" y="28085"/>
                  <a:pt x="115558" y="28160"/>
                  <a:pt x="115595" y="28160"/>
                </a:cubicBezTo>
                <a:cubicBezTo>
                  <a:pt x="115632" y="28236"/>
                  <a:pt x="115632" y="28311"/>
                  <a:pt x="115669" y="28311"/>
                </a:cubicBezTo>
                <a:cubicBezTo>
                  <a:pt x="115705" y="28311"/>
                  <a:pt x="115705" y="28311"/>
                  <a:pt x="115742" y="28386"/>
                </a:cubicBezTo>
                <a:cubicBezTo>
                  <a:pt x="115816" y="28386"/>
                  <a:pt x="115852" y="28386"/>
                  <a:pt x="115926" y="28386"/>
                </a:cubicBezTo>
                <a:cubicBezTo>
                  <a:pt x="116030" y="28386"/>
                  <a:pt x="116030" y="28386"/>
                  <a:pt x="116030" y="28386"/>
                </a:cubicBezTo>
                <a:cubicBezTo>
                  <a:pt x="116067" y="28386"/>
                  <a:pt x="116067" y="28386"/>
                  <a:pt x="116104" y="28386"/>
                </a:cubicBezTo>
                <a:cubicBezTo>
                  <a:pt x="116104" y="27935"/>
                  <a:pt x="116104" y="27935"/>
                  <a:pt x="116104" y="27935"/>
                </a:cubicBezTo>
                <a:cubicBezTo>
                  <a:pt x="116067" y="27860"/>
                  <a:pt x="116067" y="27860"/>
                  <a:pt x="116030" y="27797"/>
                </a:cubicBezTo>
                <a:cubicBezTo>
                  <a:pt x="116030" y="27797"/>
                  <a:pt x="116000" y="27797"/>
                  <a:pt x="115963" y="27722"/>
                </a:cubicBezTo>
                <a:cubicBezTo>
                  <a:pt x="115963" y="27646"/>
                  <a:pt x="115963" y="27646"/>
                  <a:pt x="115963" y="27571"/>
                </a:cubicBezTo>
                <a:cubicBezTo>
                  <a:pt x="115926" y="27421"/>
                  <a:pt x="115926" y="27421"/>
                  <a:pt x="115926" y="27421"/>
                </a:cubicBezTo>
                <a:cubicBezTo>
                  <a:pt x="115889" y="27346"/>
                  <a:pt x="115889" y="27346"/>
                  <a:pt x="115852" y="27271"/>
                </a:cubicBezTo>
                <a:cubicBezTo>
                  <a:pt x="115852" y="27195"/>
                  <a:pt x="115816" y="27195"/>
                  <a:pt x="115816" y="27120"/>
                </a:cubicBezTo>
                <a:cubicBezTo>
                  <a:pt x="115816" y="27120"/>
                  <a:pt x="115816" y="27045"/>
                  <a:pt x="115779" y="26970"/>
                </a:cubicBezTo>
                <a:cubicBezTo>
                  <a:pt x="115779" y="26531"/>
                  <a:pt x="115779" y="26531"/>
                  <a:pt x="115779" y="26531"/>
                </a:cubicBezTo>
                <a:cubicBezTo>
                  <a:pt x="115705" y="26531"/>
                  <a:pt x="115632" y="26606"/>
                  <a:pt x="115595" y="26456"/>
                </a:cubicBezTo>
                <a:cubicBezTo>
                  <a:pt x="115558" y="26456"/>
                  <a:pt x="115558" y="26381"/>
                  <a:pt x="115558" y="26381"/>
                </a:cubicBezTo>
                <a:cubicBezTo>
                  <a:pt x="115522" y="26306"/>
                  <a:pt x="115558" y="26230"/>
                  <a:pt x="115522" y="26230"/>
                </a:cubicBezTo>
                <a:cubicBezTo>
                  <a:pt x="115522" y="26155"/>
                  <a:pt x="115522" y="26080"/>
                  <a:pt x="115485" y="26080"/>
                </a:cubicBezTo>
                <a:cubicBezTo>
                  <a:pt x="115485" y="26005"/>
                  <a:pt x="115454" y="26005"/>
                  <a:pt x="115418" y="26005"/>
                </a:cubicBezTo>
                <a:cubicBezTo>
                  <a:pt x="115050" y="26005"/>
                  <a:pt x="115050" y="26005"/>
                  <a:pt x="115050" y="26005"/>
                </a:cubicBezTo>
                <a:cubicBezTo>
                  <a:pt x="115013" y="26005"/>
                  <a:pt x="115013" y="26005"/>
                  <a:pt x="114977" y="26005"/>
                </a:cubicBezTo>
                <a:cubicBezTo>
                  <a:pt x="114946" y="25930"/>
                  <a:pt x="114977" y="25854"/>
                  <a:pt x="114946" y="25854"/>
                </a:cubicBezTo>
                <a:cubicBezTo>
                  <a:pt x="114977" y="25779"/>
                  <a:pt x="114977" y="25716"/>
                  <a:pt x="115013" y="25716"/>
                </a:cubicBezTo>
                <a:cubicBezTo>
                  <a:pt x="115013" y="25716"/>
                  <a:pt x="115050" y="25716"/>
                  <a:pt x="115087" y="25641"/>
                </a:cubicBezTo>
                <a:cubicBezTo>
                  <a:pt x="115124" y="25641"/>
                  <a:pt x="115124" y="25566"/>
                  <a:pt x="115160" y="25491"/>
                </a:cubicBezTo>
                <a:cubicBezTo>
                  <a:pt x="115160" y="25491"/>
                  <a:pt x="115197" y="25491"/>
                  <a:pt x="115234" y="25491"/>
                </a:cubicBezTo>
                <a:cubicBezTo>
                  <a:pt x="115271" y="25491"/>
                  <a:pt x="115271" y="25491"/>
                  <a:pt x="115271" y="25491"/>
                </a:cubicBezTo>
                <a:cubicBezTo>
                  <a:pt x="115344" y="25566"/>
                  <a:pt x="115381" y="25716"/>
                  <a:pt x="115418" y="25716"/>
                </a:cubicBezTo>
                <a:cubicBezTo>
                  <a:pt x="115852" y="25716"/>
                  <a:pt x="115852" y="25716"/>
                  <a:pt x="115852" y="25716"/>
                </a:cubicBezTo>
                <a:cubicBezTo>
                  <a:pt x="115926" y="25716"/>
                  <a:pt x="115963" y="25716"/>
                  <a:pt x="116000" y="25716"/>
                </a:cubicBezTo>
                <a:cubicBezTo>
                  <a:pt x="116067" y="25716"/>
                  <a:pt x="116104" y="25716"/>
                  <a:pt x="116140" y="25716"/>
                </a:cubicBezTo>
                <a:cubicBezTo>
                  <a:pt x="116214" y="25641"/>
                  <a:pt x="116214" y="25566"/>
                  <a:pt x="116251" y="25491"/>
                </a:cubicBezTo>
                <a:cubicBezTo>
                  <a:pt x="116287" y="25416"/>
                  <a:pt x="116324" y="25340"/>
                  <a:pt x="116324" y="25340"/>
                </a:cubicBezTo>
                <a:cubicBezTo>
                  <a:pt x="116361" y="25265"/>
                  <a:pt x="116398" y="25265"/>
                  <a:pt x="116398" y="25265"/>
                </a:cubicBezTo>
                <a:cubicBezTo>
                  <a:pt x="116434" y="25190"/>
                  <a:pt x="116398" y="25115"/>
                  <a:pt x="116398" y="25040"/>
                </a:cubicBezTo>
                <a:cubicBezTo>
                  <a:pt x="116398" y="24965"/>
                  <a:pt x="116434" y="24889"/>
                  <a:pt x="116398" y="24814"/>
                </a:cubicBezTo>
                <a:cubicBezTo>
                  <a:pt x="116398" y="24751"/>
                  <a:pt x="116361" y="24814"/>
                  <a:pt x="116324" y="24751"/>
                </a:cubicBezTo>
                <a:lnTo>
                  <a:pt x="116324" y="24664"/>
                </a:lnTo>
                <a:cubicBezTo>
                  <a:pt x="116324" y="24225"/>
                  <a:pt x="116324" y="24225"/>
                  <a:pt x="116324" y="24225"/>
                </a:cubicBezTo>
                <a:cubicBezTo>
                  <a:pt x="116398" y="24225"/>
                  <a:pt x="116434" y="24150"/>
                  <a:pt x="116508" y="24150"/>
                </a:cubicBezTo>
                <a:cubicBezTo>
                  <a:pt x="116575" y="24150"/>
                  <a:pt x="116649" y="24300"/>
                  <a:pt x="116686" y="24451"/>
                </a:cubicBezTo>
                <a:cubicBezTo>
                  <a:pt x="116686" y="24526"/>
                  <a:pt x="116649" y="24526"/>
                  <a:pt x="116686" y="24601"/>
                </a:cubicBezTo>
                <a:cubicBezTo>
                  <a:pt x="116686" y="24664"/>
                  <a:pt x="116686" y="24664"/>
                  <a:pt x="116686" y="24751"/>
                </a:cubicBezTo>
                <a:cubicBezTo>
                  <a:pt x="116722" y="24889"/>
                  <a:pt x="116759" y="24889"/>
                  <a:pt x="116796" y="25040"/>
                </a:cubicBezTo>
                <a:cubicBezTo>
                  <a:pt x="117378" y="25040"/>
                  <a:pt x="117378" y="25040"/>
                  <a:pt x="117378" y="25040"/>
                </a:cubicBezTo>
                <a:cubicBezTo>
                  <a:pt x="117415" y="25040"/>
                  <a:pt x="117415" y="25040"/>
                  <a:pt x="117451" y="25040"/>
                </a:cubicBezTo>
                <a:cubicBezTo>
                  <a:pt x="117488" y="25040"/>
                  <a:pt x="117525" y="25115"/>
                  <a:pt x="117562" y="25115"/>
                </a:cubicBezTo>
                <a:cubicBezTo>
                  <a:pt x="117562" y="25190"/>
                  <a:pt x="117592" y="25190"/>
                  <a:pt x="117629" y="25265"/>
                </a:cubicBezTo>
                <a:cubicBezTo>
                  <a:pt x="117629" y="25416"/>
                  <a:pt x="117629" y="25491"/>
                  <a:pt x="117629" y="25641"/>
                </a:cubicBezTo>
                <a:cubicBezTo>
                  <a:pt x="117960" y="25641"/>
                  <a:pt x="117960" y="25641"/>
                  <a:pt x="117960" y="25641"/>
                </a:cubicBezTo>
                <a:cubicBezTo>
                  <a:pt x="117996" y="25641"/>
                  <a:pt x="118033" y="25716"/>
                  <a:pt x="118101" y="25779"/>
                </a:cubicBezTo>
                <a:cubicBezTo>
                  <a:pt x="118101" y="25854"/>
                  <a:pt x="118101" y="25930"/>
                  <a:pt x="118137" y="25930"/>
                </a:cubicBezTo>
                <a:cubicBezTo>
                  <a:pt x="118174" y="26005"/>
                  <a:pt x="118211" y="26080"/>
                  <a:pt x="118284" y="26155"/>
                </a:cubicBezTo>
                <a:cubicBezTo>
                  <a:pt x="118321" y="26155"/>
                  <a:pt x="118321" y="26155"/>
                  <a:pt x="118358" y="26230"/>
                </a:cubicBezTo>
                <a:cubicBezTo>
                  <a:pt x="118395" y="26230"/>
                  <a:pt x="118431" y="26306"/>
                  <a:pt x="118468" y="26306"/>
                </a:cubicBezTo>
                <a:cubicBezTo>
                  <a:pt x="118505" y="26306"/>
                  <a:pt x="118505" y="26306"/>
                  <a:pt x="118505" y="26306"/>
                </a:cubicBezTo>
                <a:cubicBezTo>
                  <a:pt x="118542" y="26306"/>
                  <a:pt x="118578" y="26230"/>
                  <a:pt x="118578" y="26230"/>
                </a:cubicBezTo>
                <a:cubicBezTo>
                  <a:pt x="118578" y="26155"/>
                  <a:pt x="118578" y="26080"/>
                  <a:pt x="118578" y="26080"/>
                </a:cubicBezTo>
                <a:cubicBezTo>
                  <a:pt x="118578" y="25930"/>
                  <a:pt x="118578" y="25854"/>
                  <a:pt x="118578" y="25779"/>
                </a:cubicBezTo>
                <a:cubicBezTo>
                  <a:pt x="118578" y="25716"/>
                  <a:pt x="118578" y="25716"/>
                  <a:pt x="118578" y="25641"/>
                </a:cubicBezTo>
                <a:cubicBezTo>
                  <a:pt x="118646" y="25641"/>
                  <a:pt x="118646" y="25641"/>
                  <a:pt x="118646" y="25641"/>
                </a:cubicBezTo>
                <a:cubicBezTo>
                  <a:pt x="118683" y="25641"/>
                  <a:pt x="118719" y="25641"/>
                  <a:pt x="118756" y="25566"/>
                </a:cubicBezTo>
                <a:cubicBezTo>
                  <a:pt x="118756" y="25416"/>
                  <a:pt x="118793" y="25340"/>
                  <a:pt x="118756" y="25190"/>
                </a:cubicBezTo>
                <a:cubicBezTo>
                  <a:pt x="118756" y="25115"/>
                  <a:pt x="118756" y="25040"/>
                  <a:pt x="118756" y="25040"/>
                </a:cubicBezTo>
                <a:cubicBezTo>
                  <a:pt x="118756" y="24965"/>
                  <a:pt x="118756" y="24889"/>
                  <a:pt x="118756" y="24889"/>
                </a:cubicBezTo>
                <a:cubicBezTo>
                  <a:pt x="118756" y="24814"/>
                  <a:pt x="118756" y="24751"/>
                  <a:pt x="118756" y="24751"/>
                </a:cubicBezTo>
                <a:cubicBezTo>
                  <a:pt x="118793" y="24664"/>
                  <a:pt x="118830" y="24664"/>
                  <a:pt x="118830" y="24664"/>
                </a:cubicBezTo>
                <a:cubicBezTo>
                  <a:pt x="118903" y="24751"/>
                  <a:pt x="118903" y="24814"/>
                  <a:pt x="118977" y="24889"/>
                </a:cubicBezTo>
                <a:cubicBezTo>
                  <a:pt x="119013" y="24889"/>
                  <a:pt x="119013" y="24965"/>
                  <a:pt x="119050" y="24965"/>
                </a:cubicBezTo>
                <a:cubicBezTo>
                  <a:pt x="119117" y="24965"/>
                  <a:pt x="119117" y="24965"/>
                  <a:pt x="119117" y="24965"/>
                </a:cubicBezTo>
                <a:cubicBezTo>
                  <a:pt x="119154" y="24965"/>
                  <a:pt x="119154" y="24965"/>
                  <a:pt x="119191" y="24965"/>
                </a:cubicBezTo>
                <a:cubicBezTo>
                  <a:pt x="119228" y="24965"/>
                  <a:pt x="119228" y="24965"/>
                  <a:pt x="119264" y="24889"/>
                </a:cubicBezTo>
                <a:cubicBezTo>
                  <a:pt x="119264" y="24889"/>
                  <a:pt x="119301" y="24814"/>
                  <a:pt x="119301" y="24751"/>
                </a:cubicBezTo>
                <a:cubicBezTo>
                  <a:pt x="119338" y="24751"/>
                  <a:pt x="119375" y="24664"/>
                  <a:pt x="119375" y="24664"/>
                </a:cubicBezTo>
                <a:cubicBezTo>
                  <a:pt x="119411" y="24601"/>
                  <a:pt x="119411" y="24526"/>
                  <a:pt x="119411" y="24526"/>
                </a:cubicBezTo>
                <a:cubicBezTo>
                  <a:pt x="119448" y="24526"/>
                  <a:pt x="119448" y="24526"/>
                  <a:pt x="119485" y="24526"/>
                </a:cubicBezTo>
                <a:cubicBezTo>
                  <a:pt x="119522" y="24526"/>
                  <a:pt x="119522" y="24451"/>
                  <a:pt x="119558" y="24451"/>
                </a:cubicBezTo>
                <a:cubicBezTo>
                  <a:pt x="119595" y="24375"/>
                  <a:pt x="119626" y="24375"/>
                  <a:pt x="119626" y="24375"/>
                </a:cubicBezTo>
                <a:cubicBezTo>
                  <a:pt x="119626" y="24300"/>
                  <a:pt x="119626" y="24225"/>
                  <a:pt x="119626" y="24225"/>
                </a:cubicBezTo>
                <a:cubicBezTo>
                  <a:pt x="119626" y="24075"/>
                  <a:pt x="119595" y="24000"/>
                  <a:pt x="119522" y="24000"/>
                </a:cubicBezTo>
                <a:cubicBezTo>
                  <a:pt x="119522" y="23924"/>
                  <a:pt x="119485" y="23924"/>
                  <a:pt x="119485" y="23924"/>
                </a:cubicBezTo>
                <a:cubicBezTo>
                  <a:pt x="119411" y="23849"/>
                  <a:pt x="119375" y="23924"/>
                  <a:pt x="119338" y="23849"/>
                </a:cubicBezTo>
                <a:cubicBezTo>
                  <a:pt x="119301" y="23849"/>
                  <a:pt x="119338" y="23774"/>
                  <a:pt x="119301" y="23699"/>
                </a:cubicBezTo>
                <a:cubicBezTo>
                  <a:pt x="119301" y="23699"/>
                  <a:pt x="119264" y="23636"/>
                  <a:pt x="119264" y="23561"/>
                </a:cubicBezTo>
                <a:cubicBezTo>
                  <a:pt x="119228" y="23561"/>
                  <a:pt x="119228" y="23561"/>
                  <a:pt x="119191" y="23486"/>
                </a:cubicBezTo>
                <a:cubicBezTo>
                  <a:pt x="119154" y="23410"/>
                  <a:pt x="119081" y="23410"/>
                  <a:pt x="119050" y="23410"/>
                </a:cubicBezTo>
                <a:cubicBezTo>
                  <a:pt x="118977" y="23410"/>
                  <a:pt x="118977" y="23410"/>
                  <a:pt x="118977" y="23410"/>
                </a:cubicBezTo>
                <a:cubicBezTo>
                  <a:pt x="118903" y="23410"/>
                  <a:pt x="118903" y="23486"/>
                  <a:pt x="118830" y="23486"/>
                </a:cubicBezTo>
                <a:cubicBezTo>
                  <a:pt x="118756" y="23486"/>
                  <a:pt x="118719" y="23410"/>
                  <a:pt x="118646" y="23410"/>
                </a:cubicBezTo>
                <a:cubicBezTo>
                  <a:pt x="118578" y="23410"/>
                  <a:pt x="118578" y="23410"/>
                  <a:pt x="118578" y="23410"/>
                </a:cubicBezTo>
                <a:cubicBezTo>
                  <a:pt x="118542" y="23410"/>
                  <a:pt x="118542" y="23410"/>
                  <a:pt x="118505" y="23410"/>
                </a:cubicBezTo>
                <a:cubicBezTo>
                  <a:pt x="118468" y="23410"/>
                  <a:pt x="118431" y="23335"/>
                  <a:pt x="118431" y="23335"/>
                </a:cubicBezTo>
                <a:cubicBezTo>
                  <a:pt x="118395" y="23260"/>
                  <a:pt x="118395" y="23185"/>
                  <a:pt x="118358" y="23185"/>
                </a:cubicBezTo>
                <a:cubicBezTo>
                  <a:pt x="118321" y="23185"/>
                  <a:pt x="118284" y="23185"/>
                  <a:pt x="118284" y="23185"/>
                </a:cubicBezTo>
                <a:cubicBezTo>
                  <a:pt x="118248" y="23185"/>
                  <a:pt x="118211" y="23185"/>
                  <a:pt x="118174" y="23185"/>
                </a:cubicBezTo>
                <a:cubicBezTo>
                  <a:pt x="118174" y="23185"/>
                  <a:pt x="118137" y="23260"/>
                  <a:pt x="118101" y="23260"/>
                </a:cubicBezTo>
                <a:cubicBezTo>
                  <a:pt x="118137" y="23335"/>
                  <a:pt x="118137" y="23410"/>
                  <a:pt x="118174" y="23410"/>
                </a:cubicBezTo>
                <a:cubicBezTo>
                  <a:pt x="118211" y="23410"/>
                  <a:pt x="118211" y="23410"/>
                  <a:pt x="118248" y="23410"/>
                </a:cubicBezTo>
                <a:cubicBezTo>
                  <a:pt x="118248" y="23410"/>
                  <a:pt x="118284" y="23486"/>
                  <a:pt x="118321" y="23486"/>
                </a:cubicBezTo>
                <a:cubicBezTo>
                  <a:pt x="118358" y="23561"/>
                  <a:pt x="118321" y="23636"/>
                  <a:pt x="118321" y="23699"/>
                </a:cubicBezTo>
                <a:cubicBezTo>
                  <a:pt x="118321" y="23774"/>
                  <a:pt x="118321" y="23774"/>
                  <a:pt x="118321" y="23774"/>
                </a:cubicBezTo>
                <a:cubicBezTo>
                  <a:pt x="118321" y="23774"/>
                  <a:pt x="118321" y="23849"/>
                  <a:pt x="118321" y="23924"/>
                </a:cubicBezTo>
                <a:cubicBezTo>
                  <a:pt x="118284" y="24000"/>
                  <a:pt x="118248" y="24000"/>
                  <a:pt x="118211" y="24000"/>
                </a:cubicBezTo>
                <a:cubicBezTo>
                  <a:pt x="118101" y="24000"/>
                  <a:pt x="118064" y="23924"/>
                  <a:pt x="118033" y="23774"/>
                </a:cubicBezTo>
                <a:cubicBezTo>
                  <a:pt x="118033" y="23699"/>
                  <a:pt x="118033" y="23699"/>
                  <a:pt x="118033" y="23636"/>
                </a:cubicBezTo>
                <a:cubicBezTo>
                  <a:pt x="118033" y="22734"/>
                  <a:pt x="118033" y="22734"/>
                  <a:pt x="118033" y="22734"/>
                </a:cubicBezTo>
                <a:cubicBezTo>
                  <a:pt x="118033" y="22671"/>
                  <a:pt x="117996" y="22671"/>
                  <a:pt x="117960" y="22583"/>
                </a:cubicBezTo>
                <a:cubicBezTo>
                  <a:pt x="117923" y="22583"/>
                  <a:pt x="117923" y="22583"/>
                  <a:pt x="117886" y="22583"/>
                </a:cubicBezTo>
                <a:cubicBezTo>
                  <a:pt x="117849" y="22521"/>
                  <a:pt x="117849" y="22521"/>
                  <a:pt x="117813" y="22521"/>
                </a:cubicBezTo>
                <a:cubicBezTo>
                  <a:pt x="117739" y="22521"/>
                  <a:pt x="117739" y="22521"/>
                  <a:pt x="117739" y="22521"/>
                </a:cubicBezTo>
                <a:cubicBezTo>
                  <a:pt x="117702" y="22521"/>
                  <a:pt x="117702" y="22445"/>
                  <a:pt x="117666" y="22445"/>
                </a:cubicBezTo>
                <a:cubicBezTo>
                  <a:pt x="117592" y="22445"/>
                  <a:pt x="117562" y="22445"/>
                  <a:pt x="117525" y="22445"/>
                </a:cubicBezTo>
                <a:cubicBezTo>
                  <a:pt x="117488" y="22370"/>
                  <a:pt x="117488" y="22295"/>
                  <a:pt x="117451" y="22295"/>
                </a:cubicBezTo>
                <a:cubicBezTo>
                  <a:pt x="117415" y="22220"/>
                  <a:pt x="117378" y="22220"/>
                  <a:pt x="117378" y="22220"/>
                </a:cubicBezTo>
                <a:cubicBezTo>
                  <a:pt x="117341" y="22220"/>
                  <a:pt x="117304" y="22145"/>
                  <a:pt x="117267" y="22145"/>
                </a:cubicBezTo>
                <a:cubicBezTo>
                  <a:pt x="117231" y="22145"/>
                  <a:pt x="117194" y="22069"/>
                  <a:pt x="117157" y="22069"/>
                </a:cubicBezTo>
                <a:cubicBezTo>
                  <a:pt x="117120" y="21994"/>
                  <a:pt x="117084" y="21994"/>
                  <a:pt x="117084" y="21919"/>
                </a:cubicBezTo>
                <a:cubicBezTo>
                  <a:pt x="117047" y="21844"/>
                  <a:pt x="117016" y="21844"/>
                  <a:pt x="117016" y="21769"/>
                </a:cubicBezTo>
                <a:cubicBezTo>
                  <a:pt x="116980" y="21693"/>
                  <a:pt x="117016" y="21618"/>
                  <a:pt x="116980" y="21618"/>
                </a:cubicBezTo>
                <a:cubicBezTo>
                  <a:pt x="116980" y="21618"/>
                  <a:pt x="116943" y="21618"/>
                  <a:pt x="116906" y="21618"/>
                </a:cubicBezTo>
                <a:cubicBezTo>
                  <a:pt x="116869" y="21556"/>
                  <a:pt x="116869" y="21556"/>
                  <a:pt x="116833" y="21556"/>
                </a:cubicBezTo>
                <a:cubicBezTo>
                  <a:pt x="116759" y="21556"/>
                  <a:pt x="116722" y="21556"/>
                  <a:pt x="116686" y="21556"/>
                </a:cubicBezTo>
                <a:cubicBezTo>
                  <a:pt x="116649" y="21556"/>
                  <a:pt x="116612" y="21480"/>
                  <a:pt x="116612" y="21480"/>
                </a:cubicBezTo>
                <a:cubicBezTo>
                  <a:pt x="116539" y="21480"/>
                  <a:pt x="116508" y="21480"/>
                  <a:pt x="116434" y="21480"/>
                </a:cubicBezTo>
                <a:cubicBezTo>
                  <a:pt x="116434" y="21330"/>
                  <a:pt x="116471" y="21180"/>
                  <a:pt x="116398" y="21104"/>
                </a:cubicBezTo>
                <a:cubicBezTo>
                  <a:pt x="116361" y="20954"/>
                  <a:pt x="116287" y="20879"/>
                  <a:pt x="116214" y="20804"/>
                </a:cubicBezTo>
                <a:cubicBezTo>
                  <a:pt x="116140" y="20728"/>
                  <a:pt x="116140" y="20653"/>
                  <a:pt x="116104" y="20653"/>
                </a:cubicBezTo>
                <a:cubicBezTo>
                  <a:pt x="116067" y="20578"/>
                  <a:pt x="116030" y="20578"/>
                  <a:pt x="115963" y="20578"/>
                </a:cubicBezTo>
                <a:cubicBezTo>
                  <a:pt x="115926" y="20503"/>
                  <a:pt x="115889" y="20578"/>
                  <a:pt x="115816" y="20578"/>
                </a:cubicBezTo>
                <a:cubicBezTo>
                  <a:pt x="115779" y="20578"/>
                  <a:pt x="115779" y="20503"/>
                  <a:pt x="115742" y="20503"/>
                </a:cubicBezTo>
                <a:cubicBezTo>
                  <a:pt x="115705" y="20440"/>
                  <a:pt x="115669" y="20440"/>
                  <a:pt x="115669" y="20440"/>
                </a:cubicBezTo>
                <a:cubicBezTo>
                  <a:pt x="115632" y="20365"/>
                  <a:pt x="115632" y="20290"/>
                  <a:pt x="115595" y="20290"/>
                </a:cubicBezTo>
                <a:cubicBezTo>
                  <a:pt x="115558" y="20290"/>
                  <a:pt x="115522" y="20290"/>
                  <a:pt x="115522" y="20290"/>
                </a:cubicBezTo>
                <a:cubicBezTo>
                  <a:pt x="115485" y="20215"/>
                  <a:pt x="115485" y="20215"/>
                  <a:pt x="115454" y="20215"/>
                </a:cubicBezTo>
                <a:cubicBezTo>
                  <a:pt x="115381" y="20215"/>
                  <a:pt x="115381" y="20215"/>
                  <a:pt x="115381" y="20215"/>
                </a:cubicBezTo>
                <a:cubicBezTo>
                  <a:pt x="115307" y="20215"/>
                  <a:pt x="115307" y="20215"/>
                  <a:pt x="115307" y="20215"/>
                </a:cubicBezTo>
                <a:cubicBezTo>
                  <a:pt x="115271" y="20215"/>
                  <a:pt x="115271" y="20139"/>
                  <a:pt x="115234" y="20139"/>
                </a:cubicBezTo>
                <a:cubicBezTo>
                  <a:pt x="115197" y="20139"/>
                  <a:pt x="115160" y="20064"/>
                  <a:pt x="115160" y="20064"/>
                </a:cubicBezTo>
                <a:cubicBezTo>
                  <a:pt x="115087" y="19989"/>
                  <a:pt x="115013" y="19989"/>
                  <a:pt x="114977" y="19914"/>
                </a:cubicBezTo>
                <a:cubicBezTo>
                  <a:pt x="114946" y="19914"/>
                  <a:pt x="114946" y="19839"/>
                  <a:pt x="114909" y="19763"/>
                </a:cubicBezTo>
                <a:cubicBezTo>
                  <a:pt x="114836" y="19763"/>
                  <a:pt x="114762" y="19763"/>
                  <a:pt x="114689" y="19763"/>
                </a:cubicBezTo>
                <a:cubicBezTo>
                  <a:pt x="114578" y="19763"/>
                  <a:pt x="114578" y="19763"/>
                  <a:pt x="114578" y="19763"/>
                </a:cubicBezTo>
                <a:cubicBezTo>
                  <a:pt x="114542" y="19763"/>
                  <a:pt x="114542" y="19839"/>
                  <a:pt x="114505" y="19839"/>
                </a:cubicBezTo>
                <a:cubicBezTo>
                  <a:pt x="114468" y="19914"/>
                  <a:pt x="114468" y="19989"/>
                  <a:pt x="114437" y="19989"/>
                </a:cubicBezTo>
                <a:cubicBezTo>
                  <a:pt x="114401" y="20064"/>
                  <a:pt x="114364" y="20064"/>
                  <a:pt x="114327" y="20064"/>
                </a:cubicBezTo>
                <a:cubicBezTo>
                  <a:pt x="114254" y="20064"/>
                  <a:pt x="114217" y="19989"/>
                  <a:pt x="114143" y="19989"/>
                </a:cubicBezTo>
                <a:cubicBezTo>
                  <a:pt x="114070" y="19989"/>
                  <a:pt x="114070" y="19989"/>
                  <a:pt x="114070" y="19989"/>
                </a:cubicBezTo>
                <a:cubicBezTo>
                  <a:pt x="114033" y="19989"/>
                  <a:pt x="113996" y="19989"/>
                  <a:pt x="113960" y="19914"/>
                </a:cubicBezTo>
                <a:cubicBezTo>
                  <a:pt x="113929" y="19914"/>
                  <a:pt x="113929" y="19839"/>
                  <a:pt x="113892" y="19763"/>
                </a:cubicBezTo>
                <a:cubicBezTo>
                  <a:pt x="113892" y="19763"/>
                  <a:pt x="113856" y="19839"/>
                  <a:pt x="113856" y="19763"/>
                </a:cubicBezTo>
                <a:cubicBezTo>
                  <a:pt x="113782" y="19763"/>
                  <a:pt x="113745" y="19763"/>
                  <a:pt x="113672" y="19688"/>
                </a:cubicBezTo>
                <a:cubicBezTo>
                  <a:pt x="113635" y="19613"/>
                  <a:pt x="113598" y="19538"/>
                  <a:pt x="113525" y="19538"/>
                </a:cubicBezTo>
                <a:cubicBezTo>
                  <a:pt x="113525" y="19475"/>
                  <a:pt x="113488" y="19475"/>
                  <a:pt x="113457" y="19475"/>
                </a:cubicBezTo>
                <a:cubicBezTo>
                  <a:pt x="113415" y="19475"/>
                  <a:pt x="113415" y="19475"/>
                  <a:pt x="113384" y="19475"/>
                </a:cubicBezTo>
                <a:cubicBezTo>
                  <a:pt x="113310" y="19475"/>
                  <a:pt x="113310" y="19475"/>
                  <a:pt x="113274" y="19475"/>
                </a:cubicBezTo>
                <a:cubicBezTo>
                  <a:pt x="113237" y="19475"/>
                  <a:pt x="113200" y="19538"/>
                  <a:pt x="113200" y="19538"/>
                </a:cubicBezTo>
                <a:cubicBezTo>
                  <a:pt x="113163" y="19613"/>
                  <a:pt x="113127" y="19613"/>
                  <a:pt x="113127" y="19688"/>
                </a:cubicBezTo>
                <a:cubicBezTo>
                  <a:pt x="113127" y="19688"/>
                  <a:pt x="113163" y="19763"/>
                  <a:pt x="113127" y="19763"/>
                </a:cubicBezTo>
                <a:cubicBezTo>
                  <a:pt x="113127" y="19839"/>
                  <a:pt x="113090" y="19914"/>
                  <a:pt x="113090" y="19914"/>
                </a:cubicBezTo>
                <a:cubicBezTo>
                  <a:pt x="113090" y="19989"/>
                  <a:pt x="113053" y="20064"/>
                  <a:pt x="113053" y="20064"/>
                </a:cubicBezTo>
                <a:cubicBezTo>
                  <a:pt x="113016" y="20139"/>
                  <a:pt x="113016" y="20139"/>
                  <a:pt x="112980" y="20215"/>
                </a:cubicBezTo>
                <a:cubicBezTo>
                  <a:pt x="113016" y="20215"/>
                  <a:pt x="113016" y="20215"/>
                  <a:pt x="113053" y="20290"/>
                </a:cubicBezTo>
                <a:cubicBezTo>
                  <a:pt x="113090" y="20290"/>
                  <a:pt x="113090" y="20365"/>
                  <a:pt x="113127" y="20365"/>
                </a:cubicBezTo>
                <a:cubicBezTo>
                  <a:pt x="113127" y="20440"/>
                  <a:pt x="113163" y="20440"/>
                  <a:pt x="113200" y="20440"/>
                </a:cubicBezTo>
                <a:cubicBezTo>
                  <a:pt x="113237" y="20503"/>
                  <a:pt x="113237" y="20653"/>
                  <a:pt x="113237" y="20728"/>
                </a:cubicBezTo>
                <a:cubicBezTo>
                  <a:pt x="113237" y="20804"/>
                  <a:pt x="113237" y="20804"/>
                  <a:pt x="113237" y="20879"/>
                </a:cubicBezTo>
                <a:cubicBezTo>
                  <a:pt x="113200" y="20954"/>
                  <a:pt x="113163" y="20954"/>
                  <a:pt x="113163" y="21029"/>
                </a:cubicBezTo>
                <a:cubicBezTo>
                  <a:pt x="113127" y="21029"/>
                  <a:pt x="113127" y="21104"/>
                  <a:pt x="113127" y="21180"/>
                </a:cubicBezTo>
                <a:cubicBezTo>
                  <a:pt x="113090" y="21180"/>
                  <a:pt x="113090" y="21255"/>
                  <a:pt x="113053" y="21255"/>
                </a:cubicBezTo>
                <a:cubicBezTo>
                  <a:pt x="112765" y="21255"/>
                  <a:pt x="112765" y="21255"/>
                  <a:pt x="112765" y="21255"/>
                </a:cubicBezTo>
                <a:cubicBezTo>
                  <a:pt x="112765" y="20728"/>
                  <a:pt x="112765" y="20728"/>
                  <a:pt x="112765" y="20728"/>
                </a:cubicBezTo>
                <a:cubicBezTo>
                  <a:pt x="112398" y="20728"/>
                  <a:pt x="112398" y="20728"/>
                  <a:pt x="112398" y="20728"/>
                </a:cubicBezTo>
                <a:cubicBezTo>
                  <a:pt x="112398" y="20215"/>
                  <a:pt x="112398" y="20215"/>
                  <a:pt x="112398" y="20215"/>
                </a:cubicBezTo>
                <a:cubicBezTo>
                  <a:pt x="112441" y="20215"/>
                  <a:pt x="112441" y="20215"/>
                  <a:pt x="112441" y="20215"/>
                </a:cubicBezTo>
                <a:cubicBezTo>
                  <a:pt x="112545" y="20215"/>
                  <a:pt x="112581" y="20215"/>
                  <a:pt x="112655" y="20215"/>
                </a:cubicBezTo>
                <a:cubicBezTo>
                  <a:pt x="112728" y="20139"/>
                  <a:pt x="112765" y="20064"/>
                  <a:pt x="112802" y="19989"/>
                </a:cubicBezTo>
                <a:cubicBezTo>
                  <a:pt x="112802" y="19839"/>
                  <a:pt x="112802" y="19839"/>
                  <a:pt x="112802" y="19839"/>
                </a:cubicBezTo>
                <a:cubicBezTo>
                  <a:pt x="112765" y="19839"/>
                  <a:pt x="112728" y="19839"/>
                  <a:pt x="112728" y="19839"/>
                </a:cubicBezTo>
                <a:cubicBezTo>
                  <a:pt x="112692" y="19839"/>
                  <a:pt x="112692" y="19763"/>
                  <a:pt x="112655" y="19763"/>
                </a:cubicBezTo>
                <a:cubicBezTo>
                  <a:pt x="112183" y="19763"/>
                  <a:pt x="112183" y="19763"/>
                  <a:pt x="112183" y="19763"/>
                </a:cubicBezTo>
                <a:cubicBezTo>
                  <a:pt x="112183" y="19914"/>
                  <a:pt x="112183" y="19989"/>
                  <a:pt x="112183" y="20064"/>
                </a:cubicBezTo>
                <a:cubicBezTo>
                  <a:pt x="112183" y="20139"/>
                  <a:pt x="112183" y="20215"/>
                  <a:pt x="112183" y="20215"/>
                </a:cubicBezTo>
                <a:cubicBezTo>
                  <a:pt x="112183" y="20290"/>
                  <a:pt x="112147" y="20365"/>
                  <a:pt x="112147" y="20365"/>
                </a:cubicBezTo>
                <a:cubicBezTo>
                  <a:pt x="112110" y="20440"/>
                  <a:pt x="112073" y="20365"/>
                  <a:pt x="112073" y="20440"/>
                </a:cubicBezTo>
                <a:cubicBezTo>
                  <a:pt x="112036" y="20440"/>
                  <a:pt x="112000" y="20503"/>
                  <a:pt x="111963" y="20503"/>
                </a:cubicBezTo>
                <a:cubicBezTo>
                  <a:pt x="111926" y="20503"/>
                  <a:pt x="111926" y="20503"/>
                  <a:pt x="111926" y="20503"/>
                </a:cubicBezTo>
                <a:cubicBezTo>
                  <a:pt x="111895" y="20440"/>
                  <a:pt x="111852" y="20440"/>
                  <a:pt x="111852" y="20365"/>
                </a:cubicBezTo>
                <a:cubicBezTo>
                  <a:pt x="111785" y="20365"/>
                  <a:pt x="111748" y="20290"/>
                  <a:pt x="111712" y="20290"/>
                </a:cubicBezTo>
                <a:cubicBezTo>
                  <a:pt x="111565" y="20215"/>
                  <a:pt x="111454" y="20290"/>
                  <a:pt x="111313" y="20290"/>
                </a:cubicBezTo>
                <a:cubicBezTo>
                  <a:pt x="111019" y="20290"/>
                  <a:pt x="111019" y="20290"/>
                  <a:pt x="111019" y="20290"/>
                </a:cubicBezTo>
                <a:cubicBezTo>
                  <a:pt x="110983" y="20290"/>
                  <a:pt x="110946" y="20290"/>
                  <a:pt x="110909" y="20290"/>
                </a:cubicBezTo>
                <a:cubicBezTo>
                  <a:pt x="110842" y="20290"/>
                  <a:pt x="110805" y="20440"/>
                  <a:pt x="110732" y="20440"/>
                </a:cubicBezTo>
                <a:cubicBezTo>
                  <a:pt x="110695" y="20440"/>
                  <a:pt x="110695" y="20440"/>
                  <a:pt x="110621" y="20440"/>
                </a:cubicBezTo>
                <a:cubicBezTo>
                  <a:pt x="110584" y="20440"/>
                  <a:pt x="110584" y="20440"/>
                  <a:pt x="110548" y="20440"/>
                </a:cubicBezTo>
                <a:cubicBezTo>
                  <a:pt x="110511" y="20440"/>
                  <a:pt x="110474" y="20440"/>
                  <a:pt x="110437" y="20365"/>
                </a:cubicBezTo>
                <a:cubicBezTo>
                  <a:pt x="110407" y="20290"/>
                  <a:pt x="110407" y="20215"/>
                  <a:pt x="110364" y="20215"/>
                </a:cubicBezTo>
                <a:cubicBezTo>
                  <a:pt x="110364" y="20139"/>
                  <a:pt x="110333" y="20139"/>
                  <a:pt x="110297" y="20139"/>
                </a:cubicBezTo>
                <a:cubicBezTo>
                  <a:pt x="110150" y="20139"/>
                  <a:pt x="110150" y="20139"/>
                  <a:pt x="110150" y="20139"/>
                </a:cubicBezTo>
                <a:cubicBezTo>
                  <a:pt x="110150" y="20215"/>
                  <a:pt x="110150" y="20290"/>
                  <a:pt x="110150" y="20365"/>
                </a:cubicBezTo>
                <a:cubicBezTo>
                  <a:pt x="110150" y="20440"/>
                  <a:pt x="110150" y="20440"/>
                  <a:pt x="110150" y="20503"/>
                </a:cubicBezTo>
                <a:cubicBezTo>
                  <a:pt x="110150" y="20954"/>
                  <a:pt x="110150" y="20954"/>
                  <a:pt x="110150" y="20954"/>
                </a:cubicBezTo>
                <a:cubicBezTo>
                  <a:pt x="110076" y="21029"/>
                  <a:pt x="110076" y="21029"/>
                  <a:pt x="110076" y="21029"/>
                </a:cubicBezTo>
                <a:cubicBezTo>
                  <a:pt x="110003" y="20954"/>
                  <a:pt x="110003" y="20954"/>
                  <a:pt x="110003" y="20954"/>
                </a:cubicBezTo>
                <a:cubicBezTo>
                  <a:pt x="110003" y="20653"/>
                  <a:pt x="110003" y="20653"/>
                  <a:pt x="110003" y="20653"/>
                </a:cubicBezTo>
                <a:cubicBezTo>
                  <a:pt x="110003" y="20578"/>
                  <a:pt x="110003" y="20440"/>
                  <a:pt x="109966" y="20365"/>
                </a:cubicBezTo>
                <a:cubicBezTo>
                  <a:pt x="109966" y="20290"/>
                  <a:pt x="109929" y="20290"/>
                  <a:pt x="109892" y="20290"/>
                </a:cubicBezTo>
                <a:cubicBezTo>
                  <a:pt x="109892" y="20215"/>
                  <a:pt x="109862" y="20215"/>
                  <a:pt x="109825" y="20215"/>
                </a:cubicBezTo>
                <a:cubicBezTo>
                  <a:pt x="109825" y="20215"/>
                  <a:pt x="109788" y="20139"/>
                  <a:pt x="109751" y="20139"/>
                </a:cubicBezTo>
                <a:cubicBezTo>
                  <a:pt x="109751" y="20139"/>
                  <a:pt x="109715" y="20139"/>
                  <a:pt x="109678" y="20064"/>
                </a:cubicBezTo>
                <a:cubicBezTo>
                  <a:pt x="109678" y="20064"/>
                  <a:pt x="109641" y="19989"/>
                  <a:pt x="109604" y="19914"/>
                </a:cubicBezTo>
                <a:cubicBezTo>
                  <a:pt x="109604" y="19839"/>
                  <a:pt x="109568" y="19763"/>
                  <a:pt x="109568" y="19688"/>
                </a:cubicBezTo>
                <a:cubicBezTo>
                  <a:pt x="109568" y="19538"/>
                  <a:pt x="109604" y="19475"/>
                  <a:pt x="109604" y="19325"/>
                </a:cubicBezTo>
                <a:cubicBezTo>
                  <a:pt x="109604" y="19325"/>
                  <a:pt x="109641" y="19250"/>
                  <a:pt x="109641" y="19174"/>
                </a:cubicBezTo>
                <a:cubicBezTo>
                  <a:pt x="109641" y="19099"/>
                  <a:pt x="109604" y="19099"/>
                  <a:pt x="109604" y="19024"/>
                </a:cubicBezTo>
                <a:cubicBezTo>
                  <a:pt x="109604" y="18949"/>
                  <a:pt x="109568" y="18949"/>
                  <a:pt x="109568" y="18874"/>
                </a:cubicBezTo>
                <a:cubicBezTo>
                  <a:pt x="109531" y="18874"/>
                  <a:pt x="109531" y="18798"/>
                  <a:pt x="109531" y="18723"/>
                </a:cubicBezTo>
                <a:cubicBezTo>
                  <a:pt x="109494" y="18723"/>
                  <a:pt x="109457" y="18723"/>
                  <a:pt x="109457" y="18723"/>
                </a:cubicBezTo>
                <a:cubicBezTo>
                  <a:pt x="109421" y="18648"/>
                  <a:pt x="109390" y="18648"/>
                  <a:pt x="109390" y="18648"/>
                </a:cubicBezTo>
                <a:cubicBezTo>
                  <a:pt x="109347" y="18573"/>
                  <a:pt x="109390" y="18498"/>
                  <a:pt x="109347" y="18498"/>
                </a:cubicBezTo>
                <a:cubicBezTo>
                  <a:pt x="109347" y="18422"/>
                  <a:pt x="109316" y="18422"/>
                  <a:pt x="109280" y="18422"/>
                </a:cubicBezTo>
                <a:cubicBezTo>
                  <a:pt x="109280" y="18422"/>
                  <a:pt x="109243" y="18422"/>
                  <a:pt x="109206" y="18422"/>
                </a:cubicBezTo>
                <a:cubicBezTo>
                  <a:pt x="109206" y="18422"/>
                  <a:pt x="109169" y="18360"/>
                  <a:pt x="109133" y="18360"/>
                </a:cubicBezTo>
                <a:cubicBezTo>
                  <a:pt x="109133" y="18360"/>
                  <a:pt x="109096" y="18360"/>
                  <a:pt x="109059" y="18360"/>
                </a:cubicBezTo>
                <a:cubicBezTo>
                  <a:pt x="109022" y="18360"/>
                  <a:pt x="109022" y="18285"/>
                  <a:pt x="108986" y="18285"/>
                </a:cubicBezTo>
                <a:cubicBezTo>
                  <a:pt x="108949" y="18285"/>
                  <a:pt x="108912" y="18285"/>
                  <a:pt x="108845" y="18285"/>
                </a:cubicBezTo>
                <a:cubicBezTo>
                  <a:pt x="108808" y="18285"/>
                  <a:pt x="108771" y="18285"/>
                  <a:pt x="108698" y="18285"/>
                </a:cubicBezTo>
                <a:cubicBezTo>
                  <a:pt x="108661" y="18285"/>
                  <a:pt x="108661" y="18285"/>
                  <a:pt x="108624" y="18285"/>
                </a:cubicBezTo>
                <a:cubicBezTo>
                  <a:pt x="108588" y="18285"/>
                  <a:pt x="108588" y="18285"/>
                  <a:pt x="108551" y="18360"/>
                </a:cubicBezTo>
                <a:cubicBezTo>
                  <a:pt x="108514" y="18360"/>
                  <a:pt x="108514" y="18360"/>
                  <a:pt x="108477" y="18422"/>
                </a:cubicBezTo>
                <a:cubicBezTo>
                  <a:pt x="108441" y="18422"/>
                  <a:pt x="108477" y="18498"/>
                  <a:pt x="108441" y="18573"/>
                </a:cubicBezTo>
                <a:cubicBezTo>
                  <a:pt x="108404" y="18573"/>
                  <a:pt x="108367" y="18573"/>
                  <a:pt x="108330" y="18573"/>
                </a:cubicBezTo>
                <a:cubicBezTo>
                  <a:pt x="108330" y="18573"/>
                  <a:pt x="108300" y="18648"/>
                  <a:pt x="108263" y="18648"/>
                </a:cubicBezTo>
                <a:cubicBezTo>
                  <a:pt x="108116" y="18648"/>
                  <a:pt x="108116" y="18648"/>
                  <a:pt x="108116" y="18648"/>
                </a:cubicBezTo>
                <a:cubicBezTo>
                  <a:pt x="108079" y="18648"/>
                  <a:pt x="108042" y="18648"/>
                  <a:pt x="108042" y="18648"/>
                </a:cubicBezTo>
                <a:cubicBezTo>
                  <a:pt x="107932" y="18648"/>
                  <a:pt x="107895" y="18648"/>
                  <a:pt x="107791" y="18648"/>
                </a:cubicBezTo>
                <a:cubicBezTo>
                  <a:pt x="107718" y="18648"/>
                  <a:pt x="107681" y="18648"/>
                  <a:pt x="107644" y="18723"/>
                </a:cubicBezTo>
                <a:cubicBezTo>
                  <a:pt x="107607" y="18723"/>
                  <a:pt x="107607" y="18798"/>
                  <a:pt x="107571" y="18798"/>
                </a:cubicBezTo>
                <a:cubicBezTo>
                  <a:pt x="107497" y="18798"/>
                  <a:pt x="107497" y="18798"/>
                  <a:pt x="107497" y="18798"/>
                </a:cubicBezTo>
                <a:cubicBezTo>
                  <a:pt x="107460" y="18798"/>
                  <a:pt x="107424" y="18798"/>
                  <a:pt x="107424" y="18798"/>
                </a:cubicBezTo>
                <a:cubicBezTo>
                  <a:pt x="107387" y="18798"/>
                  <a:pt x="107387" y="18723"/>
                  <a:pt x="107350" y="18723"/>
                </a:cubicBezTo>
                <a:cubicBezTo>
                  <a:pt x="107313" y="18723"/>
                  <a:pt x="107313" y="18723"/>
                  <a:pt x="107283" y="18723"/>
                </a:cubicBezTo>
                <a:cubicBezTo>
                  <a:pt x="107246" y="18648"/>
                  <a:pt x="107246" y="18573"/>
                  <a:pt x="107209" y="18573"/>
                </a:cubicBezTo>
                <a:cubicBezTo>
                  <a:pt x="107173" y="18498"/>
                  <a:pt x="107173" y="18422"/>
                  <a:pt x="107136" y="18422"/>
                </a:cubicBezTo>
                <a:cubicBezTo>
                  <a:pt x="107099" y="18422"/>
                  <a:pt x="107062" y="18422"/>
                  <a:pt x="107062" y="18422"/>
                </a:cubicBezTo>
                <a:cubicBezTo>
                  <a:pt x="106879" y="18422"/>
                  <a:pt x="106879" y="18422"/>
                  <a:pt x="106879" y="18422"/>
                </a:cubicBezTo>
                <a:cubicBezTo>
                  <a:pt x="106842" y="18422"/>
                  <a:pt x="106842" y="18360"/>
                  <a:pt x="106805" y="18360"/>
                </a:cubicBezTo>
                <a:cubicBezTo>
                  <a:pt x="106774" y="18360"/>
                  <a:pt x="106738" y="18360"/>
                  <a:pt x="106701" y="18360"/>
                </a:cubicBezTo>
                <a:cubicBezTo>
                  <a:pt x="106664" y="18360"/>
                  <a:pt x="106627" y="18285"/>
                  <a:pt x="106591" y="18285"/>
                </a:cubicBezTo>
                <a:cubicBezTo>
                  <a:pt x="106554" y="18285"/>
                  <a:pt x="106554" y="18209"/>
                  <a:pt x="106517" y="18209"/>
                </a:cubicBezTo>
                <a:cubicBezTo>
                  <a:pt x="106591" y="18059"/>
                  <a:pt x="106591" y="18059"/>
                  <a:pt x="106591" y="18059"/>
                </a:cubicBezTo>
                <a:cubicBezTo>
                  <a:pt x="106517" y="17984"/>
                  <a:pt x="106480" y="17984"/>
                  <a:pt x="106444" y="17909"/>
                </a:cubicBezTo>
                <a:cubicBezTo>
                  <a:pt x="106407" y="17833"/>
                  <a:pt x="106407" y="17833"/>
                  <a:pt x="106370" y="17758"/>
                </a:cubicBezTo>
                <a:cubicBezTo>
                  <a:pt x="106333" y="17758"/>
                  <a:pt x="106370" y="17683"/>
                  <a:pt x="106333" y="17683"/>
                </a:cubicBezTo>
                <a:cubicBezTo>
                  <a:pt x="106297" y="17608"/>
                  <a:pt x="106266" y="17608"/>
                  <a:pt x="106192" y="17608"/>
                </a:cubicBezTo>
                <a:cubicBezTo>
                  <a:pt x="106045" y="17608"/>
                  <a:pt x="106045" y="17608"/>
                  <a:pt x="106045" y="17608"/>
                </a:cubicBezTo>
                <a:cubicBezTo>
                  <a:pt x="106009" y="17457"/>
                  <a:pt x="106009" y="17457"/>
                  <a:pt x="106009" y="17457"/>
                </a:cubicBezTo>
                <a:cubicBezTo>
                  <a:pt x="106045" y="17457"/>
                  <a:pt x="106045" y="17382"/>
                  <a:pt x="106082" y="17320"/>
                </a:cubicBezTo>
                <a:cubicBezTo>
                  <a:pt x="106119" y="17244"/>
                  <a:pt x="106156" y="17244"/>
                  <a:pt x="106229" y="17169"/>
                </a:cubicBezTo>
                <a:cubicBezTo>
                  <a:pt x="106192" y="17019"/>
                  <a:pt x="106192" y="17019"/>
                  <a:pt x="106192" y="17019"/>
                </a:cubicBezTo>
                <a:cubicBezTo>
                  <a:pt x="106156" y="17019"/>
                  <a:pt x="106119" y="17019"/>
                  <a:pt x="106119" y="17019"/>
                </a:cubicBezTo>
                <a:cubicBezTo>
                  <a:pt x="106082" y="17019"/>
                  <a:pt x="106045" y="16944"/>
                  <a:pt x="106009" y="16944"/>
                </a:cubicBezTo>
                <a:cubicBezTo>
                  <a:pt x="105139" y="16944"/>
                  <a:pt x="105139" y="16944"/>
                  <a:pt x="105139" y="16944"/>
                </a:cubicBezTo>
                <a:cubicBezTo>
                  <a:pt x="105139" y="17094"/>
                  <a:pt x="105139" y="17094"/>
                  <a:pt x="105139" y="17244"/>
                </a:cubicBezTo>
                <a:cubicBezTo>
                  <a:pt x="105139" y="17320"/>
                  <a:pt x="105102" y="17320"/>
                  <a:pt x="105065" y="17382"/>
                </a:cubicBezTo>
                <a:cubicBezTo>
                  <a:pt x="105029" y="17457"/>
                  <a:pt x="105029" y="17533"/>
                  <a:pt x="104955" y="17608"/>
                </a:cubicBezTo>
                <a:cubicBezTo>
                  <a:pt x="104918" y="17608"/>
                  <a:pt x="104918" y="17608"/>
                  <a:pt x="104882" y="17608"/>
                </a:cubicBezTo>
                <a:cubicBezTo>
                  <a:pt x="104808" y="17608"/>
                  <a:pt x="104808" y="17608"/>
                  <a:pt x="104808" y="17608"/>
                </a:cubicBezTo>
                <a:cubicBezTo>
                  <a:pt x="104771" y="17608"/>
                  <a:pt x="104771" y="17533"/>
                  <a:pt x="104741" y="17533"/>
                </a:cubicBezTo>
                <a:cubicBezTo>
                  <a:pt x="104771" y="17457"/>
                  <a:pt x="104771" y="17382"/>
                  <a:pt x="104771" y="17382"/>
                </a:cubicBezTo>
                <a:cubicBezTo>
                  <a:pt x="104771" y="17320"/>
                  <a:pt x="104808" y="17244"/>
                  <a:pt x="104808" y="17169"/>
                </a:cubicBezTo>
                <a:cubicBezTo>
                  <a:pt x="104808" y="17169"/>
                  <a:pt x="104808" y="17094"/>
                  <a:pt x="104808" y="17019"/>
                </a:cubicBezTo>
                <a:cubicBezTo>
                  <a:pt x="104808" y="17019"/>
                  <a:pt x="104845" y="16944"/>
                  <a:pt x="104882" y="16868"/>
                </a:cubicBezTo>
                <a:lnTo>
                  <a:pt x="104918" y="16868"/>
                </a:lnTo>
                <a:cubicBezTo>
                  <a:pt x="104955" y="16868"/>
                  <a:pt x="104918" y="16793"/>
                  <a:pt x="104918" y="16718"/>
                </a:cubicBezTo>
                <a:cubicBezTo>
                  <a:pt x="104882" y="16718"/>
                  <a:pt x="104845" y="16718"/>
                  <a:pt x="104808" y="16718"/>
                </a:cubicBezTo>
                <a:cubicBezTo>
                  <a:pt x="104771" y="16718"/>
                  <a:pt x="104741" y="16643"/>
                  <a:pt x="104704" y="16643"/>
                </a:cubicBezTo>
                <a:cubicBezTo>
                  <a:pt x="104667" y="16643"/>
                  <a:pt x="104667" y="16568"/>
                  <a:pt x="104630" y="16568"/>
                </a:cubicBezTo>
                <a:cubicBezTo>
                  <a:pt x="104594" y="16568"/>
                  <a:pt x="104594" y="16568"/>
                  <a:pt x="104557" y="16568"/>
                </a:cubicBezTo>
                <a:cubicBezTo>
                  <a:pt x="104483" y="16492"/>
                  <a:pt x="104483" y="16417"/>
                  <a:pt x="104410" y="16417"/>
                </a:cubicBezTo>
                <a:cubicBezTo>
                  <a:pt x="104373" y="16417"/>
                  <a:pt x="104373" y="16417"/>
                  <a:pt x="104336" y="16417"/>
                </a:cubicBezTo>
                <a:cubicBezTo>
                  <a:pt x="104300" y="16417"/>
                  <a:pt x="104300" y="16417"/>
                  <a:pt x="104263" y="16417"/>
                </a:cubicBezTo>
                <a:cubicBezTo>
                  <a:pt x="104196" y="16417"/>
                  <a:pt x="104159" y="16417"/>
                  <a:pt x="104085" y="16417"/>
                </a:cubicBezTo>
                <a:cubicBezTo>
                  <a:pt x="104049" y="16417"/>
                  <a:pt x="104012" y="16417"/>
                  <a:pt x="103938" y="16417"/>
                </a:cubicBezTo>
                <a:cubicBezTo>
                  <a:pt x="103901" y="16342"/>
                  <a:pt x="103901" y="16279"/>
                  <a:pt x="103865" y="16279"/>
                </a:cubicBezTo>
                <a:cubicBezTo>
                  <a:pt x="103828" y="16279"/>
                  <a:pt x="103791" y="16279"/>
                  <a:pt x="103754" y="16279"/>
                </a:cubicBezTo>
                <a:cubicBezTo>
                  <a:pt x="103724" y="16279"/>
                  <a:pt x="103681" y="16204"/>
                  <a:pt x="103614" y="16204"/>
                </a:cubicBezTo>
                <a:cubicBezTo>
                  <a:pt x="103540" y="16129"/>
                  <a:pt x="103467" y="16204"/>
                  <a:pt x="103393" y="16204"/>
                </a:cubicBezTo>
                <a:cubicBezTo>
                  <a:pt x="103356" y="16204"/>
                  <a:pt x="103320" y="16129"/>
                  <a:pt x="103246" y="16129"/>
                </a:cubicBezTo>
                <a:cubicBezTo>
                  <a:pt x="103246" y="16129"/>
                  <a:pt x="103209" y="16054"/>
                  <a:pt x="103179" y="16054"/>
                </a:cubicBezTo>
                <a:cubicBezTo>
                  <a:pt x="103142" y="16054"/>
                  <a:pt x="103142" y="16129"/>
                  <a:pt x="103105" y="16204"/>
                </a:cubicBezTo>
                <a:cubicBezTo>
                  <a:pt x="103105" y="16204"/>
                  <a:pt x="103142" y="16279"/>
                  <a:pt x="103105" y="16342"/>
                </a:cubicBezTo>
                <a:cubicBezTo>
                  <a:pt x="103105" y="16417"/>
                  <a:pt x="103105" y="16492"/>
                  <a:pt x="103105" y="16643"/>
                </a:cubicBezTo>
                <a:cubicBezTo>
                  <a:pt x="102707" y="16643"/>
                  <a:pt x="102707" y="16643"/>
                  <a:pt x="102707" y="16643"/>
                </a:cubicBezTo>
                <a:cubicBezTo>
                  <a:pt x="102664" y="16643"/>
                  <a:pt x="102633" y="16718"/>
                  <a:pt x="102560" y="16718"/>
                </a:cubicBezTo>
                <a:cubicBezTo>
                  <a:pt x="102560" y="16793"/>
                  <a:pt x="102560" y="16793"/>
                  <a:pt x="102560" y="16868"/>
                </a:cubicBezTo>
                <a:cubicBezTo>
                  <a:pt x="102560" y="16944"/>
                  <a:pt x="102560" y="17019"/>
                  <a:pt x="102597" y="17019"/>
                </a:cubicBezTo>
                <a:cubicBezTo>
                  <a:pt x="102597" y="17094"/>
                  <a:pt x="102633" y="17169"/>
                  <a:pt x="102633" y="17169"/>
                </a:cubicBezTo>
                <a:cubicBezTo>
                  <a:pt x="102664" y="17244"/>
                  <a:pt x="102707" y="17244"/>
                  <a:pt x="102707" y="17244"/>
                </a:cubicBezTo>
                <a:cubicBezTo>
                  <a:pt x="102738" y="17320"/>
                  <a:pt x="102774" y="17244"/>
                  <a:pt x="102774" y="17320"/>
                </a:cubicBezTo>
                <a:cubicBezTo>
                  <a:pt x="102811" y="17320"/>
                  <a:pt x="102811" y="17382"/>
                  <a:pt x="102811" y="17457"/>
                </a:cubicBezTo>
                <a:cubicBezTo>
                  <a:pt x="102848" y="17457"/>
                  <a:pt x="102885" y="17457"/>
                  <a:pt x="102885" y="17533"/>
                </a:cubicBezTo>
                <a:cubicBezTo>
                  <a:pt x="102885" y="17608"/>
                  <a:pt x="102885" y="17608"/>
                  <a:pt x="102921" y="17683"/>
                </a:cubicBezTo>
                <a:cubicBezTo>
                  <a:pt x="102921" y="17758"/>
                  <a:pt x="102921" y="17758"/>
                  <a:pt x="102921" y="17833"/>
                </a:cubicBezTo>
                <a:cubicBezTo>
                  <a:pt x="102921" y="17909"/>
                  <a:pt x="102921" y="17909"/>
                  <a:pt x="102921" y="17984"/>
                </a:cubicBezTo>
                <a:cubicBezTo>
                  <a:pt x="102848" y="17984"/>
                  <a:pt x="102848" y="17984"/>
                  <a:pt x="102848" y="17984"/>
                </a:cubicBezTo>
                <a:cubicBezTo>
                  <a:pt x="102774" y="17984"/>
                  <a:pt x="102738" y="17909"/>
                  <a:pt x="102707" y="17909"/>
                </a:cubicBezTo>
                <a:cubicBezTo>
                  <a:pt x="102664" y="17909"/>
                  <a:pt x="102664" y="17833"/>
                  <a:pt x="102633" y="17833"/>
                </a:cubicBezTo>
                <a:cubicBezTo>
                  <a:pt x="102597" y="17833"/>
                  <a:pt x="102560" y="17909"/>
                  <a:pt x="102523" y="17833"/>
                </a:cubicBezTo>
                <a:lnTo>
                  <a:pt x="102486" y="17833"/>
                </a:lnTo>
                <a:cubicBezTo>
                  <a:pt x="102450" y="17833"/>
                  <a:pt x="102413" y="17758"/>
                  <a:pt x="102413" y="17758"/>
                </a:cubicBezTo>
                <a:cubicBezTo>
                  <a:pt x="102376" y="17683"/>
                  <a:pt x="102339" y="17683"/>
                  <a:pt x="102339" y="17683"/>
                </a:cubicBezTo>
                <a:cubicBezTo>
                  <a:pt x="102303" y="17683"/>
                  <a:pt x="102303" y="17758"/>
                  <a:pt x="102266" y="17758"/>
                </a:cubicBezTo>
                <a:cubicBezTo>
                  <a:pt x="102192" y="17758"/>
                  <a:pt x="102162" y="17683"/>
                  <a:pt x="102088" y="17683"/>
                </a:cubicBezTo>
                <a:cubicBezTo>
                  <a:pt x="102088" y="17909"/>
                  <a:pt x="102088" y="17909"/>
                  <a:pt x="102088" y="17909"/>
                </a:cubicBezTo>
                <a:cubicBezTo>
                  <a:pt x="102162" y="17984"/>
                  <a:pt x="102162" y="17984"/>
                  <a:pt x="102162" y="17984"/>
                </a:cubicBezTo>
                <a:cubicBezTo>
                  <a:pt x="102192" y="17984"/>
                  <a:pt x="102192" y="17984"/>
                  <a:pt x="102229" y="18059"/>
                </a:cubicBezTo>
                <a:cubicBezTo>
                  <a:pt x="102266" y="18059"/>
                  <a:pt x="102303" y="18134"/>
                  <a:pt x="102303" y="18209"/>
                </a:cubicBezTo>
                <a:cubicBezTo>
                  <a:pt x="102303" y="18360"/>
                  <a:pt x="102266" y="18360"/>
                  <a:pt x="102266" y="18498"/>
                </a:cubicBezTo>
                <a:cubicBezTo>
                  <a:pt x="102192" y="18422"/>
                  <a:pt x="102162" y="18422"/>
                  <a:pt x="102088" y="18360"/>
                </a:cubicBezTo>
                <a:cubicBezTo>
                  <a:pt x="102088" y="18285"/>
                  <a:pt x="102052" y="18285"/>
                  <a:pt x="102052" y="18209"/>
                </a:cubicBezTo>
                <a:cubicBezTo>
                  <a:pt x="102015" y="18209"/>
                  <a:pt x="101978" y="18134"/>
                  <a:pt x="101978" y="18059"/>
                </a:cubicBezTo>
                <a:cubicBezTo>
                  <a:pt x="101941" y="18059"/>
                  <a:pt x="101905" y="18059"/>
                  <a:pt x="101905" y="17984"/>
                </a:cubicBezTo>
                <a:cubicBezTo>
                  <a:pt x="101868" y="17984"/>
                  <a:pt x="101868" y="17909"/>
                  <a:pt x="101831" y="17833"/>
                </a:cubicBezTo>
                <a:cubicBezTo>
                  <a:pt x="101831" y="17833"/>
                  <a:pt x="101868" y="17758"/>
                  <a:pt x="101831" y="17758"/>
                </a:cubicBezTo>
                <a:cubicBezTo>
                  <a:pt x="101831" y="17683"/>
                  <a:pt x="101794" y="17683"/>
                  <a:pt x="101758" y="17683"/>
                </a:cubicBezTo>
                <a:cubicBezTo>
                  <a:pt x="101721" y="17683"/>
                  <a:pt x="101690" y="17683"/>
                  <a:pt x="101617" y="17683"/>
                </a:cubicBezTo>
                <a:cubicBezTo>
                  <a:pt x="101580" y="17683"/>
                  <a:pt x="101580" y="17683"/>
                  <a:pt x="101543" y="17683"/>
                </a:cubicBezTo>
                <a:cubicBezTo>
                  <a:pt x="101506" y="17683"/>
                  <a:pt x="101506" y="17683"/>
                  <a:pt x="101470" y="17683"/>
                </a:cubicBezTo>
                <a:cubicBezTo>
                  <a:pt x="101470" y="17683"/>
                  <a:pt x="101470" y="17758"/>
                  <a:pt x="101470" y="17833"/>
                </a:cubicBezTo>
                <a:cubicBezTo>
                  <a:pt x="101470" y="17909"/>
                  <a:pt x="101433" y="17909"/>
                  <a:pt x="101396" y="17909"/>
                </a:cubicBezTo>
                <a:cubicBezTo>
                  <a:pt x="101359" y="18059"/>
                  <a:pt x="101286" y="18059"/>
                  <a:pt x="101176" y="18059"/>
                </a:cubicBezTo>
                <a:cubicBezTo>
                  <a:pt x="101108" y="18059"/>
                  <a:pt x="101071" y="17984"/>
                  <a:pt x="100998" y="17909"/>
                </a:cubicBezTo>
                <a:cubicBezTo>
                  <a:pt x="100924" y="17909"/>
                  <a:pt x="100888" y="17909"/>
                  <a:pt x="100814" y="17833"/>
                </a:cubicBezTo>
                <a:cubicBezTo>
                  <a:pt x="100814" y="17833"/>
                  <a:pt x="100777" y="17909"/>
                  <a:pt x="100741" y="17833"/>
                </a:cubicBezTo>
                <a:cubicBezTo>
                  <a:pt x="100741" y="17833"/>
                  <a:pt x="100741" y="17758"/>
                  <a:pt x="100704" y="17758"/>
                </a:cubicBezTo>
                <a:cubicBezTo>
                  <a:pt x="100673" y="17683"/>
                  <a:pt x="100673" y="17683"/>
                  <a:pt x="100630" y="17683"/>
                </a:cubicBezTo>
                <a:cubicBezTo>
                  <a:pt x="100600" y="17683"/>
                  <a:pt x="100600" y="17683"/>
                  <a:pt x="100563" y="17758"/>
                </a:cubicBezTo>
                <a:cubicBezTo>
                  <a:pt x="100526" y="17758"/>
                  <a:pt x="100563" y="17833"/>
                  <a:pt x="100526" y="17833"/>
                </a:cubicBezTo>
                <a:cubicBezTo>
                  <a:pt x="100416" y="17833"/>
                  <a:pt x="100416" y="17758"/>
                  <a:pt x="100306" y="17758"/>
                </a:cubicBezTo>
                <a:cubicBezTo>
                  <a:pt x="100269" y="17758"/>
                  <a:pt x="100232" y="17758"/>
                  <a:pt x="100196" y="17833"/>
                </a:cubicBezTo>
                <a:cubicBezTo>
                  <a:pt x="100196" y="17909"/>
                  <a:pt x="100232" y="18059"/>
                  <a:pt x="100232" y="18134"/>
                </a:cubicBezTo>
                <a:cubicBezTo>
                  <a:pt x="100232" y="18360"/>
                  <a:pt x="100232" y="18422"/>
                  <a:pt x="100232" y="18573"/>
                </a:cubicBezTo>
                <a:cubicBezTo>
                  <a:pt x="100232" y="18723"/>
                  <a:pt x="100232" y="18723"/>
                  <a:pt x="100196" y="18874"/>
                </a:cubicBezTo>
                <a:cubicBezTo>
                  <a:pt x="99834" y="18874"/>
                  <a:pt x="99834" y="18874"/>
                  <a:pt x="99834" y="18874"/>
                </a:cubicBezTo>
                <a:cubicBezTo>
                  <a:pt x="99834" y="18723"/>
                  <a:pt x="99871" y="18573"/>
                  <a:pt x="99797" y="18422"/>
                </a:cubicBezTo>
                <a:cubicBezTo>
                  <a:pt x="99797" y="18360"/>
                  <a:pt x="99761" y="18360"/>
                  <a:pt x="99724" y="18360"/>
                </a:cubicBezTo>
                <a:cubicBezTo>
                  <a:pt x="99724" y="18285"/>
                  <a:pt x="99687" y="18209"/>
                  <a:pt x="99656" y="18209"/>
                </a:cubicBezTo>
                <a:cubicBezTo>
                  <a:pt x="99614" y="18209"/>
                  <a:pt x="99614" y="18209"/>
                  <a:pt x="99583" y="18134"/>
                </a:cubicBezTo>
                <a:cubicBezTo>
                  <a:pt x="99546" y="18134"/>
                  <a:pt x="99546" y="18059"/>
                  <a:pt x="99509" y="18059"/>
                </a:cubicBezTo>
                <a:cubicBezTo>
                  <a:pt x="99473" y="17984"/>
                  <a:pt x="99473" y="17984"/>
                  <a:pt x="99436" y="17909"/>
                </a:cubicBezTo>
                <a:cubicBezTo>
                  <a:pt x="99399" y="17909"/>
                  <a:pt x="99399" y="17833"/>
                  <a:pt x="99362" y="17758"/>
                </a:cubicBezTo>
                <a:cubicBezTo>
                  <a:pt x="99289" y="17683"/>
                  <a:pt x="99252" y="17608"/>
                  <a:pt x="99252" y="17457"/>
                </a:cubicBezTo>
                <a:cubicBezTo>
                  <a:pt x="99252" y="17382"/>
                  <a:pt x="99252" y="17382"/>
                  <a:pt x="99252" y="17382"/>
                </a:cubicBezTo>
                <a:cubicBezTo>
                  <a:pt x="99252" y="17320"/>
                  <a:pt x="99252" y="17320"/>
                  <a:pt x="99252" y="17244"/>
                </a:cubicBezTo>
                <a:cubicBezTo>
                  <a:pt x="99252" y="17244"/>
                  <a:pt x="99326" y="17244"/>
                  <a:pt x="99326" y="17169"/>
                </a:cubicBezTo>
                <a:cubicBezTo>
                  <a:pt x="99326" y="17094"/>
                  <a:pt x="99289" y="17094"/>
                  <a:pt x="99289" y="17019"/>
                </a:cubicBezTo>
                <a:cubicBezTo>
                  <a:pt x="99289" y="16868"/>
                  <a:pt x="99289" y="16793"/>
                  <a:pt x="99289" y="16718"/>
                </a:cubicBezTo>
                <a:cubicBezTo>
                  <a:pt x="99289" y="16568"/>
                  <a:pt x="99289" y="16492"/>
                  <a:pt x="99289" y="16417"/>
                </a:cubicBezTo>
                <a:cubicBezTo>
                  <a:pt x="99289" y="16279"/>
                  <a:pt x="99252" y="16204"/>
                  <a:pt x="99252" y="16054"/>
                </a:cubicBezTo>
                <a:cubicBezTo>
                  <a:pt x="99252" y="15979"/>
                  <a:pt x="99289" y="15903"/>
                  <a:pt x="99252" y="15828"/>
                </a:cubicBezTo>
                <a:cubicBezTo>
                  <a:pt x="99252" y="15753"/>
                  <a:pt x="99252" y="15678"/>
                  <a:pt x="99252" y="15678"/>
                </a:cubicBezTo>
                <a:cubicBezTo>
                  <a:pt x="99215" y="15603"/>
                  <a:pt x="99179" y="15603"/>
                  <a:pt x="99179" y="15527"/>
                </a:cubicBezTo>
                <a:cubicBezTo>
                  <a:pt x="99142" y="15452"/>
                  <a:pt x="99111" y="15452"/>
                  <a:pt x="99075" y="15377"/>
                </a:cubicBezTo>
                <a:cubicBezTo>
                  <a:pt x="99038" y="15377"/>
                  <a:pt x="99038" y="15302"/>
                  <a:pt x="99001" y="15302"/>
                </a:cubicBezTo>
                <a:cubicBezTo>
                  <a:pt x="98964" y="15302"/>
                  <a:pt x="98928" y="15302"/>
                  <a:pt x="98854" y="15302"/>
                </a:cubicBezTo>
                <a:cubicBezTo>
                  <a:pt x="98817" y="15302"/>
                  <a:pt x="98781" y="15302"/>
                  <a:pt x="98744" y="15377"/>
                </a:cubicBezTo>
                <a:cubicBezTo>
                  <a:pt x="98744" y="15377"/>
                  <a:pt x="98744" y="15452"/>
                  <a:pt x="98707" y="15527"/>
                </a:cubicBezTo>
                <a:cubicBezTo>
                  <a:pt x="98707" y="15527"/>
                  <a:pt x="98707" y="15603"/>
                  <a:pt x="98707" y="15678"/>
                </a:cubicBezTo>
                <a:cubicBezTo>
                  <a:pt x="98670" y="15678"/>
                  <a:pt x="98633" y="15678"/>
                  <a:pt x="98566" y="15678"/>
                </a:cubicBezTo>
                <a:cubicBezTo>
                  <a:pt x="98493" y="15678"/>
                  <a:pt x="98419" y="15678"/>
                  <a:pt x="98382" y="15527"/>
                </a:cubicBezTo>
                <a:cubicBezTo>
                  <a:pt x="98382" y="15452"/>
                  <a:pt x="98382" y="15377"/>
                  <a:pt x="98346" y="15377"/>
                </a:cubicBezTo>
                <a:cubicBezTo>
                  <a:pt x="98346" y="15302"/>
                  <a:pt x="98309" y="15227"/>
                  <a:pt x="98309" y="15227"/>
                </a:cubicBezTo>
                <a:cubicBezTo>
                  <a:pt x="98272" y="15164"/>
                  <a:pt x="98272" y="15089"/>
                  <a:pt x="98235" y="15089"/>
                </a:cubicBezTo>
                <a:cubicBezTo>
                  <a:pt x="98199" y="15089"/>
                  <a:pt x="98199" y="15089"/>
                  <a:pt x="98162" y="15089"/>
                </a:cubicBezTo>
                <a:cubicBezTo>
                  <a:pt x="98094" y="15089"/>
                  <a:pt x="98058" y="15089"/>
                  <a:pt x="97984" y="15014"/>
                </a:cubicBezTo>
                <a:cubicBezTo>
                  <a:pt x="97947" y="15014"/>
                  <a:pt x="97984" y="14938"/>
                  <a:pt x="97947" y="14863"/>
                </a:cubicBezTo>
                <a:cubicBezTo>
                  <a:pt x="97874" y="14788"/>
                  <a:pt x="97837" y="14788"/>
                  <a:pt x="97764" y="14788"/>
                </a:cubicBezTo>
                <a:cubicBezTo>
                  <a:pt x="97727" y="14788"/>
                  <a:pt x="97690" y="14788"/>
                  <a:pt x="97653" y="14863"/>
                </a:cubicBezTo>
                <a:cubicBezTo>
                  <a:pt x="97617" y="14863"/>
                  <a:pt x="97580" y="14863"/>
                  <a:pt x="97549" y="14863"/>
                </a:cubicBezTo>
                <a:cubicBezTo>
                  <a:pt x="97513" y="14938"/>
                  <a:pt x="97513" y="14938"/>
                  <a:pt x="97476" y="15014"/>
                </a:cubicBezTo>
                <a:cubicBezTo>
                  <a:pt x="97439" y="15014"/>
                  <a:pt x="97402" y="15089"/>
                  <a:pt x="97366" y="15089"/>
                </a:cubicBezTo>
                <a:cubicBezTo>
                  <a:pt x="97329" y="15089"/>
                  <a:pt x="97329" y="15164"/>
                  <a:pt x="97292" y="15227"/>
                </a:cubicBezTo>
                <a:cubicBezTo>
                  <a:pt x="97366" y="15527"/>
                  <a:pt x="97366" y="15527"/>
                  <a:pt x="97366" y="15527"/>
                </a:cubicBezTo>
                <a:cubicBezTo>
                  <a:pt x="97366" y="15603"/>
                  <a:pt x="97402" y="15603"/>
                  <a:pt x="97402" y="15678"/>
                </a:cubicBezTo>
                <a:cubicBezTo>
                  <a:pt x="97439" y="15678"/>
                  <a:pt x="97476" y="15753"/>
                  <a:pt x="97476" y="15828"/>
                </a:cubicBezTo>
                <a:cubicBezTo>
                  <a:pt x="97476" y="15828"/>
                  <a:pt x="97476" y="15903"/>
                  <a:pt x="97476" y="15979"/>
                </a:cubicBezTo>
                <a:cubicBezTo>
                  <a:pt x="97476" y="16054"/>
                  <a:pt x="97476" y="16054"/>
                  <a:pt x="97476" y="16129"/>
                </a:cubicBezTo>
                <a:cubicBezTo>
                  <a:pt x="97004" y="16129"/>
                  <a:pt x="97004" y="16129"/>
                  <a:pt x="97004" y="16129"/>
                </a:cubicBezTo>
                <a:cubicBezTo>
                  <a:pt x="96967" y="16129"/>
                  <a:pt x="96967" y="16204"/>
                  <a:pt x="96931" y="16204"/>
                </a:cubicBezTo>
                <a:cubicBezTo>
                  <a:pt x="96857" y="16279"/>
                  <a:pt x="96820" y="16342"/>
                  <a:pt x="96710" y="16342"/>
                </a:cubicBezTo>
                <a:cubicBezTo>
                  <a:pt x="96637" y="16342"/>
                  <a:pt x="96600" y="16279"/>
                  <a:pt x="96532" y="16204"/>
                </a:cubicBezTo>
                <a:cubicBezTo>
                  <a:pt x="96496" y="16204"/>
                  <a:pt x="96459" y="16129"/>
                  <a:pt x="96422" y="16129"/>
                </a:cubicBezTo>
                <a:cubicBezTo>
                  <a:pt x="96349" y="16054"/>
                  <a:pt x="96312" y="16054"/>
                  <a:pt x="96275" y="16054"/>
                </a:cubicBezTo>
                <a:cubicBezTo>
                  <a:pt x="96238" y="16054"/>
                  <a:pt x="96238" y="15903"/>
                  <a:pt x="96202" y="15903"/>
                </a:cubicBezTo>
                <a:cubicBezTo>
                  <a:pt x="96165" y="15828"/>
                  <a:pt x="96128" y="15828"/>
                  <a:pt x="96091" y="15828"/>
                </a:cubicBezTo>
                <a:cubicBezTo>
                  <a:pt x="96055" y="15828"/>
                  <a:pt x="96055" y="15903"/>
                  <a:pt x="96024" y="15903"/>
                </a:cubicBezTo>
                <a:cubicBezTo>
                  <a:pt x="95987" y="15903"/>
                  <a:pt x="95987" y="16054"/>
                  <a:pt x="95950" y="16054"/>
                </a:cubicBezTo>
                <a:cubicBezTo>
                  <a:pt x="95914" y="16054"/>
                  <a:pt x="95877" y="15979"/>
                  <a:pt x="95840" y="15903"/>
                </a:cubicBezTo>
                <a:cubicBezTo>
                  <a:pt x="95803" y="15828"/>
                  <a:pt x="95840" y="15753"/>
                  <a:pt x="95840" y="15678"/>
                </a:cubicBezTo>
                <a:cubicBezTo>
                  <a:pt x="95840" y="15377"/>
                  <a:pt x="95840" y="15377"/>
                  <a:pt x="95840" y="15377"/>
                </a:cubicBezTo>
                <a:cubicBezTo>
                  <a:pt x="95803" y="15302"/>
                  <a:pt x="95767" y="15227"/>
                  <a:pt x="95730" y="15227"/>
                </a:cubicBezTo>
                <a:cubicBezTo>
                  <a:pt x="95693" y="15164"/>
                  <a:pt x="95693" y="15089"/>
                  <a:pt x="95656" y="15089"/>
                </a:cubicBezTo>
                <a:cubicBezTo>
                  <a:pt x="95656" y="15089"/>
                  <a:pt x="95620" y="15089"/>
                  <a:pt x="95583" y="15089"/>
                </a:cubicBezTo>
                <a:cubicBezTo>
                  <a:pt x="95583" y="15089"/>
                  <a:pt x="95546" y="15089"/>
                  <a:pt x="95509" y="15089"/>
                </a:cubicBezTo>
                <a:cubicBezTo>
                  <a:pt x="95509" y="15089"/>
                  <a:pt x="95479" y="15089"/>
                  <a:pt x="95442" y="15164"/>
                </a:cubicBezTo>
                <a:cubicBezTo>
                  <a:pt x="95442" y="15164"/>
                  <a:pt x="95442" y="15302"/>
                  <a:pt x="95405" y="15302"/>
                </a:cubicBezTo>
                <a:cubicBezTo>
                  <a:pt x="95369" y="15302"/>
                  <a:pt x="95332" y="15227"/>
                  <a:pt x="95295" y="15227"/>
                </a:cubicBezTo>
                <a:cubicBezTo>
                  <a:pt x="95222" y="15227"/>
                  <a:pt x="95222" y="15227"/>
                  <a:pt x="95222" y="15227"/>
                </a:cubicBezTo>
                <a:cubicBezTo>
                  <a:pt x="95185" y="15227"/>
                  <a:pt x="95185" y="15164"/>
                  <a:pt x="95148" y="15164"/>
                </a:cubicBezTo>
                <a:cubicBezTo>
                  <a:pt x="94787" y="15164"/>
                  <a:pt x="94787" y="15164"/>
                  <a:pt x="94787" y="15164"/>
                </a:cubicBezTo>
                <a:cubicBezTo>
                  <a:pt x="94640" y="15227"/>
                  <a:pt x="94640" y="15227"/>
                  <a:pt x="94640" y="15227"/>
                </a:cubicBezTo>
                <a:cubicBezTo>
                  <a:pt x="94566" y="15227"/>
                  <a:pt x="94529" y="15164"/>
                  <a:pt x="94462" y="15164"/>
                </a:cubicBezTo>
                <a:cubicBezTo>
                  <a:pt x="94425" y="15164"/>
                  <a:pt x="94425" y="15164"/>
                  <a:pt x="94388" y="15164"/>
                </a:cubicBezTo>
                <a:lnTo>
                  <a:pt x="94388" y="15302"/>
                </a:lnTo>
                <a:cubicBezTo>
                  <a:pt x="94352" y="15377"/>
                  <a:pt x="94315" y="15302"/>
                  <a:pt x="94241" y="15302"/>
                </a:cubicBezTo>
                <a:cubicBezTo>
                  <a:pt x="94131" y="15302"/>
                  <a:pt x="94131" y="15302"/>
                  <a:pt x="94131" y="15302"/>
                </a:cubicBezTo>
                <a:cubicBezTo>
                  <a:pt x="94131" y="15302"/>
                  <a:pt x="94094" y="15302"/>
                  <a:pt x="94058" y="15302"/>
                </a:cubicBezTo>
                <a:cubicBezTo>
                  <a:pt x="94058" y="15302"/>
                  <a:pt x="94021" y="15302"/>
                  <a:pt x="93990" y="15302"/>
                </a:cubicBezTo>
                <a:cubicBezTo>
                  <a:pt x="93990" y="15227"/>
                  <a:pt x="94021" y="15164"/>
                  <a:pt x="94021" y="15014"/>
                </a:cubicBezTo>
                <a:cubicBezTo>
                  <a:pt x="94021" y="15014"/>
                  <a:pt x="93990" y="14938"/>
                  <a:pt x="93990" y="14863"/>
                </a:cubicBezTo>
                <a:lnTo>
                  <a:pt x="93990" y="14788"/>
                </a:lnTo>
                <a:cubicBezTo>
                  <a:pt x="93880" y="14713"/>
                  <a:pt x="93880" y="14713"/>
                  <a:pt x="93880" y="14713"/>
                </a:cubicBezTo>
                <a:cubicBezTo>
                  <a:pt x="93880" y="14713"/>
                  <a:pt x="93843" y="14713"/>
                  <a:pt x="93807" y="14788"/>
                </a:cubicBezTo>
                <a:cubicBezTo>
                  <a:pt x="93807" y="14788"/>
                  <a:pt x="93807" y="14863"/>
                  <a:pt x="93770" y="14863"/>
                </a:cubicBezTo>
                <a:cubicBezTo>
                  <a:pt x="93733" y="15014"/>
                  <a:pt x="93696" y="15089"/>
                  <a:pt x="93586" y="15089"/>
                </a:cubicBezTo>
                <a:cubicBezTo>
                  <a:pt x="93549" y="15089"/>
                  <a:pt x="93549" y="15089"/>
                  <a:pt x="93513" y="15014"/>
                </a:cubicBezTo>
                <a:cubicBezTo>
                  <a:pt x="93476" y="15014"/>
                  <a:pt x="93445" y="14938"/>
                  <a:pt x="93445" y="14863"/>
                </a:cubicBezTo>
                <a:cubicBezTo>
                  <a:pt x="93445" y="14788"/>
                  <a:pt x="93445" y="14788"/>
                  <a:pt x="93445" y="14788"/>
                </a:cubicBezTo>
                <a:cubicBezTo>
                  <a:pt x="93513" y="14788"/>
                  <a:pt x="93549" y="14788"/>
                  <a:pt x="93586" y="14788"/>
                </a:cubicBezTo>
                <a:cubicBezTo>
                  <a:pt x="93623" y="14788"/>
                  <a:pt x="93623" y="14788"/>
                  <a:pt x="93660" y="14788"/>
                </a:cubicBezTo>
                <a:cubicBezTo>
                  <a:pt x="93696" y="14713"/>
                  <a:pt x="93696" y="14713"/>
                  <a:pt x="93733" y="14638"/>
                </a:cubicBezTo>
                <a:cubicBezTo>
                  <a:pt x="93733" y="14638"/>
                  <a:pt x="93733" y="14562"/>
                  <a:pt x="93770" y="14487"/>
                </a:cubicBezTo>
                <a:cubicBezTo>
                  <a:pt x="93770" y="14487"/>
                  <a:pt x="93807" y="14487"/>
                  <a:pt x="93843" y="14487"/>
                </a:cubicBezTo>
                <a:cubicBezTo>
                  <a:pt x="93843" y="14412"/>
                  <a:pt x="93880" y="14412"/>
                  <a:pt x="93917" y="14412"/>
                </a:cubicBezTo>
                <a:cubicBezTo>
                  <a:pt x="93947" y="14337"/>
                  <a:pt x="93947" y="14262"/>
                  <a:pt x="93947" y="14186"/>
                </a:cubicBezTo>
                <a:cubicBezTo>
                  <a:pt x="93947" y="14124"/>
                  <a:pt x="93947" y="14124"/>
                  <a:pt x="93947" y="14124"/>
                </a:cubicBezTo>
                <a:cubicBezTo>
                  <a:pt x="93947" y="14049"/>
                  <a:pt x="93947" y="14049"/>
                  <a:pt x="93917" y="13973"/>
                </a:cubicBezTo>
                <a:cubicBezTo>
                  <a:pt x="93880" y="13898"/>
                  <a:pt x="93843" y="13973"/>
                  <a:pt x="93807" y="13973"/>
                </a:cubicBezTo>
                <a:cubicBezTo>
                  <a:pt x="93733" y="13973"/>
                  <a:pt x="93696" y="13973"/>
                  <a:pt x="93623" y="13973"/>
                </a:cubicBezTo>
                <a:cubicBezTo>
                  <a:pt x="93623" y="14049"/>
                  <a:pt x="93586" y="14049"/>
                  <a:pt x="93586" y="14124"/>
                </a:cubicBezTo>
                <a:cubicBezTo>
                  <a:pt x="93549" y="14124"/>
                  <a:pt x="93513" y="14124"/>
                  <a:pt x="93513" y="14186"/>
                </a:cubicBezTo>
                <a:cubicBezTo>
                  <a:pt x="93476" y="14186"/>
                  <a:pt x="93476" y="14337"/>
                  <a:pt x="93476" y="14337"/>
                </a:cubicBezTo>
                <a:cubicBezTo>
                  <a:pt x="93445" y="14412"/>
                  <a:pt x="93445" y="14487"/>
                  <a:pt x="93408" y="14487"/>
                </a:cubicBezTo>
                <a:cubicBezTo>
                  <a:pt x="93408" y="14562"/>
                  <a:pt x="93372" y="14562"/>
                  <a:pt x="93335" y="14638"/>
                </a:cubicBezTo>
                <a:cubicBezTo>
                  <a:pt x="93298" y="14638"/>
                  <a:pt x="93298" y="14788"/>
                  <a:pt x="93261" y="14788"/>
                </a:cubicBezTo>
                <a:cubicBezTo>
                  <a:pt x="92826" y="14788"/>
                  <a:pt x="92826" y="14788"/>
                  <a:pt x="92826" y="14788"/>
                </a:cubicBezTo>
                <a:cubicBezTo>
                  <a:pt x="92753" y="14863"/>
                  <a:pt x="92753" y="14863"/>
                  <a:pt x="92753" y="14863"/>
                </a:cubicBezTo>
                <a:lnTo>
                  <a:pt x="92753" y="14938"/>
                </a:lnTo>
                <a:cubicBezTo>
                  <a:pt x="92790" y="15089"/>
                  <a:pt x="92826" y="15089"/>
                  <a:pt x="92826" y="15164"/>
                </a:cubicBezTo>
                <a:cubicBezTo>
                  <a:pt x="92826" y="15227"/>
                  <a:pt x="92826" y="15227"/>
                  <a:pt x="92826" y="15227"/>
                </a:cubicBezTo>
                <a:cubicBezTo>
                  <a:pt x="92826" y="15302"/>
                  <a:pt x="92753" y="15302"/>
                  <a:pt x="92753" y="15302"/>
                </a:cubicBezTo>
                <a:cubicBezTo>
                  <a:pt x="92716" y="15377"/>
                  <a:pt x="92716" y="15452"/>
                  <a:pt x="92679" y="15452"/>
                </a:cubicBezTo>
                <a:cubicBezTo>
                  <a:pt x="92643" y="15527"/>
                  <a:pt x="92606" y="15527"/>
                  <a:pt x="92569" y="15527"/>
                </a:cubicBezTo>
                <a:cubicBezTo>
                  <a:pt x="92532" y="15527"/>
                  <a:pt x="92532" y="15527"/>
                  <a:pt x="92532" y="15527"/>
                </a:cubicBezTo>
                <a:cubicBezTo>
                  <a:pt x="92496" y="15527"/>
                  <a:pt x="92496" y="15452"/>
                  <a:pt x="92459" y="15452"/>
                </a:cubicBezTo>
                <a:cubicBezTo>
                  <a:pt x="92428" y="15452"/>
                  <a:pt x="92392" y="15452"/>
                  <a:pt x="92318" y="15452"/>
                </a:cubicBezTo>
                <a:cubicBezTo>
                  <a:pt x="92281" y="15452"/>
                  <a:pt x="92281" y="15527"/>
                  <a:pt x="92245" y="15527"/>
                </a:cubicBezTo>
                <a:cubicBezTo>
                  <a:pt x="92208" y="15603"/>
                  <a:pt x="92208" y="15603"/>
                  <a:pt x="92171" y="15678"/>
                </a:cubicBezTo>
                <a:cubicBezTo>
                  <a:pt x="92134" y="15678"/>
                  <a:pt x="92098" y="15678"/>
                  <a:pt x="92024" y="15678"/>
                </a:cubicBezTo>
                <a:cubicBezTo>
                  <a:pt x="91883" y="15678"/>
                  <a:pt x="91883" y="15678"/>
                  <a:pt x="91883" y="15678"/>
                </a:cubicBezTo>
                <a:cubicBezTo>
                  <a:pt x="91810" y="15678"/>
                  <a:pt x="91773" y="15753"/>
                  <a:pt x="91699" y="15753"/>
                </a:cubicBezTo>
                <a:cubicBezTo>
                  <a:pt x="91663" y="15753"/>
                  <a:pt x="91663" y="15753"/>
                  <a:pt x="91663" y="15753"/>
                </a:cubicBezTo>
                <a:lnTo>
                  <a:pt x="91663" y="15678"/>
                </a:lnTo>
                <a:cubicBezTo>
                  <a:pt x="91699" y="15678"/>
                  <a:pt x="91736" y="15678"/>
                  <a:pt x="91736" y="15678"/>
                </a:cubicBezTo>
                <a:cubicBezTo>
                  <a:pt x="91773" y="15603"/>
                  <a:pt x="91773" y="15527"/>
                  <a:pt x="91810" y="15527"/>
                </a:cubicBezTo>
                <a:cubicBezTo>
                  <a:pt x="91810" y="15452"/>
                  <a:pt x="91846" y="15452"/>
                  <a:pt x="91883" y="15377"/>
                </a:cubicBezTo>
                <a:cubicBezTo>
                  <a:pt x="91883" y="15377"/>
                  <a:pt x="91914" y="15302"/>
                  <a:pt x="91914" y="15227"/>
                </a:cubicBezTo>
                <a:cubicBezTo>
                  <a:pt x="91957" y="15227"/>
                  <a:pt x="91957" y="15227"/>
                  <a:pt x="91987" y="15164"/>
                </a:cubicBezTo>
                <a:cubicBezTo>
                  <a:pt x="92024" y="15164"/>
                  <a:pt x="92098" y="15227"/>
                  <a:pt x="92134" y="15164"/>
                </a:cubicBezTo>
                <a:cubicBezTo>
                  <a:pt x="92171" y="15164"/>
                  <a:pt x="92171" y="15227"/>
                  <a:pt x="92208" y="15164"/>
                </a:cubicBezTo>
                <a:cubicBezTo>
                  <a:pt x="92245" y="15164"/>
                  <a:pt x="92208" y="15089"/>
                  <a:pt x="92245" y="15014"/>
                </a:cubicBezTo>
                <a:cubicBezTo>
                  <a:pt x="92281" y="15014"/>
                  <a:pt x="92281" y="14938"/>
                  <a:pt x="92318" y="14938"/>
                </a:cubicBezTo>
                <a:cubicBezTo>
                  <a:pt x="92355" y="14863"/>
                  <a:pt x="92428" y="14863"/>
                  <a:pt x="92459" y="14713"/>
                </a:cubicBezTo>
                <a:cubicBezTo>
                  <a:pt x="92496" y="14638"/>
                  <a:pt x="92496" y="14487"/>
                  <a:pt x="92532" y="14412"/>
                </a:cubicBezTo>
                <a:cubicBezTo>
                  <a:pt x="92569" y="14337"/>
                  <a:pt x="92606" y="14337"/>
                  <a:pt x="92679" y="14337"/>
                </a:cubicBezTo>
                <a:cubicBezTo>
                  <a:pt x="92753" y="14337"/>
                  <a:pt x="92753" y="14337"/>
                  <a:pt x="92753" y="14337"/>
                </a:cubicBezTo>
                <a:cubicBezTo>
                  <a:pt x="92790" y="14337"/>
                  <a:pt x="92790" y="14337"/>
                  <a:pt x="92826" y="14337"/>
                </a:cubicBezTo>
                <a:cubicBezTo>
                  <a:pt x="92826" y="14337"/>
                  <a:pt x="92863" y="14337"/>
                  <a:pt x="92900" y="14337"/>
                </a:cubicBezTo>
                <a:cubicBezTo>
                  <a:pt x="92900" y="14337"/>
                  <a:pt x="92931" y="14262"/>
                  <a:pt x="92973" y="14262"/>
                </a:cubicBezTo>
                <a:cubicBezTo>
                  <a:pt x="92973" y="14186"/>
                  <a:pt x="92973" y="14124"/>
                  <a:pt x="92973" y="14124"/>
                </a:cubicBezTo>
                <a:cubicBezTo>
                  <a:pt x="93004" y="14049"/>
                  <a:pt x="93004" y="14049"/>
                  <a:pt x="93041" y="13973"/>
                </a:cubicBezTo>
                <a:cubicBezTo>
                  <a:pt x="93078" y="13898"/>
                  <a:pt x="93114" y="13898"/>
                  <a:pt x="93151" y="13898"/>
                </a:cubicBezTo>
                <a:cubicBezTo>
                  <a:pt x="93225" y="13898"/>
                  <a:pt x="93225" y="13898"/>
                  <a:pt x="93225" y="13898"/>
                </a:cubicBezTo>
                <a:cubicBezTo>
                  <a:pt x="93261" y="13898"/>
                  <a:pt x="93298" y="13898"/>
                  <a:pt x="93298" y="13898"/>
                </a:cubicBezTo>
                <a:cubicBezTo>
                  <a:pt x="93335" y="13898"/>
                  <a:pt x="93372" y="13898"/>
                  <a:pt x="93408" y="13898"/>
                </a:cubicBezTo>
                <a:cubicBezTo>
                  <a:pt x="93408" y="13823"/>
                  <a:pt x="93445" y="13823"/>
                  <a:pt x="93476" y="13823"/>
                </a:cubicBezTo>
                <a:cubicBezTo>
                  <a:pt x="93476" y="13823"/>
                  <a:pt x="93513" y="13748"/>
                  <a:pt x="93549" y="13748"/>
                </a:cubicBezTo>
                <a:cubicBezTo>
                  <a:pt x="93549" y="13673"/>
                  <a:pt x="93586" y="13673"/>
                  <a:pt x="93586" y="13597"/>
                </a:cubicBezTo>
                <a:cubicBezTo>
                  <a:pt x="93623" y="13597"/>
                  <a:pt x="93586" y="13522"/>
                  <a:pt x="93586" y="13447"/>
                </a:cubicBezTo>
                <a:cubicBezTo>
                  <a:pt x="93623" y="13372"/>
                  <a:pt x="93623" y="13297"/>
                  <a:pt x="93623" y="13159"/>
                </a:cubicBezTo>
                <a:cubicBezTo>
                  <a:pt x="93990" y="13159"/>
                  <a:pt x="93990" y="13159"/>
                  <a:pt x="93990" y="13159"/>
                </a:cubicBezTo>
                <a:cubicBezTo>
                  <a:pt x="93990" y="13084"/>
                  <a:pt x="93990" y="13084"/>
                  <a:pt x="94021" y="12933"/>
                </a:cubicBezTo>
                <a:cubicBezTo>
                  <a:pt x="94021" y="12933"/>
                  <a:pt x="93990" y="12858"/>
                  <a:pt x="94021" y="12858"/>
                </a:cubicBezTo>
                <a:cubicBezTo>
                  <a:pt x="94021" y="12783"/>
                  <a:pt x="94021" y="12708"/>
                  <a:pt x="94021" y="12708"/>
                </a:cubicBezTo>
                <a:cubicBezTo>
                  <a:pt x="94058" y="12632"/>
                  <a:pt x="94094" y="12708"/>
                  <a:pt x="94094" y="12708"/>
                </a:cubicBezTo>
                <a:cubicBezTo>
                  <a:pt x="94131" y="12632"/>
                  <a:pt x="94131" y="12632"/>
                  <a:pt x="94131" y="12557"/>
                </a:cubicBezTo>
                <a:cubicBezTo>
                  <a:pt x="94131" y="12482"/>
                  <a:pt x="94131" y="12407"/>
                  <a:pt x="94131" y="12407"/>
                </a:cubicBezTo>
                <a:cubicBezTo>
                  <a:pt x="94131" y="12332"/>
                  <a:pt x="94131" y="12256"/>
                  <a:pt x="94094" y="12256"/>
                </a:cubicBezTo>
                <a:cubicBezTo>
                  <a:pt x="94094" y="12181"/>
                  <a:pt x="94058" y="12256"/>
                  <a:pt x="94021" y="12181"/>
                </a:cubicBezTo>
                <a:cubicBezTo>
                  <a:pt x="94021" y="12181"/>
                  <a:pt x="94058" y="12106"/>
                  <a:pt x="94021" y="12043"/>
                </a:cubicBezTo>
                <a:lnTo>
                  <a:pt x="94021" y="11968"/>
                </a:lnTo>
                <a:cubicBezTo>
                  <a:pt x="93990" y="11893"/>
                  <a:pt x="93947" y="11968"/>
                  <a:pt x="93947" y="11968"/>
                </a:cubicBezTo>
                <a:cubicBezTo>
                  <a:pt x="93917" y="11893"/>
                  <a:pt x="93947" y="11818"/>
                  <a:pt x="93947" y="11818"/>
                </a:cubicBezTo>
                <a:cubicBezTo>
                  <a:pt x="93917" y="11743"/>
                  <a:pt x="93917" y="11667"/>
                  <a:pt x="93917" y="11592"/>
                </a:cubicBezTo>
                <a:cubicBezTo>
                  <a:pt x="93880" y="11517"/>
                  <a:pt x="93843" y="11517"/>
                  <a:pt x="93807" y="11442"/>
                </a:cubicBezTo>
                <a:cubicBezTo>
                  <a:pt x="93770" y="11442"/>
                  <a:pt x="93770" y="11367"/>
                  <a:pt x="93733" y="11367"/>
                </a:cubicBezTo>
                <a:cubicBezTo>
                  <a:pt x="93696" y="11367"/>
                  <a:pt x="93696" y="11367"/>
                  <a:pt x="93660" y="11367"/>
                </a:cubicBezTo>
                <a:cubicBezTo>
                  <a:pt x="93623" y="11367"/>
                  <a:pt x="93623" y="11291"/>
                  <a:pt x="93586" y="11291"/>
                </a:cubicBezTo>
                <a:cubicBezTo>
                  <a:pt x="93586" y="11141"/>
                  <a:pt x="93586" y="11078"/>
                  <a:pt x="93586" y="10928"/>
                </a:cubicBezTo>
                <a:cubicBezTo>
                  <a:pt x="93078" y="10928"/>
                  <a:pt x="93078" y="10928"/>
                  <a:pt x="93078" y="10928"/>
                </a:cubicBezTo>
                <a:cubicBezTo>
                  <a:pt x="93004" y="10928"/>
                  <a:pt x="92973" y="10853"/>
                  <a:pt x="92931" y="10853"/>
                </a:cubicBezTo>
                <a:cubicBezTo>
                  <a:pt x="92863" y="10778"/>
                  <a:pt x="92826" y="10778"/>
                  <a:pt x="92753" y="10778"/>
                </a:cubicBezTo>
                <a:cubicBezTo>
                  <a:pt x="92753" y="10778"/>
                  <a:pt x="92716" y="10778"/>
                  <a:pt x="92679" y="10778"/>
                </a:cubicBezTo>
                <a:cubicBezTo>
                  <a:pt x="92679" y="10778"/>
                  <a:pt x="92643" y="10853"/>
                  <a:pt x="92606" y="10853"/>
                </a:cubicBezTo>
                <a:cubicBezTo>
                  <a:pt x="92606" y="10853"/>
                  <a:pt x="92606" y="10991"/>
                  <a:pt x="92569" y="10991"/>
                </a:cubicBezTo>
                <a:cubicBezTo>
                  <a:pt x="92569" y="10991"/>
                  <a:pt x="92532" y="10991"/>
                  <a:pt x="92496" y="10991"/>
                </a:cubicBezTo>
                <a:cubicBezTo>
                  <a:pt x="92459" y="10928"/>
                  <a:pt x="92428" y="10853"/>
                  <a:pt x="92392" y="10778"/>
                </a:cubicBezTo>
                <a:cubicBezTo>
                  <a:pt x="92355" y="10778"/>
                  <a:pt x="92318" y="10778"/>
                  <a:pt x="92318" y="10778"/>
                </a:cubicBezTo>
                <a:cubicBezTo>
                  <a:pt x="92281" y="10702"/>
                  <a:pt x="92245" y="10702"/>
                  <a:pt x="92208" y="10702"/>
                </a:cubicBezTo>
                <a:cubicBezTo>
                  <a:pt x="92171" y="10702"/>
                  <a:pt x="92134" y="10778"/>
                  <a:pt x="92098" y="10778"/>
                </a:cubicBezTo>
                <a:cubicBezTo>
                  <a:pt x="92098" y="11141"/>
                  <a:pt x="92098" y="11141"/>
                  <a:pt x="92098" y="11141"/>
                </a:cubicBezTo>
                <a:cubicBezTo>
                  <a:pt x="91883" y="11141"/>
                  <a:pt x="91883" y="11141"/>
                  <a:pt x="91883" y="11141"/>
                </a:cubicBezTo>
                <a:cubicBezTo>
                  <a:pt x="91810" y="11078"/>
                  <a:pt x="91810" y="11078"/>
                  <a:pt x="91810" y="11078"/>
                </a:cubicBezTo>
                <a:cubicBezTo>
                  <a:pt x="91846" y="10991"/>
                  <a:pt x="91846" y="10928"/>
                  <a:pt x="91846" y="10928"/>
                </a:cubicBezTo>
                <a:cubicBezTo>
                  <a:pt x="91883" y="10928"/>
                  <a:pt x="91914" y="10928"/>
                  <a:pt x="91914" y="10928"/>
                </a:cubicBezTo>
                <a:cubicBezTo>
                  <a:pt x="91957" y="10778"/>
                  <a:pt x="91987" y="10702"/>
                  <a:pt x="91987" y="10627"/>
                </a:cubicBezTo>
                <a:cubicBezTo>
                  <a:pt x="91987" y="10552"/>
                  <a:pt x="91987" y="10552"/>
                  <a:pt x="91987" y="10477"/>
                </a:cubicBezTo>
                <a:cubicBezTo>
                  <a:pt x="91589" y="10477"/>
                  <a:pt x="91589" y="10477"/>
                  <a:pt x="91589" y="10477"/>
                </a:cubicBezTo>
                <a:cubicBezTo>
                  <a:pt x="91552" y="10477"/>
                  <a:pt x="91516" y="10402"/>
                  <a:pt x="91442" y="10402"/>
                </a:cubicBezTo>
                <a:cubicBezTo>
                  <a:pt x="91375" y="10402"/>
                  <a:pt x="91338" y="10402"/>
                  <a:pt x="91264" y="10402"/>
                </a:cubicBezTo>
                <a:lnTo>
                  <a:pt x="91228" y="10326"/>
                </a:lnTo>
                <a:cubicBezTo>
                  <a:pt x="91228" y="10326"/>
                  <a:pt x="91228" y="10251"/>
                  <a:pt x="91228" y="10176"/>
                </a:cubicBezTo>
                <a:cubicBezTo>
                  <a:pt x="91264" y="10101"/>
                  <a:pt x="91301" y="10026"/>
                  <a:pt x="91375" y="9963"/>
                </a:cubicBezTo>
                <a:cubicBezTo>
                  <a:pt x="91375" y="9963"/>
                  <a:pt x="91411" y="9963"/>
                  <a:pt x="91442" y="9963"/>
                </a:cubicBezTo>
                <a:cubicBezTo>
                  <a:pt x="91479" y="9963"/>
                  <a:pt x="91479" y="9888"/>
                  <a:pt x="91516" y="9888"/>
                </a:cubicBezTo>
                <a:cubicBezTo>
                  <a:pt x="91516" y="9587"/>
                  <a:pt x="91516" y="9587"/>
                  <a:pt x="91516" y="9587"/>
                </a:cubicBezTo>
                <a:cubicBezTo>
                  <a:pt x="90719" y="9587"/>
                  <a:pt x="90719" y="9587"/>
                  <a:pt x="90719" y="9587"/>
                </a:cubicBezTo>
                <a:cubicBezTo>
                  <a:pt x="90683" y="9587"/>
                  <a:pt x="90646" y="9587"/>
                  <a:pt x="90646" y="9662"/>
                </a:cubicBezTo>
                <a:cubicBezTo>
                  <a:pt x="90572" y="9662"/>
                  <a:pt x="90535" y="9737"/>
                  <a:pt x="90499" y="9737"/>
                </a:cubicBezTo>
                <a:cubicBezTo>
                  <a:pt x="90462" y="9737"/>
                  <a:pt x="90425" y="9737"/>
                  <a:pt x="90425" y="9737"/>
                </a:cubicBezTo>
                <a:cubicBezTo>
                  <a:pt x="90358" y="9813"/>
                  <a:pt x="90284" y="9813"/>
                  <a:pt x="90211" y="9888"/>
                </a:cubicBezTo>
                <a:cubicBezTo>
                  <a:pt x="90174" y="9888"/>
                  <a:pt x="90174" y="9888"/>
                  <a:pt x="90137" y="9963"/>
                </a:cubicBezTo>
                <a:cubicBezTo>
                  <a:pt x="90101" y="9963"/>
                  <a:pt x="90101" y="10026"/>
                  <a:pt x="90064" y="10026"/>
                </a:cubicBezTo>
                <a:cubicBezTo>
                  <a:pt x="90027" y="10101"/>
                  <a:pt x="90027" y="10101"/>
                  <a:pt x="90027" y="10176"/>
                </a:cubicBezTo>
                <a:cubicBezTo>
                  <a:pt x="90027" y="10251"/>
                  <a:pt x="90027" y="10326"/>
                  <a:pt x="90027" y="10326"/>
                </a:cubicBezTo>
                <a:cubicBezTo>
                  <a:pt x="90027" y="10402"/>
                  <a:pt x="90027" y="10477"/>
                  <a:pt x="90027" y="10477"/>
                </a:cubicBezTo>
                <a:cubicBezTo>
                  <a:pt x="89990" y="10552"/>
                  <a:pt x="89990" y="10627"/>
                  <a:pt x="89954" y="10627"/>
                </a:cubicBezTo>
                <a:cubicBezTo>
                  <a:pt x="89917" y="10702"/>
                  <a:pt x="89880" y="10702"/>
                  <a:pt x="89813" y="10778"/>
                </a:cubicBezTo>
                <a:cubicBezTo>
                  <a:pt x="89849" y="10853"/>
                  <a:pt x="89849" y="10853"/>
                  <a:pt x="89849" y="10928"/>
                </a:cubicBezTo>
                <a:cubicBezTo>
                  <a:pt x="89880" y="10991"/>
                  <a:pt x="89917" y="10991"/>
                  <a:pt x="89917" y="10991"/>
                </a:cubicBezTo>
                <a:cubicBezTo>
                  <a:pt x="89917" y="11141"/>
                  <a:pt x="89917" y="11141"/>
                  <a:pt x="89917" y="11141"/>
                </a:cubicBezTo>
                <a:cubicBezTo>
                  <a:pt x="89231" y="11141"/>
                  <a:pt x="89231" y="11141"/>
                  <a:pt x="89231" y="11141"/>
                </a:cubicBezTo>
                <a:cubicBezTo>
                  <a:pt x="89194" y="11291"/>
                  <a:pt x="89231" y="11367"/>
                  <a:pt x="89194" y="11442"/>
                </a:cubicBezTo>
                <a:cubicBezTo>
                  <a:pt x="89120" y="11517"/>
                  <a:pt x="89084" y="11442"/>
                  <a:pt x="89010" y="11517"/>
                </a:cubicBezTo>
                <a:cubicBezTo>
                  <a:pt x="89010" y="11592"/>
                  <a:pt x="89047" y="11667"/>
                  <a:pt x="89010" y="11667"/>
                </a:cubicBezTo>
                <a:cubicBezTo>
                  <a:pt x="89010" y="11743"/>
                  <a:pt x="88973" y="11818"/>
                  <a:pt x="88973" y="11818"/>
                </a:cubicBezTo>
                <a:cubicBezTo>
                  <a:pt x="88937" y="11893"/>
                  <a:pt x="88937" y="11893"/>
                  <a:pt x="88900" y="11893"/>
                </a:cubicBezTo>
                <a:cubicBezTo>
                  <a:pt x="88833" y="11968"/>
                  <a:pt x="88796" y="11968"/>
                  <a:pt x="88722" y="11968"/>
                </a:cubicBezTo>
                <a:cubicBezTo>
                  <a:pt x="88649" y="11968"/>
                  <a:pt x="88612" y="11968"/>
                  <a:pt x="88575" y="11968"/>
                </a:cubicBezTo>
                <a:cubicBezTo>
                  <a:pt x="88575" y="11893"/>
                  <a:pt x="88539" y="11893"/>
                  <a:pt x="88502" y="11893"/>
                </a:cubicBezTo>
                <a:cubicBezTo>
                  <a:pt x="88502" y="11818"/>
                  <a:pt x="88465" y="11818"/>
                  <a:pt x="88428" y="11743"/>
                </a:cubicBezTo>
                <a:cubicBezTo>
                  <a:pt x="88428" y="11743"/>
                  <a:pt x="88428" y="11667"/>
                  <a:pt x="88392" y="11592"/>
                </a:cubicBezTo>
                <a:cubicBezTo>
                  <a:pt x="88355" y="11592"/>
                  <a:pt x="88355" y="11592"/>
                  <a:pt x="88324" y="11592"/>
                </a:cubicBezTo>
                <a:cubicBezTo>
                  <a:pt x="88287" y="11592"/>
                  <a:pt x="88287" y="11592"/>
                  <a:pt x="88251" y="11592"/>
                </a:cubicBezTo>
                <a:cubicBezTo>
                  <a:pt x="88177" y="11592"/>
                  <a:pt x="88140" y="11592"/>
                  <a:pt x="88067" y="11592"/>
                </a:cubicBezTo>
                <a:cubicBezTo>
                  <a:pt x="87993" y="11592"/>
                  <a:pt x="87993" y="11592"/>
                  <a:pt x="87993" y="11592"/>
                </a:cubicBezTo>
                <a:cubicBezTo>
                  <a:pt x="87957" y="11592"/>
                  <a:pt x="87920" y="11442"/>
                  <a:pt x="87846" y="11442"/>
                </a:cubicBezTo>
                <a:cubicBezTo>
                  <a:pt x="87816" y="11442"/>
                  <a:pt x="87779" y="11517"/>
                  <a:pt x="87779" y="11517"/>
                </a:cubicBezTo>
                <a:cubicBezTo>
                  <a:pt x="87742" y="11517"/>
                  <a:pt x="87705" y="11442"/>
                  <a:pt x="87669" y="11517"/>
                </a:cubicBezTo>
                <a:cubicBezTo>
                  <a:pt x="87669" y="11592"/>
                  <a:pt x="87632" y="11592"/>
                  <a:pt x="87632" y="11667"/>
                </a:cubicBezTo>
                <a:cubicBezTo>
                  <a:pt x="87595" y="11743"/>
                  <a:pt x="87669" y="11818"/>
                  <a:pt x="87632" y="11893"/>
                </a:cubicBezTo>
                <a:lnTo>
                  <a:pt x="87632" y="11968"/>
                </a:lnTo>
                <a:cubicBezTo>
                  <a:pt x="87632" y="12043"/>
                  <a:pt x="87558" y="12043"/>
                  <a:pt x="87558" y="12043"/>
                </a:cubicBezTo>
                <a:cubicBezTo>
                  <a:pt x="87522" y="12106"/>
                  <a:pt x="87485" y="12106"/>
                  <a:pt x="87448" y="12106"/>
                </a:cubicBezTo>
                <a:cubicBezTo>
                  <a:pt x="87087" y="12106"/>
                  <a:pt x="87087" y="12106"/>
                  <a:pt x="87087" y="12106"/>
                </a:cubicBezTo>
                <a:cubicBezTo>
                  <a:pt x="87013" y="12106"/>
                  <a:pt x="86977" y="12181"/>
                  <a:pt x="86903" y="12256"/>
                </a:cubicBezTo>
                <a:cubicBezTo>
                  <a:pt x="86866" y="12332"/>
                  <a:pt x="86830" y="12332"/>
                  <a:pt x="86830" y="12332"/>
                </a:cubicBezTo>
                <a:cubicBezTo>
                  <a:pt x="86762" y="12407"/>
                  <a:pt x="86725" y="12482"/>
                  <a:pt x="86689" y="12482"/>
                </a:cubicBezTo>
                <a:cubicBezTo>
                  <a:pt x="86652" y="12482"/>
                  <a:pt x="86615" y="12482"/>
                  <a:pt x="86615" y="12557"/>
                </a:cubicBezTo>
                <a:cubicBezTo>
                  <a:pt x="86578" y="12557"/>
                  <a:pt x="86578" y="12708"/>
                  <a:pt x="86505" y="12708"/>
                </a:cubicBezTo>
                <a:lnTo>
                  <a:pt x="86468" y="12632"/>
                </a:lnTo>
                <a:cubicBezTo>
                  <a:pt x="86431" y="12632"/>
                  <a:pt x="86431" y="12482"/>
                  <a:pt x="86431" y="12482"/>
                </a:cubicBezTo>
                <a:cubicBezTo>
                  <a:pt x="86395" y="12482"/>
                  <a:pt x="86358" y="12482"/>
                  <a:pt x="86321" y="12482"/>
                </a:cubicBezTo>
                <a:cubicBezTo>
                  <a:pt x="86290" y="12482"/>
                  <a:pt x="86254" y="12482"/>
                  <a:pt x="86180" y="12557"/>
                </a:cubicBezTo>
                <a:cubicBezTo>
                  <a:pt x="86143" y="12557"/>
                  <a:pt x="86143" y="12632"/>
                  <a:pt x="86107" y="12632"/>
                </a:cubicBezTo>
                <a:cubicBezTo>
                  <a:pt x="86070" y="12708"/>
                  <a:pt x="86033" y="12708"/>
                  <a:pt x="85996" y="12783"/>
                </a:cubicBezTo>
                <a:cubicBezTo>
                  <a:pt x="85960" y="12858"/>
                  <a:pt x="85960" y="12933"/>
                  <a:pt x="85923" y="12933"/>
                </a:cubicBezTo>
                <a:cubicBezTo>
                  <a:pt x="85886" y="12933"/>
                  <a:pt x="85849" y="12933"/>
                  <a:pt x="85849" y="12933"/>
                </a:cubicBezTo>
                <a:cubicBezTo>
                  <a:pt x="85813" y="13008"/>
                  <a:pt x="85776" y="12933"/>
                  <a:pt x="85745" y="12933"/>
                </a:cubicBezTo>
                <a:cubicBezTo>
                  <a:pt x="85672" y="12933"/>
                  <a:pt x="85635" y="12933"/>
                  <a:pt x="85562" y="13008"/>
                </a:cubicBezTo>
                <a:cubicBezTo>
                  <a:pt x="85525" y="13008"/>
                  <a:pt x="85488" y="13084"/>
                  <a:pt x="85451" y="13159"/>
                </a:cubicBezTo>
                <a:cubicBezTo>
                  <a:pt x="85415" y="13159"/>
                  <a:pt x="85415" y="13221"/>
                  <a:pt x="85378" y="13297"/>
                </a:cubicBezTo>
                <a:cubicBezTo>
                  <a:pt x="85378" y="13372"/>
                  <a:pt x="85378" y="13447"/>
                  <a:pt x="85378" y="13447"/>
                </a:cubicBezTo>
                <a:cubicBezTo>
                  <a:pt x="85341" y="13522"/>
                  <a:pt x="85341" y="13597"/>
                  <a:pt x="85341" y="13597"/>
                </a:cubicBezTo>
                <a:cubicBezTo>
                  <a:pt x="85304" y="13597"/>
                  <a:pt x="85274" y="13597"/>
                  <a:pt x="85274" y="13597"/>
                </a:cubicBezTo>
                <a:cubicBezTo>
                  <a:pt x="85237" y="13597"/>
                  <a:pt x="85200" y="13597"/>
                  <a:pt x="85163" y="13597"/>
                </a:cubicBezTo>
                <a:cubicBezTo>
                  <a:pt x="85163" y="13597"/>
                  <a:pt x="85127" y="13673"/>
                  <a:pt x="85090" y="13673"/>
                </a:cubicBezTo>
                <a:lnTo>
                  <a:pt x="85053" y="13673"/>
                </a:lnTo>
                <a:cubicBezTo>
                  <a:pt x="85016" y="13673"/>
                  <a:pt x="84980" y="13673"/>
                  <a:pt x="84980" y="13748"/>
                </a:cubicBezTo>
                <a:cubicBezTo>
                  <a:pt x="84943" y="13748"/>
                  <a:pt x="84906" y="13748"/>
                  <a:pt x="84906" y="13898"/>
                </a:cubicBezTo>
                <a:cubicBezTo>
                  <a:pt x="84906" y="13973"/>
                  <a:pt x="84943" y="14049"/>
                  <a:pt x="84980" y="14124"/>
                </a:cubicBezTo>
                <a:cubicBezTo>
                  <a:pt x="84980" y="14186"/>
                  <a:pt x="85016" y="14186"/>
                  <a:pt x="85053" y="14186"/>
                </a:cubicBezTo>
                <a:cubicBezTo>
                  <a:pt x="85090" y="14262"/>
                  <a:pt x="85127" y="14262"/>
                  <a:pt x="85200" y="14337"/>
                </a:cubicBezTo>
                <a:cubicBezTo>
                  <a:pt x="85237" y="14337"/>
                  <a:pt x="85237" y="14337"/>
                  <a:pt x="85274" y="14412"/>
                </a:cubicBezTo>
                <a:cubicBezTo>
                  <a:pt x="85274" y="14412"/>
                  <a:pt x="85274" y="14487"/>
                  <a:pt x="85274" y="14562"/>
                </a:cubicBezTo>
                <a:cubicBezTo>
                  <a:pt x="85274" y="14713"/>
                  <a:pt x="85274" y="14713"/>
                  <a:pt x="85274" y="14713"/>
                </a:cubicBezTo>
                <a:cubicBezTo>
                  <a:pt x="85274" y="14713"/>
                  <a:pt x="85237" y="14788"/>
                  <a:pt x="85200" y="14863"/>
                </a:cubicBezTo>
                <a:cubicBezTo>
                  <a:pt x="85200" y="14788"/>
                  <a:pt x="85163" y="14788"/>
                  <a:pt x="85127" y="14788"/>
                </a:cubicBezTo>
                <a:cubicBezTo>
                  <a:pt x="85053" y="14788"/>
                  <a:pt x="85016" y="14713"/>
                  <a:pt x="84906" y="14713"/>
                </a:cubicBezTo>
                <a:cubicBezTo>
                  <a:pt x="84869" y="14713"/>
                  <a:pt x="84833" y="14713"/>
                  <a:pt x="84759" y="14788"/>
                </a:cubicBezTo>
                <a:cubicBezTo>
                  <a:pt x="84759" y="14788"/>
                  <a:pt x="84728" y="14788"/>
                  <a:pt x="84692" y="14788"/>
                </a:cubicBezTo>
                <a:cubicBezTo>
                  <a:pt x="84692" y="14788"/>
                  <a:pt x="84692" y="14863"/>
                  <a:pt x="84655" y="14938"/>
                </a:cubicBezTo>
                <a:cubicBezTo>
                  <a:pt x="84618" y="14938"/>
                  <a:pt x="84618" y="15014"/>
                  <a:pt x="84581" y="15014"/>
                </a:cubicBezTo>
                <a:cubicBezTo>
                  <a:pt x="84545" y="15089"/>
                  <a:pt x="84545" y="15014"/>
                  <a:pt x="84508" y="15014"/>
                </a:cubicBezTo>
                <a:cubicBezTo>
                  <a:pt x="84471" y="15014"/>
                  <a:pt x="84471" y="15089"/>
                  <a:pt x="84434" y="15014"/>
                </a:cubicBezTo>
                <a:cubicBezTo>
                  <a:pt x="84398" y="15014"/>
                  <a:pt x="84398" y="14863"/>
                  <a:pt x="84361" y="14863"/>
                </a:cubicBezTo>
                <a:cubicBezTo>
                  <a:pt x="84287" y="14863"/>
                  <a:pt x="84257" y="14938"/>
                  <a:pt x="84147" y="14938"/>
                </a:cubicBezTo>
                <a:cubicBezTo>
                  <a:pt x="84110" y="14938"/>
                  <a:pt x="84073" y="14938"/>
                  <a:pt x="84036" y="14938"/>
                </a:cubicBezTo>
                <a:cubicBezTo>
                  <a:pt x="84000" y="14938"/>
                  <a:pt x="83963" y="14938"/>
                  <a:pt x="83963" y="14938"/>
                </a:cubicBezTo>
                <a:cubicBezTo>
                  <a:pt x="83926" y="15014"/>
                  <a:pt x="83889" y="15014"/>
                  <a:pt x="83889" y="15014"/>
                </a:cubicBezTo>
                <a:cubicBezTo>
                  <a:pt x="83565" y="15014"/>
                  <a:pt x="83565" y="15014"/>
                  <a:pt x="83565" y="15014"/>
                </a:cubicBezTo>
                <a:cubicBezTo>
                  <a:pt x="83528" y="15014"/>
                  <a:pt x="83491" y="15014"/>
                  <a:pt x="83491" y="15014"/>
                </a:cubicBezTo>
                <a:cubicBezTo>
                  <a:pt x="83454" y="15014"/>
                  <a:pt x="83418" y="15014"/>
                  <a:pt x="83418" y="15014"/>
                </a:cubicBezTo>
                <a:cubicBezTo>
                  <a:pt x="83381" y="15089"/>
                  <a:pt x="83418" y="15164"/>
                  <a:pt x="83381" y="15164"/>
                </a:cubicBezTo>
                <a:cubicBezTo>
                  <a:pt x="83381" y="15227"/>
                  <a:pt x="83344" y="15302"/>
                  <a:pt x="83344" y="15302"/>
                </a:cubicBezTo>
                <a:cubicBezTo>
                  <a:pt x="82983" y="15302"/>
                  <a:pt x="82983" y="15302"/>
                  <a:pt x="82983" y="15302"/>
                </a:cubicBezTo>
                <a:cubicBezTo>
                  <a:pt x="82909" y="15302"/>
                  <a:pt x="82909" y="15452"/>
                  <a:pt x="82836" y="15527"/>
                </a:cubicBezTo>
                <a:cubicBezTo>
                  <a:pt x="82872" y="15603"/>
                  <a:pt x="82872" y="15603"/>
                  <a:pt x="82872" y="15678"/>
                </a:cubicBezTo>
                <a:cubicBezTo>
                  <a:pt x="82909" y="15753"/>
                  <a:pt x="82946" y="15753"/>
                  <a:pt x="82946" y="15828"/>
                </a:cubicBezTo>
                <a:cubicBezTo>
                  <a:pt x="82983" y="15903"/>
                  <a:pt x="83019" y="15903"/>
                  <a:pt x="83019" y="15979"/>
                </a:cubicBezTo>
                <a:cubicBezTo>
                  <a:pt x="83056" y="16054"/>
                  <a:pt x="83093" y="16054"/>
                  <a:pt x="83093" y="16054"/>
                </a:cubicBezTo>
                <a:cubicBezTo>
                  <a:pt x="83093" y="16204"/>
                  <a:pt x="83093" y="16279"/>
                  <a:pt x="83093" y="16342"/>
                </a:cubicBezTo>
                <a:cubicBezTo>
                  <a:pt x="83093" y="16417"/>
                  <a:pt x="83093" y="16492"/>
                  <a:pt x="83093" y="16492"/>
                </a:cubicBezTo>
                <a:cubicBezTo>
                  <a:pt x="83093" y="16568"/>
                  <a:pt x="83130" y="16568"/>
                  <a:pt x="83130" y="16643"/>
                </a:cubicBezTo>
                <a:cubicBezTo>
                  <a:pt x="83130" y="16718"/>
                  <a:pt x="83130" y="16793"/>
                  <a:pt x="83166" y="16793"/>
                </a:cubicBezTo>
                <a:cubicBezTo>
                  <a:pt x="83197" y="16868"/>
                  <a:pt x="83240" y="16793"/>
                  <a:pt x="83307" y="16793"/>
                </a:cubicBezTo>
                <a:cubicBezTo>
                  <a:pt x="83418" y="16793"/>
                  <a:pt x="83418" y="16793"/>
                  <a:pt x="83418" y="16793"/>
                </a:cubicBezTo>
                <a:cubicBezTo>
                  <a:pt x="83454" y="16793"/>
                  <a:pt x="83491" y="16793"/>
                  <a:pt x="83528" y="16793"/>
                </a:cubicBezTo>
                <a:cubicBezTo>
                  <a:pt x="83528" y="16793"/>
                  <a:pt x="83565" y="16868"/>
                  <a:pt x="83601" y="16868"/>
                </a:cubicBezTo>
                <a:cubicBezTo>
                  <a:pt x="83601" y="16868"/>
                  <a:pt x="83601" y="16944"/>
                  <a:pt x="83638" y="17019"/>
                </a:cubicBezTo>
                <a:cubicBezTo>
                  <a:pt x="83675" y="17094"/>
                  <a:pt x="83712" y="17094"/>
                  <a:pt x="83712" y="17169"/>
                </a:cubicBezTo>
                <a:cubicBezTo>
                  <a:pt x="83712" y="17169"/>
                  <a:pt x="83712" y="17244"/>
                  <a:pt x="83712" y="17320"/>
                </a:cubicBezTo>
                <a:cubicBezTo>
                  <a:pt x="83712" y="17457"/>
                  <a:pt x="83712" y="17457"/>
                  <a:pt x="83712" y="17457"/>
                </a:cubicBezTo>
                <a:cubicBezTo>
                  <a:pt x="83712" y="17608"/>
                  <a:pt x="83638" y="17683"/>
                  <a:pt x="83565" y="17683"/>
                </a:cubicBezTo>
                <a:cubicBezTo>
                  <a:pt x="83491" y="17683"/>
                  <a:pt x="83491" y="17608"/>
                  <a:pt x="83454" y="17608"/>
                </a:cubicBezTo>
                <a:cubicBezTo>
                  <a:pt x="83418" y="17533"/>
                  <a:pt x="83381" y="17533"/>
                  <a:pt x="83381" y="17533"/>
                </a:cubicBezTo>
                <a:cubicBezTo>
                  <a:pt x="83344" y="17457"/>
                  <a:pt x="83381" y="17382"/>
                  <a:pt x="83344" y="17382"/>
                </a:cubicBezTo>
                <a:cubicBezTo>
                  <a:pt x="83307" y="17320"/>
                  <a:pt x="83307" y="17382"/>
                  <a:pt x="83271" y="17382"/>
                </a:cubicBezTo>
                <a:cubicBezTo>
                  <a:pt x="83240" y="17320"/>
                  <a:pt x="83197" y="17320"/>
                  <a:pt x="83197" y="17320"/>
                </a:cubicBezTo>
                <a:cubicBezTo>
                  <a:pt x="83166" y="17320"/>
                  <a:pt x="83130" y="17320"/>
                  <a:pt x="83130" y="17244"/>
                </a:cubicBezTo>
                <a:cubicBezTo>
                  <a:pt x="83093" y="17244"/>
                  <a:pt x="83056" y="17244"/>
                  <a:pt x="83056" y="17244"/>
                </a:cubicBezTo>
                <a:cubicBezTo>
                  <a:pt x="83019" y="17169"/>
                  <a:pt x="83056" y="17094"/>
                  <a:pt x="83019" y="17094"/>
                </a:cubicBezTo>
                <a:cubicBezTo>
                  <a:pt x="83019" y="17019"/>
                  <a:pt x="83019" y="17019"/>
                  <a:pt x="83019" y="16944"/>
                </a:cubicBezTo>
                <a:cubicBezTo>
                  <a:pt x="82983" y="16868"/>
                  <a:pt x="82946" y="16868"/>
                  <a:pt x="82946" y="16868"/>
                </a:cubicBezTo>
                <a:cubicBezTo>
                  <a:pt x="82511" y="16868"/>
                  <a:pt x="82511" y="16868"/>
                  <a:pt x="82511" y="16868"/>
                </a:cubicBezTo>
                <a:cubicBezTo>
                  <a:pt x="82474" y="16868"/>
                  <a:pt x="82437" y="16793"/>
                  <a:pt x="82364" y="16718"/>
                </a:cubicBezTo>
                <a:lnTo>
                  <a:pt x="82364" y="16568"/>
                </a:lnTo>
                <a:cubicBezTo>
                  <a:pt x="82327" y="16492"/>
                  <a:pt x="82254" y="16492"/>
                  <a:pt x="82223" y="16492"/>
                </a:cubicBezTo>
                <a:cubicBezTo>
                  <a:pt x="82180" y="16492"/>
                  <a:pt x="82180" y="16492"/>
                  <a:pt x="82150" y="16492"/>
                </a:cubicBezTo>
                <a:cubicBezTo>
                  <a:pt x="82113" y="16492"/>
                  <a:pt x="82113" y="16568"/>
                  <a:pt x="82076" y="16643"/>
                </a:cubicBezTo>
                <a:cubicBezTo>
                  <a:pt x="82076" y="16643"/>
                  <a:pt x="82039" y="16643"/>
                  <a:pt x="82003" y="16643"/>
                </a:cubicBezTo>
                <a:cubicBezTo>
                  <a:pt x="81929" y="16718"/>
                  <a:pt x="81892" y="16718"/>
                  <a:pt x="81782" y="16793"/>
                </a:cubicBezTo>
                <a:cubicBezTo>
                  <a:pt x="81819" y="16868"/>
                  <a:pt x="81819" y="16868"/>
                  <a:pt x="81819" y="16868"/>
                </a:cubicBezTo>
                <a:cubicBezTo>
                  <a:pt x="81856" y="16944"/>
                  <a:pt x="81856" y="16944"/>
                  <a:pt x="81892" y="16944"/>
                </a:cubicBezTo>
                <a:cubicBezTo>
                  <a:pt x="81929" y="16944"/>
                  <a:pt x="81966" y="16944"/>
                  <a:pt x="82039" y="16944"/>
                </a:cubicBezTo>
                <a:cubicBezTo>
                  <a:pt x="82039" y="16944"/>
                  <a:pt x="82076" y="16944"/>
                  <a:pt x="82113" y="16944"/>
                </a:cubicBezTo>
                <a:cubicBezTo>
                  <a:pt x="82113" y="16944"/>
                  <a:pt x="82150" y="17019"/>
                  <a:pt x="82150" y="17094"/>
                </a:cubicBezTo>
                <a:cubicBezTo>
                  <a:pt x="82180" y="17169"/>
                  <a:pt x="82223" y="17169"/>
                  <a:pt x="82223" y="17244"/>
                </a:cubicBezTo>
                <a:cubicBezTo>
                  <a:pt x="82223" y="17320"/>
                  <a:pt x="82180" y="17320"/>
                  <a:pt x="82180" y="17382"/>
                </a:cubicBezTo>
                <a:cubicBezTo>
                  <a:pt x="82113" y="17382"/>
                  <a:pt x="82076" y="17382"/>
                  <a:pt x="82003" y="17320"/>
                </a:cubicBezTo>
                <a:cubicBezTo>
                  <a:pt x="82003" y="17320"/>
                  <a:pt x="81966" y="17320"/>
                  <a:pt x="81929" y="17320"/>
                </a:cubicBezTo>
                <a:cubicBezTo>
                  <a:pt x="81892" y="17244"/>
                  <a:pt x="81929" y="17169"/>
                  <a:pt x="81892" y="17169"/>
                </a:cubicBezTo>
                <a:cubicBezTo>
                  <a:pt x="81856" y="17094"/>
                  <a:pt x="81819" y="17169"/>
                  <a:pt x="81782" y="17169"/>
                </a:cubicBezTo>
                <a:cubicBezTo>
                  <a:pt x="81745" y="17169"/>
                  <a:pt x="81745" y="17169"/>
                  <a:pt x="81745" y="17169"/>
                </a:cubicBezTo>
                <a:cubicBezTo>
                  <a:pt x="81709" y="17169"/>
                  <a:pt x="81678" y="17094"/>
                  <a:pt x="81678" y="17169"/>
                </a:cubicBezTo>
                <a:cubicBezTo>
                  <a:pt x="81641" y="17169"/>
                  <a:pt x="81641" y="17244"/>
                  <a:pt x="81641" y="17320"/>
                </a:cubicBezTo>
                <a:cubicBezTo>
                  <a:pt x="81604" y="17320"/>
                  <a:pt x="81604" y="17382"/>
                  <a:pt x="81604" y="17457"/>
                </a:cubicBezTo>
                <a:cubicBezTo>
                  <a:pt x="81604" y="17533"/>
                  <a:pt x="81531" y="17533"/>
                  <a:pt x="81531" y="17608"/>
                </a:cubicBezTo>
                <a:cubicBezTo>
                  <a:pt x="81531" y="17758"/>
                  <a:pt x="81641" y="17909"/>
                  <a:pt x="81709" y="17909"/>
                </a:cubicBezTo>
                <a:cubicBezTo>
                  <a:pt x="81745" y="17909"/>
                  <a:pt x="81782" y="17909"/>
                  <a:pt x="81856" y="17909"/>
                </a:cubicBezTo>
                <a:cubicBezTo>
                  <a:pt x="81892" y="17909"/>
                  <a:pt x="81892" y="17909"/>
                  <a:pt x="81929" y="17909"/>
                </a:cubicBezTo>
                <a:cubicBezTo>
                  <a:pt x="82003" y="17984"/>
                  <a:pt x="82076" y="18059"/>
                  <a:pt x="82150" y="18134"/>
                </a:cubicBezTo>
                <a:cubicBezTo>
                  <a:pt x="82150" y="18134"/>
                  <a:pt x="82150" y="18209"/>
                  <a:pt x="82180" y="18285"/>
                </a:cubicBezTo>
                <a:cubicBezTo>
                  <a:pt x="82223" y="18285"/>
                  <a:pt x="82223" y="18285"/>
                  <a:pt x="82254" y="18285"/>
                </a:cubicBezTo>
                <a:cubicBezTo>
                  <a:pt x="82290" y="18360"/>
                  <a:pt x="82290" y="18360"/>
                  <a:pt x="82327" y="18360"/>
                </a:cubicBezTo>
                <a:cubicBezTo>
                  <a:pt x="82327" y="18422"/>
                  <a:pt x="82364" y="18422"/>
                  <a:pt x="82364" y="18498"/>
                </a:cubicBezTo>
                <a:cubicBezTo>
                  <a:pt x="82364" y="18573"/>
                  <a:pt x="82327" y="18573"/>
                  <a:pt x="82327" y="18648"/>
                </a:cubicBezTo>
                <a:cubicBezTo>
                  <a:pt x="82290" y="18573"/>
                  <a:pt x="82290" y="18498"/>
                  <a:pt x="82254" y="18422"/>
                </a:cubicBezTo>
                <a:cubicBezTo>
                  <a:pt x="82223" y="18422"/>
                  <a:pt x="82150" y="18422"/>
                  <a:pt x="82113" y="18422"/>
                </a:cubicBezTo>
                <a:cubicBezTo>
                  <a:pt x="82076" y="18360"/>
                  <a:pt x="82076" y="18285"/>
                  <a:pt x="82039" y="18285"/>
                </a:cubicBezTo>
                <a:cubicBezTo>
                  <a:pt x="82039" y="18285"/>
                  <a:pt x="82003" y="18285"/>
                  <a:pt x="81966" y="18285"/>
                </a:cubicBezTo>
                <a:cubicBezTo>
                  <a:pt x="81966" y="18285"/>
                  <a:pt x="81929" y="18285"/>
                  <a:pt x="81892" y="18285"/>
                </a:cubicBezTo>
                <a:cubicBezTo>
                  <a:pt x="81892" y="18285"/>
                  <a:pt x="81856" y="18209"/>
                  <a:pt x="81819" y="18209"/>
                </a:cubicBezTo>
                <a:lnTo>
                  <a:pt x="81782" y="18134"/>
                </a:lnTo>
                <a:cubicBezTo>
                  <a:pt x="81678" y="18134"/>
                  <a:pt x="81641" y="18209"/>
                  <a:pt x="81568" y="18134"/>
                </a:cubicBezTo>
                <a:cubicBezTo>
                  <a:pt x="81494" y="18134"/>
                  <a:pt x="81457" y="18134"/>
                  <a:pt x="81421" y="18059"/>
                </a:cubicBezTo>
                <a:cubicBezTo>
                  <a:pt x="81384" y="17984"/>
                  <a:pt x="81347" y="17984"/>
                  <a:pt x="81347" y="17909"/>
                </a:cubicBezTo>
                <a:cubicBezTo>
                  <a:pt x="81347" y="17833"/>
                  <a:pt x="81310" y="17833"/>
                  <a:pt x="81310" y="17758"/>
                </a:cubicBezTo>
                <a:cubicBezTo>
                  <a:pt x="81310" y="17683"/>
                  <a:pt x="81310" y="17683"/>
                  <a:pt x="81310" y="17608"/>
                </a:cubicBezTo>
                <a:cubicBezTo>
                  <a:pt x="81310" y="17320"/>
                  <a:pt x="81310" y="17320"/>
                  <a:pt x="81310" y="17320"/>
                </a:cubicBezTo>
                <a:cubicBezTo>
                  <a:pt x="81310" y="17244"/>
                  <a:pt x="81310" y="17169"/>
                  <a:pt x="81310" y="17019"/>
                </a:cubicBezTo>
                <a:cubicBezTo>
                  <a:pt x="81310" y="17019"/>
                  <a:pt x="81347" y="16944"/>
                  <a:pt x="81347" y="16868"/>
                </a:cubicBezTo>
                <a:cubicBezTo>
                  <a:pt x="81384" y="16868"/>
                  <a:pt x="81347" y="16793"/>
                  <a:pt x="81347" y="16793"/>
                </a:cubicBezTo>
                <a:cubicBezTo>
                  <a:pt x="81347" y="16718"/>
                  <a:pt x="81384" y="16643"/>
                  <a:pt x="81347" y="16643"/>
                </a:cubicBezTo>
                <a:cubicBezTo>
                  <a:pt x="81347" y="16568"/>
                  <a:pt x="81347" y="16492"/>
                  <a:pt x="81347" y="16492"/>
                </a:cubicBezTo>
                <a:cubicBezTo>
                  <a:pt x="81347" y="16417"/>
                  <a:pt x="81274" y="16417"/>
                  <a:pt x="81274" y="16417"/>
                </a:cubicBezTo>
                <a:cubicBezTo>
                  <a:pt x="81274" y="16342"/>
                  <a:pt x="81274" y="16279"/>
                  <a:pt x="81274" y="16279"/>
                </a:cubicBezTo>
                <a:cubicBezTo>
                  <a:pt x="81237" y="16129"/>
                  <a:pt x="81237" y="16054"/>
                  <a:pt x="81206" y="15979"/>
                </a:cubicBezTo>
                <a:cubicBezTo>
                  <a:pt x="81163" y="15979"/>
                  <a:pt x="81163" y="16054"/>
                  <a:pt x="81133" y="16054"/>
                </a:cubicBezTo>
                <a:cubicBezTo>
                  <a:pt x="81096" y="16054"/>
                  <a:pt x="81096" y="16054"/>
                  <a:pt x="81059" y="16054"/>
                </a:cubicBezTo>
                <a:cubicBezTo>
                  <a:pt x="81059" y="16129"/>
                  <a:pt x="81059" y="16204"/>
                  <a:pt x="81059" y="16279"/>
                </a:cubicBezTo>
                <a:cubicBezTo>
                  <a:pt x="81059" y="16279"/>
                  <a:pt x="81096" y="16342"/>
                  <a:pt x="81096" y="16417"/>
                </a:cubicBezTo>
                <a:cubicBezTo>
                  <a:pt x="81096" y="16568"/>
                  <a:pt x="81096" y="16643"/>
                  <a:pt x="81096" y="16793"/>
                </a:cubicBezTo>
                <a:cubicBezTo>
                  <a:pt x="81096" y="16868"/>
                  <a:pt x="81059" y="16944"/>
                  <a:pt x="81059" y="16944"/>
                </a:cubicBezTo>
                <a:cubicBezTo>
                  <a:pt x="81059" y="17169"/>
                  <a:pt x="81059" y="17169"/>
                  <a:pt x="81059" y="17169"/>
                </a:cubicBezTo>
                <a:cubicBezTo>
                  <a:pt x="81022" y="17169"/>
                  <a:pt x="80986" y="17094"/>
                  <a:pt x="80912" y="17094"/>
                </a:cubicBezTo>
                <a:cubicBezTo>
                  <a:pt x="80875" y="17094"/>
                  <a:pt x="80875" y="17169"/>
                  <a:pt x="80839" y="17169"/>
                </a:cubicBezTo>
                <a:cubicBezTo>
                  <a:pt x="80802" y="17169"/>
                  <a:pt x="80802" y="17169"/>
                  <a:pt x="80765" y="17169"/>
                </a:cubicBezTo>
                <a:cubicBezTo>
                  <a:pt x="80765" y="17244"/>
                  <a:pt x="80765" y="17320"/>
                  <a:pt x="80765" y="17382"/>
                </a:cubicBezTo>
                <a:cubicBezTo>
                  <a:pt x="80765" y="17382"/>
                  <a:pt x="80765" y="17457"/>
                  <a:pt x="80765" y="17533"/>
                </a:cubicBezTo>
                <a:cubicBezTo>
                  <a:pt x="80728" y="17533"/>
                  <a:pt x="80692" y="17533"/>
                  <a:pt x="80692" y="17608"/>
                </a:cubicBezTo>
                <a:cubicBezTo>
                  <a:pt x="80661" y="17608"/>
                  <a:pt x="80624" y="17608"/>
                  <a:pt x="80624" y="17608"/>
                </a:cubicBezTo>
                <a:cubicBezTo>
                  <a:pt x="80551" y="17683"/>
                  <a:pt x="80514" y="17758"/>
                  <a:pt x="80514" y="17909"/>
                </a:cubicBezTo>
                <a:cubicBezTo>
                  <a:pt x="80514" y="17984"/>
                  <a:pt x="80514" y="17984"/>
                  <a:pt x="80514" y="17984"/>
                </a:cubicBezTo>
                <a:cubicBezTo>
                  <a:pt x="80551" y="18209"/>
                  <a:pt x="80624" y="18285"/>
                  <a:pt x="80692" y="18422"/>
                </a:cubicBezTo>
                <a:cubicBezTo>
                  <a:pt x="80728" y="18498"/>
                  <a:pt x="80765" y="18498"/>
                  <a:pt x="80802" y="18648"/>
                </a:cubicBezTo>
                <a:cubicBezTo>
                  <a:pt x="80802" y="18723"/>
                  <a:pt x="80802" y="18723"/>
                  <a:pt x="80802" y="18798"/>
                </a:cubicBezTo>
                <a:cubicBezTo>
                  <a:pt x="80802" y="18874"/>
                  <a:pt x="80839" y="18949"/>
                  <a:pt x="80839" y="19099"/>
                </a:cubicBezTo>
                <a:cubicBezTo>
                  <a:pt x="80839" y="19174"/>
                  <a:pt x="80839" y="19174"/>
                  <a:pt x="80839" y="19250"/>
                </a:cubicBezTo>
                <a:cubicBezTo>
                  <a:pt x="80802" y="19250"/>
                  <a:pt x="80802" y="19325"/>
                  <a:pt x="80802" y="19400"/>
                </a:cubicBezTo>
                <a:cubicBezTo>
                  <a:pt x="80765" y="19475"/>
                  <a:pt x="80692" y="19475"/>
                  <a:pt x="80692" y="19613"/>
                </a:cubicBezTo>
                <a:cubicBezTo>
                  <a:pt x="80692" y="19688"/>
                  <a:pt x="80692" y="19688"/>
                  <a:pt x="80692" y="19688"/>
                </a:cubicBezTo>
                <a:lnTo>
                  <a:pt x="80728" y="19763"/>
                </a:lnTo>
                <a:cubicBezTo>
                  <a:pt x="80728" y="19839"/>
                  <a:pt x="80728" y="19914"/>
                  <a:pt x="80765" y="19989"/>
                </a:cubicBezTo>
                <a:cubicBezTo>
                  <a:pt x="80765" y="19989"/>
                  <a:pt x="80765" y="20064"/>
                  <a:pt x="80765" y="20139"/>
                </a:cubicBezTo>
                <a:cubicBezTo>
                  <a:pt x="80765" y="20215"/>
                  <a:pt x="80728" y="20215"/>
                  <a:pt x="80728" y="20290"/>
                </a:cubicBezTo>
                <a:cubicBezTo>
                  <a:pt x="80728" y="20290"/>
                  <a:pt x="80728" y="20365"/>
                  <a:pt x="80765" y="20440"/>
                </a:cubicBezTo>
                <a:cubicBezTo>
                  <a:pt x="80765" y="20503"/>
                  <a:pt x="80802" y="20578"/>
                  <a:pt x="80839" y="20653"/>
                </a:cubicBezTo>
                <a:cubicBezTo>
                  <a:pt x="80839" y="20728"/>
                  <a:pt x="80875" y="20728"/>
                  <a:pt x="80912" y="20728"/>
                </a:cubicBezTo>
                <a:cubicBezTo>
                  <a:pt x="81237" y="20728"/>
                  <a:pt x="81237" y="20728"/>
                  <a:pt x="81237" y="20728"/>
                </a:cubicBezTo>
                <a:cubicBezTo>
                  <a:pt x="81274" y="20728"/>
                  <a:pt x="81274" y="20653"/>
                  <a:pt x="81310" y="20653"/>
                </a:cubicBezTo>
                <a:cubicBezTo>
                  <a:pt x="81310" y="20578"/>
                  <a:pt x="81347" y="20578"/>
                  <a:pt x="81347" y="20503"/>
                </a:cubicBezTo>
                <a:cubicBezTo>
                  <a:pt x="81384" y="20440"/>
                  <a:pt x="81384" y="20365"/>
                  <a:pt x="81421" y="20365"/>
                </a:cubicBezTo>
                <a:cubicBezTo>
                  <a:pt x="81457" y="20365"/>
                  <a:pt x="81457" y="20365"/>
                  <a:pt x="81457" y="20365"/>
                </a:cubicBezTo>
                <a:cubicBezTo>
                  <a:pt x="81494" y="20365"/>
                  <a:pt x="81531" y="20365"/>
                  <a:pt x="81531" y="20440"/>
                </a:cubicBezTo>
                <a:cubicBezTo>
                  <a:pt x="81568" y="20440"/>
                  <a:pt x="81568" y="20503"/>
                  <a:pt x="81604" y="20578"/>
                </a:cubicBezTo>
                <a:cubicBezTo>
                  <a:pt x="81641" y="20653"/>
                  <a:pt x="81678" y="20653"/>
                  <a:pt x="81745" y="20728"/>
                </a:cubicBezTo>
                <a:lnTo>
                  <a:pt x="81782" y="20728"/>
                </a:lnTo>
                <a:cubicBezTo>
                  <a:pt x="81819" y="20804"/>
                  <a:pt x="81856" y="20804"/>
                  <a:pt x="81856" y="20879"/>
                </a:cubicBezTo>
                <a:cubicBezTo>
                  <a:pt x="81892" y="20954"/>
                  <a:pt x="81892" y="21029"/>
                  <a:pt x="81929" y="21180"/>
                </a:cubicBezTo>
                <a:cubicBezTo>
                  <a:pt x="81966" y="21255"/>
                  <a:pt x="82003" y="21330"/>
                  <a:pt x="82076" y="21405"/>
                </a:cubicBezTo>
                <a:cubicBezTo>
                  <a:pt x="82076" y="21480"/>
                  <a:pt x="82113" y="21480"/>
                  <a:pt x="82150" y="21556"/>
                </a:cubicBezTo>
                <a:lnTo>
                  <a:pt x="82180" y="21618"/>
                </a:lnTo>
                <a:cubicBezTo>
                  <a:pt x="82180" y="21769"/>
                  <a:pt x="82150" y="21844"/>
                  <a:pt x="82150" y="21919"/>
                </a:cubicBezTo>
                <a:cubicBezTo>
                  <a:pt x="82113" y="21994"/>
                  <a:pt x="82113" y="22069"/>
                  <a:pt x="82076" y="22069"/>
                </a:cubicBezTo>
                <a:cubicBezTo>
                  <a:pt x="82076" y="22145"/>
                  <a:pt x="82003" y="22145"/>
                  <a:pt x="82003" y="22220"/>
                </a:cubicBezTo>
                <a:cubicBezTo>
                  <a:pt x="82003" y="22295"/>
                  <a:pt x="82039" y="22295"/>
                  <a:pt x="82039" y="22370"/>
                </a:cubicBezTo>
                <a:cubicBezTo>
                  <a:pt x="82076" y="22370"/>
                  <a:pt x="82113" y="22295"/>
                  <a:pt x="82113" y="22370"/>
                </a:cubicBezTo>
                <a:cubicBezTo>
                  <a:pt x="82180" y="22445"/>
                  <a:pt x="82180" y="22445"/>
                  <a:pt x="82180" y="22445"/>
                </a:cubicBezTo>
                <a:cubicBezTo>
                  <a:pt x="82223" y="22445"/>
                  <a:pt x="82223" y="22521"/>
                  <a:pt x="82254" y="22583"/>
                </a:cubicBezTo>
                <a:cubicBezTo>
                  <a:pt x="82290" y="22583"/>
                  <a:pt x="82364" y="22583"/>
                  <a:pt x="82437" y="22583"/>
                </a:cubicBezTo>
                <a:cubicBezTo>
                  <a:pt x="82474" y="22583"/>
                  <a:pt x="82474" y="22583"/>
                  <a:pt x="82511" y="22583"/>
                </a:cubicBezTo>
                <a:cubicBezTo>
                  <a:pt x="82474" y="22734"/>
                  <a:pt x="82474" y="22734"/>
                  <a:pt x="82474" y="22734"/>
                </a:cubicBezTo>
                <a:cubicBezTo>
                  <a:pt x="82437" y="22809"/>
                  <a:pt x="82437" y="22809"/>
                  <a:pt x="82401" y="22809"/>
                </a:cubicBezTo>
                <a:cubicBezTo>
                  <a:pt x="82364" y="22884"/>
                  <a:pt x="82290" y="22884"/>
                  <a:pt x="82254" y="22884"/>
                </a:cubicBezTo>
                <a:cubicBezTo>
                  <a:pt x="82180" y="22884"/>
                  <a:pt x="82180" y="22884"/>
                  <a:pt x="82180" y="22884"/>
                </a:cubicBezTo>
                <a:cubicBezTo>
                  <a:pt x="82150" y="22884"/>
                  <a:pt x="82150" y="22809"/>
                  <a:pt x="82113" y="22734"/>
                </a:cubicBezTo>
                <a:cubicBezTo>
                  <a:pt x="82076" y="22734"/>
                  <a:pt x="82076" y="22671"/>
                  <a:pt x="82039" y="22671"/>
                </a:cubicBezTo>
                <a:cubicBezTo>
                  <a:pt x="82039" y="22671"/>
                  <a:pt x="82003" y="22671"/>
                  <a:pt x="81966" y="22583"/>
                </a:cubicBezTo>
                <a:cubicBezTo>
                  <a:pt x="81929" y="22583"/>
                  <a:pt x="81929" y="22445"/>
                  <a:pt x="81929" y="22295"/>
                </a:cubicBezTo>
                <a:cubicBezTo>
                  <a:pt x="81929" y="22069"/>
                  <a:pt x="81929" y="22069"/>
                  <a:pt x="81929" y="22069"/>
                </a:cubicBezTo>
                <a:cubicBezTo>
                  <a:pt x="81929" y="21994"/>
                  <a:pt x="81966" y="21994"/>
                  <a:pt x="81966" y="21919"/>
                </a:cubicBezTo>
                <a:cubicBezTo>
                  <a:pt x="81966" y="21769"/>
                  <a:pt x="81892" y="21693"/>
                  <a:pt x="81856" y="21618"/>
                </a:cubicBezTo>
                <a:cubicBezTo>
                  <a:pt x="81819" y="21556"/>
                  <a:pt x="81782" y="21618"/>
                  <a:pt x="81782" y="21556"/>
                </a:cubicBezTo>
                <a:cubicBezTo>
                  <a:pt x="81782" y="21480"/>
                  <a:pt x="81782" y="21480"/>
                  <a:pt x="81782" y="21405"/>
                </a:cubicBezTo>
                <a:cubicBezTo>
                  <a:pt x="81782" y="21330"/>
                  <a:pt x="81745" y="21330"/>
                  <a:pt x="81745" y="21255"/>
                </a:cubicBezTo>
                <a:cubicBezTo>
                  <a:pt x="81709" y="21255"/>
                  <a:pt x="81678" y="21255"/>
                  <a:pt x="81678" y="21255"/>
                </a:cubicBezTo>
                <a:cubicBezTo>
                  <a:pt x="81641" y="21180"/>
                  <a:pt x="81604" y="21180"/>
                  <a:pt x="81568" y="21180"/>
                </a:cubicBezTo>
                <a:cubicBezTo>
                  <a:pt x="81531" y="21180"/>
                  <a:pt x="81494" y="21180"/>
                  <a:pt x="81421" y="21180"/>
                </a:cubicBezTo>
                <a:cubicBezTo>
                  <a:pt x="81347" y="21180"/>
                  <a:pt x="81310" y="21180"/>
                  <a:pt x="81237" y="21180"/>
                </a:cubicBezTo>
                <a:cubicBezTo>
                  <a:pt x="81206" y="21180"/>
                  <a:pt x="81163" y="21180"/>
                  <a:pt x="81163" y="21180"/>
                </a:cubicBezTo>
                <a:cubicBezTo>
                  <a:pt x="81133" y="21180"/>
                  <a:pt x="81096" y="21255"/>
                  <a:pt x="81096" y="21255"/>
                </a:cubicBezTo>
                <a:cubicBezTo>
                  <a:pt x="81059" y="21255"/>
                  <a:pt x="81022" y="21330"/>
                  <a:pt x="81022" y="21330"/>
                </a:cubicBezTo>
                <a:cubicBezTo>
                  <a:pt x="80986" y="21405"/>
                  <a:pt x="80949" y="21405"/>
                  <a:pt x="80949" y="21480"/>
                </a:cubicBezTo>
                <a:cubicBezTo>
                  <a:pt x="80949" y="21556"/>
                  <a:pt x="80949" y="21556"/>
                  <a:pt x="80949" y="21618"/>
                </a:cubicBezTo>
                <a:cubicBezTo>
                  <a:pt x="80949" y="21693"/>
                  <a:pt x="80986" y="21693"/>
                  <a:pt x="80986" y="21769"/>
                </a:cubicBezTo>
                <a:cubicBezTo>
                  <a:pt x="80986" y="21919"/>
                  <a:pt x="81022" y="21994"/>
                  <a:pt x="81022" y="22145"/>
                </a:cubicBezTo>
                <a:cubicBezTo>
                  <a:pt x="81022" y="22295"/>
                  <a:pt x="81022" y="22370"/>
                  <a:pt x="80986" y="22521"/>
                </a:cubicBezTo>
                <a:lnTo>
                  <a:pt x="80986" y="22583"/>
                </a:lnTo>
                <a:cubicBezTo>
                  <a:pt x="80949" y="22671"/>
                  <a:pt x="80949" y="22734"/>
                  <a:pt x="80912" y="22734"/>
                </a:cubicBezTo>
                <a:cubicBezTo>
                  <a:pt x="80875" y="22809"/>
                  <a:pt x="80875" y="22809"/>
                  <a:pt x="80839" y="22884"/>
                </a:cubicBezTo>
                <a:cubicBezTo>
                  <a:pt x="80802" y="22959"/>
                  <a:pt x="80765" y="22959"/>
                  <a:pt x="80765" y="23034"/>
                </a:cubicBezTo>
                <a:cubicBezTo>
                  <a:pt x="80728" y="23034"/>
                  <a:pt x="80692" y="23034"/>
                  <a:pt x="80692" y="23110"/>
                </a:cubicBezTo>
                <a:cubicBezTo>
                  <a:pt x="80661" y="23260"/>
                  <a:pt x="80692" y="23335"/>
                  <a:pt x="80692" y="23486"/>
                </a:cubicBezTo>
                <a:cubicBezTo>
                  <a:pt x="80624" y="23486"/>
                  <a:pt x="80588" y="23486"/>
                  <a:pt x="80551" y="23486"/>
                </a:cubicBezTo>
                <a:cubicBezTo>
                  <a:pt x="80441" y="23561"/>
                  <a:pt x="80404" y="23636"/>
                  <a:pt x="80330" y="23699"/>
                </a:cubicBezTo>
                <a:cubicBezTo>
                  <a:pt x="80294" y="23774"/>
                  <a:pt x="80220" y="23774"/>
                  <a:pt x="80183" y="23924"/>
                </a:cubicBezTo>
                <a:cubicBezTo>
                  <a:pt x="80183" y="23924"/>
                  <a:pt x="80183" y="24000"/>
                  <a:pt x="80183" y="24075"/>
                </a:cubicBezTo>
                <a:cubicBezTo>
                  <a:pt x="80183" y="24075"/>
                  <a:pt x="80147" y="24150"/>
                  <a:pt x="80147" y="24225"/>
                </a:cubicBezTo>
                <a:cubicBezTo>
                  <a:pt x="80116" y="24225"/>
                  <a:pt x="80116" y="24225"/>
                  <a:pt x="80079" y="24225"/>
                </a:cubicBezTo>
                <a:cubicBezTo>
                  <a:pt x="80006" y="24225"/>
                  <a:pt x="79969" y="24225"/>
                  <a:pt x="79932" y="24150"/>
                </a:cubicBezTo>
                <a:cubicBezTo>
                  <a:pt x="79895" y="24150"/>
                  <a:pt x="79895" y="24075"/>
                  <a:pt x="79859" y="24075"/>
                </a:cubicBezTo>
                <a:cubicBezTo>
                  <a:pt x="79822" y="24075"/>
                  <a:pt x="79822" y="24075"/>
                  <a:pt x="79785" y="24075"/>
                </a:cubicBezTo>
                <a:cubicBezTo>
                  <a:pt x="79748" y="24000"/>
                  <a:pt x="79748" y="23924"/>
                  <a:pt x="79712" y="23924"/>
                </a:cubicBezTo>
                <a:cubicBezTo>
                  <a:pt x="79313" y="23924"/>
                  <a:pt x="79313" y="23924"/>
                  <a:pt x="79313" y="23924"/>
                </a:cubicBezTo>
                <a:cubicBezTo>
                  <a:pt x="79240" y="23849"/>
                  <a:pt x="79240" y="23849"/>
                  <a:pt x="79240" y="23849"/>
                </a:cubicBezTo>
                <a:cubicBezTo>
                  <a:pt x="79240" y="23849"/>
                  <a:pt x="79277" y="23774"/>
                  <a:pt x="79277" y="23699"/>
                </a:cubicBezTo>
                <a:cubicBezTo>
                  <a:pt x="79313" y="23699"/>
                  <a:pt x="79313" y="23636"/>
                  <a:pt x="79350" y="23561"/>
                </a:cubicBezTo>
                <a:cubicBezTo>
                  <a:pt x="79387" y="23561"/>
                  <a:pt x="79387" y="23561"/>
                  <a:pt x="79424" y="23561"/>
                </a:cubicBezTo>
                <a:cubicBezTo>
                  <a:pt x="79497" y="23561"/>
                  <a:pt x="79497" y="23561"/>
                  <a:pt x="79534" y="23561"/>
                </a:cubicBezTo>
                <a:cubicBezTo>
                  <a:pt x="79571" y="23636"/>
                  <a:pt x="79607" y="23636"/>
                  <a:pt x="79607" y="23636"/>
                </a:cubicBezTo>
                <a:cubicBezTo>
                  <a:pt x="79675" y="23699"/>
                  <a:pt x="79712" y="23636"/>
                  <a:pt x="79748" y="23636"/>
                </a:cubicBezTo>
                <a:cubicBezTo>
                  <a:pt x="79822" y="23636"/>
                  <a:pt x="79859" y="23699"/>
                  <a:pt x="79895" y="23636"/>
                </a:cubicBezTo>
                <a:cubicBezTo>
                  <a:pt x="79932" y="23636"/>
                  <a:pt x="79932" y="23561"/>
                  <a:pt x="79969" y="23561"/>
                </a:cubicBezTo>
                <a:cubicBezTo>
                  <a:pt x="80006" y="23561"/>
                  <a:pt x="80006" y="23486"/>
                  <a:pt x="80042" y="23486"/>
                </a:cubicBezTo>
                <a:cubicBezTo>
                  <a:pt x="80042" y="23410"/>
                  <a:pt x="80079" y="23410"/>
                  <a:pt x="80116" y="23335"/>
                </a:cubicBezTo>
                <a:cubicBezTo>
                  <a:pt x="80147" y="23260"/>
                  <a:pt x="80147" y="23110"/>
                  <a:pt x="80183" y="23034"/>
                </a:cubicBezTo>
                <a:cubicBezTo>
                  <a:pt x="80183" y="23034"/>
                  <a:pt x="80220" y="23034"/>
                  <a:pt x="80257" y="22959"/>
                </a:cubicBezTo>
                <a:cubicBezTo>
                  <a:pt x="80294" y="22884"/>
                  <a:pt x="80330" y="22809"/>
                  <a:pt x="80367" y="22734"/>
                </a:cubicBezTo>
                <a:cubicBezTo>
                  <a:pt x="80367" y="22671"/>
                  <a:pt x="80367" y="22583"/>
                  <a:pt x="80367" y="22583"/>
                </a:cubicBezTo>
                <a:cubicBezTo>
                  <a:pt x="80404" y="22521"/>
                  <a:pt x="80441" y="22583"/>
                  <a:pt x="80441" y="22521"/>
                </a:cubicBezTo>
                <a:cubicBezTo>
                  <a:pt x="80477" y="22521"/>
                  <a:pt x="80514" y="22521"/>
                  <a:pt x="80514" y="22445"/>
                </a:cubicBezTo>
                <a:cubicBezTo>
                  <a:pt x="80551" y="22445"/>
                  <a:pt x="80514" y="22370"/>
                  <a:pt x="80514" y="22295"/>
                </a:cubicBezTo>
                <a:cubicBezTo>
                  <a:pt x="80514" y="22295"/>
                  <a:pt x="80551" y="22220"/>
                  <a:pt x="80551" y="22145"/>
                </a:cubicBezTo>
                <a:cubicBezTo>
                  <a:pt x="80551" y="22069"/>
                  <a:pt x="80588" y="21994"/>
                  <a:pt x="80588" y="21844"/>
                </a:cubicBezTo>
                <a:cubicBezTo>
                  <a:pt x="80588" y="21844"/>
                  <a:pt x="80624" y="21769"/>
                  <a:pt x="80624" y="21693"/>
                </a:cubicBezTo>
                <a:lnTo>
                  <a:pt x="80624" y="21618"/>
                </a:lnTo>
                <a:cubicBezTo>
                  <a:pt x="80624" y="21556"/>
                  <a:pt x="80661" y="21556"/>
                  <a:pt x="80661" y="21480"/>
                </a:cubicBezTo>
                <a:cubicBezTo>
                  <a:pt x="80661" y="21405"/>
                  <a:pt x="80661" y="21330"/>
                  <a:pt x="80661" y="21255"/>
                </a:cubicBezTo>
                <a:cubicBezTo>
                  <a:pt x="80588" y="21255"/>
                  <a:pt x="80551" y="21330"/>
                  <a:pt x="80514" y="21330"/>
                </a:cubicBezTo>
                <a:cubicBezTo>
                  <a:pt x="80477" y="21330"/>
                  <a:pt x="80441" y="21255"/>
                  <a:pt x="80404" y="21255"/>
                </a:cubicBezTo>
                <a:cubicBezTo>
                  <a:pt x="80404" y="21255"/>
                  <a:pt x="80367" y="21180"/>
                  <a:pt x="80330" y="21180"/>
                </a:cubicBezTo>
                <a:cubicBezTo>
                  <a:pt x="80294" y="21180"/>
                  <a:pt x="80294" y="21104"/>
                  <a:pt x="80294" y="21029"/>
                </a:cubicBezTo>
                <a:cubicBezTo>
                  <a:pt x="80257" y="20954"/>
                  <a:pt x="80257" y="20879"/>
                  <a:pt x="80257" y="20804"/>
                </a:cubicBezTo>
                <a:cubicBezTo>
                  <a:pt x="80257" y="20653"/>
                  <a:pt x="80294" y="20653"/>
                  <a:pt x="80294" y="20503"/>
                </a:cubicBezTo>
                <a:cubicBezTo>
                  <a:pt x="80294" y="20290"/>
                  <a:pt x="80294" y="20215"/>
                  <a:pt x="80294" y="20064"/>
                </a:cubicBezTo>
                <a:cubicBezTo>
                  <a:pt x="80294" y="19914"/>
                  <a:pt x="80294" y="19914"/>
                  <a:pt x="80294" y="19914"/>
                </a:cubicBezTo>
                <a:cubicBezTo>
                  <a:pt x="80294" y="19763"/>
                  <a:pt x="80330" y="19688"/>
                  <a:pt x="80330" y="19613"/>
                </a:cubicBezTo>
                <a:cubicBezTo>
                  <a:pt x="80367" y="19475"/>
                  <a:pt x="80367" y="19400"/>
                  <a:pt x="80367" y="19174"/>
                </a:cubicBezTo>
                <a:cubicBezTo>
                  <a:pt x="80367" y="19174"/>
                  <a:pt x="80367" y="19099"/>
                  <a:pt x="80367" y="19024"/>
                </a:cubicBezTo>
                <a:cubicBezTo>
                  <a:pt x="80367" y="18949"/>
                  <a:pt x="80330" y="18874"/>
                  <a:pt x="80294" y="18723"/>
                </a:cubicBezTo>
                <a:lnTo>
                  <a:pt x="80294" y="18648"/>
                </a:lnTo>
                <a:cubicBezTo>
                  <a:pt x="80257" y="18498"/>
                  <a:pt x="80257" y="18422"/>
                  <a:pt x="80220" y="18360"/>
                </a:cubicBezTo>
                <a:cubicBezTo>
                  <a:pt x="80220" y="18285"/>
                  <a:pt x="80183" y="18209"/>
                  <a:pt x="80183" y="18209"/>
                </a:cubicBezTo>
                <a:cubicBezTo>
                  <a:pt x="80147" y="18134"/>
                  <a:pt x="80147" y="18134"/>
                  <a:pt x="80147" y="18059"/>
                </a:cubicBezTo>
                <a:cubicBezTo>
                  <a:pt x="80147" y="17169"/>
                  <a:pt x="80147" y="17169"/>
                  <a:pt x="80147" y="17169"/>
                </a:cubicBezTo>
                <a:cubicBezTo>
                  <a:pt x="80183" y="17169"/>
                  <a:pt x="80220" y="17169"/>
                  <a:pt x="80294" y="17169"/>
                </a:cubicBezTo>
                <a:cubicBezTo>
                  <a:pt x="80294" y="17169"/>
                  <a:pt x="80330" y="17169"/>
                  <a:pt x="80367" y="17169"/>
                </a:cubicBezTo>
                <a:cubicBezTo>
                  <a:pt x="80367" y="16279"/>
                  <a:pt x="80367" y="16279"/>
                  <a:pt x="80367" y="16279"/>
                </a:cubicBezTo>
                <a:cubicBezTo>
                  <a:pt x="80294" y="16279"/>
                  <a:pt x="80257" y="16279"/>
                  <a:pt x="80183" y="16279"/>
                </a:cubicBezTo>
                <a:cubicBezTo>
                  <a:pt x="80147" y="16279"/>
                  <a:pt x="80147" y="16129"/>
                  <a:pt x="80116" y="16129"/>
                </a:cubicBezTo>
                <a:cubicBezTo>
                  <a:pt x="80116" y="16129"/>
                  <a:pt x="80079" y="16054"/>
                  <a:pt x="80042" y="16054"/>
                </a:cubicBezTo>
                <a:cubicBezTo>
                  <a:pt x="80006" y="16054"/>
                  <a:pt x="79969" y="16054"/>
                  <a:pt x="79895" y="16054"/>
                </a:cubicBezTo>
                <a:cubicBezTo>
                  <a:pt x="79785" y="16054"/>
                  <a:pt x="79785" y="16054"/>
                  <a:pt x="79785" y="16054"/>
                </a:cubicBezTo>
                <a:cubicBezTo>
                  <a:pt x="79748" y="16054"/>
                  <a:pt x="79712" y="16054"/>
                  <a:pt x="79675" y="16054"/>
                </a:cubicBezTo>
                <a:cubicBezTo>
                  <a:pt x="79607" y="16054"/>
                  <a:pt x="79571" y="16054"/>
                  <a:pt x="79497" y="16129"/>
                </a:cubicBezTo>
                <a:cubicBezTo>
                  <a:pt x="79460" y="16129"/>
                  <a:pt x="79460" y="16204"/>
                  <a:pt x="79424" y="16204"/>
                </a:cubicBezTo>
                <a:cubicBezTo>
                  <a:pt x="79387" y="16279"/>
                  <a:pt x="79387" y="16279"/>
                  <a:pt x="79350" y="16279"/>
                </a:cubicBezTo>
                <a:cubicBezTo>
                  <a:pt x="79313" y="16279"/>
                  <a:pt x="79313" y="16279"/>
                  <a:pt x="79277" y="16279"/>
                </a:cubicBezTo>
                <a:cubicBezTo>
                  <a:pt x="79240" y="16279"/>
                  <a:pt x="79203" y="16279"/>
                  <a:pt x="79130" y="16279"/>
                </a:cubicBezTo>
                <a:cubicBezTo>
                  <a:pt x="79130" y="16279"/>
                  <a:pt x="79099" y="16342"/>
                  <a:pt x="79062" y="16342"/>
                </a:cubicBezTo>
                <a:cubicBezTo>
                  <a:pt x="79062" y="16492"/>
                  <a:pt x="79062" y="16568"/>
                  <a:pt x="79062" y="16793"/>
                </a:cubicBezTo>
                <a:cubicBezTo>
                  <a:pt x="79062" y="16793"/>
                  <a:pt x="79062" y="16868"/>
                  <a:pt x="79062" y="16944"/>
                </a:cubicBezTo>
                <a:cubicBezTo>
                  <a:pt x="79062" y="17019"/>
                  <a:pt x="79026" y="17094"/>
                  <a:pt x="78989" y="17244"/>
                </a:cubicBezTo>
                <a:cubicBezTo>
                  <a:pt x="78952" y="17320"/>
                  <a:pt x="78952" y="17320"/>
                  <a:pt x="78952" y="17382"/>
                </a:cubicBezTo>
                <a:cubicBezTo>
                  <a:pt x="78879" y="17457"/>
                  <a:pt x="78842" y="17533"/>
                  <a:pt x="78805" y="17683"/>
                </a:cubicBezTo>
                <a:cubicBezTo>
                  <a:pt x="78805" y="17758"/>
                  <a:pt x="78805" y="17833"/>
                  <a:pt x="78768" y="17909"/>
                </a:cubicBezTo>
                <a:cubicBezTo>
                  <a:pt x="78768" y="17984"/>
                  <a:pt x="78768" y="18059"/>
                  <a:pt x="78732" y="18134"/>
                </a:cubicBezTo>
                <a:cubicBezTo>
                  <a:pt x="78732" y="18134"/>
                  <a:pt x="78695" y="18134"/>
                  <a:pt x="78658" y="18134"/>
                </a:cubicBezTo>
                <a:cubicBezTo>
                  <a:pt x="78621" y="18209"/>
                  <a:pt x="78591" y="18134"/>
                  <a:pt x="78517" y="18134"/>
                </a:cubicBezTo>
                <a:cubicBezTo>
                  <a:pt x="78480" y="18134"/>
                  <a:pt x="78480" y="18134"/>
                  <a:pt x="78480" y="18134"/>
                </a:cubicBezTo>
                <a:cubicBezTo>
                  <a:pt x="78444" y="18134"/>
                  <a:pt x="78407" y="18209"/>
                  <a:pt x="78407" y="18209"/>
                </a:cubicBezTo>
                <a:cubicBezTo>
                  <a:pt x="78370" y="18285"/>
                  <a:pt x="78370" y="18360"/>
                  <a:pt x="78370" y="18422"/>
                </a:cubicBezTo>
                <a:cubicBezTo>
                  <a:pt x="78370" y="18498"/>
                  <a:pt x="78370" y="18498"/>
                  <a:pt x="78370" y="18498"/>
                </a:cubicBezTo>
                <a:cubicBezTo>
                  <a:pt x="78370" y="18573"/>
                  <a:pt x="78370" y="18648"/>
                  <a:pt x="78370" y="18723"/>
                </a:cubicBezTo>
                <a:cubicBezTo>
                  <a:pt x="78370" y="18723"/>
                  <a:pt x="78444" y="18648"/>
                  <a:pt x="78444" y="18723"/>
                </a:cubicBezTo>
                <a:cubicBezTo>
                  <a:pt x="78480" y="18798"/>
                  <a:pt x="78554" y="18798"/>
                  <a:pt x="78554" y="18949"/>
                </a:cubicBezTo>
                <a:cubicBezTo>
                  <a:pt x="78591" y="19024"/>
                  <a:pt x="78591" y="19099"/>
                  <a:pt x="78591" y="19250"/>
                </a:cubicBezTo>
                <a:cubicBezTo>
                  <a:pt x="78591" y="19325"/>
                  <a:pt x="78591" y="19475"/>
                  <a:pt x="78554" y="19538"/>
                </a:cubicBezTo>
                <a:cubicBezTo>
                  <a:pt x="78517" y="19538"/>
                  <a:pt x="78480" y="19538"/>
                  <a:pt x="78480" y="19538"/>
                </a:cubicBezTo>
                <a:cubicBezTo>
                  <a:pt x="78444" y="19613"/>
                  <a:pt x="78444" y="19613"/>
                  <a:pt x="78407" y="19613"/>
                </a:cubicBezTo>
                <a:cubicBezTo>
                  <a:pt x="78370" y="19688"/>
                  <a:pt x="78407" y="19763"/>
                  <a:pt x="78407" y="19839"/>
                </a:cubicBezTo>
                <a:cubicBezTo>
                  <a:pt x="78407" y="19914"/>
                  <a:pt x="78407" y="19989"/>
                  <a:pt x="78407" y="20139"/>
                </a:cubicBezTo>
                <a:cubicBezTo>
                  <a:pt x="78480" y="20139"/>
                  <a:pt x="78480" y="20139"/>
                  <a:pt x="78554" y="20139"/>
                </a:cubicBezTo>
                <a:cubicBezTo>
                  <a:pt x="78591" y="20139"/>
                  <a:pt x="78591" y="20064"/>
                  <a:pt x="78621" y="20139"/>
                </a:cubicBezTo>
                <a:cubicBezTo>
                  <a:pt x="78658" y="20139"/>
                  <a:pt x="78658" y="20215"/>
                  <a:pt x="78695" y="20215"/>
                </a:cubicBezTo>
                <a:cubicBezTo>
                  <a:pt x="78695" y="20290"/>
                  <a:pt x="78732" y="20290"/>
                  <a:pt x="78732" y="20365"/>
                </a:cubicBezTo>
                <a:cubicBezTo>
                  <a:pt x="78732" y="20440"/>
                  <a:pt x="78732" y="20440"/>
                  <a:pt x="78732" y="20503"/>
                </a:cubicBezTo>
                <a:cubicBezTo>
                  <a:pt x="78768" y="20578"/>
                  <a:pt x="78768" y="20578"/>
                  <a:pt x="78768" y="20653"/>
                </a:cubicBezTo>
                <a:cubicBezTo>
                  <a:pt x="78805" y="20728"/>
                  <a:pt x="78842" y="20653"/>
                  <a:pt x="78842" y="20728"/>
                </a:cubicBezTo>
                <a:cubicBezTo>
                  <a:pt x="78879" y="20804"/>
                  <a:pt x="78879" y="20804"/>
                  <a:pt x="78915" y="20879"/>
                </a:cubicBezTo>
                <a:lnTo>
                  <a:pt x="78952" y="20879"/>
                </a:lnTo>
                <a:cubicBezTo>
                  <a:pt x="79026" y="20954"/>
                  <a:pt x="79062" y="21104"/>
                  <a:pt x="79099" y="21180"/>
                </a:cubicBezTo>
                <a:cubicBezTo>
                  <a:pt x="79099" y="21180"/>
                  <a:pt x="79130" y="21180"/>
                  <a:pt x="79166" y="21255"/>
                </a:cubicBezTo>
                <a:cubicBezTo>
                  <a:pt x="79166" y="21255"/>
                  <a:pt x="79166" y="21330"/>
                  <a:pt x="79166" y="21405"/>
                </a:cubicBezTo>
                <a:cubicBezTo>
                  <a:pt x="79166" y="21405"/>
                  <a:pt x="79166" y="21480"/>
                  <a:pt x="79166" y="21556"/>
                </a:cubicBezTo>
                <a:cubicBezTo>
                  <a:pt x="79166" y="21618"/>
                  <a:pt x="79099" y="21618"/>
                  <a:pt x="79099" y="21618"/>
                </a:cubicBezTo>
                <a:cubicBezTo>
                  <a:pt x="79062" y="21693"/>
                  <a:pt x="79099" y="21769"/>
                  <a:pt x="79062" y="21769"/>
                </a:cubicBezTo>
                <a:cubicBezTo>
                  <a:pt x="79062" y="21844"/>
                  <a:pt x="79026" y="21769"/>
                  <a:pt x="78989" y="21769"/>
                </a:cubicBezTo>
                <a:cubicBezTo>
                  <a:pt x="78952" y="21769"/>
                  <a:pt x="78952" y="21769"/>
                  <a:pt x="78952" y="21769"/>
                </a:cubicBezTo>
                <a:cubicBezTo>
                  <a:pt x="78879" y="21769"/>
                  <a:pt x="78842" y="21844"/>
                  <a:pt x="78805" y="21769"/>
                </a:cubicBezTo>
                <a:cubicBezTo>
                  <a:pt x="78732" y="21769"/>
                  <a:pt x="78695" y="21693"/>
                  <a:pt x="78658" y="21618"/>
                </a:cubicBezTo>
                <a:cubicBezTo>
                  <a:pt x="78591" y="21556"/>
                  <a:pt x="78554" y="21405"/>
                  <a:pt x="78554" y="21180"/>
                </a:cubicBezTo>
                <a:cubicBezTo>
                  <a:pt x="78517" y="21180"/>
                  <a:pt x="78480" y="21104"/>
                  <a:pt x="78444" y="21104"/>
                </a:cubicBezTo>
                <a:cubicBezTo>
                  <a:pt x="78333" y="21104"/>
                  <a:pt x="78297" y="21104"/>
                  <a:pt x="78223" y="21029"/>
                </a:cubicBezTo>
                <a:cubicBezTo>
                  <a:pt x="78186" y="21029"/>
                  <a:pt x="78186" y="20954"/>
                  <a:pt x="78150" y="20879"/>
                </a:cubicBezTo>
                <a:cubicBezTo>
                  <a:pt x="78150" y="20879"/>
                  <a:pt x="78113" y="20804"/>
                  <a:pt x="78082" y="20804"/>
                </a:cubicBezTo>
                <a:cubicBezTo>
                  <a:pt x="78045" y="20728"/>
                  <a:pt x="78009" y="20804"/>
                  <a:pt x="77972" y="20804"/>
                </a:cubicBezTo>
                <a:cubicBezTo>
                  <a:pt x="77935" y="20804"/>
                  <a:pt x="77898" y="20728"/>
                  <a:pt x="77898" y="20728"/>
                </a:cubicBezTo>
                <a:cubicBezTo>
                  <a:pt x="77825" y="20728"/>
                  <a:pt x="77788" y="20728"/>
                  <a:pt x="77751" y="20728"/>
                </a:cubicBezTo>
                <a:cubicBezTo>
                  <a:pt x="77715" y="20728"/>
                  <a:pt x="77678" y="20653"/>
                  <a:pt x="77678" y="20578"/>
                </a:cubicBezTo>
                <a:cubicBezTo>
                  <a:pt x="77641" y="20503"/>
                  <a:pt x="77678" y="20440"/>
                  <a:pt x="77641" y="20440"/>
                </a:cubicBezTo>
                <a:cubicBezTo>
                  <a:pt x="77604" y="20365"/>
                  <a:pt x="77604" y="20365"/>
                  <a:pt x="77574" y="20365"/>
                </a:cubicBezTo>
                <a:cubicBezTo>
                  <a:pt x="77537" y="20365"/>
                  <a:pt x="77537" y="20365"/>
                  <a:pt x="77500" y="20365"/>
                </a:cubicBezTo>
                <a:cubicBezTo>
                  <a:pt x="77464" y="20290"/>
                  <a:pt x="77427" y="20290"/>
                  <a:pt x="77427" y="20215"/>
                </a:cubicBezTo>
                <a:cubicBezTo>
                  <a:pt x="77390" y="20215"/>
                  <a:pt x="77353" y="20139"/>
                  <a:pt x="77353" y="20139"/>
                </a:cubicBezTo>
                <a:cubicBezTo>
                  <a:pt x="76992" y="20139"/>
                  <a:pt x="76992" y="20139"/>
                  <a:pt x="76992" y="20139"/>
                </a:cubicBezTo>
                <a:cubicBezTo>
                  <a:pt x="76955" y="20139"/>
                  <a:pt x="76955" y="20139"/>
                  <a:pt x="76918" y="20064"/>
                </a:cubicBezTo>
                <a:cubicBezTo>
                  <a:pt x="76918" y="20064"/>
                  <a:pt x="76918" y="19989"/>
                  <a:pt x="76882" y="19914"/>
                </a:cubicBezTo>
                <a:cubicBezTo>
                  <a:pt x="76882" y="19914"/>
                  <a:pt x="76845" y="19839"/>
                  <a:pt x="76808" y="19839"/>
                </a:cubicBezTo>
                <a:cubicBezTo>
                  <a:pt x="76447" y="19839"/>
                  <a:pt x="76447" y="19839"/>
                  <a:pt x="76447" y="19839"/>
                </a:cubicBezTo>
                <a:cubicBezTo>
                  <a:pt x="76373" y="19839"/>
                  <a:pt x="76373" y="19763"/>
                  <a:pt x="76300" y="19688"/>
                </a:cubicBezTo>
                <a:cubicBezTo>
                  <a:pt x="76263" y="19613"/>
                  <a:pt x="76226" y="19538"/>
                  <a:pt x="76153" y="19538"/>
                </a:cubicBezTo>
                <a:cubicBezTo>
                  <a:pt x="76153" y="19475"/>
                  <a:pt x="76116" y="19475"/>
                  <a:pt x="76116" y="19475"/>
                </a:cubicBezTo>
                <a:cubicBezTo>
                  <a:pt x="76079" y="19475"/>
                  <a:pt x="76079" y="19400"/>
                  <a:pt x="76079" y="19325"/>
                </a:cubicBezTo>
                <a:cubicBezTo>
                  <a:pt x="76042" y="19325"/>
                  <a:pt x="76012" y="19325"/>
                  <a:pt x="76012" y="19325"/>
                </a:cubicBezTo>
                <a:cubicBezTo>
                  <a:pt x="75975" y="19250"/>
                  <a:pt x="75938" y="19250"/>
                  <a:pt x="75938" y="19174"/>
                </a:cubicBezTo>
                <a:cubicBezTo>
                  <a:pt x="75901" y="19174"/>
                  <a:pt x="75938" y="19099"/>
                  <a:pt x="75901" y="19024"/>
                </a:cubicBezTo>
                <a:cubicBezTo>
                  <a:pt x="75901" y="19024"/>
                  <a:pt x="75865" y="19024"/>
                  <a:pt x="75828" y="19024"/>
                </a:cubicBezTo>
                <a:cubicBezTo>
                  <a:pt x="75791" y="19024"/>
                  <a:pt x="75754" y="19024"/>
                  <a:pt x="75718" y="19024"/>
                </a:cubicBezTo>
                <a:cubicBezTo>
                  <a:pt x="75681" y="19024"/>
                  <a:pt x="75681" y="19024"/>
                  <a:pt x="75681" y="19024"/>
                </a:cubicBezTo>
                <a:cubicBezTo>
                  <a:pt x="75681" y="19024"/>
                  <a:pt x="75644" y="19024"/>
                  <a:pt x="75644" y="19099"/>
                </a:cubicBezTo>
                <a:cubicBezTo>
                  <a:pt x="75607" y="19099"/>
                  <a:pt x="75571" y="19174"/>
                  <a:pt x="75571" y="19250"/>
                </a:cubicBezTo>
                <a:cubicBezTo>
                  <a:pt x="75571" y="19325"/>
                  <a:pt x="75571" y="19400"/>
                  <a:pt x="75571" y="19475"/>
                </a:cubicBezTo>
                <a:cubicBezTo>
                  <a:pt x="75571" y="19538"/>
                  <a:pt x="75607" y="19538"/>
                  <a:pt x="75644" y="19613"/>
                </a:cubicBezTo>
                <a:cubicBezTo>
                  <a:pt x="75681" y="19613"/>
                  <a:pt x="75718" y="19613"/>
                  <a:pt x="75718" y="19688"/>
                </a:cubicBezTo>
                <a:cubicBezTo>
                  <a:pt x="75718" y="19763"/>
                  <a:pt x="75718" y="19763"/>
                  <a:pt x="75718" y="19839"/>
                </a:cubicBezTo>
                <a:cubicBezTo>
                  <a:pt x="75718" y="19914"/>
                  <a:pt x="75718" y="19914"/>
                  <a:pt x="75718" y="19989"/>
                </a:cubicBezTo>
                <a:cubicBezTo>
                  <a:pt x="75754" y="19989"/>
                  <a:pt x="75791" y="19989"/>
                  <a:pt x="75865" y="19989"/>
                </a:cubicBezTo>
                <a:cubicBezTo>
                  <a:pt x="75901" y="19989"/>
                  <a:pt x="75901" y="20064"/>
                  <a:pt x="75938" y="20064"/>
                </a:cubicBezTo>
                <a:cubicBezTo>
                  <a:pt x="75938" y="20064"/>
                  <a:pt x="75975" y="20064"/>
                  <a:pt x="76012" y="20064"/>
                </a:cubicBezTo>
                <a:cubicBezTo>
                  <a:pt x="76012" y="20064"/>
                  <a:pt x="76042" y="20064"/>
                  <a:pt x="76079" y="20139"/>
                </a:cubicBezTo>
                <a:cubicBezTo>
                  <a:pt x="76079" y="20139"/>
                  <a:pt x="76079" y="20215"/>
                  <a:pt x="76079" y="20290"/>
                </a:cubicBezTo>
                <a:cubicBezTo>
                  <a:pt x="76079" y="20365"/>
                  <a:pt x="76116" y="20365"/>
                  <a:pt x="76116" y="20440"/>
                </a:cubicBezTo>
                <a:cubicBezTo>
                  <a:pt x="76153" y="20503"/>
                  <a:pt x="76226" y="20503"/>
                  <a:pt x="76300" y="20578"/>
                </a:cubicBezTo>
                <a:cubicBezTo>
                  <a:pt x="76336" y="20578"/>
                  <a:pt x="76336" y="20578"/>
                  <a:pt x="76373" y="20653"/>
                </a:cubicBezTo>
                <a:cubicBezTo>
                  <a:pt x="76373" y="20653"/>
                  <a:pt x="76410" y="20653"/>
                  <a:pt x="76410" y="20728"/>
                </a:cubicBezTo>
                <a:cubicBezTo>
                  <a:pt x="76410" y="20804"/>
                  <a:pt x="76410" y="20879"/>
                  <a:pt x="76410" y="20879"/>
                </a:cubicBezTo>
                <a:cubicBezTo>
                  <a:pt x="76410" y="20954"/>
                  <a:pt x="76373" y="21029"/>
                  <a:pt x="76373" y="21029"/>
                </a:cubicBezTo>
                <a:cubicBezTo>
                  <a:pt x="76336" y="21180"/>
                  <a:pt x="76300" y="21255"/>
                  <a:pt x="76263" y="21330"/>
                </a:cubicBezTo>
                <a:cubicBezTo>
                  <a:pt x="76226" y="21330"/>
                  <a:pt x="76226" y="21330"/>
                  <a:pt x="76189" y="21330"/>
                </a:cubicBezTo>
                <a:cubicBezTo>
                  <a:pt x="76116" y="21330"/>
                  <a:pt x="76116" y="21330"/>
                  <a:pt x="76116" y="21330"/>
                </a:cubicBezTo>
                <a:cubicBezTo>
                  <a:pt x="76079" y="21330"/>
                  <a:pt x="76079" y="21255"/>
                  <a:pt x="76042" y="21330"/>
                </a:cubicBezTo>
                <a:cubicBezTo>
                  <a:pt x="76012" y="21330"/>
                  <a:pt x="76012" y="21405"/>
                  <a:pt x="76012" y="21480"/>
                </a:cubicBezTo>
                <a:cubicBezTo>
                  <a:pt x="76012" y="21480"/>
                  <a:pt x="76012" y="21556"/>
                  <a:pt x="76012" y="21618"/>
                </a:cubicBezTo>
                <a:cubicBezTo>
                  <a:pt x="75975" y="21618"/>
                  <a:pt x="75975" y="21693"/>
                  <a:pt x="75975" y="21693"/>
                </a:cubicBezTo>
                <a:cubicBezTo>
                  <a:pt x="75938" y="21769"/>
                  <a:pt x="75901" y="21769"/>
                  <a:pt x="75901" y="21769"/>
                </a:cubicBezTo>
                <a:cubicBezTo>
                  <a:pt x="75828" y="21769"/>
                  <a:pt x="75828" y="21769"/>
                  <a:pt x="75828" y="21769"/>
                </a:cubicBezTo>
                <a:cubicBezTo>
                  <a:pt x="75828" y="21618"/>
                  <a:pt x="75828" y="21618"/>
                  <a:pt x="75828" y="21480"/>
                </a:cubicBezTo>
                <a:cubicBezTo>
                  <a:pt x="75828" y="21405"/>
                  <a:pt x="75828" y="21405"/>
                  <a:pt x="75828" y="21330"/>
                </a:cubicBezTo>
                <a:cubicBezTo>
                  <a:pt x="75828" y="21255"/>
                  <a:pt x="75828" y="21180"/>
                  <a:pt x="75828" y="21029"/>
                </a:cubicBezTo>
                <a:cubicBezTo>
                  <a:pt x="75828" y="20954"/>
                  <a:pt x="75828" y="20954"/>
                  <a:pt x="75828" y="20879"/>
                </a:cubicBezTo>
                <a:cubicBezTo>
                  <a:pt x="75718" y="20879"/>
                  <a:pt x="75718" y="20879"/>
                  <a:pt x="75718" y="20879"/>
                </a:cubicBezTo>
                <a:cubicBezTo>
                  <a:pt x="75681" y="20954"/>
                  <a:pt x="75644" y="20879"/>
                  <a:pt x="75644" y="20954"/>
                </a:cubicBezTo>
                <a:cubicBezTo>
                  <a:pt x="75607" y="20954"/>
                  <a:pt x="75607" y="21029"/>
                  <a:pt x="75571" y="21029"/>
                </a:cubicBezTo>
                <a:cubicBezTo>
                  <a:pt x="75571" y="21104"/>
                  <a:pt x="75571" y="21180"/>
                  <a:pt x="75540" y="21180"/>
                </a:cubicBezTo>
                <a:cubicBezTo>
                  <a:pt x="75540" y="21255"/>
                  <a:pt x="75540" y="21330"/>
                  <a:pt x="75497" y="21330"/>
                </a:cubicBezTo>
                <a:cubicBezTo>
                  <a:pt x="75467" y="21405"/>
                  <a:pt x="75430" y="21330"/>
                  <a:pt x="75356" y="21330"/>
                </a:cubicBezTo>
                <a:cubicBezTo>
                  <a:pt x="75283" y="21330"/>
                  <a:pt x="75283" y="21330"/>
                  <a:pt x="75283" y="21330"/>
                </a:cubicBezTo>
                <a:cubicBezTo>
                  <a:pt x="75246" y="21330"/>
                  <a:pt x="75209" y="21330"/>
                  <a:pt x="75173" y="21330"/>
                </a:cubicBezTo>
                <a:cubicBezTo>
                  <a:pt x="75136" y="21330"/>
                  <a:pt x="75099" y="21255"/>
                  <a:pt x="75062" y="21330"/>
                </a:cubicBezTo>
                <a:cubicBezTo>
                  <a:pt x="75026" y="21330"/>
                  <a:pt x="75062" y="21405"/>
                  <a:pt x="75026" y="21480"/>
                </a:cubicBezTo>
                <a:cubicBezTo>
                  <a:pt x="74995" y="21480"/>
                  <a:pt x="75026" y="21556"/>
                  <a:pt x="74995" y="21618"/>
                </a:cubicBezTo>
                <a:cubicBezTo>
                  <a:pt x="74958" y="21618"/>
                  <a:pt x="74921" y="21618"/>
                  <a:pt x="74885" y="21618"/>
                </a:cubicBezTo>
                <a:cubicBezTo>
                  <a:pt x="74811" y="21618"/>
                  <a:pt x="74811" y="21618"/>
                  <a:pt x="74811" y="21618"/>
                </a:cubicBezTo>
                <a:cubicBezTo>
                  <a:pt x="74811" y="21618"/>
                  <a:pt x="74774" y="21556"/>
                  <a:pt x="74738" y="21556"/>
                </a:cubicBezTo>
                <a:cubicBezTo>
                  <a:pt x="74701" y="21556"/>
                  <a:pt x="74701" y="21556"/>
                  <a:pt x="74701" y="21556"/>
                </a:cubicBezTo>
                <a:cubicBezTo>
                  <a:pt x="74523" y="21556"/>
                  <a:pt x="74523" y="21556"/>
                  <a:pt x="74523" y="21556"/>
                </a:cubicBezTo>
                <a:cubicBezTo>
                  <a:pt x="74480" y="21556"/>
                  <a:pt x="74480" y="21556"/>
                  <a:pt x="74450" y="21556"/>
                </a:cubicBezTo>
                <a:cubicBezTo>
                  <a:pt x="74450" y="21919"/>
                  <a:pt x="74450" y="21919"/>
                  <a:pt x="74450" y="21919"/>
                </a:cubicBezTo>
                <a:cubicBezTo>
                  <a:pt x="74229" y="21919"/>
                  <a:pt x="74229" y="21919"/>
                  <a:pt x="74229" y="21919"/>
                </a:cubicBezTo>
                <a:lnTo>
                  <a:pt x="74192" y="21844"/>
                </a:lnTo>
                <a:cubicBezTo>
                  <a:pt x="74156" y="21769"/>
                  <a:pt x="74156" y="21769"/>
                  <a:pt x="74156" y="21693"/>
                </a:cubicBezTo>
                <a:cubicBezTo>
                  <a:pt x="74119" y="21618"/>
                  <a:pt x="74082" y="21693"/>
                  <a:pt x="74082" y="21618"/>
                </a:cubicBezTo>
                <a:lnTo>
                  <a:pt x="74119" y="21556"/>
                </a:lnTo>
                <a:cubicBezTo>
                  <a:pt x="74119" y="21480"/>
                  <a:pt x="74119" y="21405"/>
                  <a:pt x="74119" y="21405"/>
                </a:cubicBezTo>
                <a:cubicBezTo>
                  <a:pt x="74119" y="21255"/>
                  <a:pt x="74156" y="21180"/>
                  <a:pt x="74192" y="21104"/>
                </a:cubicBezTo>
                <a:cubicBezTo>
                  <a:pt x="74156" y="20954"/>
                  <a:pt x="74156" y="20954"/>
                  <a:pt x="74156" y="20954"/>
                </a:cubicBezTo>
                <a:cubicBezTo>
                  <a:pt x="74119" y="20954"/>
                  <a:pt x="74119" y="20954"/>
                  <a:pt x="74082" y="20954"/>
                </a:cubicBezTo>
                <a:cubicBezTo>
                  <a:pt x="74082" y="21029"/>
                  <a:pt x="74082" y="21104"/>
                  <a:pt x="74045" y="21104"/>
                </a:cubicBezTo>
                <a:cubicBezTo>
                  <a:pt x="74045" y="21180"/>
                  <a:pt x="74009" y="21180"/>
                  <a:pt x="73978" y="21180"/>
                </a:cubicBezTo>
                <a:cubicBezTo>
                  <a:pt x="73978" y="21180"/>
                  <a:pt x="73941" y="21180"/>
                  <a:pt x="73905" y="21180"/>
                </a:cubicBezTo>
                <a:cubicBezTo>
                  <a:pt x="73868" y="21180"/>
                  <a:pt x="73794" y="21180"/>
                  <a:pt x="73758" y="21255"/>
                </a:cubicBezTo>
                <a:cubicBezTo>
                  <a:pt x="73721" y="21255"/>
                  <a:pt x="73721" y="21330"/>
                  <a:pt x="73721" y="21405"/>
                </a:cubicBezTo>
                <a:cubicBezTo>
                  <a:pt x="73647" y="21405"/>
                  <a:pt x="73611" y="21480"/>
                  <a:pt x="73574" y="21556"/>
                </a:cubicBezTo>
                <a:cubicBezTo>
                  <a:pt x="73464" y="21556"/>
                  <a:pt x="73464" y="21556"/>
                  <a:pt x="73464" y="21556"/>
                </a:cubicBezTo>
                <a:cubicBezTo>
                  <a:pt x="73396" y="21556"/>
                  <a:pt x="73323" y="21480"/>
                  <a:pt x="73249" y="21556"/>
                </a:cubicBezTo>
                <a:cubicBezTo>
                  <a:pt x="73212" y="21556"/>
                  <a:pt x="73212" y="21618"/>
                  <a:pt x="73176" y="21618"/>
                </a:cubicBezTo>
                <a:lnTo>
                  <a:pt x="73176" y="21769"/>
                </a:lnTo>
                <a:cubicBezTo>
                  <a:pt x="73139" y="21769"/>
                  <a:pt x="73102" y="21844"/>
                  <a:pt x="73102" y="21844"/>
                </a:cubicBezTo>
                <a:cubicBezTo>
                  <a:pt x="73065" y="21844"/>
                  <a:pt x="73065" y="21844"/>
                  <a:pt x="73029" y="21844"/>
                </a:cubicBezTo>
                <a:cubicBezTo>
                  <a:pt x="72961" y="21844"/>
                  <a:pt x="72961" y="21844"/>
                  <a:pt x="72961" y="21844"/>
                </a:cubicBezTo>
                <a:cubicBezTo>
                  <a:pt x="72924" y="21844"/>
                  <a:pt x="72924" y="21844"/>
                  <a:pt x="72888" y="21844"/>
                </a:cubicBezTo>
                <a:cubicBezTo>
                  <a:pt x="72814" y="21919"/>
                  <a:pt x="72777" y="21919"/>
                  <a:pt x="72741" y="21919"/>
                </a:cubicBezTo>
                <a:cubicBezTo>
                  <a:pt x="72704" y="21994"/>
                  <a:pt x="72667" y="21994"/>
                  <a:pt x="72667" y="22069"/>
                </a:cubicBezTo>
                <a:cubicBezTo>
                  <a:pt x="72594" y="22145"/>
                  <a:pt x="72557" y="22220"/>
                  <a:pt x="72520" y="22295"/>
                </a:cubicBezTo>
                <a:cubicBezTo>
                  <a:pt x="72490" y="22370"/>
                  <a:pt x="72447" y="22370"/>
                  <a:pt x="72416" y="22445"/>
                </a:cubicBezTo>
                <a:cubicBezTo>
                  <a:pt x="72343" y="22445"/>
                  <a:pt x="72232" y="22370"/>
                  <a:pt x="72159" y="22445"/>
                </a:cubicBezTo>
                <a:cubicBezTo>
                  <a:pt x="72122" y="22445"/>
                  <a:pt x="72122" y="22521"/>
                  <a:pt x="72085" y="22583"/>
                </a:cubicBezTo>
                <a:cubicBezTo>
                  <a:pt x="72085" y="22671"/>
                  <a:pt x="72085" y="22671"/>
                  <a:pt x="72122" y="22734"/>
                </a:cubicBezTo>
                <a:cubicBezTo>
                  <a:pt x="72122" y="22809"/>
                  <a:pt x="72196" y="22809"/>
                  <a:pt x="72196" y="22884"/>
                </a:cubicBezTo>
                <a:cubicBezTo>
                  <a:pt x="72196" y="23034"/>
                  <a:pt x="72196" y="23034"/>
                  <a:pt x="72159" y="23110"/>
                </a:cubicBezTo>
                <a:cubicBezTo>
                  <a:pt x="72122" y="23185"/>
                  <a:pt x="72049" y="23185"/>
                  <a:pt x="72012" y="23260"/>
                </a:cubicBezTo>
                <a:cubicBezTo>
                  <a:pt x="71975" y="23335"/>
                  <a:pt x="71975" y="23335"/>
                  <a:pt x="71944" y="23410"/>
                </a:cubicBezTo>
                <a:cubicBezTo>
                  <a:pt x="71908" y="23410"/>
                  <a:pt x="71908" y="23410"/>
                  <a:pt x="71871" y="23410"/>
                </a:cubicBezTo>
                <a:cubicBezTo>
                  <a:pt x="71834" y="23410"/>
                  <a:pt x="71834" y="23410"/>
                  <a:pt x="71797" y="23410"/>
                </a:cubicBezTo>
                <a:cubicBezTo>
                  <a:pt x="71761" y="23410"/>
                  <a:pt x="71761" y="23410"/>
                  <a:pt x="71724" y="23410"/>
                </a:cubicBezTo>
                <a:cubicBezTo>
                  <a:pt x="71650" y="23410"/>
                  <a:pt x="71650" y="23561"/>
                  <a:pt x="71614" y="23561"/>
                </a:cubicBezTo>
                <a:cubicBezTo>
                  <a:pt x="71577" y="23561"/>
                  <a:pt x="71577" y="23561"/>
                  <a:pt x="71577" y="23561"/>
                </a:cubicBezTo>
                <a:cubicBezTo>
                  <a:pt x="71540" y="23561"/>
                  <a:pt x="71540" y="23410"/>
                  <a:pt x="71503" y="23410"/>
                </a:cubicBezTo>
                <a:cubicBezTo>
                  <a:pt x="71503" y="23335"/>
                  <a:pt x="71473" y="23335"/>
                  <a:pt x="71430" y="23335"/>
                </a:cubicBezTo>
                <a:cubicBezTo>
                  <a:pt x="71399" y="23260"/>
                  <a:pt x="71399" y="23185"/>
                  <a:pt x="71362" y="23185"/>
                </a:cubicBezTo>
                <a:cubicBezTo>
                  <a:pt x="71362" y="23110"/>
                  <a:pt x="71362" y="23034"/>
                  <a:pt x="71362" y="23034"/>
                </a:cubicBezTo>
                <a:cubicBezTo>
                  <a:pt x="71326" y="22959"/>
                  <a:pt x="71289" y="22884"/>
                  <a:pt x="71289" y="22809"/>
                </a:cubicBezTo>
                <a:cubicBezTo>
                  <a:pt x="71289" y="22671"/>
                  <a:pt x="71289" y="22583"/>
                  <a:pt x="71289" y="22445"/>
                </a:cubicBezTo>
                <a:cubicBezTo>
                  <a:pt x="71687" y="22445"/>
                  <a:pt x="71687" y="22445"/>
                  <a:pt x="71687" y="22445"/>
                </a:cubicBezTo>
                <a:cubicBezTo>
                  <a:pt x="71687" y="21994"/>
                  <a:pt x="71687" y="21994"/>
                  <a:pt x="71687" y="21994"/>
                </a:cubicBezTo>
                <a:cubicBezTo>
                  <a:pt x="71650" y="21994"/>
                  <a:pt x="71650" y="21919"/>
                  <a:pt x="71614" y="21844"/>
                </a:cubicBezTo>
                <a:cubicBezTo>
                  <a:pt x="71577" y="21844"/>
                  <a:pt x="71540" y="21844"/>
                  <a:pt x="71540" y="21844"/>
                </a:cubicBezTo>
                <a:cubicBezTo>
                  <a:pt x="71503" y="21769"/>
                  <a:pt x="71503" y="21769"/>
                  <a:pt x="71503" y="21693"/>
                </a:cubicBezTo>
                <a:cubicBezTo>
                  <a:pt x="71473" y="21618"/>
                  <a:pt x="71473" y="21618"/>
                  <a:pt x="71430" y="21556"/>
                </a:cubicBezTo>
                <a:cubicBezTo>
                  <a:pt x="71430" y="21480"/>
                  <a:pt x="71430" y="21405"/>
                  <a:pt x="71399" y="21405"/>
                </a:cubicBezTo>
                <a:cubicBezTo>
                  <a:pt x="71326" y="21405"/>
                  <a:pt x="71289" y="21480"/>
                  <a:pt x="71252" y="21480"/>
                </a:cubicBezTo>
                <a:cubicBezTo>
                  <a:pt x="71215" y="21480"/>
                  <a:pt x="71215" y="21480"/>
                  <a:pt x="71215" y="21480"/>
                </a:cubicBezTo>
                <a:cubicBezTo>
                  <a:pt x="71179" y="21480"/>
                  <a:pt x="71179" y="21405"/>
                  <a:pt x="71142" y="21330"/>
                </a:cubicBezTo>
                <a:cubicBezTo>
                  <a:pt x="71105" y="21330"/>
                  <a:pt x="71068" y="21330"/>
                  <a:pt x="71068" y="21330"/>
                </a:cubicBezTo>
                <a:cubicBezTo>
                  <a:pt x="70995" y="21255"/>
                  <a:pt x="70958" y="21330"/>
                  <a:pt x="70928" y="21330"/>
                </a:cubicBezTo>
                <a:cubicBezTo>
                  <a:pt x="70781" y="21330"/>
                  <a:pt x="70781" y="21330"/>
                  <a:pt x="70781" y="21330"/>
                </a:cubicBezTo>
                <a:cubicBezTo>
                  <a:pt x="70744" y="21330"/>
                  <a:pt x="70707" y="21330"/>
                  <a:pt x="70707" y="21330"/>
                </a:cubicBezTo>
                <a:cubicBezTo>
                  <a:pt x="70670" y="21330"/>
                  <a:pt x="70670" y="21330"/>
                  <a:pt x="70633" y="21330"/>
                </a:cubicBezTo>
                <a:cubicBezTo>
                  <a:pt x="70633" y="21618"/>
                  <a:pt x="70633" y="21618"/>
                  <a:pt x="70633" y="21618"/>
                </a:cubicBezTo>
                <a:cubicBezTo>
                  <a:pt x="70707" y="21618"/>
                  <a:pt x="70744" y="21618"/>
                  <a:pt x="70781" y="21618"/>
                </a:cubicBezTo>
                <a:cubicBezTo>
                  <a:pt x="70817" y="21618"/>
                  <a:pt x="70817" y="21693"/>
                  <a:pt x="70854" y="21693"/>
                </a:cubicBezTo>
                <a:cubicBezTo>
                  <a:pt x="70854" y="22583"/>
                  <a:pt x="70854" y="22583"/>
                  <a:pt x="70854" y="22583"/>
                </a:cubicBezTo>
                <a:cubicBezTo>
                  <a:pt x="70854" y="22671"/>
                  <a:pt x="70817" y="22671"/>
                  <a:pt x="70817" y="22734"/>
                </a:cubicBezTo>
                <a:cubicBezTo>
                  <a:pt x="70781" y="22809"/>
                  <a:pt x="70744" y="22734"/>
                  <a:pt x="70744" y="22809"/>
                </a:cubicBezTo>
                <a:cubicBezTo>
                  <a:pt x="70744" y="22884"/>
                  <a:pt x="70744" y="22959"/>
                  <a:pt x="70744" y="22959"/>
                </a:cubicBezTo>
                <a:cubicBezTo>
                  <a:pt x="70744" y="23034"/>
                  <a:pt x="70744" y="23110"/>
                  <a:pt x="70744" y="23110"/>
                </a:cubicBezTo>
                <a:cubicBezTo>
                  <a:pt x="70781" y="23185"/>
                  <a:pt x="70817" y="23110"/>
                  <a:pt x="70817" y="23185"/>
                </a:cubicBezTo>
                <a:cubicBezTo>
                  <a:pt x="70854" y="23185"/>
                  <a:pt x="70854" y="23185"/>
                  <a:pt x="70891" y="23260"/>
                </a:cubicBezTo>
                <a:cubicBezTo>
                  <a:pt x="70928" y="23260"/>
                  <a:pt x="70928" y="23335"/>
                  <a:pt x="70928" y="23410"/>
                </a:cubicBezTo>
                <a:cubicBezTo>
                  <a:pt x="70958" y="23410"/>
                  <a:pt x="70995" y="23486"/>
                  <a:pt x="70995" y="23561"/>
                </a:cubicBezTo>
                <a:cubicBezTo>
                  <a:pt x="70995" y="23636"/>
                  <a:pt x="70995" y="23636"/>
                  <a:pt x="70995" y="23636"/>
                </a:cubicBezTo>
                <a:cubicBezTo>
                  <a:pt x="70995" y="23699"/>
                  <a:pt x="70958" y="23636"/>
                  <a:pt x="70958" y="23699"/>
                </a:cubicBezTo>
                <a:cubicBezTo>
                  <a:pt x="70958" y="23774"/>
                  <a:pt x="70958" y="23774"/>
                  <a:pt x="70958" y="23849"/>
                </a:cubicBezTo>
                <a:cubicBezTo>
                  <a:pt x="70958" y="24000"/>
                  <a:pt x="70958" y="24075"/>
                  <a:pt x="70958" y="24300"/>
                </a:cubicBezTo>
                <a:cubicBezTo>
                  <a:pt x="70958" y="24300"/>
                  <a:pt x="70958" y="24300"/>
                  <a:pt x="70958" y="24375"/>
                </a:cubicBezTo>
                <a:cubicBezTo>
                  <a:pt x="70891" y="24300"/>
                  <a:pt x="70854" y="24300"/>
                  <a:pt x="70817" y="24300"/>
                </a:cubicBezTo>
                <a:cubicBezTo>
                  <a:pt x="70781" y="24300"/>
                  <a:pt x="70744" y="24300"/>
                  <a:pt x="70744" y="24300"/>
                </a:cubicBezTo>
                <a:cubicBezTo>
                  <a:pt x="70707" y="24300"/>
                  <a:pt x="70670" y="24225"/>
                  <a:pt x="70670" y="24225"/>
                </a:cubicBezTo>
                <a:cubicBezTo>
                  <a:pt x="70633" y="24150"/>
                  <a:pt x="70670" y="24075"/>
                  <a:pt x="70670" y="24075"/>
                </a:cubicBezTo>
                <a:cubicBezTo>
                  <a:pt x="70633" y="24000"/>
                  <a:pt x="70633" y="23924"/>
                  <a:pt x="70597" y="23924"/>
                </a:cubicBezTo>
                <a:cubicBezTo>
                  <a:pt x="70597" y="23849"/>
                  <a:pt x="70560" y="23924"/>
                  <a:pt x="70523" y="23924"/>
                </a:cubicBezTo>
                <a:cubicBezTo>
                  <a:pt x="70486" y="23924"/>
                  <a:pt x="70486" y="23924"/>
                  <a:pt x="70450" y="23924"/>
                </a:cubicBezTo>
                <a:cubicBezTo>
                  <a:pt x="70413" y="23924"/>
                  <a:pt x="70413" y="24000"/>
                  <a:pt x="70382" y="24000"/>
                </a:cubicBezTo>
                <a:cubicBezTo>
                  <a:pt x="70346" y="24000"/>
                  <a:pt x="70346" y="24000"/>
                  <a:pt x="70309" y="24000"/>
                </a:cubicBezTo>
                <a:cubicBezTo>
                  <a:pt x="70235" y="24000"/>
                  <a:pt x="70199" y="24000"/>
                  <a:pt x="70162" y="24000"/>
                </a:cubicBezTo>
                <a:cubicBezTo>
                  <a:pt x="70125" y="24000"/>
                  <a:pt x="70125" y="24075"/>
                  <a:pt x="70088" y="24075"/>
                </a:cubicBezTo>
                <a:cubicBezTo>
                  <a:pt x="70088" y="24075"/>
                  <a:pt x="70088" y="24150"/>
                  <a:pt x="70088" y="24225"/>
                </a:cubicBezTo>
                <a:cubicBezTo>
                  <a:pt x="70088" y="24225"/>
                  <a:pt x="70088" y="24300"/>
                  <a:pt x="70052" y="24375"/>
                </a:cubicBezTo>
                <a:cubicBezTo>
                  <a:pt x="70052" y="24375"/>
                  <a:pt x="70015" y="24375"/>
                  <a:pt x="69978" y="24451"/>
                </a:cubicBezTo>
                <a:lnTo>
                  <a:pt x="69941" y="24451"/>
                </a:lnTo>
                <a:cubicBezTo>
                  <a:pt x="69874" y="24451"/>
                  <a:pt x="69837" y="24526"/>
                  <a:pt x="69800" y="24526"/>
                </a:cubicBezTo>
                <a:cubicBezTo>
                  <a:pt x="69764" y="24526"/>
                  <a:pt x="69727" y="24526"/>
                  <a:pt x="69690" y="24526"/>
                </a:cubicBezTo>
                <a:cubicBezTo>
                  <a:pt x="69653" y="24601"/>
                  <a:pt x="69653" y="24601"/>
                  <a:pt x="69617" y="24664"/>
                </a:cubicBezTo>
                <a:cubicBezTo>
                  <a:pt x="69617" y="24751"/>
                  <a:pt x="69617" y="24751"/>
                  <a:pt x="69580" y="24814"/>
                </a:cubicBezTo>
                <a:cubicBezTo>
                  <a:pt x="69580" y="24814"/>
                  <a:pt x="69543" y="24889"/>
                  <a:pt x="69506" y="24889"/>
                </a:cubicBezTo>
                <a:cubicBezTo>
                  <a:pt x="69470" y="24965"/>
                  <a:pt x="69433" y="24965"/>
                  <a:pt x="69396" y="24965"/>
                </a:cubicBezTo>
                <a:cubicBezTo>
                  <a:pt x="69396" y="24965"/>
                  <a:pt x="69433" y="24889"/>
                  <a:pt x="69433" y="24965"/>
                </a:cubicBezTo>
                <a:cubicBezTo>
                  <a:pt x="69433" y="25040"/>
                  <a:pt x="69396" y="25115"/>
                  <a:pt x="69433" y="25265"/>
                </a:cubicBezTo>
                <a:cubicBezTo>
                  <a:pt x="69433" y="25265"/>
                  <a:pt x="69433" y="25340"/>
                  <a:pt x="69470" y="25416"/>
                </a:cubicBezTo>
                <a:lnTo>
                  <a:pt x="69470" y="25491"/>
                </a:lnTo>
                <a:cubicBezTo>
                  <a:pt x="69506" y="25566"/>
                  <a:pt x="69506" y="25566"/>
                  <a:pt x="69543" y="25566"/>
                </a:cubicBezTo>
                <a:cubicBezTo>
                  <a:pt x="69580" y="25566"/>
                  <a:pt x="69580" y="25641"/>
                  <a:pt x="69617" y="25641"/>
                </a:cubicBezTo>
                <a:cubicBezTo>
                  <a:pt x="69653" y="25716"/>
                  <a:pt x="69653" y="25779"/>
                  <a:pt x="69653" y="25854"/>
                </a:cubicBezTo>
                <a:cubicBezTo>
                  <a:pt x="69653" y="25930"/>
                  <a:pt x="69617" y="26005"/>
                  <a:pt x="69617" y="26080"/>
                </a:cubicBezTo>
                <a:cubicBezTo>
                  <a:pt x="69617" y="26080"/>
                  <a:pt x="69653" y="26005"/>
                  <a:pt x="69617" y="26005"/>
                </a:cubicBezTo>
                <a:cubicBezTo>
                  <a:pt x="69580" y="25930"/>
                  <a:pt x="69543" y="26005"/>
                  <a:pt x="69506" y="26005"/>
                </a:cubicBezTo>
                <a:cubicBezTo>
                  <a:pt x="69433" y="26005"/>
                  <a:pt x="69396" y="26005"/>
                  <a:pt x="69366" y="26005"/>
                </a:cubicBezTo>
                <a:cubicBezTo>
                  <a:pt x="69292" y="26005"/>
                  <a:pt x="69255" y="25930"/>
                  <a:pt x="69218" y="25930"/>
                </a:cubicBezTo>
                <a:cubicBezTo>
                  <a:pt x="69145" y="25930"/>
                  <a:pt x="69145" y="25930"/>
                  <a:pt x="69145" y="25930"/>
                </a:cubicBezTo>
                <a:cubicBezTo>
                  <a:pt x="69108" y="25930"/>
                  <a:pt x="69108" y="25854"/>
                  <a:pt x="69071" y="25854"/>
                </a:cubicBezTo>
                <a:cubicBezTo>
                  <a:pt x="68998" y="25854"/>
                  <a:pt x="68961" y="25854"/>
                  <a:pt x="68924" y="25854"/>
                </a:cubicBezTo>
                <a:cubicBezTo>
                  <a:pt x="68888" y="25854"/>
                  <a:pt x="68888" y="25779"/>
                  <a:pt x="68857" y="25716"/>
                </a:cubicBezTo>
                <a:cubicBezTo>
                  <a:pt x="68820" y="25716"/>
                  <a:pt x="68784" y="25716"/>
                  <a:pt x="68784" y="25716"/>
                </a:cubicBezTo>
                <a:cubicBezTo>
                  <a:pt x="68747" y="25716"/>
                  <a:pt x="68710" y="25716"/>
                  <a:pt x="68710" y="25716"/>
                </a:cubicBezTo>
                <a:cubicBezTo>
                  <a:pt x="68673" y="25716"/>
                  <a:pt x="68673" y="25641"/>
                  <a:pt x="68637" y="25566"/>
                </a:cubicBezTo>
                <a:cubicBezTo>
                  <a:pt x="68600" y="25566"/>
                  <a:pt x="68600" y="25491"/>
                  <a:pt x="68563" y="25416"/>
                </a:cubicBezTo>
                <a:cubicBezTo>
                  <a:pt x="68563" y="25265"/>
                  <a:pt x="68563" y="25265"/>
                  <a:pt x="68563" y="25265"/>
                </a:cubicBezTo>
                <a:cubicBezTo>
                  <a:pt x="68526" y="25265"/>
                  <a:pt x="68490" y="25340"/>
                  <a:pt x="68490" y="25340"/>
                </a:cubicBezTo>
                <a:cubicBezTo>
                  <a:pt x="68453" y="25416"/>
                  <a:pt x="68453" y="25491"/>
                  <a:pt x="68416" y="25491"/>
                </a:cubicBezTo>
                <a:cubicBezTo>
                  <a:pt x="68416" y="25491"/>
                  <a:pt x="68379" y="25491"/>
                  <a:pt x="68349" y="25491"/>
                </a:cubicBezTo>
                <a:cubicBezTo>
                  <a:pt x="68312" y="25491"/>
                  <a:pt x="68275" y="25566"/>
                  <a:pt x="68275" y="25641"/>
                </a:cubicBezTo>
                <a:cubicBezTo>
                  <a:pt x="68275" y="25779"/>
                  <a:pt x="68312" y="25779"/>
                  <a:pt x="68312" y="25854"/>
                </a:cubicBezTo>
                <a:cubicBezTo>
                  <a:pt x="68349" y="25930"/>
                  <a:pt x="68349" y="25930"/>
                  <a:pt x="68379" y="26005"/>
                </a:cubicBezTo>
                <a:cubicBezTo>
                  <a:pt x="68416" y="26005"/>
                  <a:pt x="68453" y="26005"/>
                  <a:pt x="68453" y="26005"/>
                </a:cubicBezTo>
                <a:cubicBezTo>
                  <a:pt x="68453" y="26080"/>
                  <a:pt x="68453" y="26155"/>
                  <a:pt x="68453" y="26155"/>
                </a:cubicBezTo>
                <a:cubicBezTo>
                  <a:pt x="68453" y="26230"/>
                  <a:pt x="68490" y="26230"/>
                  <a:pt x="68490" y="26306"/>
                </a:cubicBezTo>
                <a:cubicBezTo>
                  <a:pt x="68563" y="26306"/>
                  <a:pt x="68563" y="26306"/>
                  <a:pt x="68563" y="26306"/>
                </a:cubicBezTo>
                <a:cubicBezTo>
                  <a:pt x="68637" y="26306"/>
                  <a:pt x="68673" y="26230"/>
                  <a:pt x="68710" y="26306"/>
                </a:cubicBezTo>
                <a:cubicBezTo>
                  <a:pt x="68784" y="26306"/>
                  <a:pt x="68820" y="26381"/>
                  <a:pt x="68857" y="26456"/>
                </a:cubicBezTo>
                <a:cubicBezTo>
                  <a:pt x="68888" y="26531"/>
                  <a:pt x="68924" y="26531"/>
                  <a:pt x="68924" y="26606"/>
                </a:cubicBezTo>
                <a:cubicBezTo>
                  <a:pt x="68924" y="26681"/>
                  <a:pt x="68857" y="26681"/>
                  <a:pt x="68857" y="26744"/>
                </a:cubicBezTo>
                <a:cubicBezTo>
                  <a:pt x="68526" y="26744"/>
                  <a:pt x="68526" y="26744"/>
                  <a:pt x="68526" y="26744"/>
                </a:cubicBezTo>
                <a:cubicBezTo>
                  <a:pt x="68490" y="26832"/>
                  <a:pt x="68490" y="26895"/>
                  <a:pt x="68490" y="26895"/>
                </a:cubicBezTo>
                <a:cubicBezTo>
                  <a:pt x="68453" y="26895"/>
                  <a:pt x="68416" y="26970"/>
                  <a:pt x="68416" y="26970"/>
                </a:cubicBezTo>
                <a:cubicBezTo>
                  <a:pt x="68379" y="26970"/>
                  <a:pt x="68349" y="26970"/>
                  <a:pt x="68349" y="26895"/>
                </a:cubicBezTo>
                <a:cubicBezTo>
                  <a:pt x="68312" y="26895"/>
                  <a:pt x="68349" y="26832"/>
                  <a:pt x="68312" y="26744"/>
                </a:cubicBezTo>
                <a:cubicBezTo>
                  <a:pt x="68312" y="26744"/>
                  <a:pt x="68275" y="26681"/>
                  <a:pt x="68238" y="26681"/>
                </a:cubicBezTo>
                <a:cubicBezTo>
                  <a:pt x="68202" y="26531"/>
                  <a:pt x="68128" y="26531"/>
                  <a:pt x="68055" y="26456"/>
                </a:cubicBezTo>
                <a:cubicBezTo>
                  <a:pt x="68018" y="26456"/>
                  <a:pt x="67981" y="26531"/>
                  <a:pt x="67981" y="26456"/>
                </a:cubicBezTo>
                <a:cubicBezTo>
                  <a:pt x="67908" y="26456"/>
                  <a:pt x="67871" y="26381"/>
                  <a:pt x="67840" y="26306"/>
                </a:cubicBezTo>
                <a:cubicBezTo>
                  <a:pt x="67840" y="26230"/>
                  <a:pt x="67803" y="26155"/>
                  <a:pt x="67803" y="26155"/>
                </a:cubicBezTo>
                <a:cubicBezTo>
                  <a:pt x="67803" y="26080"/>
                  <a:pt x="67803" y="26005"/>
                  <a:pt x="67803" y="26005"/>
                </a:cubicBezTo>
                <a:cubicBezTo>
                  <a:pt x="67803" y="25779"/>
                  <a:pt x="67803" y="25716"/>
                  <a:pt x="67803" y="25566"/>
                </a:cubicBezTo>
                <a:cubicBezTo>
                  <a:pt x="67583" y="25566"/>
                  <a:pt x="67583" y="25566"/>
                  <a:pt x="67583" y="25566"/>
                </a:cubicBezTo>
                <a:cubicBezTo>
                  <a:pt x="67583" y="25115"/>
                  <a:pt x="67583" y="25115"/>
                  <a:pt x="67583" y="25115"/>
                </a:cubicBezTo>
                <a:cubicBezTo>
                  <a:pt x="67583" y="24889"/>
                  <a:pt x="67620" y="24664"/>
                  <a:pt x="67620" y="24526"/>
                </a:cubicBezTo>
                <a:cubicBezTo>
                  <a:pt x="67620" y="24375"/>
                  <a:pt x="67620" y="24300"/>
                  <a:pt x="67583" y="24225"/>
                </a:cubicBezTo>
                <a:cubicBezTo>
                  <a:pt x="67509" y="24075"/>
                  <a:pt x="67436" y="24150"/>
                  <a:pt x="67362" y="24150"/>
                </a:cubicBezTo>
                <a:cubicBezTo>
                  <a:pt x="67326" y="24150"/>
                  <a:pt x="67326" y="24000"/>
                  <a:pt x="67326" y="24000"/>
                </a:cubicBezTo>
                <a:cubicBezTo>
                  <a:pt x="67295" y="23924"/>
                  <a:pt x="67258" y="23924"/>
                  <a:pt x="67258" y="23849"/>
                </a:cubicBezTo>
                <a:cubicBezTo>
                  <a:pt x="67222" y="23774"/>
                  <a:pt x="67258" y="23636"/>
                  <a:pt x="67185" y="23561"/>
                </a:cubicBezTo>
                <a:cubicBezTo>
                  <a:pt x="67148" y="23486"/>
                  <a:pt x="67111" y="23561"/>
                  <a:pt x="67038" y="23561"/>
                </a:cubicBezTo>
                <a:cubicBezTo>
                  <a:pt x="67001" y="23486"/>
                  <a:pt x="67001" y="23410"/>
                  <a:pt x="66964" y="23410"/>
                </a:cubicBezTo>
                <a:cubicBezTo>
                  <a:pt x="66928" y="23335"/>
                  <a:pt x="66891" y="23260"/>
                  <a:pt x="66823" y="23260"/>
                </a:cubicBezTo>
                <a:cubicBezTo>
                  <a:pt x="66854" y="23110"/>
                  <a:pt x="66854" y="23110"/>
                  <a:pt x="66854" y="23110"/>
                </a:cubicBezTo>
                <a:cubicBezTo>
                  <a:pt x="66854" y="23110"/>
                  <a:pt x="66891" y="23110"/>
                  <a:pt x="66928" y="23110"/>
                </a:cubicBezTo>
                <a:cubicBezTo>
                  <a:pt x="66928" y="23110"/>
                  <a:pt x="66964" y="23110"/>
                  <a:pt x="67001" y="23185"/>
                </a:cubicBezTo>
                <a:cubicBezTo>
                  <a:pt x="67001" y="23185"/>
                  <a:pt x="67001" y="23260"/>
                  <a:pt x="67038" y="23335"/>
                </a:cubicBezTo>
                <a:cubicBezTo>
                  <a:pt x="67075" y="23335"/>
                  <a:pt x="67111" y="23335"/>
                  <a:pt x="67148" y="23410"/>
                </a:cubicBezTo>
                <a:cubicBezTo>
                  <a:pt x="67222" y="23486"/>
                  <a:pt x="67258" y="23561"/>
                  <a:pt x="67295" y="23561"/>
                </a:cubicBezTo>
                <a:cubicBezTo>
                  <a:pt x="67326" y="23636"/>
                  <a:pt x="67362" y="23636"/>
                  <a:pt x="67362" y="23636"/>
                </a:cubicBezTo>
                <a:cubicBezTo>
                  <a:pt x="67473" y="23699"/>
                  <a:pt x="67509" y="23636"/>
                  <a:pt x="67620" y="23636"/>
                </a:cubicBezTo>
                <a:cubicBezTo>
                  <a:pt x="67656" y="23636"/>
                  <a:pt x="67656" y="23636"/>
                  <a:pt x="67693" y="23636"/>
                </a:cubicBezTo>
                <a:cubicBezTo>
                  <a:pt x="67730" y="23699"/>
                  <a:pt x="67730" y="23774"/>
                  <a:pt x="67730" y="23774"/>
                </a:cubicBezTo>
                <a:cubicBezTo>
                  <a:pt x="67803" y="23849"/>
                  <a:pt x="67840" y="23924"/>
                  <a:pt x="67871" y="23924"/>
                </a:cubicBezTo>
                <a:cubicBezTo>
                  <a:pt x="68379" y="23924"/>
                  <a:pt x="68379" y="23924"/>
                  <a:pt x="68379" y="23924"/>
                </a:cubicBezTo>
                <a:cubicBezTo>
                  <a:pt x="68379" y="23924"/>
                  <a:pt x="68416" y="24000"/>
                  <a:pt x="68453" y="24000"/>
                </a:cubicBezTo>
                <a:cubicBezTo>
                  <a:pt x="68453" y="24000"/>
                  <a:pt x="68490" y="24000"/>
                  <a:pt x="68526" y="24000"/>
                </a:cubicBezTo>
                <a:cubicBezTo>
                  <a:pt x="68526" y="24075"/>
                  <a:pt x="68526" y="24150"/>
                  <a:pt x="68563" y="24150"/>
                </a:cubicBezTo>
                <a:lnTo>
                  <a:pt x="68600" y="24225"/>
                </a:lnTo>
                <a:cubicBezTo>
                  <a:pt x="68637" y="24225"/>
                  <a:pt x="68673" y="24225"/>
                  <a:pt x="68673" y="24225"/>
                </a:cubicBezTo>
                <a:cubicBezTo>
                  <a:pt x="68710" y="24225"/>
                  <a:pt x="68747" y="24225"/>
                  <a:pt x="68747" y="24225"/>
                </a:cubicBezTo>
                <a:cubicBezTo>
                  <a:pt x="68820" y="24225"/>
                  <a:pt x="68857" y="24225"/>
                  <a:pt x="68888" y="24225"/>
                </a:cubicBezTo>
                <a:cubicBezTo>
                  <a:pt x="68961" y="24225"/>
                  <a:pt x="68961" y="24225"/>
                  <a:pt x="68961" y="24225"/>
                </a:cubicBezTo>
                <a:cubicBezTo>
                  <a:pt x="69035" y="24225"/>
                  <a:pt x="69035" y="24225"/>
                  <a:pt x="69035" y="24225"/>
                </a:cubicBezTo>
                <a:cubicBezTo>
                  <a:pt x="69071" y="24225"/>
                  <a:pt x="69071" y="24150"/>
                  <a:pt x="69108" y="24150"/>
                </a:cubicBezTo>
                <a:cubicBezTo>
                  <a:pt x="69145" y="24150"/>
                  <a:pt x="69145" y="24150"/>
                  <a:pt x="69182" y="24150"/>
                </a:cubicBezTo>
                <a:cubicBezTo>
                  <a:pt x="69182" y="24150"/>
                  <a:pt x="69218" y="24150"/>
                  <a:pt x="69255" y="24150"/>
                </a:cubicBezTo>
                <a:cubicBezTo>
                  <a:pt x="69292" y="24075"/>
                  <a:pt x="69329" y="24000"/>
                  <a:pt x="69396" y="24000"/>
                </a:cubicBezTo>
                <a:cubicBezTo>
                  <a:pt x="69396" y="24000"/>
                  <a:pt x="69433" y="24000"/>
                  <a:pt x="69470" y="24000"/>
                </a:cubicBezTo>
                <a:cubicBezTo>
                  <a:pt x="69506" y="24000"/>
                  <a:pt x="69543" y="24000"/>
                  <a:pt x="69580" y="23924"/>
                </a:cubicBezTo>
                <a:cubicBezTo>
                  <a:pt x="69617" y="23924"/>
                  <a:pt x="69653" y="23849"/>
                  <a:pt x="69653" y="23849"/>
                </a:cubicBezTo>
                <a:cubicBezTo>
                  <a:pt x="69690" y="23774"/>
                  <a:pt x="69727" y="23774"/>
                  <a:pt x="69727" y="23699"/>
                </a:cubicBezTo>
                <a:cubicBezTo>
                  <a:pt x="69764" y="23699"/>
                  <a:pt x="69800" y="23699"/>
                  <a:pt x="69800" y="23636"/>
                </a:cubicBezTo>
                <a:cubicBezTo>
                  <a:pt x="69837" y="23561"/>
                  <a:pt x="69837" y="23561"/>
                  <a:pt x="69837" y="23486"/>
                </a:cubicBezTo>
                <a:cubicBezTo>
                  <a:pt x="69874" y="23410"/>
                  <a:pt x="69874" y="23335"/>
                  <a:pt x="69874" y="23185"/>
                </a:cubicBezTo>
                <a:cubicBezTo>
                  <a:pt x="69874" y="23034"/>
                  <a:pt x="69837" y="22959"/>
                  <a:pt x="69837" y="22734"/>
                </a:cubicBezTo>
                <a:cubicBezTo>
                  <a:pt x="69837" y="22734"/>
                  <a:pt x="69837" y="22671"/>
                  <a:pt x="69837" y="22583"/>
                </a:cubicBezTo>
                <a:cubicBezTo>
                  <a:pt x="69837" y="22521"/>
                  <a:pt x="69800" y="22445"/>
                  <a:pt x="69764" y="22370"/>
                </a:cubicBezTo>
                <a:cubicBezTo>
                  <a:pt x="69764" y="22295"/>
                  <a:pt x="69727" y="22295"/>
                  <a:pt x="69690" y="22220"/>
                </a:cubicBezTo>
                <a:cubicBezTo>
                  <a:pt x="69690" y="22145"/>
                  <a:pt x="69653" y="22145"/>
                  <a:pt x="69617" y="22069"/>
                </a:cubicBezTo>
                <a:cubicBezTo>
                  <a:pt x="69617" y="22069"/>
                  <a:pt x="69580" y="22069"/>
                  <a:pt x="69543" y="22069"/>
                </a:cubicBezTo>
                <a:cubicBezTo>
                  <a:pt x="69543" y="22069"/>
                  <a:pt x="69506" y="21994"/>
                  <a:pt x="69470" y="21994"/>
                </a:cubicBezTo>
                <a:cubicBezTo>
                  <a:pt x="69433" y="21994"/>
                  <a:pt x="69396" y="21994"/>
                  <a:pt x="69329" y="21994"/>
                </a:cubicBezTo>
                <a:cubicBezTo>
                  <a:pt x="69292" y="21994"/>
                  <a:pt x="69255" y="22069"/>
                  <a:pt x="69182" y="21994"/>
                </a:cubicBezTo>
                <a:cubicBezTo>
                  <a:pt x="69145" y="21994"/>
                  <a:pt x="69108" y="21919"/>
                  <a:pt x="69035" y="21844"/>
                </a:cubicBezTo>
                <a:lnTo>
                  <a:pt x="68998" y="21769"/>
                </a:lnTo>
                <a:cubicBezTo>
                  <a:pt x="68961" y="21693"/>
                  <a:pt x="68961" y="21618"/>
                  <a:pt x="68961" y="21618"/>
                </a:cubicBezTo>
                <a:cubicBezTo>
                  <a:pt x="68924" y="21618"/>
                  <a:pt x="68888" y="21618"/>
                  <a:pt x="68888" y="21556"/>
                </a:cubicBezTo>
                <a:cubicBezTo>
                  <a:pt x="68857" y="21556"/>
                  <a:pt x="68857" y="21405"/>
                  <a:pt x="68820" y="21405"/>
                </a:cubicBezTo>
                <a:cubicBezTo>
                  <a:pt x="68820" y="21405"/>
                  <a:pt x="68784" y="21405"/>
                  <a:pt x="68747" y="21405"/>
                </a:cubicBezTo>
                <a:cubicBezTo>
                  <a:pt x="68673" y="21330"/>
                  <a:pt x="68673" y="21330"/>
                  <a:pt x="68673" y="21330"/>
                </a:cubicBezTo>
                <a:cubicBezTo>
                  <a:pt x="68673" y="21330"/>
                  <a:pt x="68673" y="21255"/>
                  <a:pt x="68637" y="21180"/>
                </a:cubicBezTo>
                <a:cubicBezTo>
                  <a:pt x="68600" y="21180"/>
                  <a:pt x="68600" y="21180"/>
                  <a:pt x="68563" y="21180"/>
                </a:cubicBezTo>
                <a:cubicBezTo>
                  <a:pt x="68490" y="21104"/>
                  <a:pt x="68490" y="21104"/>
                  <a:pt x="68490" y="21104"/>
                </a:cubicBezTo>
                <a:cubicBezTo>
                  <a:pt x="68453" y="21029"/>
                  <a:pt x="68453" y="21029"/>
                  <a:pt x="68416" y="20954"/>
                </a:cubicBezTo>
                <a:cubicBezTo>
                  <a:pt x="68416" y="20954"/>
                  <a:pt x="68379" y="20954"/>
                  <a:pt x="68349" y="20954"/>
                </a:cubicBezTo>
                <a:cubicBezTo>
                  <a:pt x="68312" y="20879"/>
                  <a:pt x="68238" y="20879"/>
                  <a:pt x="68202" y="20879"/>
                </a:cubicBezTo>
                <a:cubicBezTo>
                  <a:pt x="68128" y="20879"/>
                  <a:pt x="68091" y="20954"/>
                  <a:pt x="68018" y="20954"/>
                </a:cubicBezTo>
                <a:cubicBezTo>
                  <a:pt x="67981" y="20954"/>
                  <a:pt x="67944" y="20954"/>
                  <a:pt x="67908" y="20954"/>
                </a:cubicBezTo>
                <a:cubicBezTo>
                  <a:pt x="67871" y="20954"/>
                  <a:pt x="67871" y="20954"/>
                  <a:pt x="67871" y="20954"/>
                </a:cubicBezTo>
                <a:cubicBezTo>
                  <a:pt x="67840" y="20954"/>
                  <a:pt x="67840" y="20879"/>
                  <a:pt x="67803" y="20879"/>
                </a:cubicBezTo>
                <a:cubicBezTo>
                  <a:pt x="67767" y="20879"/>
                  <a:pt x="67767" y="20804"/>
                  <a:pt x="67730" y="20804"/>
                </a:cubicBezTo>
                <a:cubicBezTo>
                  <a:pt x="67656" y="20728"/>
                  <a:pt x="67656" y="20653"/>
                  <a:pt x="67620" y="20578"/>
                </a:cubicBezTo>
                <a:cubicBezTo>
                  <a:pt x="67399" y="20578"/>
                  <a:pt x="67399" y="20578"/>
                  <a:pt x="67399" y="20578"/>
                </a:cubicBezTo>
                <a:cubicBezTo>
                  <a:pt x="67399" y="20653"/>
                  <a:pt x="67399" y="20728"/>
                  <a:pt x="67399" y="20728"/>
                </a:cubicBezTo>
                <a:cubicBezTo>
                  <a:pt x="67362" y="20804"/>
                  <a:pt x="67399" y="20879"/>
                  <a:pt x="67362" y="20879"/>
                </a:cubicBezTo>
                <a:cubicBezTo>
                  <a:pt x="67326" y="20879"/>
                  <a:pt x="67326" y="20879"/>
                  <a:pt x="67295" y="20879"/>
                </a:cubicBezTo>
                <a:cubicBezTo>
                  <a:pt x="67222" y="20879"/>
                  <a:pt x="67222" y="20879"/>
                  <a:pt x="67222" y="20879"/>
                </a:cubicBezTo>
                <a:cubicBezTo>
                  <a:pt x="67185" y="20879"/>
                  <a:pt x="67148" y="20804"/>
                  <a:pt x="67148" y="20804"/>
                </a:cubicBezTo>
                <a:cubicBezTo>
                  <a:pt x="67148" y="20728"/>
                  <a:pt x="67148" y="20728"/>
                  <a:pt x="67148" y="20653"/>
                </a:cubicBezTo>
                <a:cubicBezTo>
                  <a:pt x="67185" y="20578"/>
                  <a:pt x="67185" y="20503"/>
                  <a:pt x="67185" y="20440"/>
                </a:cubicBezTo>
                <a:cubicBezTo>
                  <a:pt x="67185" y="20440"/>
                  <a:pt x="67222" y="20365"/>
                  <a:pt x="67185" y="20365"/>
                </a:cubicBezTo>
                <a:cubicBezTo>
                  <a:pt x="67185" y="20365"/>
                  <a:pt x="67148" y="20365"/>
                  <a:pt x="67148" y="20290"/>
                </a:cubicBezTo>
                <a:cubicBezTo>
                  <a:pt x="67111" y="20290"/>
                  <a:pt x="67075" y="20290"/>
                  <a:pt x="67075" y="20215"/>
                </a:cubicBezTo>
                <a:cubicBezTo>
                  <a:pt x="67038" y="20215"/>
                  <a:pt x="67075" y="20139"/>
                  <a:pt x="67075" y="20064"/>
                </a:cubicBezTo>
                <a:cubicBezTo>
                  <a:pt x="67038" y="19989"/>
                  <a:pt x="67038" y="19989"/>
                  <a:pt x="67038" y="19914"/>
                </a:cubicBezTo>
                <a:cubicBezTo>
                  <a:pt x="66823" y="19914"/>
                  <a:pt x="66823" y="19914"/>
                  <a:pt x="66823" y="19914"/>
                </a:cubicBezTo>
                <a:cubicBezTo>
                  <a:pt x="66823" y="19914"/>
                  <a:pt x="66787" y="19914"/>
                  <a:pt x="66750" y="19989"/>
                </a:cubicBezTo>
                <a:cubicBezTo>
                  <a:pt x="66750" y="19989"/>
                  <a:pt x="66750" y="20139"/>
                  <a:pt x="66676" y="20139"/>
                </a:cubicBezTo>
                <a:cubicBezTo>
                  <a:pt x="66640" y="20139"/>
                  <a:pt x="66640" y="20064"/>
                  <a:pt x="66603" y="20064"/>
                </a:cubicBezTo>
                <a:cubicBezTo>
                  <a:pt x="66566" y="19989"/>
                  <a:pt x="66529" y="19989"/>
                  <a:pt x="66529" y="19989"/>
                </a:cubicBezTo>
                <a:cubicBezTo>
                  <a:pt x="66493" y="19914"/>
                  <a:pt x="66529" y="19914"/>
                  <a:pt x="66493" y="19839"/>
                </a:cubicBezTo>
                <a:cubicBezTo>
                  <a:pt x="66456" y="19839"/>
                  <a:pt x="66382" y="19914"/>
                  <a:pt x="66346" y="19839"/>
                </a:cubicBezTo>
                <a:cubicBezTo>
                  <a:pt x="66278" y="19839"/>
                  <a:pt x="66241" y="19839"/>
                  <a:pt x="66205" y="19763"/>
                </a:cubicBezTo>
                <a:cubicBezTo>
                  <a:pt x="66168" y="19763"/>
                  <a:pt x="66131" y="19763"/>
                  <a:pt x="66131" y="19763"/>
                </a:cubicBezTo>
                <a:cubicBezTo>
                  <a:pt x="66131" y="19613"/>
                  <a:pt x="66131" y="19613"/>
                  <a:pt x="66131" y="19613"/>
                </a:cubicBezTo>
                <a:cubicBezTo>
                  <a:pt x="66131" y="19613"/>
                  <a:pt x="66168" y="19613"/>
                  <a:pt x="66205" y="19613"/>
                </a:cubicBezTo>
                <a:lnTo>
                  <a:pt x="66241" y="19613"/>
                </a:lnTo>
                <a:cubicBezTo>
                  <a:pt x="66278" y="19613"/>
                  <a:pt x="66309" y="19613"/>
                  <a:pt x="66346" y="19613"/>
                </a:cubicBezTo>
                <a:cubicBezTo>
                  <a:pt x="66346" y="19325"/>
                  <a:pt x="66346" y="19325"/>
                  <a:pt x="66346" y="19325"/>
                </a:cubicBezTo>
                <a:cubicBezTo>
                  <a:pt x="66346" y="19250"/>
                  <a:pt x="66309" y="19174"/>
                  <a:pt x="66309" y="19174"/>
                </a:cubicBezTo>
                <a:cubicBezTo>
                  <a:pt x="66278" y="19099"/>
                  <a:pt x="66278" y="19024"/>
                  <a:pt x="66241" y="19024"/>
                </a:cubicBezTo>
                <a:lnTo>
                  <a:pt x="66205" y="19024"/>
                </a:lnTo>
                <a:cubicBezTo>
                  <a:pt x="66131" y="19024"/>
                  <a:pt x="66094" y="19024"/>
                  <a:pt x="66021" y="19024"/>
                </a:cubicBezTo>
                <a:cubicBezTo>
                  <a:pt x="65984" y="19024"/>
                  <a:pt x="65947" y="19024"/>
                  <a:pt x="65874" y="18949"/>
                </a:cubicBezTo>
                <a:cubicBezTo>
                  <a:pt x="65837" y="18949"/>
                  <a:pt x="65837" y="18874"/>
                  <a:pt x="65837" y="18798"/>
                </a:cubicBezTo>
                <a:cubicBezTo>
                  <a:pt x="65807" y="18798"/>
                  <a:pt x="65807" y="18723"/>
                  <a:pt x="65764" y="18723"/>
                </a:cubicBezTo>
                <a:cubicBezTo>
                  <a:pt x="65764" y="18648"/>
                  <a:pt x="65733" y="18648"/>
                  <a:pt x="65733" y="18648"/>
                </a:cubicBezTo>
                <a:cubicBezTo>
                  <a:pt x="65660" y="18723"/>
                  <a:pt x="65660" y="18723"/>
                  <a:pt x="65660" y="18723"/>
                </a:cubicBezTo>
                <a:cubicBezTo>
                  <a:pt x="65660" y="19099"/>
                  <a:pt x="65660" y="19099"/>
                  <a:pt x="65660" y="19099"/>
                </a:cubicBezTo>
                <a:cubicBezTo>
                  <a:pt x="65586" y="19174"/>
                  <a:pt x="65513" y="19174"/>
                  <a:pt x="65439" y="19174"/>
                </a:cubicBezTo>
                <a:cubicBezTo>
                  <a:pt x="65439" y="18874"/>
                  <a:pt x="65439" y="18874"/>
                  <a:pt x="65439" y="18874"/>
                </a:cubicBezTo>
                <a:cubicBezTo>
                  <a:pt x="65439" y="18798"/>
                  <a:pt x="65476" y="18798"/>
                  <a:pt x="65476" y="18723"/>
                </a:cubicBezTo>
                <a:cubicBezTo>
                  <a:pt x="65513" y="18648"/>
                  <a:pt x="65549" y="18648"/>
                  <a:pt x="65549" y="18573"/>
                </a:cubicBezTo>
                <a:cubicBezTo>
                  <a:pt x="65549" y="18573"/>
                  <a:pt x="65549" y="18498"/>
                  <a:pt x="65549" y="18422"/>
                </a:cubicBezTo>
                <a:cubicBezTo>
                  <a:pt x="65078" y="18422"/>
                  <a:pt x="65078" y="18422"/>
                  <a:pt x="65078" y="18422"/>
                </a:cubicBezTo>
                <a:cubicBezTo>
                  <a:pt x="65078" y="18648"/>
                  <a:pt x="65114" y="18723"/>
                  <a:pt x="65078" y="18874"/>
                </a:cubicBezTo>
                <a:cubicBezTo>
                  <a:pt x="65078" y="18949"/>
                  <a:pt x="65041" y="18949"/>
                  <a:pt x="65041" y="19024"/>
                </a:cubicBezTo>
                <a:cubicBezTo>
                  <a:pt x="65041" y="19174"/>
                  <a:pt x="65041" y="19174"/>
                  <a:pt x="65041" y="19174"/>
                </a:cubicBezTo>
                <a:cubicBezTo>
                  <a:pt x="65041" y="19250"/>
                  <a:pt x="65078" y="19250"/>
                  <a:pt x="65078" y="19325"/>
                </a:cubicBezTo>
                <a:cubicBezTo>
                  <a:pt x="64967" y="19325"/>
                  <a:pt x="64967" y="19325"/>
                  <a:pt x="64967" y="19325"/>
                </a:cubicBezTo>
                <a:cubicBezTo>
                  <a:pt x="64967" y="19250"/>
                  <a:pt x="65004" y="19250"/>
                  <a:pt x="65004" y="19174"/>
                </a:cubicBezTo>
                <a:cubicBezTo>
                  <a:pt x="65004" y="19099"/>
                  <a:pt x="65004" y="19024"/>
                  <a:pt x="65004" y="18949"/>
                </a:cubicBezTo>
                <a:cubicBezTo>
                  <a:pt x="65004" y="18874"/>
                  <a:pt x="64967" y="18798"/>
                  <a:pt x="64967" y="18723"/>
                </a:cubicBezTo>
                <a:cubicBezTo>
                  <a:pt x="64931" y="18648"/>
                  <a:pt x="64931" y="18648"/>
                  <a:pt x="64894" y="18648"/>
                </a:cubicBezTo>
                <a:cubicBezTo>
                  <a:pt x="64747" y="18648"/>
                  <a:pt x="64747" y="18648"/>
                  <a:pt x="64747" y="18648"/>
                </a:cubicBezTo>
                <a:cubicBezTo>
                  <a:pt x="64747" y="19400"/>
                  <a:pt x="64747" y="19400"/>
                  <a:pt x="64747" y="19400"/>
                </a:cubicBezTo>
                <a:cubicBezTo>
                  <a:pt x="64496" y="19400"/>
                  <a:pt x="64496" y="19400"/>
                  <a:pt x="64496" y="19400"/>
                </a:cubicBezTo>
                <a:cubicBezTo>
                  <a:pt x="64496" y="19250"/>
                  <a:pt x="64496" y="19174"/>
                  <a:pt x="64496" y="18949"/>
                </a:cubicBezTo>
                <a:cubicBezTo>
                  <a:pt x="64496" y="18949"/>
                  <a:pt x="64496" y="18874"/>
                  <a:pt x="64496" y="18798"/>
                </a:cubicBezTo>
                <a:cubicBezTo>
                  <a:pt x="64496" y="18798"/>
                  <a:pt x="64496" y="18798"/>
                  <a:pt x="64496" y="18723"/>
                </a:cubicBezTo>
                <a:cubicBezTo>
                  <a:pt x="64643" y="18723"/>
                  <a:pt x="64643" y="18723"/>
                  <a:pt x="64643" y="18723"/>
                </a:cubicBezTo>
                <a:cubicBezTo>
                  <a:pt x="64679" y="18723"/>
                  <a:pt x="64679" y="18723"/>
                  <a:pt x="64716" y="18723"/>
                </a:cubicBezTo>
                <a:lnTo>
                  <a:pt x="64747" y="18723"/>
                </a:lnTo>
                <a:cubicBezTo>
                  <a:pt x="64747" y="18285"/>
                  <a:pt x="64747" y="18285"/>
                  <a:pt x="64747" y="18285"/>
                </a:cubicBezTo>
                <a:cubicBezTo>
                  <a:pt x="64679" y="18285"/>
                  <a:pt x="64679" y="18285"/>
                  <a:pt x="64679" y="18285"/>
                </a:cubicBezTo>
                <a:cubicBezTo>
                  <a:pt x="64606" y="18360"/>
                  <a:pt x="64569" y="18422"/>
                  <a:pt x="64496" y="18498"/>
                </a:cubicBezTo>
                <a:cubicBezTo>
                  <a:pt x="64496" y="18498"/>
                  <a:pt x="64459" y="18573"/>
                  <a:pt x="64422" y="18573"/>
                </a:cubicBezTo>
                <a:cubicBezTo>
                  <a:pt x="64422" y="18573"/>
                  <a:pt x="64385" y="18498"/>
                  <a:pt x="64349" y="18498"/>
                </a:cubicBezTo>
                <a:lnTo>
                  <a:pt x="64312" y="18498"/>
                </a:lnTo>
                <a:cubicBezTo>
                  <a:pt x="64275" y="18498"/>
                  <a:pt x="64245" y="18573"/>
                  <a:pt x="64245" y="18648"/>
                </a:cubicBezTo>
                <a:cubicBezTo>
                  <a:pt x="64245" y="18798"/>
                  <a:pt x="64208" y="18874"/>
                  <a:pt x="64171" y="18949"/>
                </a:cubicBezTo>
                <a:cubicBezTo>
                  <a:pt x="64134" y="19024"/>
                  <a:pt x="64098" y="19024"/>
                  <a:pt x="64061" y="19024"/>
                </a:cubicBezTo>
                <a:cubicBezTo>
                  <a:pt x="64024" y="19024"/>
                  <a:pt x="64024" y="19024"/>
                  <a:pt x="64024" y="19024"/>
                </a:cubicBezTo>
                <a:cubicBezTo>
                  <a:pt x="63987" y="19024"/>
                  <a:pt x="63987" y="19024"/>
                  <a:pt x="63950" y="19024"/>
                </a:cubicBezTo>
                <a:cubicBezTo>
                  <a:pt x="63914" y="19024"/>
                  <a:pt x="63914" y="18874"/>
                  <a:pt x="63877" y="18874"/>
                </a:cubicBezTo>
                <a:cubicBezTo>
                  <a:pt x="63914" y="18798"/>
                  <a:pt x="63914" y="18798"/>
                  <a:pt x="63914" y="18723"/>
                </a:cubicBezTo>
                <a:cubicBezTo>
                  <a:pt x="63950" y="18648"/>
                  <a:pt x="63987" y="18648"/>
                  <a:pt x="63987" y="18648"/>
                </a:cubicBezTo>
                <a:cubicBezTo>
                  <a:pt x="63773" y="18648"/>
                  <a:pt x="63773" y="18648"/>
                  <a:pt x="63773" y="18648"/>
                </a:cubicBezTo>
                <a:cubicBezTo>
                  <a:pt x="63663" y="18648"/>
                  <a:pt x="63626" y="18648"/>
                  <a:pt x="63552" y="18723"/>
                </a:cubicBezTo>
                <a:cubicBezTo>
                  <a:pt x="63516" y="18723"/>
                  <a:pt x="63479" y="18798"/>
                  <a:pt x="63442" y="18798"/>
                </a:cubicBezTo>
                <a:cubicBezTo>
                  <a:pt x="63405" y="18798"/>
                  <a:pt x="63369" y="18798"/>
                  <a:pt x="63369" y="18874"/>
                </a:cubicBezTo>
                <a:cubicBezTo>
                  <a:pt x="63369" y="18949"/>
                  <a:pt x="63369" y="19024"/>
                  <a:pt x="63369" y="19024"/>
                </a:cubicBezTo>
                <a:cubicBezTo>
                  <a:pt x="63369" y="19099"/>
                  <a:pt x="63369" y="19174"/>
                  <a:pt x="63405" y="19174"/>
                </a:cubicBezTo>
                <a:cubicBezTo>
                  <a:pt x="63405" y="19250"/>
                  <a:pt x="63405" y="19325"/>
                  <a:pt x="63442" y="19325"/>
                </a:cubicBezTo>
                <a:cubicBezTo>
                  <a:pt x="63516" y="19400"/>
                  <a:pt x="63552" y="19400"/>
                  <a:pt x="63589" y="19400"/>
                </a:cubicBezTo>
                <a:cubicBezTo>
                  <a:pt x="63663" y="19400"/>
                  <a:pt x="63663" y="19400"/>
                  <a:pt x="63730" y="19400"/>
                </a:cubicBezTo>
                <a:cubicBezTo>
                  <a:pt x="63730" y="19688"/>
                  <a:pt x="63730" y="19688"/>
                  <a:pt x="63730" y="19688"/>
                </a:cubicBezTo>
                <a:cubicBezTo>
                  <a:pt x="63589" y="19688"/>
                  <a:pt x="63589" y="19688"/>
                  <a:pt x="63589" y="19688"/>
                </a:cubicBezTo>
                <a:cubicBezTo>
                  <a:pt x="63552" y="19688"/>
                  <a:pt x="63552" y="19613"/>
                  <a:pt x="63516" y="19613"/>
                </a:cubicBezTo>
                <a:cubicBezTo>
                  <a:pt x="63442" y="19613"/>
                  <a:pt x="63405" y="19613"/>
                  <a:pt x="63369" y="19613"/>
                </a:cubicBezTo>
                <a:cubicBezTo>
                  <a:pt x="63295" y="19613"/>
                  <a:pt x="63258" y="19613"/>
                  <a:pt x="63228" y="19613"/>
                </a:cubicBezTo>
                <a:cubicBezTo>
                  <a:pt x="63191" y="19538"/>
                  <a:pt x="63154" y="19538"/>
                  <a:pt x="63154" y="19538"/>
                </a:cubicBezTo>
                <a:cubicBezTo>
                  <a:pt x="63007" y="19538"/>
                  <a:pt x="63007" y="19538"/>
                  <a:pt x="63007" y="19538"/>
                </a:cubicBezTo>
                <a:cubicBezTo>
                  <a:pt x="63007" y="19688"/>
                  <a:pt x="63007" y="19763"/>
                  <a:pt x="63007" y="19914"/>
                </a:cubicBezTo>
                <a:cubicBezTo>
                  <a:pt x="63007" y="19989"/>
                  <a:pt x="63007" y="20064"/>
                  <a:pt x="63007" y="20064"/>
                </a:cubicBezTo>
                <a:cubicBezTo>
                  <a:pt x="63007" y="20139"/>
                  <a:pt x="62970" y="20139"/>
                  <a:pt x="62970" y="20215"/>
                </a:cubicBezTo>
                <a:cubicBezTo>
                  <a:pt x="62970" y="20290"/>
                  <a:pt x="62934" y="20290"/>
                  <a:pt x="62897" y="20290"/>
                </a:cubicBezTo>
                <a:cubicBezTo>
                  <a:pt x="62897" y="20215"/>
                  <a:pt x="62897" y="20139"/>
                  <a:pt x="62897" y="19989"/>
                </a:cubicBezTo>
                <a:cubicBezTo>
                  <a:pt x="62897" y="19989"/>
                  <a:pt x="62897" y="19914"/>
                  <a:pt x="62897" y="19839"/>
                </a:cubicBezTo>
                <a:cubicBezTo>
                  <a:pt x="62860" y="19839"/>
                  <a:pt x="62823" y="19839"/>
                  <a:pt x="62823" y="19763"/>
                </a:cubicBezTo>
                <a:cubicBezTo>
                  <a:pt x="62787" y="19763"/>
                  <a:pt x="62756" y="19839"/>
                  <a:pt x="62756" y="19763"/>
                </a:cubicBezTo>
                <a:cubicBezTo>
                  <a:pt x="62713" y="19763"/>
                  <a:pt x="62683" y="19688"/>
                  <a:pt x="62683" y="19688"/>
                </a:cubicBezTo>
                <a:cubicBezTo>
                  <a:pt x="62646" y="19688"/>
                  <a:pt x="62646" y="19613"/>
                  <a:pt x="62609" y="19538"/>
                </a:cubicBezTo>
                <a:cubicBezTo>
                  <a:pt x="62609" y="19538"/>
                  <a:pt x="62572" y="19538"/>
                  <a:pt x="62535" y="19538"/>
                </a:cubicBezTo>
                <a:cubicBezTo>
                  <a:pt x="62499" y="19475"/>
                  <a:pt x="62462" y="19325"/>
                  <a:pt x="62388" y="19325"/>
                </a:cubicBezTo>
                <a:cubicBezTo>
                  <a:pt x="62352" y="19325"/>
                  <a:pt x="62315" y="19400"/>
                  <a:pt x="62278" y="19400"/>
                </a:cubicBezTo>
                <a:cubicBezTo>
                  <a:pt x="62278" y="19613"/>
                  <a:pt x="62278" y="19613"/>
                  <a:pt x="62278" y="19613"/>
                </a:cubicBezTo>
                <a:cubicBezTo>
                  <a:pt x="62278" y="19688"/>
                  <a:pt x="62315" y="19763"/>
                  <a:pt x="62315" y="19763"/>
                </a:cubicBezTo>
                <a:cubicBezTo>
                  <a:pt x="62315" y="19839"/>
                  <a:pt x="62352" y="19914"/>
                  <a:pt x="62352" y="19989"/>
                </a:cubicBezTo>
                <a:cubicBezTo>
                  <a:pt x="62352" y="20064"/>
                  <a:pt x="62278" y="20139"/>
                  <a:pt x="62278" y="20290"/>
                </a:cubicBezTo>
                <a:cubicBezTo>
                  <a:pt x="62278" y="20290"/>
                  <a:pt x="62315" y="20365"/>
                  <a:pt x="62315" y="20440"/>
                </a:cubicBezTo>
                <a:cubicBezTo>
                  <a:pt x="62278" y="20440"/>
                  <a:pt x="62241" y="20440"/>
                  <a:pt x="62241" y="20503"/>
                </a:cubicBezTo>
                <a:cubicBezTo>
                  <a:pt x="62211" y="20578"/>
                  <a:pt x="62174" y="20653"/>
                  <a:pt x="62137" y="20653"/>
                </a:cubicBezTo>
                <a:cubicBezTo>
                  <a:pt x="62101" y="20653"/>
                  <a:pt x="62064" y="20653"/>
                  <a:pt x="62027" y="20578"/>
                </a:cubicBezTo>
                <a:cubicBezTo>
                  <a:pt x="62027" y="20578"/>
                  <a:pt x="62027" y="20503"/>
                  <a:pt x="62027" y="20440"/>
                </a:cubicBezTo>
                <a:cubicBezTo>
                  <a:pt x="62027" y="20365"/>
                  <a:pt x="61990" y="20365"/>
                  <a:pt x="61990" y="20290"/>
                </a:cubicBezTo>
                <a:cubicBezTo>
                  <a:pt x="61990" y="20290"/>
                  <a:pt x="61990" y="20215"/>
                  <a:pt x="61990" y="20139"/>
                </a:cubicBezTo>
                <a:cubicBezTo>
                  <a:pt x="61954" y="20215"/>
                  <a:pt x="61954" y="20215"/>
                  <a:pt x="61917" y="20215"/>
                </a:cubicBezTo>
                <a:cubicBezTo>
                  <a:pt x="61880" y="20290"/>
                  <a:pt x="61917" y="20365"/>
                  <a:pt x="61917" y="20440"/>
                </a:cubicBezTo>
                <a:cubicBezTo>
                  <a:pt x="61880" y="20440"/>
                  <a:pt x="61843" y="20440"/>
                  <a:pt x="61843" y="20440"/>
                </a:cubicBezTo>
                <a:cubicBezTo>
                  <a:pt x="61770" y="20440"/>
                  <a:pt x="61739" y="20440"/>
                  <a:pt x="61696" y="20440"/>
                </a:cubicBezTo>
                <a:cubicBezTo>
                  <a:pt x="61666" y="20653"/>
                  <a:pt x="61666" y="20653"/>
                  <a:pt x="61666" y="20653"/>
                </a:cubicBezTo>
                <a:cubicBezTo>
                  <a:pt x="61696" y="20728"/>
                  <a:pt x="61696" y="20804"/>
                  <a:pt x="61696" y="20804"/>
                </a:cubicBezTo>
                <a:cubicBezTo>
                  <a:pt x="61739" y="20879"/>
                  <a:pt x="61770" y="20804"/>
                  <a:pt x="61770" y="20804"/>
                </a:cubicBezTo>
                <a:cubicBezTo>
                  <a:pt x="61807" y="20879"/>
                  <a:pt x="61843" y="20879"/>
                  <a:pt x="61843" y="20879"/>
                </a:cubicBezTo>
                <a:cubicBezTo>
                  <a:pt x="61843" y="20954"/>
                  <a:pt x="61843" y="21029"/>
                  <a:pt x="61843" y="21029"/>
                </a:cubicBezTo>
                <a:cubicBezTo>
                  <a:pt x="61843" y="21180"/>
                  <a:pt x="61843" y="21180"/>
                  <a:pt x="61843" y="21180"/>
                </a:cubicBezTo>
                <a:cubicBezTo>
                  <a:pt x="61843" y="21255"/>
                  <a:pt x="61807" y="21255"/>
                  <a:pt x="61807" y="21330"/>
                </a:cubicBezTo>
                <a:cubicBezTo>
                  <a:pt x="61807" y="21330"/>
                  <a:pt x="61770" y="21330"/>
                  <a:pt x="61739" y="21330"/>
                </a:cubicBezTo>
                <a:cubicBezTo>
                  <a:pt x="61696" y="21255"/>
                  <a:pt x="61696" y="21180"/>
                  <a:pt x="61666" y="21180"/>
                </a:cubicBezTo>
                <a:cubicBezTo>
                  <a:pt x="61629" y="21104"/>
                  <a:pt x="61592" y="21180"/>
                  <a:pt x="61519" y="21180"/>
                </a:cubicBezTo>
                <a:cubicBezTo>
                  <a:pt x="61482" y="21180"/>
                  <a:pt x="61445" y="21104"/>
                  <a:pt x="61445" y="21104"/>
                </a:cubicBezTo>
                <a:cubicBezTo>
                  <a:pt x="61445" y="20954"/>
                  <a:pt x="61482" y="20804"/>
                  <a:pt x="61482" y="20653"/>
                </a:cubicBezTo>
                <a:cubicBezTo>
                  <a:pt x="61482" y="20578"/>
                  <a:pt x="61445" y="20578"/>
                  <a:pt x="61445" y="20503"/>
                </a:cubicBezTo>
                <a:cubicBezTo>
                  <a:pt x="61372" y="20503"/>
                  <a:pt x="61372" y="20578"/>
                  <a:pt x="61335" y="20578"/>
                </a:cubicBezTo>
                <a:cubicBezTo>
                  <a:pt x="61335" y="21029"/>
                  <a:pt x="61335" y="21029"/>
                  <a:pt x="61335" y="21029"/>
                </a:cubicBezTo>
                <a:cubicBezTo>
                  <a:pt x="61298" y="21029"/>
                  <a:pt x="61298" y="21104"/>
                  <a:pt x="61261" y="21104"/>
                </a:cubicBezTo>
                <a:cubicBezTo>
                  <a:pt x="61225" y="21104"/>
                  <a:pt x="61194" y="21029"/>
                  <a:pt x="61151" y="21029"/>
                </a:cubicBezTo>
                <a:cubicBezTo>
                  <a:pt x="61084" y="21029"/>
                  <a:pt x="61047" y="21104"/>
                  <a:pt x="60973" y="21180"/>
                </a:cubicBezTo>
                <a:cubicBezTo>
                  <a:pt x="60973" y="21180"/>
                  <a:pt x="60973" y="21255"/>
                  <a:pt x="61010" y="21330"/>
                </a:cubicBezTo>
                <a:cubicBezTo>
                  <a:pt x="61010" y="21330"/>
                  <a:pt x="61047" y="21330"/>
                  <a:pt x="61047" y="21405"/>
                </a:cubicBezTo>
                <a:cubicBezTo>
                  <a:pt x="61047" y="21405"/>
                  <a:pt x="61047" y="21480"/>
                  <a:pt x="61047" y="21556"/>
                </a:cubicBezTo>
                <a:cubicBezTo>
                  <a:pt x="60973" y="21556"/>
                  <a:pt x="60937" y="21480"/>
                  <a:pt x="60863" y="21556"/>
                </a:cubicBezTo>
                <a:cubicBezTo>
                  <a:pt x="60826" y="21556"/>
                  <a:pt x="60790" y="21556"/>
                  <a:pt x="60790" y="21556"/>
                </a:cubicBezTo>
                <a:cubicBezTo>
                  <a:pt x="60753" y="21556"/>
                  <a:pt x="60716" y="21556"/>
                  <a:pt x="60716" y="21556"/>
                </a:cubicBezTo>
                <a:cubicBezTo>
                  <a:pt x="60679" y="21556"/>
                  <a:pt x="60679" y="21618"/>
                  <a:pt x="60649" y="21618"/>
                </a:cubicBezTo>
                <a:cubicBezTo>
                  <a:pt x="60612" y="21693"/>
                  <a:pt x="60649" y="21769"/>
                  <a:pt x="60612" y="21769"/>
                </a:cubicBezTo>
                <a:cubicBezTo>
                  <a:pt x="60612" y="21844"/>
                  <a:pt x="60575" y="21844"/>
                  <a:pt x="60539" y="21844"/>
                </a:cubicBezTo>
                <a:cubicBezTo>
                  <a:pt x="60539" y="21844"/>
                  <a:pt x="60502" y="21919"/>
                  <a:pt x="60502" y="21994"/>
                </a:cubicBezTo>
                <a:cubicBezTo>
                  <a:pt x="60465" y="21994"/>
                  <a:pt x="60502" y="22069"/>
                  <a:pt x="60465" y="22145"/>
                </a:cubicBezTo>
                <a:cubicBezTo>
                  <a:pt x="60465" y="22145"/>
                  <a:pt x="60428" y="22069"/>
                  <a:pt x="60392" y="22145"/>
                </a:cubicBezTo>
                <a:cubicBezTo>
                  <a:pt x="60355" y="22145"/>
                  <a:pt x="60355" y="22220"/>
                  <a:pt x="60318" y="22295"/>
                </a:cubicBezTo>
                <a:cubicBezTo>
                  <a:pt x="60465" y="22295"/>
                  <a:pt x="60465" y="22295"/>
                  <a:pt x="60465" y="22295"/>
                </a:cubicBezTo>
                <a:cubicBezTo>
                  <a:pt x="60502" y="22295"/>
                  <a:pt x="60502" y="22295"/>
                  <a:pt x="60539" y="22220"/>
                </a:cubicBezTo>
                <a:cubicBezTo>
                  <a:pt x="60575" y="22220"/>
                  <a:pt x="60575" y="22145"/>
                  <a:pt x="60575" y="22069"/>
                </a:cubicBezTo>
                <a:cubicBezTo>
                  <a:pt x="60612" y="22069"/>
                  <a:pt x="60649" y="22069"/>
                  <a:pt x="60649" y="21994"/>
                </a:cubicBezTo>
                <a:cubicBezTo>
                  <a:pt x="60679" y="21994"/>
                  <a:pt x="60716" y="21994"/>
                  <a:pt x="60716" y="21994"/>
                </a:cubicBezTo>
                <a:cubicBezTo>
                  <a:pt x="60753" y="21994"/>
                  <a:pt x="60790" y="21994"/>
                  <a:pt x="60790" y="21994"/>
                </a:cubicBezTo>
                <a:cubicBezTo>
                  <a:pt x="60826" y="21994"/>
                  <a:pt x="60863" y="22069"/>
                  <a:pt x="60863" y="21994"/>
                </a:cubicBezTo>
                <a:cubicBezTo>
                  <a:pt x="60900" y="21994"/>
                  <a:pt x="60900" y="21919"/>
                  <a:pt x="60937" y="21919"/>
                </a:cubicBezTo>
                <a:cubicBezTo>
                  <a:pt x="60973" y="21844"/>
                  <a:pt x="60937" y="21769"/>
                  <a:pt x="60973" y="21769"/>
                </a:cubicBezTo>
                <a:cubicBezTo>
                  <a:pt x="61010" y="21769"/>
                  <a:pt x="61010" y="21769"/>
                  <a:pt x="61047" y="21769"/>
                </a:cubicBezTo>
                <a:cubicBezTo>
                  <a:pt x="61084" y="21769"/>
                  <a:pt x="61084" y="21769"/>
                  <a:pt x="61120" y="21769"/>
                </a:cubicBezTo>
                <a:cubicBezTo>
                  <a:pt x="61151" y="21769"/>
                  <a:pt x="61151" y="21693"/>
                  <a:pt x="61194" y="21618"/>
                </a:cubicBezTo>
                <a:cubicBezTo>
                  <a:pt x="61261" y="21618"/>
                  <a:pt x="61298" y="21618"/>
                  <a:pt x="61372" y="21618"/>
                </a:cubicBezTo>
                <a:cubicBezTo>
                  <a:pt x="61445" y="21618"/>
                  <a:pt x="61482" y="21618"/>
                  <a:pt x="61555" y="21618"/>
                </a:cubicBezTo>
                <a:cubicBezTo>
                  <a:pt x="61592" y="21693"/>
                  <a:pt x="61592" y="21769"/>
                  <a:pt x="61629" y="21769"/>
                </a:cubicBezTo>
                <a:cubicBezTo>
                  <a:pt x="61592" y="21919"/>
                  <a:pt x="61592" y="21919"/>
                  <a:pt x="61592" y="21919"/>
                </a:cubicBezTo>
                <a:cubicBezTo>
                  <a:pt x="61519" y="21919"/>
                  <a:pt x="61482" y="21919"/>
                  <a:pt x="61445" y="21919"/>
                </a:cubicBezTo>
                <a:cubicBezTo>
                  <a:pt x="61408" y="21919"/>
                  <a:pt x="61408" y="21919"/>
                  <a:pt x="61372" y="21919"/>
                </a:cubicBezTo>
                <a:lnTo>
                  <a:pt x="61372" y="22069"/>
                </a:lnTo>
                <a:cubicBezTo>
                  <a:pt x="61335" y="22069"/>
                  <a:pt x="61298" y="22069"/>
                  <a:pt x="61298" y="22069"/>
                </a:cubicBezTo>
                <a:cubicBezTo>
                  <a:pt x="61261" y="22069"/>
                  <a:pt x="61225" y="22069"/>
                  <a:pt x="61225" y="22069"/>
                </a:cubicBezTo>
                <a:cubicBezTo>
                  <a:pt x="61194" y="22069"/>
                  <a:pt x="61151" y="22145"/>
                  <a:pt x="61151" y="22145"/>
                </a:cubicBezTo>
                <a:cubicBezTo>
                  <a:pt x="61151" y="22220"/>
                  <a:pt x="61151" y="22295"/>
                  <a:pt x="61120" y="22295"/>
                </a:cubicBezTo>
                <a:cubicBezTo>
                  <a:pt x="61120" y="22370"/>
                  <a:pt x="61120" y="22370"/>
                  <a:pt x="61084" y="22445"/>
                </a:cubicBezTo>
                <a:cubicBezTo>
                  <a:pt x="61084" y="22521"/>
                  <a:pt x="61047" y="22445"/>
                  <a:pt x="61047" y="22521"/>
                </a:cubicBezTo>
                <a:cubicBezTo>
                  <a:pt x="61010" y="22583"/>
                  <a:pt x="61010" y="22583"/>
                  <a:pt x="61010" y="22671"/>
                </a:cubicBezTo>
                <a:cubicBezTo>
                  <a:pt x="60973" y="22734"/>
                  <a:pt x="61010" y="22734"/>
                  <a:pt x="61010" y="22809"/>
                </a:cubicBezTo>
                <a:cubicBezTo>
                  <a:pt x="61010" y="22884"/>
                  <a:pt x="61010" y="22959"/>
                  <a:pt x="61010" y="23110"/>
                </a:cubicBezTo>
                <a:cubicBezTo>
                  <a:pt x="60900" y="23110"/>
                  <a:pt x="60826" y="23034"/>
                  <a:pt x="60790" y="23185"/>
                </a:cubicBezTo>
                <a:cubicBezTo>
                  <a:pt x="60753" y="23260"/>
                  <a:pt x="60753" y="23335"/>
                  <a:pt x="60716" y="23486"/>
                </a:cubicBezTo>
                <a:cubicBezTo>
                  <a:pt x="60716" y="23486"/>
                  <a:pt x="60679" y="23486"/>
                  <a:pt x="60649" y="23561"/>
                </a:cubicBezTo>
                <a:cubicBezTo>
                  <a:pt x="60649" y="23561"/>
                  <a:pt x="60612" y="23561"/>
                  <a:pt x="60575" y="23636"/>
                </a:cubicBezTo>
                <a:cubicBezTo>
                  <a:pt x="60575" y="23636"/>
                  <a:pt x="60575" y="23699"/>
                  <a:pt x="60539" y="23774"/>
                </a:cubicBezTo>
                <a:cubicBezTo>
                  <a:pt x="60539" y="23774"/>
                  <a:pt x="60502" y="23774"/>
                  <a:pt x="60502" y="23849"/>
                </a:cubicBezTo>
                <a:cubicBezTo>
                  <a:pt x="60465" y="23849"/>
                  <a:pt x="60428" y="23924"/>
                  <a:pt x="60428" y="23924"/>
                </a:cubicBezTo>
                <a:cubicBezTo>
                  <a:pt x="60392" y="24000"/>
                  <a:pt x="60428" y="24075"/>
                  <a:pt x="60428" y="24075"/>
                </a:cubicBezTo>
                <a:cubicBezTo>
                  <a:pt x="60428" y="24150"/>
                  <a:pt x="60428" y="24225"/>
                  <a:pt x="60428" y="24225"/>
                </a:cubicBezTo>
                <a:cubicBezTo>
                  <a:pt x="60392" y="24300"/>
                  <a:pt x="60355" y="24300"/>
                  <a:pt x="60355" y="24375"/>
                </a:cubicBezTo>
                <a:cubicBezTo>
                  <a:pt x="60318" y="24451"/>
                  <a:pt x="60281" y="24451"/>
                  <a:pt x="60281" y="24526"/>
                </a:cubicBezTo>
                <a:cubicBezTo>
                  <a:pt x="60281" y="24601"/>
                  <a:pt x="60281" y="24751"/>
                  <a:pt x="60281" y="24814"/>
                </a:cubicBezTo>
                <a:cubicBezTo>
                  <a:pt x="60281" y="24889"/>
                  <a:pt x="60245" y="24889"/>
                  <a:pt x="60245" y="24965"/>
                </a:cubicBezTo>
                <a:cubicBezTo>
                  <a:pt x="60245" y="24965"/>
                  <a:pt x="60245" y="25040"/>
                  <a:pt x="60245" y="25115"/>
                </a:cubicBezTo>
                <a:cubicBezTo>
                  <a:pt x="60208" y="24965"/>
                  <a:pt x="60208" y="24965"/>
                  <a:pt x="60208" y="24965"/>
                </a:cubicBezTo>
                <a:cubicBezTo>
                  <a:pt x="60208" y="24965"/>
                  <a:pt x="60177" y="25040"/>
                  <a:pt x="60140" y="25040"/>
                </a:cubicBezTo>
                <a:cubicBezTo>
                  <a:pt x="60104" y="25115"/>
                  <a:pt x="60067" y="25115"/>
                  <a:pt x="60030" y="25190"/>
                </a:cubicBezTo>
                <a:cubicBezTo>
                  <a:pt x="60000" y="25190"/>
                  <a:pt x="60000" y="25265"/>
                  <a:pt x="59963" y="25340"/>
                </a:cubicBezTo>
                <a:cubicBezTo>
                  <a:pt x="59926" y="25340"/>
                  <a:pt x="59926" y="25416"/>
                  <a:pt x="59889" y="25416"/>
                </a:cubicBezTo>
                <a:cubicBezTo>
                  <a:pt x="59889" y="25416"/>
                  <a:pt x="59852" y="25416"/>
                  <a:pt x="59816" y="25416"/>
                </a:cubicBezTo>
                <a:cubicBezTo>
                  <a:pt x="59816" y="25416"/>
                  <a:pt x="59742" y="25491"/>
                  <a:pt x="59705" y="25491"/>
                </a:cubicBezTo>
                <a:cubicBezTo>
                  <a:pt x="59705" y="25491"/>
                  <a:pt x="59669" y="25566"/>
                  <a:pt x="59638" y="25566"/>
                </a:cubicBezTo>
                <a:cubicBezTo>
                  <a:pt x="59669" y="25779"/>
                  <a:pt x="59669" y="25779"/>
                  <a:pt x="59669" y="25779"/>
                </a:cubicBezTo>
                <a:cubicBezTo>
                  <a:pt x="59705" y="25779"/>
                  <a:pt x="59705" y="25779"/>
                  <a:pt x="59742" y="25779"/>
                </a:cubicBezTo>
                <a:cubicBezTo>
                  <a:pt x="59779" y="25779"/>
                  <a:pt x="59779" y="25779"/>
                  <a:pt x="59816" y="25779"/>
                </a:cubicBezTo>
                <a:cubicBezTo>
                  <a:pt x="59963" y="25779"/>
                  <a:pt x="59963" y="25779"/>
                  <a:pt x="59963" y="25779"/>
                </a:cubicBezTo>
                <a:cubicBezTo>
                  <a:pt x="59963" y="25854"/>
                  <a:pt x="59926" y="25854"/>
                  <a:pt x="59926" y="25930"/>
                </a:cubicBezTo>
                <a:cubicBezTo>
                  <a:pt x="59926" y="26005"/>
                  <a:pt x="59926" y="26080"/>
                  <a:pt x="59926" y="26080"/>
                </a:cubicBezTo>
                <a:cubicBezTo>
                  <a:pt x="59926" y="26155"/>
                  <a:pt x="59889" y="26155"/>
                  <a:pt x="59852" y="26155"/>
                </a:cubicBezTo>
                <a:cubicBezTo>
                  <a:pt x="59852" y="26155"/>
                  <a:pt x="59816" y="26230"/>
                  <a:pt x="59779" y="26230"/>
                </a:cubicBezTo>
                <a:cubicBezTo>
                  <a:pt x="59742" y="26230"/>
                  <a:pt x="59742" y="26306"/>
                  <a:pt x="59705" y="26381"/>
                </a:cubicBezTo>
                <a:cubicBezTo>
                  <a:pt x="59705" y="26381"/>
                  <a:pt x="59638" y="26381"/>
                  <a:pt x="59601" y="26381"/>
                </a:cubicBezTo>
                <a:cubicBezTo>
                  <a:pt x="59601" y="26456"/>
                  <a:pt x="59565" y="26456"/>
                  <a:pt x="59565" y="26531"/>
                </a:cubicBezTo>
                <a:cubicBezTo>
                  <a:pt x="59528" y="26531"/>
                  <a:pt x="59491" y="26606"/>
                  <a:pt x="59491" y="26606"/>
                </a:cubicBezTo>
                <a:cubicBezTo>
                  <a:pt x="59454" y="26681"/>
                  <a:pt x="59418" y="26681"/>
                  <a:pt x="59418" y="26681"/>
                </a:cubicBezTo>
                <a:cubicBezTo>
                  <a:pt x="59381" y="26681"/>
                  <a:pt x="59344" y="26744"/>
                  <a:pt x="59344" y="26744"/>
                </a:cubicBezTo>
                <a:cubicBezTo>
                  <a:pt x="59307" y="26832"/>
                  <a:pt x="59307" y="26895"/>
                  <a:pt x="59307" y="26895"/>
                </a:cubicBezTo>
                <a:cubicBezTo>
                  <a:pt x="59271" y="26970"/>
                  <a:pt x="59307" y="27045"/>
                  <a:pt x="59271" y="27045"/>
                </a:cubicBezTo>
                <a:cubicBezTo>
                  <a:pt x="59271" y="27120"/>
                  <a:pt x="59234" y="27195"/>
                  <a:pt x="59160" y="27195"/>
                </a:cubicBezTo>
                <a:cubicBezTo>
                  <a:pt x="59093" y="27195"/>
                  <a:pt x="59093" y="27045"/>
                  <a:pt x="59019" y="27045"/>
                </a:cubicBezTo>
                <a:cubicBezTo>
                  <a:pt x="58872" y="27045"/>
                  <a:pt x="58872" y="27045"/>
                  <a:pt x="58872" y="27045"/>
                </a:cubicBezTo>
                <a:cubicBezTo>
                  <a:pt x="58836" y="27346"/>
                  <a:pt x="58836" y="27346"/>
                  <a:pt x="58836" y="27346"/>
                </a:cubicBezTo>
                <a:cubicBezTo>
                  <a:pt x="58872" y="27421"/>
                  <a:pt x="58872" y="27496"/>
                  <a:pt x="58909" y="27571"/>
                </a:cubicBezTo>
                <a:cubicBezTo>
                  <a:pt x="58836" y="27646"/>
                  <a:pt x="58762" y="27646"/>
                  <a:pt x="58689" y="27722"/>
                </a:cubicBezTo>
                <a:cubicBezTo>
                  <a:pt x="58652" y="27722"/>
                  <a:pt x="58652" y="27722"/>
                  <a:pt x="58621" y="27722"/>
                </a:cubicBezTo>
                <a:cubicBezTo>
                  <a:pt x="58548" y="27722"/>
                  <a:pt x="58548" y="27797"/>
                  <a:pt x="58474" y="27860"/>
                </a:cubicBezTo>
                <a:cubicBezTo>
                  <a:pt x="58437" y="27860"/>
                  <a:pt x="58437" y="27935"/>
                  <a:pt x="58401" y="27935"/>
                </a:cubicBezTo>
                <a:cubicBezTo>
                  <a:pt x="58401" y="28010"/>
                  <a:pt x="58364" y="28010"/>
                  <a:pt x="58327" y="28085"/>
                </a:cubicBezTo>
                <a:cubicBezTo>
                  <a:pt x="58327" y="28085"/>
                  <a:pt x="58290" y="28010"/>
                  <a:pt x="58254" y="28085"/>
                </a:cubicBezTo>
                <a:cubicBezTo>
                  <a:pt x="58254" y="28085"/>
                  <a:pt x="58217" y="28085"/>
                  <a:pt x="58180" y="28160"/>
                </a:cubicBezTo>
                <a:cubicBezTo>
                  <a:pt x="58180" y="28160"/>
                  <a:pt x="58217" y="28236"/>
                  <a:pt x="58180" y="28311"/>
                </a:cubicBezTo>
                <a:cubicBezTo>
                  <a:pt x="58180" y="28311"/>
                  <a:pt x="58217" y="28386"/>
                  <a:pt x="58180" y="28386"/>
                </a:cubicBezTo>
                <a:cubicBezTo>
                  <a:pt x="58180" y="28461"/>
                  <a:pt x="58143" y="28536"/>
                  <a:pt x="58143" y="28536"/>
                </a:cubicBezTo>
                <a:cubicBezTo>
                  <a:pt x="58113" y="28612"/>
                  <a:pt x="58076" y="28687"/>
                  <a:pt x="58076" y="28687"/>
                </a:cubicBezTo>
                <a:cubicBezTo>
                  <a:pt x="58039" y="28687"/>
                  <a:pt x="58003" y="28687"/>
                  <a:pt x="58003" y="28687"/>
                </a:cubicBezTo>
                <a:cubicBezTo>
                  <a:pt x="57966" y="28687"/>
                  <a:pt x="57929" y="28687"/>
                  <a:pt x="57929" y="28687"/>
                </a:cubicBezTo>
                <a:cubicBezTo>
                  <a:pt x="57892" y="28687"/>
                  <a:pt x="57892" y="28762"/>
                  <a:pt x="57856" y="28762"/>
                </a:cubicBezTo>
                <a:cubicBezTo>
                  <a:pt x="57819" y="28825"/>
                  <a:pt x="57782" y="28825"/>
                  <a:pt x="57782" y="28912"/>
                </a:cubicBezTo>
                <a:cubicBezTo>
                  <a:pt x="57782" y="28912"/>
                  <a:pt x="57782" y="28975"/>
                  <a:pt x="57782" y="29050"/>
                </a:cubicBezTo>
                <a:cubicBezTo>
                  <a:pt x="57782" y="29125"/>
                  <a:pt x="57819" y="29125"/>
                  <a:pt x="57819" y="29201"/>
                </a:cubicBezTo>
                <a:cubicBezTo>
                  <a:pt x="57819" y="29201"/>
                  <a:pt x="57819" y="29276"/>
                  <a:pt x="57782" y="29351"/>
                </a:cubicBezTo>
                <a:cubicBezTo>
                  <a:pt x="57782" y="29351"/>
                  <a:pt x="57745" y="29351"/>
                  <a:pt x="57709" y="29351"/>
                </a:cubicBezTo>
                <a:cubicBezTo>
                  <a:pt x="57709" y="29426"/>
                  <a:pt x="57709" y="29426"/>
                  <a:pt x="57709" y="29501"/>
                </a:cubicBezTo>
                <a:cubicBezTo>
                  <a:pt x="57709" y="29577"/>
                  <a:pt x="57709" y="29577"/>
                  <a:pt x="57709" y="29652"/>
                </a:cubicBezTo>
                <a:cubicBezTo>
                  <a:pt x="57709" y="29727"/>
                  <a:pt x="57745" y="29802"/>
                  <a:pt x="57745" y="29877"/>
                </a:cubicBezTo>
                <a:cubicBezTo>
                  <a:pt x="57745" y="29940"/>
                  <a:pt x="57782" y="30015"/>
                  <a:pt x="57745" y="30090"/>
                </a:cubicBezTo>
                <a:cubicBezTo>
                  <a:pt x="57745" y="30166"/>
                  <a:pt x="57709" y="30090"/>
                  <a:pt x="57672" y="30090"/>
                </a:cubicBezTo>
                <a:cubicBezTo>
                  <a:pt x="57635" y="30166"/>
                  <a:pt x="57672" y="30241"/>
                  <a:pt x="57635" y="30241"/>
                </a:cubicBezTo>
                <a:cubicBezTo>
                  <a:pt x="57635" y="30542"/>
                  <a:pt x="57635" y="30542"/>
                  <a:pt x="57635" y="30542"/>
                </a:cubicBezTo>
                <a:cubicBezTo>
                  <a:pt x="57819" y="30542"/>
                  <a:pt x="57819" y="30542"/>
                  <a:pt x="57819" y="30542"/>
                </a:cubicBezTo>
                <a:cubicBezTo>
                  <a:pt x="57856" y="30542"/>
                  <a:pt x="57892" y="30466"/>
                  <a:pt x="57892" y="30466"/>
                </a:cubicBezTo>
                <a:cubicBezTo>
                  <a:pt x="57929" y="30542"/>
                  <a:pt x="57966" y="30542"/>
                  <a:pt x="57966" y="30542"/>
                </a:cubicBezTo>
                <a:cubicBezTo>
                  <a:pt x="58003" y="30617"/>
                  <a:pt x="58003" y="30692"/>
                  <a:pt x="58003" y="30692"/>
                </a:cubicBezTo>
                <a:cubicBezTo>
                  <a:pt x="58003" y="30767"/>
                  <a:pt x="57966" y="30842"/>
                  <a:pt x="57966" y="30842"/>
                </a:cubicBezTo>
                <a:cubicBezTo>
                  <a:pt x="57929" y="30905"/>
                  <a:pt x="57892" y="30842"/>
                  <a:pt x="57892" y="30905"/>
                </a:cubicBezTo>
                <a:cubicBezTo>
                  <a:pt x="57892" y="30993"/>
                  <a:pt x="57892" y="30993"/>
                  <a:pt x="57892" y="31055"/>
                </a:cubicBezTo>
                <a:cubicBezTo>
                  <a:pt x="57892" y="31131"/>
                  <a:pt x="57892" y="31131"/>
                  <a:pt x="57892" y="31206"/>
                </a:cubicBezTo>
                <a:cubicBezTo>
                  <a:pt x="57892" y="31281"/>
                  <a:pt x="57819" y="31206"/>
                  <a:pt x="57782" y="31281"/>
                </a:cubicBezTo>
                <a:cubicBezTo>
                  <a:pt x="57782" y="31356"/>
                  <a:pt x="57782" y="31356"/>
                  <a:pt x="57782" y="31431"/>
                </a:cubicBezTo>
                <a:cubicBezTo>
                  <a:pt x="57782" y="31507"/>
                  <a:pt x="57782" y="31507"/>
                  <a:pt x="57782" y="31582"/>
                </a:cubicBezTo>
                <a:cubicBezTo>
                  <a:pt x="57892" y="31582"/>
                  <a:pt x="57966" y="31582"/>
                  <a:pt x="58076" y="31657"/>
                </a:cubicBezTo>
                <a:cubicBezTo>
                  <a:pt x="58076" y="31732"/>
                  <a:pt x="58076" y="31883"/>
                  <a:pt x="58076" y="31958"/>
                </a:cubicBezTo>
                <a:cubicBezTo>
                  <a:pt x="58039" y="32020"/>
                  <a:pt x="58003" y="32020"/>
                  <a:pt x="58003" y="32096"/>
                </a:cubicBezTo>
                <a:cubicBezTo>
                  <a:pt x="57966" y="32096"/>
                  <a:pt x="57966" y="32171"/>
                  <a:pt x="57966" y="32246"/>
                </a:cubicBezTo>
                <a:lnTo>
                  <a:pt x="58003" y="32321"/>
                </a:lnTo>
                <a:cubicBezTo>
                  <a:pt x="58003" y="32396"/>
                  <a:pt x="58003" y="32396"/>
                  <a:pt x="58003" y="32472"/>
                </a:cubicBezTo>
                <a:cubicBezTo>
                  <a:pt x="58039" y="32472"/>
                  <a:pt x="58076" y="32472"/>
                  <a:pt x="58143" y="32472"/>
                </a:cubicBezTo>
                <a:cubicBezTo>
                  <a:pt x="58143" y="32472"/>
                  <a:pt x="58180" y="32472"/>
                  <a:pt x="58217" y="32472"/>
                </a:cubicBezTo>
                <a:cubicBezTo>
                  <a:pt x="58254" y="32472"/>
                  <a:pt x="58254" y="32547"/>
                  <a:pt x="58254" y="32622"/>
                </a:cubicBezTo>
                <a:cubicBezTo>
                  <a:pt x="58290" y="32622"/>
                  <a:pt x="58327" y="32697"/>
                  <a:pt x="58327" y="32772"/>
                </a:cubicBezTo>
                <a:cubicBezTo>
                  <a:pt x="58474" y="32697"/>
                  <a:pt x="58474" y="32697"/>
                  <a:pt x="58474" y="32697"/>
                </a:cubicBezTo>
                <a:cubicBezTo>
                  <a:pt x="58511" y="32697"/>
                  <a:pt x="58548" y="32697"/>
                  <a:pt x="58548" y="32697"/>
                </a:cubicBezTo>
                <a:cubicBezTo>
                  <a:pt x="58584" y="32772"/>
                  <a:pt x="58621" y="32772"/>
                  <a:pt x="58652" y="32772"/>
                </a:cubicBezTo>
                <a:cubicBezTo>
                  <a:pt x="58725" y="32772"/>
                  <a:pt x="58762" y="32772"/>
                  <a:pt x="58836" y="32697"/>
                </a:cubicBezTo>
                <a:cubicBezTo>
                  <a:pt x="58872" y="32622"/>
                  <a:pt x="58836" y="32547"/>
                  <a:pt x="58872" y="32547"/>
                </a:cubicBezTo>
                <a:cubicBezTo>
                  <a:pt x="58909" y="32547"/>
                  <a:pt x="58946" y="32547"/>
                  <a:pt x="58946" y="32547"/>
                </a:cubicBezTo>
                <a:cubicBezTo>
                  <a:pt x="58983" y="32547"/>
                  <a:pt x="59019" y="32547"/>
                  <a:pt x="59019" y="32472"/>
                </a:cubicBezTo>
                <a:cubicBezTo>
                  <a:pt x="59056" y="32472"/>
                  <a:pt x="59056" y="32396"/>
                  <a:pt x="59093" y="32396"/>
                </a:cubicBezTo>
                <a:cubicBezTo>
                  <a:pt x="59130" y="32396"/>
                  <a:pt x="59130" y="32321"/>
                  <a:pt x="59130" y="32246"/>
                </a:cubicBezTo>
                <a:cubicBezTo>
                  <a:pt x="59160" y="32171"/>
                  <a:pt x="59160" y="32171"/>
                  <a:pt x="59197" y="32096"/>
                </a:cubicBezTo>
                <a:cubicBezTo>
                  <a:pt x="59234" y="32020"/>
                  <a:pt x="59271" y="31958"/>
                  <a:pt x="59307" y="31807"/>
                </a:cubicBezTo>
                <a:cubicBezTo>
                  <a:pt x="59307" y="31807"/>
                  <a:pt x="59307" y="31732"/>
                  <a:pt x="59344" y="31657"/>
                </a:cubicBezTo>
                <a:cubicBezTo>
                  <a:pt x="59381" y="31657"/>
                  <a:pt x="59418" y="31657"/>
                  <a:pt x="59418" y="31657"/>
                </a:cubicBezTo>
                <a:cubicBezTo>
                  <a:pt x="59454" y="31657"/>
                  <a:pt x="59454" y="31657"/>
                  <a:pt x="59491" y="31657"/>
                </a:cubicBezTo>
                <a:cubicBezTo>
                  <a:pt x="59528" y="31657"/>
                  <a:pt x="59528" y="31582"/>
                  <a:pt x="59565" y="31582"/>
                </a:cubicBezTo>
                <a:cubicBezTo>
                  <a:pt x="59565" y="31281"/>
                  <a:pt x="59565" y="31281"/>
                  <a:pt x="59565" y="31281"/>
                </a:cubicBezTo>
                <a:cubicBezTo>
                  <a:pt x="59601" y="31356"/>
                  <a:pt x="59601" y="31281"/>
                  <a:pt x="59638" y="31281"/>
                </a:cubicBezTo>
                <a:cubicBezTo>
                  <a:pt x="59669" y="31356"/>
                  <a:pt x="59669" y="31356"/>
                  <a:pt x="59705" y="31356"/>
                </a:cubicBezTo>
                <a:cubicBezTo>
                  <a:pt x="59705" y="31431"/>
                  <a:pt x="59742" y="31507"/>
                  <a:pt x="59742" y="31507"/>
                </a:cubicBezTo>
                <a:cubicBezTo>
                  <a:pt x="59742" y="31582"/>
                  <a:pt x="59742" y="31657"/>
                  <a:pt x="59742" y="31657"/>
                </a:cubicBezTo>
                <a:cubicBezTo>
                  <a:pt x="59742" y="31732"/>
                  <a:pt x="59816" y="31732"/>
                  <a:pt x="59816" y="31807"/>
                </a:cubicBezTo>
                <a:cubicBezTo>
                  <a:pt x="59816" y="31883"/>
                  <a:pt x="59779" y="32020"/>
                  <a:pt x="59816" y="32096"/>
                </a:cubicBezTo>
                <a:cubicBezTo>
                  <a:pt x="59816" y="32171"/>
                  <a:pt x="59816" y="32171"/>
                  <a:pt x="59816" y="32246"/>
                </a:cubicBezTo>
                <a:cubicBezTo>
                  <a:pt x="59852" y="32321"/>
                  <a:pt x="59889" y="32321"/>
                  <a:pt x="59889" y="32321"/>
                </a:cubicBezTo>
                <a:cubicBezTo>
                  <a:pt x="59926" y="32396"/>
                  <a:pt x="59963" y="32472"/>
                  <a:pt x="59963" y="32547"/>
                </a:cubicBezTo>
                <a:cubicBezTo>
                  <a:pt x="59963" y="32622"/>
                  <a:pt x="59963" y="32622"/>
                  <a:pt x="59963" y="32622"/>
                </a:cubicBezTo>
                <a:cubicBezTo>
                  <a:pt x="59963" y="32697"/>
                  <a:pt x="59889" y="32697"/>
                  <a:pt x="59889" y="32772"/>
                </a:cubicBezTo>
                <a:cubicBezTo>
                  <a:pt x="59889" y="32848"/>
                  <a:pt x="59926" y="32923"/>
                  <a:pt x="59926" y="32923"/>
                </a:cubicBezTo>
                <a:cubicBezTo>
                  <a:pt x="59926" y="33073"/>
                  <a:pt x="59963" y="33136"/>
                  <a:pt x="60000" y="33211"/>
                </a:cubicBezTo>
                <a:cubicBezTo>
                  <a:pt x="60030" y="33211"/>
                  <a:pt x="60030" y="33211"/>
                  <a:pt x="60067" y="33211"/>
                </a:cubicBezTo>
                <a:cubicBezTo>
                  <a:pt x="60104" y="33286"/>
                  <a:pt x="60104" y="33361"/>
                  <a:pt x="60104" y="33361"/>
                </a:cubicBezTo>
                <a:cubicBezTo>
                  <a:pt x="60140" y="33437"/>
                  <a:pt x="60177" y="33437"/>
                  <a:pt x="60177" y="33512"/>
                </a:cubicBezTo>
                <a:cubicBezTo>
                  <a:pt x="60177" y="33662"/>
                  <a:pt x="60177" y="33662"/>
                  <a:pt x="60177" y="33662"/>
                </a:cubicBezTo>
                <a:cubicBezTo>
                  <a:pt x="60177" y="33813"/>
                  <a:pt x="60177" y="33813"/>
                  <a:pt x="60177" y="33813"/>
                </a:cubicBezTo>
                <a:cubicBezTo>
                  <a:pt x="60177" y="33963"/>
                  <a:pt x="60208" y="34038"/>
                  <a:pt x="60208" y="34101"/>
                </a:cubicBezTo>
                <a:cubicBezTo>
                  <a:pt x="60245" y="34176"/>
                  <a:pt x="60281" y="34176"/>
                  <a:pt x="60281" y="34176"/>
                </a:cubicBezTo>
                <a:cubicBezTo>
                  <a:pt x="60318" y="34251"/>
                  <a:pt x="60355" y="34326"/>
                  <a:pt x="60355" y="34326"/>
                </a:cubicBezTo>
                <a:cubicBezTo>
                  <a:pt x="60392" y="34402"/>
                  <a:pt x="60428" y="34402"/>
                  <a:pt x="60428" y="34477"/>
                </a:cubicBezTo>
                <a:cubicBezTo>
                  <a:pt x="60428" y="34477"/>
                  <a:pt x="60465" y="34552"/>
                  <a:pt x="60465" y="34627"/>
                </a:cubicBezTo>
                <a:cubicBezTo>
                  <a:pt x="60465" y="34627"/>
                  <a:pt x="60428" y="34702"/>
                  <a:pt x="60428" y="34778"/>
                </a:cubicBezTo>
                <a:cubicBezTo>
                  <a:pt x="60428" y="34853"/>
                  <a:pt x="60392" y="34853"/>
                  <a:pt x="60392" y="35003"/>
                </a:cubicBezTo>
                <a:cubicBezTo>
                  <a:pt x="60392" y="35078"/>
                  <a:pt x="60392" y="35078"/>
                  <a:pt x="60392" y="35078"/>
                </a:cubicBezTo>
                <a:lnTo>
                  <a:pt x="60428" y="35154"/>
                </a:lnTo>
                <a:cubicBezTo>
                  <a:pt x="60428" y="35216"/>
                  <a:pt x="60428" y="35291"/>
                  <a:pt x="60428" y="35291"/>
                </a:cubicBezTo>
                <a:cubicBezTo>
                  <a:pt x="60900" y="35291"/>
                  <a:pt x="60900" y="35291"/>
                  <a:pt x="60900" y="35291"/>
                </a:cubicBezTo>
                <a:cubicBezTo>
                  <a:pt x="60900" y="35216"/>
                  <a:pt x="60900" y="35154"/>
                  <a:pt x="60937" y="35154"/>
                </a:cubicBezTo>
                <a:cubicBezTo>
                  <a:pt x="60937" y="35078"/>
                  <a:pt x="60900" y="35003"/>
                  <a:pt x="60937" y="35003"/>
                </a:cubicBezTo>
                <a:cubicBezTo>
                  <a:pt x="60937" y="34928"/>
                  <a:pt x="60973" y="34853"/>
                  <a:pt x="60973" y="34853"/>
                </a:cubicBezTo>
                <a:cubicBezTo>
                  <a:pt x="61010" y="34778"/>
                  <a:pt x="61010" y="34702"/>
                  <a:pt x="61047" y="34702"/>
                </a:cubicBezTo>
                <a:cubicBezTo>
                  <a:pt x="61084" y="34702"/>
                  <a:pt x="61084" y="34702"/>
                  <a:pt x="61120" y="34702"/>
                </a:cubicBezTo>
                <a:cubicBezTo>
                  <a:pt x="61194" y="34702"/>
                  <a:pt x="61194" y="34702"/>
                  <a:pt x="61194" y="34702"/>
                </a:cubicBezTo>
                <a:cubicBezTo>
                  <a:pt x="61194" y="34702"/>
                  <a:pt x="61225" y="34702"/>
                  <a:pt x="61261" y="34702"/>
                </a:cubicBezTo>
                <a:cubicBezTo>
                  <a:pt x="61261" y="34702"/>
                  <a:pt x="61298" y="34778"/>
                  <a:pt x="61335" y="34778"/>
                </a:cubicBezTo>
                <a:cubicBezTo>
                  <a:pt x="61372" y="34778"/>
                  <a:pt x="61372" y="34778"/>
                  <a:pt x="61408" y="34702"/>
                </a:cubicBezTo>
                <a:cubicBezTo>
                  <a:pt x="61408" y="34702"/>
                  <a:pt x="61408" y="34627"/>
                  <a:pt x="61445" y="34552"/>
                </a:cubicBezTo>
                <a:cubicBezTo>
                  <a:pt x="61482" y="34552"/>
                  <a:pt x="61555" y="34552"/>
                  <a:pt x="61592" y="34552"/>
                </a:cubicBezTo>
                <a:cubicBezTo>
                  <a:pt x="61592" y="34101"/>
                  <a:pt x="61592" y="34101"/>
                  <a:pt x="61592" y="34101"/>
                </a:cubicBezTo>
                <a:cubicBezTo>
                  <a:pt x="61880" y="34101"/>
                  <a:pt x="61880" y="34101"/>
                  <a:pt x="61880" y="34101"/>
                </a:cubicBezTo>
                <a:cubicBezTo>
                  <a:pt x="61880" y="34038"/>
                  <a:pt x="61917" y="34038"/>
                  <a:pt x="61917" y="33963"/>
                </a:cubicBezTo>
                <a:cubicBezTo>
                  <a:pt x="61917" y="33888"/>
                  <a:pt x="61880" y="33813"/>
                  <a:pt x="61880" y="33737"/>
                </a:cubicBezTo>
                <a:cubicBezTo>
                  <a:pt x="61739" y="33737"/>
                  <a:pt x="61739" y="33737"/>
                  <a:pt x="61739" y="33737"/>
                </a:cubicBezTo>
                <a:cubicBezTo>
                  <a:pt x="61739" y="33737"/>
                  <a:pt x="61696" y="33813"/>
                  <a:pt x="61666" y="33813"/>
                </a:cubicBezTo>
                <a:cubicBezTo>
                  <a:pt x="61666" y="33813"/>
                  <a:pt x="61629" y="33813"/>
                  <a:pt x="61592" y="33813"/>
                </a:cubicBezTo>
                <a:cubicBezTo>
                  <a:pt x="61592" y="33737"/>
                  <a:pt x="61629" y="33662"/>
                  <a:pt x="61592" y="33662"/>
                </a:cubicBezTo>
                <a:cubicBezTo>
                  <a:pt x="61592" y="33587"/>
                  <a:pt x="61555" y="33662"/>
                  <a:pt x="61519" y="33587"/>
                </a:cubicBezTo>
                <a:cubicBezTo>
                  <a:pt x="61555" y="33512"/>
                  <a:pt x="61592" y="33437"/>
                  <a:pt x="61629" y="33286"/>
                </a:cubicBezTo>
                <a:lnTo>
                  <a:pt x="61666" y="33211"/>
                </a:lnTo>
                <a:cubicBezTo>
                  <a:pt x="61696" y="33073"/>
                  <a:pt x="61696" y="32985"/>
                  <a:pt x="61696" y="32923"/>
                </a:cubicBezTo>
                <a:cubicBezTo>
                  <a:pt x="61696" y="32772"/>
                  <a:pt x="61696" y="32697"/>
                  <a:pt x="61696" y="32622"/>
                </a:cubicBezTo>
                <a:cubicBezTo>
                  <a:pt x="61696" y="32547"/>
                  <a:pt x="61696" y="32472"/>
                  <a:pt x="61696" y="32472"/>
                </a:cubicBezTo>
                <a:cubicBezTo>
                  <a:pt x="61739" y="32396"/>
                  <a:pt x="61739" y="32396"/>
                  <a:pt x="61739" y="32321"/>
                </a:cubicBezTo>
                <a:cubicBezTo>
                  <a:pt x="61770" y="32246"/>
                  <a:pt x="61807" y="32246"/>
                  <a:pt x="61807" y="32246"/>
                </a:cubicBezTo>
                <a:cubicBezTo>
                  <a:pt x="61843" y="32171"/>
                  <a:pt x="61843" y="32096"/>
                  <a:pt x="61880" y="32096"/>
                </a:cubicBezTo>
                <a:cubicBezTo>
                  <a:pt x="61917" y="32096"/>
                  <a:pt x="61917" y="32096"/>
                  <a:pt x="61954" y="32096"/>
                </a:cubicBezTo>
                <a:cubicBezTo>
                  <a:pt x="61990" y="32020"/>
                  <a:pt x="61990" y="31958"/>
                  <a:pt x="62027" y="31958"/>
                </a:cubicBezTo>
                <a:cubicBezTo>
                  <a:pt x="62064" y="31958"/>
                  <a:pt x="62064" y="31958"/>
                  <a:pt x="62101" y="31958"/>
                </a:cubicBezTo>
                <a:cubicBezTo>
                  <a:pt x="62101" y="31883"/>
                  <a:pt x="62137" y="31958"/>
                  <a:pt x="62174" y="31958"/>
                </a:cubicBezTo>
                <a:cubicBezTo>
                  <a:pt x="62174" y="31883"/>
                  <a:pt x="62174" y="31807"/>
                  <a:pt x="62211" y="31807"/>
                </a:cubicBezTo>
                <a:cubicBezTo>
                  <a:pt x="62211" y="31732"/>
                  <a:pt x="62211" y="31657"/>
                  <a:pt x="62211" y="31657"/>
                </a:cubicBezTo>
                <a:cubicBezTo>
                  <a:pt x="62211" y="31582"/>
                  <a:pt x="62241" y="31582"/>
                  <a:pt x="62241" y="31507"/>
                </a:cubicBezTo>
                <a:cubicBezTo>
                  <a:pt x="62278" y="31431"/>
                  <a:pt x="62315" y="31431"/>
                  <a:pt x="62315" y="31356"/>
                </a:cubicBezTo>
                <a:cubicBezTo>
                  <a:pt x="62352" y="31356"/>
                  <a:pt x="62388" y="31356"/>
                  <a:pt x="62388" y="31281"/>
                </a:cubicBezTo>
                <a:cubicBezTo>
                  <a:pt x="62388" y="31206"/>
                  <a:pt x="62388" y="31206"/>
                  <a:pt x="62388" y="31131"/>
                </a:cubicBezTo>
                <a:cubicBezTo>
                  <a:pt x="62388" y="30993"/>
                  <a:pt x="62388" y="30993"/>
                  <a:pt x="62388" y="30993"/>
                </a:cubicBezTo>
                <a:cubicBezTo>
                  <a:pt x="62388" y="30905"/>
                  <a:pt x="62388" y="30905"/>
                  <a:pt x="62388" y="30842"/>
                </a:cubicBezTo>
                <a:cubicBezTo>
                  <a:pt x="62315" y="30842"/>
                  <a:pt x="62278" y="30842"/>
                  <a:pt x="62241" y="30842"/>
                </a:cubicBezTo>
                <a:cubicBezTo>
                  <a:pt x="62174" y="30842"/>
                  <a:pt x="62137" y="30767"/>
                  <a:pt x="62101" y="30767"/>
                </a:cubicBezTo>
                <a:cubicBezTo>
                  <a:pt x="62064" y="30767"/>
                  <a:pt x="62064" y="30842"/>
                  <a:pt x="62027" y="30842"/>
                </a:cubicBezTo>
                <a:cubicBezTo>
                  <a:pt x="62027" y="30617"/>
                  <a:pt x="62027" y="30542"/>
                  <a:pt x="62027" y="30316"/>
                </a:cubicBezTo>
                <a:cubicBezTo>
                  <a:pt x="62027" y="30316"/>
                  <a:pt x="61990" y="30241"/>
                  <a:pt x="61954" y="30241"/>
                </a:cubicBezTo>
                <a:cubicBezTo>
                  <a:pt x="61917" y="30166"/>
                  <a:pt x="61917" y="30241"/>
                  <a:pt x="61880" y="30241"/>
                </a:cubicBezTo>
                <a:cubicBezTo>
                  <a:pt x="61843" y="30166"/>
                  <a:pt x="61843" y="30166"/>
                  <a:pt x="61807" y="30090"/>
                </a:cubicBezTo>
                <a:cubicBezTo>
                  <a:pt x="61807" y="30090"/>
                  <a:pt x="61807" y="30015"/>
                  <a:pt x="61807" y="29940"/>
                </a:cubicBezTo>
                <a:cubicBezTo>
                  <a:pt x="61807" y="28825"/>
                  <a:pt x="61807" y="28825"/>
                  <a:pt x="61807" y="28825"/>
                </a:cubicBezTo>
                <a:cubicBezTo>
                  <a:pt x="61843" y="28762"/>
                  <a:pt x="61880" y="28762"/>
                  <a:pt x="61917" y="28687"/>
                </a:cubicBezTo>
                <a:cubicBezTo>
                  <a:pt x="61917" y="28687"/>
                  <a:pt x="61917" y="28612"/>
                  <a:pt x="61954" y="28536"/>
                </a:cubicBezTo>
                <a:cubicBezTo>
                  <a:pt x="61954" y="28536"/>
                  <a:pt x="61990" y="28461"/>
                  <a:pt x="61990" y="28386"/>
                </a:cubicBezTo>
                <a:cubicBezTo>
                  <a:pt x="62027" y="28386"/>
                  <a:pt x="62027" y="28311"/>
                  <a:pt x="62027" y="28311"/>
                </a:cubicBezTo>
                <a:cubicBezTo>
                  <a:pt x="62064" y="28160"/>
                  <a:pt x="62064" y="28085"/>
                  <a:pt x="62064" y="28010"/>
                </a:cubicBezTo>
                <a:cubicBezTo>
                  <a:pt x="62101" y="27935"/>
                  <a:pt x="62101" y="27860"/>
                  <a:pt x="62101" y="27860"/>
                </a:cubicBezTo>
                <a:cubicBezTo>
                  <a:pt x="62137" y="27797"/>
                  <a:pt x="62174" y="27797"/>
                  <a:pt x="62174" y="27797"/>
                </a:cubicBezTo>
                <a:cubicBezTo>
                  <a:pt x="62211" y="27797"/>
                  <a:pt x="62241" y="27797"/>
                  <a:pt x="62241" y="27797"/>
                </a:cubicBezTo>
                <a:cubicBezTo>
                  <a:pt x="62315" y="27722"/>
                  <a:pt x="62352" y="27722"/>
                  <a:pt x="62388" y="27646"/>
                </a:cubicBezTo>
                <a:cubicBezTo>
                  <a:pt x="62425" y="27571"/>
                  <a:pt x="62425" y="27571"/>
                  <a:pt x="62462" y="27496"/>
                </a:cubicBezTo>
                <a:cubicBezTo>
                  <a:pt x="62462" y="27421"/>
                  <a:pt x="62499" y="27421"/>
                  <a:pt x="62499" y="27421"/>
                </a:cubicBezTo>
                <a:cubicBezTo>
                  <a:pt x="62535" y="27346"/>
                  <a:pt x="62535" y="27271"/>
                  <a:pt x="62535" y="27271"/>
                </a:cubicBezTo>
                <a:cubicBezTo>
                  <a:pt x="62609" y="27195"/>
                  <a:pt x="62646" y="27195"/>
                  <a:pt x="62683" y="27195"/>
                </a:cubicBezTo>
                <a:cubicBezTo>
                  <a:pt x="62713" y="27195"/>
                  <a:pt x="62756" y="27195"/>
                  <a:pt x="62787" y="27195"/>
                </a:cubicBezTo>
                <a:cubicBezTo>
                  <a:pt x="62787" y="27195"/>
                  <a:pt x="62787" y="27120"/>
                  <a:pt x="62823" y="27045"/>
                </a:cubicBezTo>
                <a:cubicBezTo>
                  <a:pt x="62860" y="27045"/>
                  <a:pt x="62897" y="26970"/>
                  <a:pt x="62897" y="26970"/>
                </a:cubicBezTo>
                <a:cubicBezTo>
                  <a:pt x="62897" y="26895"/>
                  <a:pt x="62897" y="26832"/>
                  <a:pt x="62897" y="26832"/>
                </a:cubicBezTo>
                <a:cubicBezTo>
                  <a:pt x="62897" y="26744"/>
                  <a:pt x="62934" y="26681"/>
                  <a:pt x="62934" y="26681"/>
                </a:cubicBezTo>
                <a:cubicBezTo>
                  <a:pt x="62970" y="26681"/>
                  <a:pt x="63007" y="26681"/>
                  <a:pt x="63007" y="26606"/>
                </a:cubicBezTo>
                <a:cubicBezTo>
                  <a:pt x="63044" y="26606"/>
                  <a:pt x="63081" y="26606"/>
                  <a:pt x="63081" y="26606"/>
                </a:cubicBezTo>
                <a:cubicBezTo>
                  <a:pt x="63117" y="26606"/>
                  <a:pt x="63154" y="26606"/>
                  <a:pt x="63154" y="26606"/>
                </a:cubicBezTo>
                <a:cubicBezTo>
                  <a:pt x="63191" y="26606"/>
                  <a:pt x="63228" y="26606"/>
                  <a:pt x="63228" y="26531"/>
                </a:cubicBezTo>
                <a:cubicBezTo>
                  <a:pt x="63258" y="26531"/>
                  <a:pt x="63295" y="26456"/>
                  <a:pt x="63295" y="26381"/>
                </a:cubicBezTo>
                <a:cubicBezTo>
                  <a:pt x="63295" y="26230"/>
                  <a:pt x="63258" y="26230"/>
                  <a:pt x="63228" y="26155"/>
                </a:cubicBezTo>
                <a:cubicBezTo>
                  <a:pt x="63228" y="26080"/>
                  <a:pt x="63191" y="26080"/>
                  <a:pt x="63154" y="26005"/>
                </a:cubicBezTo>
                <a:cubicBezTo>
                  <a:pt x="63154" y="26005"/>
                  <a:pt x="63154" y="25930"/>
                  <a:pt x="63154" y="25854"/>
                </a:cubicBezTo>
                <a:cubicBezTo>
                  <a:pt x="63154" y="25716"/>
                  <a:pt x="63154" y="25566"/>
                  <a:pt x="63228" y="25491"/>
                </a:cubicBezTo>
                <a:cubicBezTo>
                  <a:pt x="63228" y="25416"/>
                  <a:pt x="63228" y="25340"/>
                  <a:pt x="63258" y="25340"/>
                </a:cubicBezTo>
                <a:cubicBezTo>
                  <a:pt x="63295" y="25265"/>
                  <a:pt x="63295" y="25340"/>
                  <a:pt x="63332" y="25340"/>
                </a:cubicBezTo>
                <a:cubicBezTo>
                  <a:pt x="63369" y="25265"/>
                  <a:pt x="63369" y="25265"/>
                  <a:pt x="63405" y="25190"/>
                </a:cubicBezTo>
                <a:cubicBezTo>
                  <a:pt x="63442" y="25190"/>
                  <a:pt x="63442" y="25115"/>
                  <a:pt x="63442" y="25040"/>
                </a:cubicBezTo>
                <a:cubicBezTo>
                  <a:pt x="63479" y="24889"/>
                  <a:pt x="63479" y="24814"/>
                  <a:pt x="63516" y="24751"/>
                </a:cubicBezTo>
                <a:cubicBezTo>
                  <a:pt x="63516" y="24664"/>
                  <a:pt x="63516" y="24601"/>
                  <a:pt x="63516" y="24601"/>
                </a:cubicBezTo>
                <a:cubicBezTo>
                  <a:pt x="63552" y="24526"/>
                  <a:pt x="63626" y="24526"/>
                  <a:pt x="63663" y="24526"/>
                </a:cubicBezTo>
                <a:cubicBezTo>
                  <a:pt x="63730" y="24526"/>
                  <a:pt x="63773" y="24601"/>
                  <a:pt x="63803" y="24601"/>
                </a:cubicBezTo>
                <a:cubicBezTo>
                  <a:pt x="63840" y="24601"/>
                  <a:pt x="63840" y="24601"/>
                  <a:pt x="63877" y="24601"/>
                </a:cubicBezTo>
                <a:cubicBezTo>
                  <a:pt x="63914" y="24601"/>
                  <a:pt x="63914" y="24664"/>
                  <a:pt x="63914" y="24751"/>
                </a:cubicBezTo>
                <a:cubicBezTo>
                  <a:pt x="63987" y="24814"/>
                  <a:pt x="63987" y="24889"/>
                  <a:pt x="64024" y="25040"/>
                </a:cubicBezTo>
                <a:cubicBezTo>
                  <a:pt x="64061" y="24965"/>
                  <a:pt x="64098" y="24965"/>
                  <a:pt x="64098" y="24965"/>
                </a:cubicBezTo>
                <a:cubicBezTo>
                  <a:pt x="64134" y="24965"/>
                  <a:pt x="64134" y="24889"/>
                  <a:pt x="64171" y="24814"/>
                </a:cubicBezTo>
                <a:cubicBezTo>
                  <a:pt x="64171" y="24814"/>
                  <a:pt x="64208" y="24814"/>
                  <a:pt x="64245" y="24814"/>
                </a:cubicBezTo>
                <a:cubicBezTo>
                  <a:pt x="64275" y="24814"/>
                  <a:pt x="64275" y="24889"/>
                  <a:pt x="64312" y="24889"/>
                </a:cubicBezTo>
                <a:cubicBezTo>
                  <a:pt x="64312" y="24965"/>
                  <a:pt x="64349" y="24965"/>
                  <a:pt x="64349" y="25040"/>
                </a:cubicBezTo>
                <a:cubicBezTo>
                  <a:pt x="64385" y="25040"/>
                  <a:pt x="64385" y="25115"/>
                  <a:pt x="64385" y="25190"/>
                </a:cubicBezTo>
                <a:cubicBezTo>
                  <a:pt x="64422" y="25190"/>
                  <a:pt x="64422" y="25265"/>
                  <a:pt x="64422" y="25340"/>
                </a:cubicBezTo>
                <a:cubicBezTo>
                  <a:pt x="64422" y="25779"/>
                  <a:pt x="64422" y="25779"/>
                  <a:pt x="64422" y="25779"/>
                </a:cubicBezTo>
                <a:cubicBezTo>
                  <a:pt x="64245" y="25779"/>
                  <a:pt x="64245" y="25779"/>
                  <a:pt x="64245" y="25779"/>
                </a:cubicBezTo>
                <a:cubicBezTo>
                  <a:pt x="64245" y="25930"/>
                  <a:pt x="64245" y="26005"/>
                  <a:pt x="64245" y="26230"/>
                </a:cubicBezTo>
                <a:cubicBezTo>
                  <a:pt x="64245" y="26230"/>
                  <a:pt x="64245" y="26306"/>
                  <a:pt x="64245" y="26381"/>
                </a:cubicBezTo>
                <a:cubicBezTo>
                  <a:pt x="64208" y="26456"/>
                  <a:pt x="64208" y="26531"/>
                  <a:pt x="64171" y="26606"/>
                </a:cubicBezTo>
                <a:cubicBezTo>
                  <a:pt x="64134" y="26681"/>
                  <a:pt x="64098" y="26681"/>
                  <a:pt x="64098" y="26744"/>
                </a:cubicBezTo>
                <a:cubicBezTo>
                  <a:pt x="64061" y="26832"/>
                  <a:pt x="64024" y="26832"/>
                  <a:pt x="63987" y="26832"/>
                </a:cubicBezTo>
                <a:cubicBezTo>
                  <a:pt x="63914" y="26832"/>
                  <a:pt x="63877" y="26744"/>
                  <a:pt x="63803" y="26744"/>
                </a:cubicBezTo>
                <a:cubicBezTo>
                  <a:pt x="63773" y="26744"/>
                  <a:pt x="63730" y="26832"/>
                  <a:pt x="63730" y="26832"/>
                </a:cubicBezTo>
                <a:cubicBezTo>
                  <a:pt x="63699" y="26895"/>
                  <a:pt x="63663" y="26895"/>
                  <a:pt x="63663" y="26895"/>
                </a:cubicBezTo>
                <a:cubicBezTo>
                  <a:pt x="63626" y="26970"/>
                  <a:pt x="63626" y="27045"/>
                  <a:pt x="63626" y="27045"/>
                </a:cubicBezTo>
                <a:cubicBezTo>
                  <a:pt x="63589" y="27120"/>
                  <a:pt x="63589" y="27120"/>
                  <a:pt x="63552" y="27195"/>
                </a:cubicBezTo>
                <a:cubicBezTo>
                  <a:pt x="63552" y="27271"/>
                  <a:pt x="63552" y="27271"/>
                  <a:pt x="63552" y="27346"/>
                </a:cubicBezTo>
                <a:cubicBezTo>
                  <a:pt x="63516" y="27421"/>
                  <a:pt x="63479" y="27421"/>
                  <a:pt x="63479" y="27421"/>
                </a:cubicBezTo>
                <a:cubicBezTo>
                  <a:pt x="63442" y="27496"/>
                  <a:pt x="63442" y="27496"/>
                  <a:pt x="63405" y="27571"/>
                </a:cubicBezTo>
                <a:cubicBezTo>
                  <a:pt x="63405" y="27646"/>
                  <a:pt x="63405" y="27646"/>
                  <a:pt x="63369" y="27722"/>
                </a:cubicBezTo>
                <a:cubicBezTo>
                  <a:pt x="63332" y="27722"/>
                  <a:pt x="63332" y="27722"/>
                  <a:pt x="63295" y="27797"/>
                </a:cubicBezTo>
                <a:cubicBezTo>
                  <a:pt x="63258" y="27860"/>
                  <a:pt x="63191" y="27860"/>
                  <a:pt x="63191" y="28010"/>
                </a:cubicBezTo>
                <a:cubicBezTo>
                  <a:pt x="63191" y="28236"/>
                  <a:pt x="63228" y="28311"/>
                  <a:pt x="63228" y="28536"/>
                </a:cubicBezTo>
                <a:cubicBezTo>
                  <a:pt x="63228" y="28612"/>
                  <a:pt x="63228" y="28687"/>
                  <a:pt x="63191" y="28762"/>
                </a:cubicBezTo>
                <a:cubicBezTo>
                  <a:pt x="63191" y="28825"/>
                  <a:pt x="63117" y="28825"/>
                  <a:pt x="63117" y="28975"/>
                </a:cubicBezTo>
                <a:cubicBezTo>
                  <a:pt x="63117" y="29125"/>
                  <a:pt x="63154" y="29276"/>
                  <a:pt x="63154" y="29426"/>
                </a:cubicBezTo>
                <a:cubicBezTo>
                  <a:pt x="63154" y="29577"/>
                  <a:pt x="63154" y="29577"/>
                  <a:pt x="63154" y="29577"/>
                </a:cubicBezTo>
                <a:cubicBezTo>
                  <a:pt x="63154" y="29652"/>
                  <a:pt x="63191" y="29727"/>
                  <a:pt x="63191" y="29727"/>
                </a:cubicBezTo>
                <a:cubicBezTo>
                  <a:pt x="63191" y="29877"/>
                  <a:pt x="63191" y="29940"/>
                  <a:pt x="63191" y="30090"/>
                </a:cubicBezTo>
                <a:cubicBezTo>
                  <a:pt x="63258" y="30090"/>
                  <a:pt x="63295" y="30090"/>
                  <a:pt x="63369" y="30090"/>
                </a:cubicBezTo>
                <a:cubicBezTo>
                  <a:pt x="63405" y="30090"/>
                  <a:pt x="63442" y="30166"/>
                  <a:pt x="63479" y="30241"/>
                </a:cubicBezTo>
                <a:cubicBezTo>
                  <a:pt x="63516" y="30241"/>
                  <a:pt x="63516" y="30316"/>
                  <a:pt x="63552" y="30316"/>
                </a:cubicBezTo>
                <a:cubicBezTo>
                  <a:pt x="63552" y="30391"/>
                  <a:pt x="63589" y="30466"/>
                  <a:pt x="63589" y="30466"/>
                </a:cubicBezTo>
                <a:cubicBezTo>
                  <a:pt x="63663" y="30542"/>
                  <a:pt x="63699" y="30542"/>
                  <a:pt x="63730" y="30617"/>
                </a:cubicBezTo>
                <a:cubicBezTo>
                  <a:pt x="63773" y="30617"/>
                  <a:pt x="63773" y="30692"/>
                  <a:pt x="63803" y="30692"/>
                </a:cubicBezTo>
                <a:cubicBezTo>
                  <a:pt x="63877" y="30767"/>
                  <a:pt x="63914" y="30905"/>
                  <a:pt x="63987" y="30905"/>
                </a:cubicBezTo>
                <a:cubicBezTo>
                  <a:pt x="64024" y="30905"/>
                  <a:pt x="64024" y="30905"/>
                  <a:pt x="64024" y="30905"/>
                </a:cubicBezTo>
                <a:cubicBezTo>
                  <a:pt x="64061" y="30905"/>
                  <a:pt x="64061" y="30842"/>
                  <a:pt x="64098" y="30842"/>
                </a:cubicBezTo>
                <a:cubicBezTo>
                  <a:pt x="64171" y="30767"/>
                  <a:pt x="64245" y="30542"/>
                  <a:pt x="64312" y="30542"/>
                </a:cubicBezTo>
                <a:cubicBezTo>
                  <a:pt x="64385" y="30542"/>
                  <a:pt x="64422" y="30692"/>
                  <a:pt x="64496" y="30692"/>
                </a:cubicBezTo>
                <a:cubicBezTo>
                  <a:pt x="64532" y="30692"/>
                  <a:pt x="64569" y="30617"/>
                  <a:pt x="64606" y="30617"/>
                </a:cubicBezTo>
                <a:cubicBezTo>
                  <a:pt x="64643" y="30617"/>
                  <a:pt x="64679" y="30692"/>
                  <a:pt x="64679" y="30617"/>
                </a:cubicBezTo>
                <a:cubicBezTo>
                  <a:pt x="64716" y="30617"/>
                  <a:pt x="64716" y="30617"/>
                  <a:pt x="64747" y="30542"/>
                </a:cubicBezTo>
                <a:cubicBezTo>
                  <a:pt x="64790" y="30542"/>
                  <a:pt x="64747" y="30466"/>
                  <a:pt x="64790" y="30391"/>
                </a:cubicBezTo>
                <a:cubicBezTo>
                  <a:pt x="64790" y="30391"/>
                  <a:pt x="64820" y="30391"/>
                  <a:pt x="64820" y="30316"/>
                </a:cubicBezTo>
                <a:cubicBezTo>
                  <a:pt x="65402" y="30316"/>
                  <a:pt x="65402" y="30316"/>
                  <a:pt x="65402" y="30316"/>
                </a:cubicBezTo>
                <a:cubicBezTo>
                  <a:pt x="65439" y="30316"/>
                  <a:pt x="65439" y="30241"/>
                  <a:pt x="65476" y="30241"/>
                </a:cubicBezTo>
                <a:cubicBezTo>
                  <a:pt x="65513" y="30241"/>
                  <a:pt x="65549" y="30241"/>
                  <a:pt x="65586" y="30241"/>
                </a:cubicBezTo>
                <a:cubicBezTo>
                  <a:pt x="65586" y="30241"/>
                  <a:pt x="65586" y="30166"/>
                  <a:pt x="65623" y="30241"/>
                </a:cubicBezTo>
                <a:lnTo>
                  <a:pt x="65660" y="30316"/>
                </a:lnTo>
                <a:cubicBezTo>
                  <a:pt x="65660" y="30391"/>
                  <a:pt x="65660" y="30466"/>
                  <a:pt x="65696" y="30466"/>
                </a:cubicBezTo>
                <a:cubicBezTo>
                  <a:pt x="65696" y="30542"/>
                  <a:pt x="65733" y="30542"/>
                  <a:pt x="65733" y="30542"/>
                </a:cubicBezTo>
                <a:cubicBezTo>
                  <a:pt x="66094" y="30542"/>
                  <a:pt x="66094" y="30542"/>
                  <a:pt x="66094" y="30542"/>
                </a:cubicBezTo>
                <a:cubicBezTo>
                  <a:pt x="66131" y="30692"/>
                  <a:pt x="66131" y="30692"/>
                  <a:pt x="66131" y="30692"/>
                </a:cubicBezTo>
                <a:cubicBezTo>
                  <a:pt x="66094" y="30767"/>
                  <a:pt x="66094" y="30842"/>
                  <a:pt x="66058" y="30842"/>
                </a:cubicBezTo>
                <a:cubicBezTo>
                  <a:pt x="66021" y="30842"/>
                  <a:pt x="65984" y="30842"/>
                  <a:pt x="65911" y="30842"/>
                </a:cubicBezTo>
                <a:cubicBezTo>
                  <a:pt x="65837" y="30842"/>
                  <a:pt x="65807" y="30842"/>
                  <a:pt x="65733" y="30842"/>
                </a:cubicBezTo>
                <a:lnTo>
                  <a:pt x="65696" y="30905"/>
                </a:lnTo>
                <a:cubicBezTo>
                  <a:pt x="65660" y="30905"/>
                  <a:pt x="65623" y="30993"/>
                  <a:pt x="65623" y="30993"/>
                </a:cubicBezTo>
                <a:cubicBezTo>
                  <a:pt x="65586" y="30993"/>
                  <a:pt x="65549" y="31055"/>
                  <a:pt x="65549" y="31131"/>
                </a:cubicBezTo>
                <a:cubicBezTo>
                  <a:pt x="65513" y="31131"/>
                  <a:pt x="65476" y="31131"/>
                  <a:pt x="65476" y="31206"/>
                </a:cubicBezTo>
                <a:cubicBezTo>
                  <a:pt x="65439" y="31281"/>
                  <a:pt x="65439" y="31281"/>
                  <a:pt x="65402" y="31356"/>
                </a:cubicBezTo>
                <a:cubicBezTo>
                  <a:pt x="65402" y="31431"/>
                  <a:pt x="65402" y="31431"/>
                  <a:pt x="65366" y="31507"/>
                </a:cubicBezTo>
                <a:cubicBezTo>
                  <a:pt x="65366" y="31582"/>
                  <a:pt x="65366" y="31582"/>
                  <a:pt x="65329" y="31657"/>
                </a:cubicBezTo>
                <a:cubicBezTo>
                  <a:pt x="65292" y="31657"/>
                  <a:pt x="65292" y="31657"/>
                  <a:pt x="65261" y="31657"/>
                </a:cubicBezTo>
                <a:cubicBezTo>
                  <a:pt x="65225" y="31657"/>
                  <a:pt x="65151" y="31657"/>
                  <a:pt x="65114" y="31582"/>
                </a:cubicBezTo>
                <a:cubicBezTo>
                  <a:pt x="65078" y="31582"/>
                  <a:pt x="65078" y="31507"/>
                  <a:pt x="65041" y="31431"/>
                </a:cubicBezTo>
                <a:cubicBezTo>
                  <a:pt x="65004" y="31431"/>
                  <a:pt x="65004" y="31281"/>
                  <a:pt x="64931" y="31281"/>
                </a:cubicBezTo>
                <a:cubicBezTo>
                  <a:pt x="64857" y="31281"/>
                  <a:pt x="64820" y="31431"/>
                  <a:pt x="64790" y="31431"/>
                </a:cubicBezTo>
                <a:cubicBezTo>
                  <a:pt x="64716" y="31431"/>
                  <a:pt x="64679" y="31431"/>
                  <a:pt x="64643" y="31431"/>
                </a:cubicBezTo>
                <a:cubicBezTo>
                  <a:pt x="64569" y="31431"/>
                  <a:pt x="64532" y="31356"/>
                  <a:pt x="64496" y="31356"/>
                </a:cubicBezTo>
                <a:cubicBezTo>
                  <a:pt x="64459" y="31356"/>
                  <a:pt x="64422" y="31431"/>
                  <a:pt x="64422" y="31431"/>
                </a:cubicBezTo>
                <a:cubicBezTo>
                  <a:pt x="64385" y="31431"/>
                  <a:pt x="64385" y="31507"/>
                  <a:pt x="64349" y="31507"/>
                </a:cubicBezTo>
                <a:cubicBezTo>
                  <a:pt x="64312" y="31507"/>
                  <a:pt x="64312" y="31582"/>
                  <a:pt x="64275" y="31582"/>
                </a:cubicBezTo>
                <a:cubicBezTo>
                  <a:pt x="64245" y="31582"/>
                  <a:pt x="64245" y="31582"/>
                  <a:pt x="64208" y="31582"/>
                </a:cubicBezTo>
                <a:cubicBezTo>
                  <a:pt x="64171" y="31582"/>
                  <a:pt x="64171" y="31507"/>
                  <a:pt x="64134" y="31507"/>
                </a:cubicBezTo>
                <a:cubicBezTo>
                  <a:pt x="64098" y="31507"/>
                  <a:pt x="64098" y="31582"/>
                  <a:pt x="64061" y="31582"/>
                </a:cubicBezTo>
                <a:cubicBezTo>
                  <a:pt x="64061" y="31582"/>
                  <a:pt x="64024" y="31582"/>
                  <a:pt x="63987" y="31657"/>
                </a:cubicBezTo>
                <a:cubicBezTo>
                  <a:pt x="63987" y="31657"/>
                  <a:pt x="64024" y="31732"/>
                  <a:pt x="63987" y="31807"/>
                </a:cubicBezTo>
                <a:cubicBezTo>
                  <a:pt x="63987" y="31883"/>
                  <a:pt x="63950" y="31883"/>
                  <a:pt x="63914" y="31958"/>
                </a:cubicBezTo>
                <a:cubicBezTo>
                  <a:pt x="63914" y="31958"/>
                  <a:pt x="63950" y="32096"/>
                  <a:pt x="63914" y="32096"/>
                </a:cubicBezTo>
                <a:cubicBezTo>
                  <a:pt x="63877" y="32096"/>
                  <a:pt x="63877" y="32020"/>
                  <a:pt x="63840" y="32020"/>
                </a:cubicBezTo>
                <a:cubicBezTo>
                  <a:pt x="63803" y="32020"/>
                  <a:pt x="63803" y="32020"/>
                  <a:pt x="63773" y="32020"/>
                </a:cubicBezTo>
                <a:cubicBezTo>
                  <a:pt x="63730" y="32020"/>
                  <a:pt x="63730" y="31958"/>
                  <a:pt x="63699" y="31958"/>
                </a:cubicBezTo>
                <a:cubicBezTo>
                  <a:pt x="63699" y="31883"/>
                  <a:pt x="63730" y="31807"/>
                  <a:pt x="63699" y="31807"/>
                </a:cubicBezTo>
                <a:cubicBezTo>
                  <a:pt x="63699" y="31732"/>
                  <a:pt x="63663" y="31807"/>
                  <a:pt x="63626" y="31807"/>
                </a:cubicBezTo>
                <a:cubicBezTo>
                  <a:pt x="63626" y="31807"/>
                  <a:pt x="63589" y="31807"/>
                  <a:pt x="63552" y="31807"/>
                </a:cubicBezTo>
                <a:cubicBezTo>
                  <a:pt x="63552" y="31807"/>
                  <a:pt x="63516" y="31807"/>
                  <a:pt x="63479" y="31883"/>
                </a:cubicBezTo>
                <a:cubicBezTo>
                  <a:pt x="63479" y="31883"/>
                  <a:pt x="63479" y="31958"/>
                  <a:pt x="63479" y="32020"/>
                </a:cubicBezTo>
                <a:cubicBezTo>
                  <a:pt x="63516" y="32020"/>
                  <a:pt x="63516" y="32096"/>
                  <a:pt x="63552" y="32096"/>
                </a:cubicBezTo>
                <a:cubicBezTo>
                  <a:pt x="63552" y="32096"/>
                  <a:pt x="63589" y="32096"/>
                  <a:pt x="63626" y="32096"/>
                </a:cubicBezTo>
                <a:cubicBezTo>
                  <a:pt x="63663" y="32096"/>
                  <a:pt x="63663" y="32171"/>
                  <a:pt x="63699" y="32246"/>
                </a:cubicBezTo>
                <a:cubicBezTo>
                  <a:pt x="63626" y="32246"/>
                  <a:pt x="63589" y="32171"/>
                  <a:pt x="63552" y="32246"/>
                </a:cubicBezTo>
                <a:cubicBezTo>
                  <a:pt x="63442" y="32246"/>
                  <a:pt x="63405" y="32321"/>
                  <a:pt x="63332" y="32321"/>
                </a:cubicBezTo>
                <a:cubicBezTo>
                  <a:pt x="63295" y="32396"/>
                  <a:pt x="63258" y="32396"/>
                  <a:pt x="63258" y="32396"/>
                </a:cubicBezTo>
                <a:cubicBezTo>
                  <a:pt x="63258" y="32472"/>
                  <a:pt x="63258" y="32547"/>
                  <a:pt x="63258" y="32547"/>
                </a:cubicBezTo>
                <a:cubicBezTo>
                  <a:pt x="63295" y="32697"/>
                  <a:pt x="63332" y="32772"/>
                  <a:pt x="63405" y="32772"/>
                </a:cubicBezTo>
                <a:lnTo>
                  <a:pt x="63442" y="32772"/>
                </a:lnTo>
                <a:cubicBezTo>
                  <a:pt x="63479" y="32772"/>
                  <a:pt x="63516" y="32848"/>
                  <a:pt x="63516" y="32848"/>
                </a:cubicBezTo>
                <a:cubicBezTo>
                  <a:pt x="63552" y="32848"/>
                  <a:pt x="63589" y="32848"/>
                  <a:pt x="63626" y="32848"/>
                </a:cubicBezTo>
                <a:cubicBezTo>
                  <a:pt x="63663" y="32848"/>
                  <a:pt x="63699" y="32848"/>
                  <a:pt x="63730" y="32848"/>
                </a:cubicBezTo>
                <a:cubicBezTo>
                  <a:pt x="63803" y="32772"/>
                  <a:pt x="63803" y="32622"/>
                  <a:pt x="63840" y="32547"/>
                </a:cubicBezTo>
                <a:cubicBezTo>
                  <a:pt x="63877" y="32472"/>
                  <a:pt x="63877" y="32396"/>
                  <a:pt x="63914" y="32396"/>
                </a:cubicBezTo>
                <a:cubicBezTo>
                  <a:pt x="63987" y="32396"/>
                  <a:pt x="63987" y="32396"/>
                  <a:pt x="64024" y="32472"/>
                </a:cubicBezTo>
                <a:cubicBezTo>
                  <a:pt x="64061" y="32472"/>
                  <a:pt x="64098" y="32472"/>
                  <a:pt x="64098" y="32547"/>
                </a:cubicBezTo>
                <a:cubicBezTo>
                  <a:pt x="64134" y="32547"/>
                  <a:pt x="64171" y="32622"/>
                  <a:pt x="64171" y="32622"/>
                </a:cubicBezTo>
                <a:cubicBezTo>
                  <a:pt x="64171" y="32697"/>
                  <a:pt x="64171" y="32772"/>
                  <a:pt x="64208" y="32772"/>
                </a:cubicBezTo>
                <a:cubicBezTo>
                  <a:pt x="64208" y="32848"/>
                  <a:pt x="64171" y="32923"/>
                  <a:pt x="64208" y="32923"/>
                </a:cubicBezTo>
                <a:cubicBezTo>
                  <a:pt x="64208" y="32985"/>
                  <a:pt x="64245" y="32985"/>
                  <a:pt x="64275" y="32985"/>
                </a:cubicBezTo>
                <a:lnTo>
                  <a:pt x="64312" y="33073"/>
                </a:lnTo>
                <a:cubicBezTo>
                  <a:pt x="64349" y="33073"/>
                  <a:pt x="64385" y="33136"/>
                  <a:pt x="64385" y="33211"/>
                </a:cubicBezTo>
                <a:cubicBezTo>
                  <a:pt x="64385" y="33211"/>
                  <a:pt x="64385" y="33286"/>
                  <a:pt x="64349" y="33286"/>
                </a:cubicBezTo>
                <a:cubicBezTo>
                  <a:pt x="64312" y="33437"/>
                  <a:pt x="64245" y="33437"/>
                  <a:pt x="64171" y="33512"/>
                </a:cubicBezTo>
                <a:cubicBezTo>
                  <a:pt x="64171" y="33512"/>
                  <a:pt x="64098" y="33512"/>
                  <a:pt x="64098" y="33587"/>
                </a:cubicBezTo>
                <a:cubicBezTo>
                  <a:pt x="64098" y="33587"/>
                  <a:pt x="64098" y="33662"/>
                  <a:pt x="64098" y="33737"/>
                </a:cubicBezTo>
                <a:cubicBezTo>
                  <a:pt x="64098" y="33813"/>
                  <a:pt x="64098" y="33888"/>
                  <a:pt x="64098" y="33963"/>
                </a:cubicBezTo>
                <a:cubicBezTo>
                  <a:pt x="63950" y="33963"/>
                  <a:pt x="63950" y="33963"/>
                  <a:pt x="63950" y="33963"/>
                </a:cubicBezTo>
                <a:cubicBezTo>
                  <a:pt x="63914" y="33963"/>
                  <a:pt x="63877" y="33963"/>
                  <a:pt x="63840" y="33963"/>
                </a:cubicBezTo>
                <a:cubicBezTo>
                  <a:pt x="63840" y="33888"/>
                  <a:pt x="63803" y="33888"/>
                  <a:pt x="63803" y="33888"/>
                </a:cubicBezTo>
                <a:cubicBezTo>
                  <a:pt x="63773" y="33888"/>
                  <a:pt x="63773" y="33813"/>
                  <a:pt x="63773" y="33737"/>
                </a:cubicBezTo>
                <a:cubicBezTo>
                  <a:pt x="63730" y="33737"/>
                  <a:pt x="63773" y="33662"/>
                  <a:pt x="63773" y="33587"/>
                </a:cubicBezTo>
                <a:cubicBezTo>
                  <a:pt x="63730" y="33587"/>
                  <a:pt x="63730" y="33512"/>
                  <a:pt x="63699" y="33437"/>
                </a:cubicBezTo>
                <a:cubicBezTo>
                  <a:pt x="63699" y="33437"/>
                  <a:pt x="63626" y="33512"/>
                  <a:pt x="63626" y="33437"/>
                </a:cubicBezTo>
                <a:cubicBezTo>
                  <a:pt x="63626" y="33437"/>
                  <a:pt x="63626" y="33361"/>
                  <a:pt x="63626" y="33286"/>
                </a:cubicBezTo>
                <a:lnTo>
                  <a:pt x="63626" y="33211"/>
                </a:lnTo>
                <a:cubicBezTo>
                  <a:pt x="63479" y="33211"/>
                  <a:pt x="63479" y="33211"/>
                  <a:pt x="63479" y="33211"/>
                </a:cubicBezTo>
                <a:cubicBezTo>
                  <a:pt x="63442" y="33286"/>
                  <a:pt x="63442" y="33361"/>
                  <a:pt x="63405" y="33437"/>
                </a:cubicBezTo>
                <a:cubicBezTo>
                  <a:pt x="63369" y="33512"/>
                  <a:pt x="63332" y="33512"/>
                  <a:pt x="63332" y="33587"/>
                </a:cubicBezTo>
                <a:cubicBezTo>
                  <a:pt x="63295" y="33587"/>
                  <a:pt x="63258" y="33587"/>
                  <a:pt x="63258" y="33662"/>
                </a:cubicBezTo>
                <a:cubicBezTo>
                  <a:pt x="63228" y="33662"/>
                  <a:pt x="63258" y="33737"/>
                  <a:pt x="63258" y="33813"/>
                </a:cubicBezTo>
                <a:cubicBezTo>
                  <a:pt x="63258" y="33813"/>
                  <a:pt x="63258" y="33888"/>
                  <a:pt x="63258" y="33963"/>
                </a:cubicBezTo>
                <a:cubicBezTo>
                  <a:pt x="63258" y="33963"/>
                  <a:pt x="63228" y="34038"/>
                  <a:pt x="63228" y="34101"/>
                </a:cubicBezTo>
                <a:cubicBezTo>
                  <a:pt x="63191" y="34101"/>
                  <a:pt x="63191" y="34176"/>
                  <a:pt x="63154" y="34176"/>
                </a:cubicBezTo>
                <a:cubicBezTo>
                  <a:pt x="63154" y="34251"/>
                  <a:pt x="63154" y="34326"/>
                  <a:pt x="63154" y="34326"/>
                </a:cubicBezTo>
                <a:cubicBezTo>
                  <a:pt x="63154" y="34402"/>
                  <a:pt x="63117" y="34477"/>
                  <a:pt x="63117" y="34552"/>
                </a:cubicBezTo>
                <a:cubicBezTo>
                  <a:pt x="63117" y="34627"/>
                  <a:pt x="63117" y="34702"/>
                  <a:pt x="63117" y="34778"/>
                </a:cubicBezTo>
                <a:cubicBezTo>
                  <a:pt x="63117" y="34853"/>
                  <a:pt x="63154" y="34853"/>
                  <a:pt x="63154" y="34928"/>
                </a:cubicBezTo>
                <a:cubicBezTo>
                  <a:pt x="63154" y="35003"/>
                  <a:pt x="63191" y="35003"/>
                  <a:pt x="63191" y="35078"/>
                </a:cubicBezTo>
                <a:cubicBezTo>
                  <a:pt x="63191" y="35154"/>
                  <a:pt x="63154" y="35154"/>
                  <a:pt x="63117" y="35216"/>
                </a:cubicBezTo>
                <a:cubicBezTo>
                  <a:pt x="63117" y="35291"/>
                  <a:pt x="63081" y="35291"/>
                  <a:pt x="63044" y="35367"/>
                </a:cubicBezTo>
                <a:cubicBezTo>
                  <a:pt x="63044" y="35442"/>
                  <a:pt x="63044" y="35442"/>
                  <a:pt x="63044" y="35517"/>
                </a:cubicBezTo>
                <a:cubicBezTo>
                  <a:pt x="63117" y="35667"/>
                  <a:pt x="63117" y="35667"/>
                  <a:pt x="63117" y="35667"/>
                </a:cubicBezTo>
                <a:cubicBezTo>
                  <a:pt x="63081" y="35818"/>
                  <a:pt x="63081" y="35818"/>
                  <a:pt x="63081" y="35818"/>
                </a:cubicBezTo>
                <a:cubicBezTo>
                  <a:pt x="63081" y="35818"/>
                  <a:pt x="63044" y="35818"/>
                  <a:pt x="63007" y="35818"/>
                </a:cubicBezTo>
                <a:cubicBezTo>
                  <a:pt x="62934" y="35818"/>
                  <a:pt x="62934" y="35667"/>
                  <a:pt x="62860" y="35667"/>
                </a:cubicBezTo>
                <a:cubicBezTo>
                  <a:pt x="62787" y="35667"/>
                  <a:pt x="62756" y="35667"/>
                  <a:pt x="62713" y="35667"/>
                </a:cubicBezTo>
                <a:cubicBezTo>
                  <a:pt x="62646" y="35667"/>
                  <a:pt x="62609" y="35667"/>
                  <a:pt x="62572" y="35667"/>
                </a:cubicBezTo>
                <a:cubicBezTo>
                  <a:pt x="62535" y="35667"/>
                  <a:pt x="62499" y="35667"/>
                  <a:pt x="62462" y="35743"/>
                </a:cubicBezTo>
                <a:cubicBezTo>
                  <a:pt x="62462" y="35818"/>
                  <a:pt x="62425" y="35818"/>
                  <a:pt x="62425" y="35893"/>
                </a:cubicBezTo>
                <a:cubicBezTo>
                  <a:pt x="62425" y="35968"/>
                  <a:pt x="62462" y="35968"/>
                  <a:pt x="62462" y="36043"/>
                </a:cubicBezTo>
                <a:cubicBezTo>
                  <a:pt x="62499" y="36181"/>
                  <a:pt x="62535" y="36181"/>
                  <a:pt x="62572" y="36256"/>
                </a:cubicBezTo>
                <a:cubicBezTo>
                  <a:pt x="62572" y="36407"/>
                  <a:pt x="62572" y="36407"/>
                  <a:pt x="62572" y="36407"/>
                </a:cubicBezTo>
                <a:cubicBezTo>
                  <a:pt x="62499" y="36482"/>
                  <a:pt x="62499" y="36482"/>
                  <a:pt x="62499" y="36482"/>
                </a:cubicBezTo>
                <a:cubicBezTo>
                  <a:pt x="62388" y="36332"/>
                  <a:pt x="62352" y="36256"/>
                  <a:pt x="62241" y="36119"/>
                </a:cubicBezTo>
                <a:cubicBezTo>
                  <a:pt x="62211" y="36119"/>
                  <a:pt x="62211" y="36119"/>
                  <a:pt x="62174" y="36043"/>
                </a:cubicBezTo>
                <a:cubicBezTo>
                  <a:pt x="62137" y="35968"/>
                  <a:pt x="62137" y="35893"/>
                  <a:pt x="62101" y="35893"/>
                </a:cubicBezTo>
                <a:cubicBezTo>
                  <a:pt x="62101" y="35818"/>
                  <a:pt x="62064" y="35818"/>
                  <a:pt x="62027" y="35818"/>
                </a:cubicBezTo>
                <a:cubicBezTo>
                  <a:pt x="62027" y="35818"/>
                  <a:pt x="61990" y="35893"/>
                  <a:pt x="61954" y="35893"/>
                </a:cubicBezTo>
                <a:cubicBezTo>
                  <a:pt x="61917" y="35968"/>
                  <a:pt x="61880" y="36043"/>
                  <a:pt x="61807" y="36119"/>
                </a:cubicBezTo>
                <a:cubicBezTo>
                  <a:pt x="61770" y="36119"/>
                  <a:pt x="61770" y="36181"/>
                  <a:pt x="61739" y="36181"/>
                </a:cubicBezTo>
                <a:cubicBezTo>
                  <a:pt x="61739" y="36181"/>
                  <a:pt x="61696" y="36181"/>
                  <a:pt x="61666" y="36181"/>
                </a:cubicBezTo>
                <a:cubicBezTo>
                  <a:pt x="61666" y="36256"/>
                  <a:pt x="61629" y="36256"/>
                  <a:pt x="61592" y="36256"/>
                </a:cubicBezTo>
                <a:cubicBezTo>
                  <a:pt x="61592" y="36332"/>
                  <a:pt x="61592" y="36407"/>
                  <a:pt x="61555" y="36407"/>
                </a:cubicBezTo>
                <a:cubicBezTo>
                  <a:pt x="61519" y="36482"/>
                  <a:pt x="61519" y="36482"/>
                  <a:pt x="61482" y="36557"/>
                </a:cubicBezTo>
                <a:cubicBezTo>
                  <a:pt x="61408" y="36632"/>
                  <a:pt x="61372" y="36557"/>
                  <a:pt x="61261" y="36557"/>
                </a:cubicBezTo>
                <a:cubicBezTo>
                  <a:pt x="61225" y="36557"/>
                  <a:pt x="61194" y="36557"/>
                  <a:pt x="61120" y="36632"/>
                </a:cubicBezTo>
                <a:cubicBezTo>
                  <a:pt x="61084" y="36632"/>
                  <a:pt x="61084" y="36708"/>
                  <a:pt x="61047" y="36708"/>
                </a:cubicBezTo>
                <a:cubicBezTo>
                  <a:pt x="61010" y="36783"/>
                  <a:pt x="60973" y="36783"/>
                  <a:pt x="60937" y="36783"/>
                </a:cubicBezTo>
                <a:cubicBezTo>
                  <a:pt x="60863" y="36783"/>
                  <a:pt x="60790" y="36783"/>
                  <a:pt x="60716" y="36632"/>
                </a:cubicBezTo>
                <a:cubicBezTo>
                  <a:pt x="60679" y="36482"/>
                  <a:pt x="60679" y="36332"/>
                  <a:pt x="60679" y="36119"/>
                </a:cubicBezTo>
                <a:cubicBezTo>
                  <a:pt x="60539" y="36119"/>
                  <a:pt x="60539" y="36119"/>
                  <a:pt x="60539" y="36119"/>
                </a:cubicBezTo>
                <a:cubicBezTo>
                  <a:pt x="60539" y="36181"/>
                  <a:pt x="60502" y="36181"/>
                  <a:pt x="60502" y="36181"/>
                </a:cubicBezTo>
                <a:cubicBezTo>
                  <a:pt x="60465" y="36256"/>
                  <a:pt x="60465" y="36332"/>
                  <a:pt x="60465" y="36332"/>
                </a:cubicBezTo>
                <a:cubicBezTo>
                  <a:pt x="60428" y="36332"/>
                  <a:pt x="60392" y="36332"/>
                  <a:pt x="60392" y="36332"/>
                </a:cubicBezTo>
                <a:cubicBezTo>
                  <a:pt x="60355" y="36332"/>
                  <a:pt x="60318" y="36256"/>
                  <a:pt x="60281" y="36256"/>
                </a:cubicBezTo>
                <a:cubicBezTo>
                  <a:pt x="60140" y="36256"/>
                  <a:pt x="60140" y="36256"/>
                  <a:pt x="60140" y="36256"/>
                </a:cubicBezTo>
                <a:cubicBezTo>
                  <a:pt x="60104" y="36256"/>
                  <a:pt x="60067" y="36332"/>
                  <a:pt x="60000" y="36332"/>
                </a:cubicBezTo>
                <a:cubicBezTo>
                  <a:pt x="60000" y="36482"/>
                  <a:pt x="60030" y="36557"/>
                  <a:pt x="60000" y="36783"/>
                </a:cubicBezTo>
                <a:cubicBezTo>
                  <a:pt x="59852" y="36783"/>
                  <a:pt x="59852" y="36783"/>
                  <a:pt x="59852" y="36783"/>
                </a:cubicBezTo>
                <a:cubicBezTo>
                  <a:pt x="59816" y="36783"/>
                  <a:pt x="59779" y="36783"/>
                  <a:pt x="59742" y="36708"/>
                </a:cubicBezTo>
                <a:cubicBezTo>
                  <a:pt x="59742" y="36708"/>
                  <a:pt x="59705" y="36708"/>
                  <a:pt x="59669" y="36632"/>
                </a:cubicBezTo>
                <a:cubicBezTo>
                  <a:pt x="59669" y="36482"/>
                  <a:pt x="59669" y="36407"/>
                  <a:pt x="59638" y="36256"/>
                </a:cubicBezTo>
                <a:cubicBezTo>
                  <a:pt x="59601" y="36332"/>
                  <a:pt x="59601" y="36332"/>
                  <a:pt x="59601" y="36332"/>
                </a:cubicBezTo>
                <a:cubicBezTo>
                  <a:pt x="59454" y="36332"/>
                  <a:pt x="59454" y="36332"/>
                  <a:pt x="59454" y="36332"/>
                </a:cubicBezTo>
                <a:cubicBezTo>
                  <a:pt x="59454" y="36119"/>
                  <a:pt x="59454" y="36119"/>
                  <a:pt x="59454" y="36119"/>
                </a:cubicBezTo>
                <a:cubicBezTo>
                  <a:pt x="59454" y="36043"/>
                  <a:pt x="59418" y="36043"/>
                  <a:pt x="59418" y="35968"/>
                </a:cubicBezTo>
                <a:cubicBezTo>
                  <a:pt x="59418" y="35893"/>
                  <a:pt x="59454" y="35893"/>
                  <a:pt x="59454" y="35818"/>
                </a:cubicBezTo>
                <a:cubicBezTo>
                  <a:pt x="59742" y="35818"/>
                  <a:pt x="59742" y="35818"/>
                  <a:pt x="59742" y="35818"/>
                </a:cubicBezTo>
                <a:cubicBezTo>
                  <a:pt x="59779" y="35818"/>
                  <a:pt x="59816" y="35893"/>
                  <a:pt x="59889" y="35893"/>
                </a:cubicBezTo>
                <a:cubicBezTo>
                  <a:pt x="59926" y="35893"/>
                  <a:pt x="59926" y="35968"/>
                  <a:pt x="59963" y="36043"/>
                </a:cubicBezTo>
                <a:cubicBezTo>
                  <a:pt x="60000" y="36043"/>
                  <a:pt x="60000" y="36119"/>
                  <a:pt x="60067" y="36119"/>
                </a:cubicBezTo>
                <a:cubicBezTo>
                  <a:pt x="60104" y="36119"/>
                  <a:pt x="60140" y="36043"/>
                  <a:pt x="60177" y="36043"/>
                </a:cubicBezTo>
                <a:cubicBezTo>
                  <a:pt x="60208" y="35968"/>
                  <a:pt x="60208" y="35893"/>
                  <a:pt x="60208" y="35743"/>
                </a:cubicBezTo>
                <a:cubicBezTo>
                  <a:pt x="60208" y="35592"/>
                  <a:pt x="60177" y="35517"/>
                  <a:pt x="60177" y="35367"/>
                </a:cubicBezTo>
                <a:cubicBezTo>
                  <a:pt x="60177" y="35291"/>
                  <a:pt x="60208" y="35291"/>
                  <a:pt x="60208" y="35154"/>
                </a:cubicBezTo>
                <a:cubicBezTo>
                  <a:pt x="60245" y="35078"/>
                  <a:pt x="60281" y="35078"/>
                  <a:pt x="60281" y="35003"/>
                </a:cubicBezTo>
                <a:cubicBezTo>
                  <a:pt x="60281" y="34853"/>
                  <a:pt x="60281" y="34778"/>
                  <a:pt x="60281" y="34702"/>
                </a:cubicBezTo>
                <a:cubicBezTo>
                  <a:pt x="60140" y="34702"/>
                  <a:pt x="60140" y="34702"/>
                  <a:pt x="60140" y="34702"/>
                </a:cubicBezTo>
                <a:cubicBezTo>
                  <a:pt x="60104" y="34702"/>
                  <a:pt x="60104" y="34778"/>
                  <a:pt x="60067" y="34778"/>
                </a:cubicBezTo>
                <a:cubicBezTo>
                  <a:pt x="60030" y="34778"/>
                  <a:pt x="59963" y="34702"/>
                  <a:pt x="59926" y="34778"/>
                </a:cubicBezTo>
                <a:cubicBezTo>
                  <a:pt x="59889" y="34778"/>
                  <a:pt x="59889" y="34778"/>
                  <a:pt x="59852" y="34853"/>
                </a:cubicBezTo>
                <a:cubicBezTo>
                  <a:pt x="59852" y="34853"/>
                  <a:pt x="59852" y="34928"/>
                  <a:pt x="59816" y="35003"/>
                </a:cubicBezTo>
                <a:cubicBezTo>
                  <a:pt x="59816" y="35003"/>
                  <a:pt x="59779" y="35154"/>
                  <a:pt x="59742" y="35154"/>
                </a:cubicBezTo>
                <a:cubicBezTo>
                  <a:pt x="59705" y="35154"/>
                  <a:pt x="59705" y="35154"/>
                  <a:pt x="59705" y="35154"/>
                </a:cubicBezTo>
                <a:cubicBezTo>
                  <a:pt x="59705" y="35154"/>
                  <a:pt x="59669" y="35078"/>
                  <a:pt x="59638" y="35078"/>
                </a:cubicBezTo>
                <a:cubicBezTo>
                  <a:pt x="59669" y="34928"/>
                  <a:pt x="59638" y="34853"/>
                  <a:pt x="59669" y="34778"/>
                </a:cubicBezTo>
                <a:cubicBezTo>
                  <a:pt x="59669" y="34702"/>
                  <a:pt x="59742" y="34702"/>
                  <a:pt x="59742" y="34627"/>
                </a:cubicBezTo>
                <a:cubicBezTo>
                  <a:pt x="59742" y="34627"/>
                  <a:pt x="59742" y="34552"/>
                  <a:pt x="59742" y="34477"/>
                </a:cubicBezTo>
                <a:cubicBezTo>
                  <a:pt x="59742" y="34251"/>
                  <a:pt x="59742" y="34251"/>
                  <a:pt x="59742" y="34251"/>
                </a:cubicBezTo>
                <a:cubicBezTo>
                  <a:pt x="59705" y="34326"/>
                  <a:pt x="59669" y="34326"/>
                  <a:pt x="59601" y="34326"/>
                </a:cubicBezTo>
                <a:cubicBezTo>
                  <a:pt x="59601" y="34326"/>
                  <a:pt x="59565" y="34326"/>
                  <a:pt x="59565" y="34251"/>
                </a:cubicBezTo>
                <a:cubicBezTo>
                  <a:pt x="59565" y="34176"/>
                  <a:pt x="59565" y="34176"/>
                  <a:pt x="59565" y="34101"/>
                </a:cubicBezTo>
                <a:cubicBezTo>
                  <a:pt x="59601" y="34038"/>
                  <a:pt x="59638" y="33963"/>
                  <a:pt x="59638" y="33813"/>
                </a:cubicBezTo>
                <a:cubicBezTo>
                  <a:pt x="59669" y="33813"/>
                  <a:pt x="59638" y="33737"/>
                  <a:pt x="59638" y="33662"/>
                </a:cubicBezTo>
                <a:cubicBezTo>
                  <a:pt x="59638" y="33662"/>
                  <a:pt x="59669" y="33587"/>
                  <a:pt x="59638" y="33512"/>
                </a:cubicBezTo>
                <a:cubicBezTo>
                  <a:pt x="59638" y="33437"/>
                  <a:pt x="59601" y="33437"/>
                  <a:pt x="59601" y="33361"/>
                </a:cubicBezTo>
                <a:cubicBezTo>
                  <a:pt x="59601" y="33361"/>
                  <a:pt x="59601" y="33286"/>
                  <a:pt x="59565" y="33211"/>
                </a:cubicBezTo>
                <a:cubicBezTo>
                  <a:pt x="59528" y="33211"/>
                  <a:pt x="59565" y="33136"/>
                  <a:pt x="59528" y="33136"/>
                </a:cubicBezTo>
                <a:cubicBezTo>
                  <a:pt x="59491" y="33136"/>
                  <a:pt x="59454" y="33136"/>
                  <a:pt x="59454" y="33136"/>
                </a:cubicBezTo>
                <a:cubicBezTo>
                  <a:pt x="59418" y="33136"/>
                  <a:pt x="59381" y="33211"/>
                  <a:pt x="59344" y="33211"/>
                </a:cubicBezTo>
                <a:cubicBezTo>
                  <a:pt x="59344" y="33361"/>
                  <a:pt x="59344" y="33437"/>
                  <a:pt x="59307" y="33512"/>
                </a:cubicBezTo>
                <a:cubicBezTo>
                  <a:pt x="59271" y="33662"/>
                  <a:pt x="59271" y="33737"/>
                  <a:pt x="59197" y="33813"/>
                </a:cubicBezTo>
                <a:cubicBezTo>
                  <a:pt x="59160" y="33813"/>
                  <a:pt x="59160" y="33813"/>
                  <a:pt x="59130" y="33813"/>
                </a:cubicBezTo>
                <a:cubicBezTo>
                  <a:pt x="59093" y="33813"/>
                  <a:pt x="59056" y="33813"/>
                  <a:pt x="59056" y="33813"/>
                </a:cubicBezTo>
                <a:cubicBezTo>
                  <a:pt x="59019" y="33813"/>
                  <a:pt x="58983" y="33888"/>
                  <a:pt x="58983" y="33963"/>
                </a:cubicBezTo>
                <a:cubicBezTo>
                  <a:pt x="58983" y="34038"/>
                  <a:pt x="59019" y="34101"/>
                  <a:pt x="59019" y="34176"/>
                </a:cubicBezTo>
                <a:cubicBezTo>
                  <a:pt x="59019" y="34251"/>
                  <a:pt x="59019" y="34251"/>
                  <a:pt x="59019" y="34251"/>
                </a:cubicBezTo>
                <a:cubicBezTo>
                  <a:pt x="59019" y="34326"/>
                  <a:pt x="59019" y="34402"/>
                  <a:pt x="58983" y="34402"/>
                </a:cubicBezTo>
                <a:cubicBezTo>
                  <a:pt x="58983" y="34402"/>
                  <a:pt x="58946" y="34402"/>
                  <a:pt x="58909" y="34402"/>
                </a:cubicBezTo>
                <a:cubicBezTo>
                  <a:pt x="58909" y="34477"/>
                  <a:pt x="58872" y="34477"/>
                  <a:pt x="58836" y="34477"/>
                </a:cubicBezTo>
                <a:cubicBezTo>
                  <a:pt x="58762" y="34552"/>
                  <a:pt x="58725" y="34627"/>
                  <a:pt x="58725" y="34778"/>
                </a:cubicBezTo>
                <a:cubicBezTo>
                  <a:pt x="58725" y="34928"/>
                  <a:pt x="58762" y="35003"/>
                  <a:pt x="58799" y="35154"/>
                </a:cubicBezTo>
                <a:cubicBezTo>
                  <a:pt x="58799" y="35216"/>
                  <a:pt x="58836" y="35216"/>
                  <a:pt x="58836" y="35291"/>
                </a:cubicBezTo>
                <a:cubicBezTo>
                  <a:pt x="58872" y="35291"/>
                  <a:pt x="58909" y="35291"/>
                  <a:pt x="58909" y="35291"/>
                </a:cubicBezTo>
                <a:cubicBezTo>
                  <a:pt x="58946" y="35367"/>
                  <a:pt x="58946" y="35367"/>
                  <a:pt x="58983" y="35442"/>
                </a:cubicBezTo>
                <a:cubicBezTo>
                  <a:pt x="58983" y="35442"/>
                  <a:pt x="58983" y="35517"/>
                  <a:pt x="58983" y="35592"/>
                </a:cubicBezTo>
                <a:cubicBezTo>
                  <a:pt x="58983" y="35592"/>
                  <a:pt x="58909" y="35667"/>
                  <a:pt x="58909" y="35743"/>
                </a:cubicBezTo>
                <a:cubicBezTo>
                  <a:pt x="58909" y="35818"/>
                  <a:pt x="58946" y="35818"/>
                  <a:pt x="58946" y="35893"/>
                </a:cubicBezTo>
                <a:cubicBezTo>
                  <a:pt x="58946" y="36043"/>
                  <a:pt x="58946" y="36043"/>
                  <a:pt x="58946" y="36043"/>
                </a:cubicBezTo>
                <a:cubicBezTo>
                  <a:pt x="58946" y="36119"/>
                  <a:pt x="58909" y="36119"/>
                  <a:pt x="58909" y="36256"/>
                </a:cubicBezTo>
                <a:cubicBezTo>
                  <a:pt x="58909" y="36256"/>
                  <a:pt x="58909" y="36256"/>
                  <a:pt x="58909" y="36332"/>
                </a:cubicBezTo>
                <a:cubicBezTo>
                  <a:pt x="58909" y="36407"/>
                  <a:pt x="58909" y="36407"/>
                  <a:pt x="58946" y="36482"/>
                </a:cubicBezTo>
                <a:cubicBezTo>
                  <a:pt x="58946" y="36557"/>
                  <a:pt x="58983" y="36557"/>
                  <a:pt x="58983" y="36632"/>
                </a:cubicBezTo>
                <a:cubicBezTo>
                  <a:pt x="59019" y="36708"/>
                  <a:pt x="59056" y="36783"/>
                  <a:pt x="59056" y="36933"/>
                </a:cubicBezTo>
                <a:cubicBezTo>
                  <a:pt x="59056" y="37159"/>
                  <a:pt x="59056" y="37159"/>
                  <a:pt x="59056" y="37159"/>
                </a:cubicBezTo>
                <a:cubicBezTo>
                  <a:pt x="58946" y="37159"/>
                  <a:pt x="58946" y="37159"/>
                  <a:pt x="58946" y="37159"/>
                </a:cubicBezTo>
                <a:cubicBezTo>
                  <a:pt x="58909" y="37159"/>
                  <a:pt x="58872" y="37234"/>
                  <a:pt x="58836" y="37234"/>
                </a:cubicBezTo>
                <a:cubicBezTo>
                  <a:pt x="58762" y="37234"/>
                  <a:pt x="58725" y="37234"/>
                  <a:pt x="58652" y="37234"/>
                </a:cubicBezTo>
                <a:cubicBezTo>
                  <a:pt x="58584" y="37234"/>
                  <a:pt x="58584" y="37234"/>
                  <a:pt x="58584" y="37234"/>
                </a:cubicBezTo>
                <a:cubicBezTo>
                  <a:pt x="58548" y="37234"/>
                  <a:pt x="58511" y="37234"/>
                  <a:pt x="58474" y="37234"/>
                </a:cubicBezTo>
                <a:cubicBezTo>
                  <a:pt x="58401" y="37234"/>
                  <a:pt x="58364" y="37234"/>
                  <a:pt x="58290" y="37234"/>
                </a:cubicBezTo>
                <a:cubicBezTo>
                  <a:pt x="58217" y="37234"/>
                  <a:pt x="58180" y="37234"/>
                  <a:pt x="58143" y="37234"/>
                </a:cubicBezTo>
                <a:cubicBezTo>
                  <a:pt x="58113" y="37297"/>
                  <a:pt x="58143" y="37372"/>
                  <a:pt x="58113" y="37372"/>
                </a:cubicBezTo>
                <a:cubicBezTo>
                  <a:pt x="58076" y="37447"/>
                  <a:pt x="58076" y="37447"/>
                  <a:pt x="58039" y="37447"/>
                </a:cubicBezTo>
                <a:cubicBezTo>
                  <a:pt x="58003" y="37522"/>
                  <a:pt x="57929" y="37447"/>
                  <a:pt x="57892" y="37522"/>
                </a:cubicBezTo>
                <a:cubicBezTo>
                  <a:pt x="57856" y="37597"/>
                  <a:pt x="57892" y="37673"/>
                  <a:pt x="57856" y="37673"/>
                </a:cubicBezTo>
                <a:cubicBezTo>
                  <a:pt x="57856" y="37748"/>
                  <a:pt x="57856" y="37748"/>
                  <a:pt x="57819" y="37823"/>
                </a:cubicBezTo>
                <a:cubicBezTo>
                  <a:pt x="57782" y="37973"/>
                  <a:pt x="57745" y="38049"/>
                  <a:pt x="57672" y="38049"/>
                </a:cubicBezTo>
                <a:cubicBezTo>
                  <a:pt x="57635" y="38049"/>
                  <a:pt x="57635" y="37973"/>
                  <a:pt x="57598" y="37973"/>
                </a:cubicBezTo>
                <a:cubicBezTo>
                  <a:pt x="57531" y="37973"/>
                  <a:pt x="57531" y="37973"/>
                  <a:pt x="57531" y="37973"/>
                </a:cubicBezTo>
                <a:cubicBezTo>
                  <a:pt x="57457" y="37973"/>
                  <a:pt x="57457" y="37973"/>
                  <a:pt x="57457" y="37973"/>
                </a:cubicBezTo>
                <a:cubicBezTo>
                  <a:pt x="57457" y="37973"/>
                  <a:pt x="57421" y="38049"/>
                  <a:pt x="57384" y="38049"/>
                </a:cubicBezTo>
                <a:cubicBezTo>
                  <a:pt x="57384" y="38049"/>
                  <a:pt x="57347" y="37973"/>
                  <a:pt x="57310" y="37973"/>
                </a:cubicBezTo>
                <a:cubicBezTo>
                  <a:pt x="57310" y="38274"/>
                  <a:pt x="57310" y="38274"/>
                  <a:pt x="57310" y="38274"/>
                </a:cubicBezTo>
                <a:cubicBezTo>
                  <a:pt x="57457" y="38412"/>
                  <a:pt x="57457" y="38412"/>
                  <a:pt x="57457" y="38412"/>
                </a:cubicBezTo>
                <a:cubicBezTo>
                  <a:pt x="57457" y="38863"/>
                  <a:pt x="57457" y="38863"/>
                  <a:pt x="57457" y="38863"/>
                </a:cubicBezTo>
                <a:cubicBezTo>
                  <a:pt x="57421" y="38863"/>
                  <a:pt x="57384" y="38863"/>
                  <a:pt x="57347" y="38863"/>
                </a:cubicBezTo>
                <a:cubicBezTo>
                  <a:pt x="57347" y="38863"/>
                  <a:pt x="57310" y="38938"/>
                  <a:pt x="57274" y="38938"/>
                </a:cubicBezTo>
                <a:cubicBezTo>
                  <a:pt x="57274" y="38938"/>
                  <a:pt x="57237" y="38938"/>
                  <a:pt x="57237" y="39014"/>
                </a:cubicBezTo>
                <a:cubicBezTo>
                  <a:pt x="57200" y="39014"/>
                  <a:pt x="57163" y="39089"/>
                  <a:pt x="57163" y="39089"/>
                </a:cubicBezTo>
                <a:cubicBezTo>
                  <a:pt x="57096" y="39164"/>
                  <a:pt x="57059" y="39239"/>
                  <a:pt x="57022" y="39314"/>
                </a:cubicBezTo>
                <a:cubicBezTo>
                  <a:pt x="56986" y="39314"/>
                  <a:pt x="56986" y="39377"/>
                  <a:pt x="56949" y="39452"/>
                </a:cubicBezTo>
                <a:cubicBezTo>
                  <a:pt x="56912" y="39452"/>
                  <a:pt x="56912" y="39527"/>
                  <a:pt x="56875" y="39527"/>
                </a:cubicBezTo>
                <a:cubicBezTo>
                  <a:pt x="56802" y="39527"/>
                  <a:pt x="56802" y="39527"/>
                  <a:pt x="56802" y="39527"/>
                </a:cubicBezTo>
                <a:cubicBezTo>
                  <a:pt x="56728" y="39527"/>
                  <a:pt x="56655" y="39527"/>
                  <a:pt x="56581" y="39527"/>
                </a:cubicBezTo>
                <a:cubicBezTo>
                  <a:pt x="56581" y="40417"/>
                  <a:pt x="56581" y="40417"/>
                  <a:pt x="56581" y="40417"/>
                </a:cubicBezTo>
                <a:cubicBezTo>
                  <a:pt x="56477" y="40417"/>
                  <a:pt x="56404" y="40417"/>
                  <a:pt x="56294" y="40417"/>
                </a:cubicBezTo>
                <a:lnTo>
                  <a:pt x="56257" y="40492"/>
                </a:lnTo>
                <a:cubicBezTo>
                  <a:pt x="56220" y="40492"/>
                  <a:pt x="56183" y="40492"/>
                  <a:pt x="56183" y="40492"/>
                </a:cubicBezTo>
                <a:cubicBezTo>
                  <a:pt x="56183" y="40944"/>
                  <a:pt x="56183" y="40944"/>
                  <a:pt x="56183" y="40944"/>
                </a:cubicBezTo>
                <a:cubicBezTo>
                  <a:pt x="55932" y="40944"/>
                  <a:pt x="55932" y="40944"/>
                  <a:pt x="55932" y="40944"/>
                </a:cubicBezTo>
                <a:cubicBezTo>
                  <a:pt x="55895" y="40944"/>
                  <a:pt x="55859" y="40868"/>
                  <a:pt x="55822" y="40868"/>
                </a:cubicBezTo>
                <a:cubicBezTo>
                  <a:pt x="55785" y="40868"/>
                  <a:pt x="55748" y="40868"/>
                  <a:pt x="55712" y="40868"/>
                </a:cubicBezTo>
                <a:cubicBezTo>
                  <a:pt x="55675" y="40868"/>
                  <a:pt x="55638" y="40868"/>
                  <a:pt x="55601" y="40868"/>
                </a:cubicBezTo>
                <a:cubicBezTo>
                  <a:pt x="55601" y="40793"/>
                  <a:pt x="55638" y="40718"/>
                  <a:pt x="55601" y="40718"/>
                </a:cubicBezTo>
                <a:cubicBezTo>
                  <a:pt x="55601" y="40643"/>
                  <a:pt x="55565" y="40568"/>
                  <a:pt x="55534" y="40568"/>
                </a:cubicBezTo>
                <a:cubicBezTo>
                  <a:pt x="55497" y="40568"/>
                  <a:pt x="55460" y="40568"/>
                  <a:pt x="55424" y="40568"/>
                </a:cubicBezTo>
                <a:cubicBezTo>
                  <a:pt x="55424" y="41019"/>
                  <a:pt x="55424" y="41019"/>
                  <a:pt x="55424" y="41019"/>
                </a:cubicBezTo>
                <a:cubicBezTo>
                  <a:pt x="55460" y="41094"/>
                  <a:pt x="55497" y="41094"/>
                  <a:pt x="55565" y="41094"/>
                </a:cubicBezTo>
                <a:cubicBezTo>
                  <a:pt x="55497" y="41395"/>
                  <a:pt x="55497" y="41395"/>
                  <a:pt x="55497" y="41395"/>
                </a:cubicBezTo>
                <a:cubicBezTo>
                  <a:pt x="55534" y="41533"/>
                  <a:pt x="55534" y="41533"/>
                  <a:pt x="55534" y="41533"/>
                </a:cubicBezTo>
                <a:cubicBezTo>
                  <a:pt x="55534" y="41758"/>
                  <a:pt x="55534" y="41758"/>
                  <a:pt x="55534" y="41758"/>
                </a:cubicBezTo>
                <a:cubicBezTo>
                  <a:pt x="55424" y="41758"/>
                  <a:pt x="55387" y="41758"/>
                  <a:pt x="55313" y="41758"/>
                </a:cubicBezTo>
                <a:cubicBezTo>
                  <a:pt x="55277" y="41758"/>
                  <a:pt x="55240" y="41683"/>
                  <a:pt x="55240" y="41683"/>
                </a:cubicBezTo>
                <a:cubicBezTo>
                  <a:pt x="55203" y="41683"/>
                  <a:pt x="55166" y="41683"/>
                  <a:pt x="55166" y="41683"/>
                </a:cubicBezTo>
                <a:cubicBezTo>
                  <a:pt x="55130" y="41683"/>
                  <a:pt x="55130" y="41683"/>
                  <a:pt x="55093" y="41683"/>
                </a:cubicBezTo>
                <a:cubicBezTo>
                  <a:pt x="55062" y="41683"/>
                  <a:pt x="55019" y="41683"/>
                  <a:pt x="54989" y="41683"/>
                </a:cubicBezTo>
                <a:cubicBezTo>
                  <a:pt x="54989" y="41683"/>
                  <a:pt x="54952" y="41608"/>
                  <a:pt x="54915" y="41608"/>
                </a:cubicBezTo>
                <a:cubicBezTo>
                  <a:pt x="54915" y="41533"/>
                  <a:pt x="54915" y="41470"/>
                  <a:pt x="54879" y="41470"/>
                </a:cubicBezTo>
                <a:cubicBezTo>
                  <a:pt x="54842" y="41470"/>
                  <a:pt x="54805" y="41533"/>
                  <a:pt x="54768" y="41533"/>
                </a:cubicBezTo>
                <a:cubicBezTo>
                  <a:pt x="54732" y="41533"/>
                  <a:pt x="54695" y="41533"/>
                  <a:pt x="54695" y="41533"/>
                </a:cubicBezTo>
                <a:cubicBezTo>
                  <a:pt x="54621" y="41533"/>
                  <a:pt x="54584" y="41608"/>
                  <a:pt x="54548" y="41683"/>
                </a:cubicBezTo>
                <a:cubicBezTo>
                  <a:pt x="54517" y="41683"/>
                  <a:pt x="54480" y="41683"/>
                  <a:pt x="54480" y="41758"/>
                </a:cubicBezTo>
                <a:cubicBezTo>
                  <a:pt x="54480" y="41833"/>
                  <a:pt x="54444" y="41833"/>
                  <a:pt x="54444" y="41909"/>
                </a:cubicBezTo>
                <a:cubicBezTo>
                  <a:pt x="54444" y="41984"/>
                  <a:pt x="54480" y="41984"/>
                  <a:pt x="54480" y="42059"/>
                </a:cubicBezTo>
                <a:cubicBezTo>
                  <a:pt x="54517" y="42059"/>
                  <a:pt x="54548" y="42059"/>
                  <a:pt x="54548" y="42059"/>
                </a:cubicBezTo>
                <a:cubicBezTo>
                  <a:pt x="54584" y="42059"/>
                  <a:pt x="54584" y="42134"/>
                  <a:pt x="54621" y="42209"/>
                </a:cubicBezTo>
                <a:cubicBezTo>
                  <a:pt x="54621" y="42209"/>
                  <a:pt x="54658" y="42209"/>
                  <a:pt x="54695" y="42285"/>
                </a:cubicBezTo>
                <a:cubicBezTo>
                  <a:pt x="54695" y="42285"/>
                  <a:pt x="54732" y="42360"/>
                  <a:pt x="54768" y="42360"/>
                </a:cubicBezTo>
                <a:cubicBezTo>
                  <a:pt x="54805" y="42360"/>
                  <a:pt x="54842" y="42360"/>
                  <a:pt x="54915" y="42360"/>
                </a:cubicBezTo>
                <a:cubicBezTo>
                  <a:pt x="54989" y="42360"/>
                  <a:pt x="54989" y="42360"/>
                  <a:pt x="54989" y="42360"/>
                </a:cubicBezTo>
                <a:cubicBezTo>
                  <a:pt x="55019" y="42360"/>
                  <a:pt x="55019" y="42435"/>
                  <a:pt x="55062" y="42435"/>
                </a:cubicBezTo>
                <a:cubicBezTo>
                  <a:pt x="55093" y="42498"/>
                  <a:pt x="55093" y="42498"/>
                  <a:pt x="55130" y="42573"/>
                </a:cubicBezTo>
                <a:cubicBezTo>
                  <a:pt x="55130" y="42573"/>
                  <a:pt x="55166" y="42573"/>
                  <a:pt x="55203" y="42648"/>
                </a:cubicBezTo>
                <a:cubicBezTo>
                  <a:pt x="55203" y="42648"/>
                  <a:pt x="55240" y="42723"/>
                  <a:pt x="55240" y="42798"/>
                </a:cubicBezTo>
                <a:cubicBezTo>
                  <a:pt x="55277" y="42874"/>
                  <a:pt x="55350" y="42949"/>
                  <a:pt x="55387" y="43024"/>
                </a:cubicBezTo>
                <a:cubicBezTo>
                  <a:pt x="55387" y="43763"/>
                  <a:pt x="55387" y="43763"/>
                  <a:pt x="55387" y="43763"/>
                </a:cubicBezTo>
                <a:cubicBezTo>
                  <a:pt x="55424" y="43839"/>
                  <a:pt x="55424" y="43839"/>
                  <a:pt x="55424" y="43914"/>
                </a:cubicBezTo>
                <a:cubicBezTo>
                  <a:pt x="55460" y="43914"/>
                  <a:pt x="55497" y="43989"/>
                  <a:pt x="55497" y="43989"/>
                </a:cubicBezTo>
                <a:cubicBezTo>
                  <a:pt x="55565" y="44064"/>
                  <a:pt x="55601" y="44064"/>
                  <a:pt x="55638" y="44139"/>
                </a:cubicBezTo>
                <a:cubicBezTo>
                  <a:pt x="55675" y="44139"/>
                  <a:pt x="55712" y="44290"/>
                  <a:pt x="55712" y="44365"/>
                </a:cubicBezTo>
                <a:cubicBezTo>
                  <a:pt x="55712" y="44440"/>
                  <a:pt x="55675" y="44515"/>
                  <a:pt x="55675" y="44578"/>
                </a:cubicBezTo>
                <a:cubicBezTo>
                  <a:pt x="55675" y="44653"/>
                  <a:pt x="55638" y="44728"/>
                  <a:pt x="55638" y="44804"/>
                </a:cubicBezTo>
                <a:cubicBezTo>
                  <a:pt x="55638" y="45029"/>
                  <a:pt x="55675" y="45104"/>
                  <a:pt x="55712" y="45330"/>
                </a:cubicBezTo>
                <a:cubicBezTo>
                  <a:pt x="55712" y="45405"/>
                  <a:pt x="55712" y="45480"/>
                  <a:pt x="55712" y="45556"/>
                </a:cubicBezTo>
                <a:cubicBezTo>
                  <a:pt x="55712" y="45631"/>
                  <a:pt x="55712" y="45693"/>
                  <a:pt x="55712" y="45769"/>
                </a:cubicBezTo>
                <a:cubicBezTo>
                  <a:pt x="55675" y="45919"/>
                  <a:pt x="55565" y="45919"/>
                  <a:pt x="55497" y="46069"/>
                </a:cubicBezTo>
                <a:cubicBezTo>
                  <a:pt x="55497" y="46069"/>
                  <a:pt x="55497" y="46145"/>
                  <a:pt x="55497" y="46220"/>
                </a:cubicBezTo>
                <a:cubicBezTo>
                  <a:pt x="55460" y="46220"/>
                  <a:pt x="55460" y="46220"/>
                  <a:pt x="55424" y="46295"/>
                </a:cubicBezTo>
                <a:cubicBezTo>
                  <a:pt x="55350" y="46370"/>
                  <a:pt x="55313" y="46445"/>
                  <a:pt x="55203" y="46445"/>
                </a:cubicBezTo>
                <a:cubicBezTo>
                  <a:pt x="55130" y="46445"/>
                  <a:pt x="55130" y="46445"/>
                  <a:pt x="55130" y="46445"/>
                </a:cubicBezTo>
                <a:cubicBezTo>
                  <a:pt x="55093" y="46445"/>
                  <a:pt x="55093" y="46370"/>
                  <a:pt x="55062" y="46370"/>
                </a:cubicBezTo>
                <a:cubicBezTo>
                  <a:pt x="55019" y="46370"/>
                  <a:pt x="54989" y="46295"/>
                  <a:pt x="54915" y="46295"/>
                </a:cubicBezTo>
                <a:lnTo>
                  <a:pt x="54879" y="46295"/>
                </a:lnTo>
                <a:cubicBezTo>
                  <a:pt x="54805" y="46295"/>
                  <a:pt x="54768" y="46295"/>
                  <a:pt x="54695" y="46295"/>
                </a:cubicBezTo>
                <a:cubicBezTo>
                  <a:pt x="54658" y="46295"/>
                  <a:pt x="54658" y="46220"/>
                  <a:pt x="54621" y="46145"/>
                </a:cubicBezTo>
                <a:cubicBezTo>
                  <a:pt x="54584" y="46145"/>
                  <a:pt x="54584" y="46069"/>
                  <a:pt x="54548" y="45994"/>
                </a:cubicBezTo>
                <a:cubicBezTo>
                  <a:pt x="54517" y="45994"/>
                  <a:pt x="54517" y="45994"/>
                  <a:pt x="54480" y="45994"/>
                </a:cubicBezTo>
                <a:cubicBezTo>
                  <a:pt x="53862" y="45994"/>
                  <a:pt x="53862" y="45994"/>
                  <a:pt x="53862" y="45994"/>
                </a:cubicBezTo>
                <a:cubicBezTo>
                  <a:pt x="53788" y="45994"/>
                  <a:pt x="53751" y="45919"/>
                  <a:pt x="53678" y="45919"/>
                </a:cubicBezTo>
                <a:cubicBezTo>
                  <a:pt x="53641" y="45919"/>
                  <a:pt x="53604" y="45994"/>
                  <a:pt x="53568" y="45919"/>
                </a:cubicBezTo>
                <a:cubicBezTo>
                  <a:pt x="53531" y="45919"/>
                  <a:pt x="53531" y="45769"/>
                  <a:pt x="53500" y="45769"/>
                </a:cubicBezTo>
                <a:cubicBezTo>
                  <a:pt x="53457" y="45769"/>
                  <a:pt x="53457" y="45769"/>
                  <a:pt x="53457" y="45769"/>
                </a:cubicBezTo>
                <a:cubicBezTo>
                  <a:pt x="53427" y="45844"/>
                  <a:pt x="53390" y="45844"/>
                  <a:pt x="53390" y="45844"/>
                </a:cubicBezTo>
                <a:cubicBezTo>
                  <a:pt x="53353" y="45919"/>
                  <a:pt x="53390" y="45994"/>
                  <a:pt x="53390" y="45994"/>
                </a:cubicBezTo>
                <a:cubicBezTo>
                  <a:pt x="53353" y="46069"/>
                  <a:pt x="53353" y="46145"/>
                  <a:pt x="53353" y="46145"/>
                </a:cubicBezTo>
                <a:cubicBezTo>
                  <a:pt x="52986" y="46145"/>
                  <a:pt x="52986" y="46145"/>
                  <a:pt x="52986" y="46145"/>
                </a:cubicBezTo>
                <a:cubicBezTo>
                  <a:pt x="52955" y="46295"/>
                  <a:pt x="52955" y="46295"/>
                  <a:pt x="52955" y="46295"/>
                </a:cubicBezTo>
                <a:cubicBezTo>
                  <a:pt x="52986" y="46370"/>
                  <a:pt x="52986" y="46445"/>
                  <a:pt x="52986" y="46445"/>
                </a:cubicBezTo>
                <a:cubicBezTo>
                  <a:pt x="53029" y="46521"/>
                  <a:pt x="53059" y="46521"/>
                  <a:pt x="53059" y="46596"/>
                </a:cubicBezTo>
                <a:cubicBezTo>
                  <a:pt x="53096" y="46596"/>
                  <a:pt x="53096" y="46659"/>
                  <a:pt x="53096" y="46746"/>
                </a:cubicBezTo>
                <a:cubicBezTo>
                  <a:pt x="53096" y="46884"/>
                  <a:pt x="53096" y="46884"/>
                  <a:pt x="53059" y="46959"/>
                </a:cubicBezTo>
                <a:cubicBezTo>
                  <a:pt x="53059" y="47110"/>
                  <a:pt x="53029" y="47185"/>
                  <a:pt x="53029" y="47335"/>
                </a:cubicBezTo>
                <a:cubicBezTo>
                  <a:pt x="53029" y="47410"/>
                  <a:pt x="53029" y="47486"/>
                  <a:pt x="53029" y="47636"/>
                </a:cubicBezTo>
                <a:cubicBezTo>
                  <a:pt x="53059" y="47636"/>
                  <a:pt x="53059" y="47711"/>
                  <a:pt x="53059" y="47711"/>
                </a:cubicBezTo>
                <a:cubicBezTo>
                  <a:pt x="53096" y="47774"/>
                  <a:pt x="53133" y="47849"/>
                  <a:pt x="53133" y="47924"/>
                </a:cubicBezTo>
                <a:cubicBezTo>
                  <a:pt x="53133" y="48739"/>
                  <a:pt x="53133" y="48739"/>
                  <a:pt x="53133" y="48739"/>
                </a:cubicBezTo>
                <a:cubicBezTo>
                  <a:pt x="53133" y="48814"/>
                  <a:pt x="53133" y="48814"/>
                  <a:pt x="53096" y="48889"/>
                </a:cubicBezTo>
                <a:cubicBezTo>
                  <a:pt x="53096" y="48965"/>
                  <a:pt x="53059" y="48965"/>
                  <a:pt x="53029" y="48965"/>
                </a:cubicBezTo>
                <a:cubicBezTo>
                  <a:pt x="53029" y="49040"/>
                  <a:pt x="53029" y="49115"/>
                  <a:pt x="52986" y="49115"/>
                </a:cubicBezTo>
                <a:cubicBezTo>
                  <a:pt x="52955" y="49265"/>
                  <a:pt x="52918" y="49416"/>
                  <a:pt x="52918" y="49566"/>
                </a:cubicBezTo>
                <a:cubicBezTo>
                  <a:pt x="52918" y="49641"/>
                  <a:pt x="52918" y="49641"/>
                  <a:pt x="52918" y="49716"/>
                </a:cubicBezTo>
                <a:cubicBezTo>
                  <a:pt x="52918" y="49792"/>
                  <a:pt x="52955" y="49792"/>
                  <a:pt x="52986" y="49854"/>
                </a:cubicBezTo>
                <a:cubicBezTo>
                  <a:pt x="52986" y="50005"/>
                  <a:pt x="52986" y="50005"/>
                  <a:pt x="52986" y="50005"/>
                </a:cubicBezTo>
                <a:cubicBezTo>
                  <a:pt x="53029" y="50080"/>
                  <a:pt x="53059" y="50080"/>
                  <a:pt x="53059" y="50155"/>
                </a:cubicBezTo>
                <a:cubicBezTo>
                  <a:pt x="53059" y="50306"/>
                  <a:pt x="53059" y="50306"/>
                  <a:pt x="53059" y="50306"/>
                </a:cubicBezTo>
                <a:cubicBezTo>
                  <a:pt x="53059" y="50456"/>
                  <a:pt x="53059" y="50456"/>
                  <a:pt x="53059" y="50456"/>
                </a:cubicBezTo>
                <a:cubicBezTo>
                  <a:pt x="53059" y="50531"/>
                  <a:pt x="53029" y="50531"/>
                  <a:pt x="52986" y="50606"/>
                </a:cubicBezTo>
                <a:cubicBezTo>
                  <a:pt x="52986" y="50681"/>
                  <a:pt x="52986" y="50757"/>
                  <a:pt x="52986" y="50819"/>
                </a:cubicBezTo>
                <a:cubicBezTo>
                  <a:pt x="52986" y="50970"/>
                  <a:pt x="52986" y="51045"/>
                  <a:pt x="52986" y="51195"/>
                </a:cubicBezTo>
                <a:cubicBezTo>
                  <a:pt x="53206" y="51195"/>
                  <a:pt x="53206" y="51195"/>
                  <a:pt x="53206" y="51195"/>
                </a:cubicBezTo>
                <a:cubicBezTo>
                  <a:pt x="53280" y="51195"/>
                  <a:pt x="53316" y="51120"/>
                  <a:pt x="53390" y="51120"/>
                </a:cubicBezTo>
                <a:cubicBezTo>
                  <a:pt x="53390" y="51120"/>
                  <a:pt x="53427" y="51120"/>
                  <a:pt x="53457" y="51195"/>
                </a:cubicBezTo>
                <a:cubicBezTo>
                  <a:pt x="53457" y="51195"/>
                  <a:pt x="53457" y="51271"/>
                  <a:pt x="53500" y="51346"/>
                </a:cubicBezTo>
                <a:cubicBezTo>
                  <a:pt x="53531" y="51346"/>
                  <a:pt x="53568" y="51346"/>
                  <a:pt x="53604" y="51346"/>
                </a:cubicBezTo>
                <a:cubicBezTo>
                  <a:pt x="53678" y="51346"/>
                  <a:pt x="53715" y="51271"/>
                  <a:pt x="53788" y="51271"/>
                </a:cubicBezTo>
                <a:cubicBezTo>
                  <a:pt x="53825" y="51271"/>
                  <a:pt x="53825" y="51346"/>
                  <a:pt x="53862" y="51346"/>
                </a:cubicBezTo>
                <a:cubicBezTo>
                  <a:pt x="53862" y="51346"/>
                  <a:pt x="53898" y="51421"/>
                  <a:pt x="53935" y="51421"/>
                </a:cubicBezTo>
                <a:cubicBezTo>
                  <a:pt x="53935" y="51421"/>
                  <a:pt x="53972" y="51421"/>
                  <a:pt x="53972" y="51496"/>
                </a:cubicBezTo>
                <a:cubicBezTo>
                  <a:pt x="54045" y="51496"/>
                  <a:pt x="54045" y="51496"/>
                  <a:pt x="54045" y="51496"/>
                </a:cubicBezTo>
                <a:cubicBezTo>
                  <a:pt x="54076" y="51571"/>
                  <a:pt x="54076" y="51646"/>
                  <a:pt x="54113" y="51646"/>
                </a:cubicBezTo>
                <a:cubicBezTo>
                  <a:pt x="54113" y="51722"/>
                  <a:pt x="54150" y="51797"/>
                  <a:pt x="54150" y="51797"/>
                </a:cubicBezTo>
                <a:cubicBezTo>
                  <a:pt x="54186" y="51872"/>
                  <a:pt x="54150" y="51935"/>
                  <a:pt x="54186" y="51935"/>
                </a:cubicBezTo>
                <a:cubicBezTo>
                  <a:pt x="54186" y="52010"/>
                  <a:pt x="54223" y="52010"/>
                  <a:pt x="54260" y="52085"/>
                </a:cubicBezTo>
                <a:cubicBezTo>
                  <a:pt x="54297" y="51872"/>
                  <a:pt x="54297" y="51872"/>
                  <a:pt x="54297" y="51872"/>
                </a:cubicBezTo>
                <a:cubicBezTo>
                  <a:pt x="54223" y="51872"/>
                  <a:pt x="54223" y="51872"/>
                  <a:pt x="54223" y="51872"/>
                </a:cubicBezTo>
                <a:cubicBezTo>
                  <a:pt x="54223" y="51872"/>
                  <a:pt x="54260" y="51797"/>
                  <a:pt x="54297" y="51797"/>
                </a:cubicBezTo>
                <a:cubicBezTo>
                  <a:pt x="54333" y="51797"/>
                  <a:pt x="54370" y="51797"/>
                  <a:pt x="54444" y="51797"/>
                </a:cubicBezTo>
                <a:cubicBezTo>
                  <a:pt x="54480" y="51797"/>
                  <a:pt x="54517" y="51722"/>
                  <a:pt x="54548" y="51722"/>
                </a:cubicBezTo>
                <a:cubicBezTo>
                  <a:pt x="54584" y="51722"/>
                  <a:pt x="54621" y="51646"/>
                  <a:pt x="54621" y="51571"/>
                </a:cubicBezTo>
                <a:cubicBezTo>
                  <a:pt x="54695" y="51496"/>
                  <a:pt x="54732" y="51496"/>
                  <a:pt x="54768" y="51421"/>
                </a:cubicBezTo>
                <a:cubicBezTo>
                  <a:pt x="54805" y="51346"/>
                  <a:pt x="54805" y="51271"/>
                  <a:pt x="54842" y="51271"/>
                </a:cubicBezTo>
                <a:cubicBezTo>
                  <a:pt x="54879" y="51195"/>
                  <a:pt x="54915" y="51120"/>
                  <a:pt x="54989" y="51120"/>
                </a:cubicBezTo>
                <a:cubicBezTo>
                  <a:pt x="55019" y="51120"/>
                  <a:pt x="55062" y="51120"/>
                  <a:pt x="55130" y="51120"/>
                </a:cubicBezTo>
                <a:cubicBezTo>
                  <a:pt x="55166" y="51120"/>
                  <a:pt x="55166" y="51045"/>
                  <a:pt x="55203" y="51045"/>
                </a:cubicBezTo>
                <a:cubicBezTo>
                  <a:pt x="55240" y="51045"/>
                  <a:pt x="55240" y="51045"/>
                  <a:pt x="55277" y="50970"/>
                </a:cubicBezTo>
                <a:cubicBezTo>
                  <a:pt x="55350" y="50907"/>
                  <a:pt x="55350" y="50819"/>
                  <a:pt x="55387" y="50681"/>
                </a:cubicBezTo>
                <a:cubicBezTo>
                  <a:pt x="55460" y="50531"/>
                  <a:pt x="55497" y="50456"/>
                  <a:pt x="55601" y="50381"/>
                </a:cubicBezTo>
                <a:cubicBezTo>
                  <a:pt x="55638" y="50381"/>
                  <a:pt x="55675" y="50306"/>
                  <a:pt x="55748" y="50306"/>
                </a:cubicBezTo>
                <a:cubicBezTo>
                  <a:pt x="55822" y="50306"/>
                  <a:pt x="55859" y="50306"/>
                  <a:pt x="55969" y="50306"/>
                </a:cubicBezTo>
                <a:cubicBezTo>
                  <a:pt x="56006" y="50306"/>
                  <a:pt x="56036" y="50306"/>
                  <a:pt x="56110" y="50306"/>
                </a:cubicBezTo>
                <a:cubicBezTo>
                  <a:pt x="56110" y="49792"/>
                  <a:pt x="56110" y="49792"/>
                  <a:pt x="56110" y="49792"/>
                </a:cubicBezTo>
                <a:cubicBezTo>
                  <a:pt x="56110" y="49716"/>
                  <a:pt x="56073" y="49716"/>
                  <a:pt x="56073" y="49641"/>
                </a:cubicBezTo>
                <a:cubicBezTo>
                  <a:pt x="56036" y="49641"/>
                  <a:pt x="56036" y="49566"/>
                  <a:pt x="56006" y="49566"/>
                </a:cubicBezTo>
                <a:cubicBezTo>
                  <a:pt x="55969" y="49491"/>
                  <a:pt x="55932" y="49491"/>
                  <a:pt x="55932" y="49416"/>
                </a:cubicBezTo>
                <a:cubicBezTo>
                  <a:pt x="55932" y="49340"/>
                  <a:pt x="55932" y="49265"/>
                  <a:pt x="55932" y="49190"/>
                </a:cubicBezTo>
                <a:cubicBezTo>
                  <a:pt x="55969" y="49115"/>
                  <a:pt x="55969" y="49115"/>
                  <a:pt x="56006" y="49040"/>
                </a:cubicBezTo>
                <a:cubicBezTo>
                  <a:pt x="56036" y="48889"/>
                  <a:pt x="56036" y="48814"/>
                  <a:pt x="56073" y="48676"/>
                </a:cubicBezTo>
                <a:cubicBezTo>
                  <a:pt x="56110" y="48601"/>
                  <a:pt x="56110" y="48601"/>
                  <a:pt x="56110" y="48601"/>
                </a:cubicBezTo>
                <a:cubicBezTo>
                  <a:pt x="56147" y="48526"/>
                  <a:pt x="56147" y="48451"/>
                  <a:pt x="56147" y="48451"/>
                </a:cubicBezTo>
                <a:cubicBezTo>
                  <a:pt x="56183" y="48375"/>
                  <a:pt x="56183" y="48300"/>
                  <a:pt x="56183" y="48300"/>
                </a:cubicBezTo>
                <a:cubicBezTo>
                  <a:pt x="56220" y="48225"/>
                  <a:pt x="56220" y="48300"/>
                  <a:pt x="56257" y="48300"/>
                </a:cubicBezTo>
                <a:cubicBezTo>
                  <a:pt x="56294" y="48225"/>
                  <a:pt x="56367" y="48300"/>
                  <a:pt x="56404" y="48225"/>
                </a:cubicBezTo>
                <a:cubicBezTo>
                  <a:pt x="56441" y="48225"/>
                  <a:pt x="56441" y="48150"/>
                  <a:pt x="56441" y="48075"/>
                </a:cubicBezTo>
                <a:cubicBezTo>
                  <a:pt x="56477" y="48075"/>
                  <a:pt x="56477" y="48000"/>
                  <a:pt x="56514" y="47924"/>
                </a:cubicBezTo>
                <a:cubicBezTo>
                  <a:pt x="56514" y="47924"/>
                  <a:pt x="56551" y="47924"/>
                  <a:pt x="56581" y="47924"/>
                </a:cubicBezTo>
                <a:cubicBezTo>
                  <a:pt x="56581" y="47924"/>
                  <a:pt x="56618" y="47924"/>
                  <a:pt x="56655" y="47924"/>
                </a:cubicBezTo>
                <a:cubicBezTo>
                  <a:pt x="56655" y="47924"/>
                  <a:pt x="56655" y="47774"/>
                  <a:pt x="56692" y="47774"/>
                </a:cubicBezTo>
                <a:cubicBezTo>
                  <a:pt x="56728" y="47774"/>
                  <a:pt x="56728" y="47774"/>
                  <a:pt x="56765" y="47774"/>
                </a:cubicBezTo>
                <a:cubicBezTo>
                  <a:pt x="56802" y="47774"/>
                  <a:pt x="56802" y="47711"/>
                  <a:pt x="56839" y="47711"/>
                </a:cubicBezTo>
                <a:cubicBezTo>
                  <a:pt x="56912" y="47711"/>
                  <a:pt x="56949" y="47711"/>
                  <a:pt x="57059" y="47711"/>
                </a:cubicBezTo>
                <a:cubicBezTo>
                  <a:pt x="57096" y="47711"/>
                  <a:pt x="57127" y="47711"/>
                  <a:pt x="57200" y="47711"/>
                </a:cubicBezTo>
                <a:cubicBezTo>
                  <a:pt x="57200" y="47260"/>
                  <a:pt x="57200" y="47260"/>
                  <a:pt x="57200" y="47260"/>
                </a:cubicBezTo>
                <a:cubicBezTo>
                  <a:pt x="57200" y="47110"/>
                  <a:pt x="57200" y="47110"/>
                  <a:pt x="57200" y="47110"/>
                </a:cubicBezTo>
                <a:cubicBezTo>
                  <a:pt x="57163" y="46959"/>
                  <a:pt x="57163" y="46884"/>
                  <a:pt x="57163" y="46809"/>
                </a:cubicBezTo>
                <a:cubicBezTo>
                  <a:pt x="57163" y="46746"/>
                  <a:pt x="57163" y="46746"/>
                  <a:pt x="57163" y="46659"/>
                </a:cubicBezTo>
                <a:cubicBezTo>
                  <a:pt x="57163" y="46521"/>
                  <a:pt x="57163" y="46445"/>
                  <a:pt x="57163" y="46370"/>
                </a:cubicBezTo>
                <a:cubicBezTo>
                  <a:pt x="57163" y="46295"/>
                  <a:pt x="57200" y="46295"/>
                  <a:pt x="57200" y="46220"/>
                </a:cubicBezTo>
                <a:cubicBezTo>
                  <a:pt x="57237" y="46145"/>
                  <a:pt x="57274" y="46145"/>
                  <a:pt x="57347" y="46145"/>
                </a:cubicBezTo>
                <a:cubicBezTo>
                  <a:pt x="57384" y="46145"/>
                  <a:pt x="57421" y="46069"/>
                  <a:pt x="57457" y="46069"/>
                </a:cubicBezTo>
                <a:cubicBezTo>
                  <a:pt x="57531" y="46069"/>
                  <a:pt x="57568" y="46145"/>
                  <a:pt x="57635" y="46145"/>
                </a:cubicBezTo>
                <a:cubicBezTo>
                  <a:pt x="57635" y="46145"/>
                  <a:pt x="57672" y="46145"/>
                  <a:pt x="57709" y="46145"/>
                </a:cubicBezTo>
                <a:cubicBezTo>
                  <a:pt x="57782" y="46220"/>
                  <a:pt x="57819" y="46295"/>
                  <a:pt x="57892" y="46370"/>
                </a:cubicBezTo>
                <a:cubicBezTo>
                  <a:pt x="57966" y="46445"/>
                  <a:pt x="58003" y="46445"/>
                  <a:pt x="58076" y="46445"/>
                </a:cubicBezTo>
                <a:cubicBezTo>
                  <a:pt x="58180" y="46445"/>
                  <a:pt x="58180" y="46445"/>
                  <a:pt x="58180" y="46445"/>
                </a:cubicBezTo>
                <a:cubicBezTo>
                  <a:pt x="58217" y="46445"/>
                  <a:pt x="58217" y="46370"/>
                  <a:pt x="58254" y="46370"/>
                </a:cubicBezTo>
                <a:cubicBezTo>
                  <a:pt x="58290" y="46370"/>
                  <a:pt x="58290" y="46445"/>
                  <a:pt x="58327" y="46445"/>
                </a:cubicBezTo>
                <a:cubicBezTo>
                  <a:pt x="58327" y="46295"/>
                  <a:pt x="58327" y="46220"/>
                  <a:pt x="58327" y="46145"/>
                </a:cubicBezTo>
                <a:cubicBezTo>
                  <a:pt x="58327" y="46145"/>
                  <a:pt x="58327" y="46069"/>
                  <a:pt x="58327" y="45994"/>
                </a:cubicBezTo>
                <a:cubicBezTo>
                  <a:pt x="58364" y="45994"/>
                  <a:pt x="58401" y="45919"/>
                  <a:pt x="58401" y="45919"/>
                </a:cubicBezTo>
                <a:cubicBezTo>
                  <a:pt x="58437" y="45844"/>
                  <a:pt x="58437" y="45769"/>
                  <a:pt x="58474" y="45769"/>
                </a:cubicBezTo>
                <a:cubicBezTo>
                  <a:pt x="58474" y="45769"/>
                  <a:pt x="58511" y="45769"/>
                  <a:pt x="58548" y="45769"/>
                </a:cubicBezTo>
                <a:cubicBezTo>
                  <a:pt x="58621" y="45769"/>
                  <a:pt x="58621" y="45769"/>
                  <a:pt x="58621" y="45769"/>
                </a:cubicBezTo>
                <a:cubicBezTo>
                  <a:pt x="58652" y="45769"/>
                  <a:pt x="58689" y="45769"/>
                  <a:pt x="58725" y="45769"/>
                </a:cubicBezTo>
                <a:cubicBezTo>
                  <a:pt x="58762" y="45769"/>
                  <a:pt x="58762" y="45693"/>
                  <a:pt x="58799" y="45693"/>
                </a:cubicBezTo>
                <a:cubicBezTo>
                  <a:pt x="58836" y="45631"/>
                  <a:pt x="58872" y="45631"/>
                  <a:pt x="58872" y="45556"/>
                </a:cubicBezTo>
                <a:cubicBezTo>
                  <a:pt x="58909" y="45556"/>
                  <a:pt x="58909" y="45480"/>
                  <a:pt x="58946" y="45480"/>
                </a:cubicBezTo>
                <a:cubicBezTo>
                  <a:pt x="58983" y="45405"/>
                  <a:pt x="58983" y="45330"/>
                  <a:pt x="59019" y="45330"/>
                </a:cubicBezTo>
                <a:cubicBezTo>
                  <a:pt x="59056" y="45330"/>
                  <a:pt x="59056" y="45330"/>
                  <a:pt x="59093" y="45330"/>
                </a:cubicBezTo>
                <a:cubicBezTo>
                  <a:pt x="59160" y="45330"/>
                  <a:pt x="59197" y="45405"/>
                  <a:pt x="59234" y="45480"/>
                </a:cubicBezTo>
                <a:cubicBezTo>
                  <a:pt x="59271" y="45556"/>
                  <a:pt x="59307" y="45631"/>
                  <a:pt x="59344" y="45769"/>
                </a:cubicBezTo>
                <a:cubicBezTo>
                  <a:pt x="59418" y="45844"/>
                  <a:pt x="59454" y="45994"/>
                  <a:pt x="59491" y="46145"/>
                </a:cubicBezTo>
                <a:cubicBezTo>
                  <a:pt x="59491" y="46220"/>
                  <a:pt x="59491" y="46295"/>
                  <a:pt x="59491" y="46295"/>
                </a:cubicBezTo>
                <a:cubicBezTo>
                  <a:pt x="59491" y="46370"/>
                  <a:pt x="59528" y="46370"/>
                  <a:pt x="59565" y="46445"/>
                </a:cubicBezTo>
                <a:cubicBezTo>
                  <a:pt x="59565" y="46521"/>
                  <a:pt x="59565" y="46596"/>
                  <a:pt x="59601" y="46596"/>
                </a:cubicBezTo>
                <a:cubicBezTo>
                  <a:pt x="59638" y="46596"/>
                  <a:pt x="59638" y="46659"/>
                  <a:pt x="59669" y="46659"/>
                </a:cubicBezTo>
                <a:cubicBezTo>
                  <a:pt x="59742" y="46746"/>
                  <a:pt x="59742" y="46746"/>
                  <a:pt x="59742" y="46746"/>
                </a:cubicBezTo>
                <a:cubicBezTo>
                  <a:pt x="59779" y="46746"/>
                  <a:pt x="59779" y="46809"/>
                  <a:pt x="59816" y="46809"/>
                </a:cubicBezTo>
                <a:cubicBezTo>
                  <a:pt x="59852" y="46809"/>
                  <a:pt x="59852" y="46884"/>
                  <a:pt x="59889" y="46959"/>
                </a:cubicBezTo>
                <a:cubicBezTo>
                  <a:pt x="59889" y="46959"/>
                  <a:pt x="59889" y="47034"/>
                  <a:pt x="59889" y="47110"/>
                </a:cubicBezTo>
                <a:cubicBezTo>
                  <a:pt x="59926" y="47185"/>
                  <a:pt x="59963" y="47185"/>
                  <a:pt x="60000" y="47185"/>
                </a:cubicBezTo>
                <a:cubicBezTo>
                  <a:pt x="60000" y="47260"/>
                  <a:pt x="60000" y="47335"/>
                  <a:pt x="60030" y="47335"/>
                </a:cubicBezTo>
                <a:cubicBezTo>
                  <a:pt x="60067" y="47410"/>
                  <a:pt x="60067" y="47410"/>
                  <a:pt x="60104" y="47410"/>
                </a:cubicBezTo>
                <a:cubicBezTo>
                  <a:pt x="60140" y="47486"/>
                  <a:pt x="60140" y="47486"/>
                  <a:pt x="60177" y="47561"/>
                </a:cubicBezTo>
                <a:cubicBezTo>
                  <a:pt x="60177" y="47561"/>
                  <a:pt x="60208" y="47636"/>
                  <a:pt x="60245" y="47636"/>
                </a:cubicBezTo>
                <a:cubicBezTo>
                  <a:pt x="60281" y="47711"/>
                  <a:pt x="60281" y="47711"/>
                  <a:pt x="60318" y="47774"/>
                </a:cubicBezTo>
                <a:cubicBezTo>
                  <a:pt x="60318" y="47774"/>
                  <a:pt x="60355" y="47849"/>
                  <a:pt x="60392" y="47849"/>
                </a:cubicBezTo>
                <a:cubicBezTo>
                  <a:pt x="60465" y="47849"/>
                  <a:pt x="60502" y="47924"/>
                  <a:pt x="60539" y="47924"/>
                </a:cubicBezTo>
                <a:cubicBezTo>
                  <a:pt x="60575" y="47924"/>
                  <a:pt x="60612" y="47924"/>
                  <a:pt x="60612" y="47924"/>
                </a:cubicBezTo>
                <a:cubicBezTo>
                  <a:pt x="60649" y="48000"/>
                  <a:pt x="60679" y="48000"/>
                  <a:pt x="60679" y="48000"/>
                </a:cubicBezTo>
                <a:cubicBezTo>
                  <a:pt x="60716" y="48075"/>
                  <a:pt x="60716" y="48150"/>
                  <a:pt x="60716" y="48150"/>
                </a:cubicBezTo>
                <a:cubicBezTo>
                  <a:pt x="60790" y="48300"/>
                  <a:pt x="60826" y="48451"/>
                  <a:pt x="60900" y="48601"/>
                </a:cubicBezTo>
                <a:cubicBezTo>
                  <a:pt x="60937" y="48601"/>
                  <a:pt x="60937" y="48601"/>
                  <a:pt x="60973" y="48601"/>
                </a:cubicBezTo>
                <a:cubicBezTo>
                  <a:pt x="61010" y="48601"/>
                  <a:pt x="61010" y="48676"/>
                  <a:pt x="61047" y="48676"/>
                </a:cubicBezTo>
                <a:cubicBezTo>
                  <a:pt x="61084" y="48676"/>
                  <a:pt x="61084" y="48676"/>
                  <a:pt x="61120" y="48739"/>
                </a:cubicBezTo>
                <a:cubicBezTo>
                  <a:pt x="61151" y="48814"/>
                  <a:pt x="61151" y="48889"/>
                  <a:pt x="61194" y="49040"/>
                </a:cubicBezTo>
                <a:cubicBezTo>
                  <a:pt x="61225" y="49115"/>
                  <a:pt x="61298" y="49115"/>
                  <a:pt x="61335" y="49265"/>
                </a:cubicBezTo>
                <a:cubicBezTo>
                  <a:pt x="61372" y="49265"/>
                  <a:pt x="61372" y="49340"/>
                  <a:pt x="61372" y="49416"/>
                </a:cubicBezTo>
                <a:cubicBezTo>
                  <a:pt x="61372" y="49416"/>
                  <a:pt x="61372" y="49491"/>
                  <a:pt x="61408" y="49566"/>
                </a:cubicBezTo>
                <a:cubicBezTo>
                  <a:pt x="61408" y="49641"/>
                  <a:pt x="61408" y="49716"/>
                  <a:pt x="61408" y="49854"/>
                </a:cubicBezTo>
                <a:cubicBezTo>
                  <a:pt x="61408" y="49930"/>
                  <a:pt x="61408" y="50005"/>
                  <a:pt x="61408" y="50080"/>
                </a:cubicBezTo>
                <a:cubicBezTo>
                  <a:pt x="61261" y="50080"/>
                  <a:pt x="61151" y="50080"/>
                  <a:pt x="61047" y="50230"/>
                </a:cubicBezTo>
                <a:cubicBezTo>
                  <a:pt x="61010" y="50306"/>
                  <a:pt x="61010" y="50381"/>
                  <a:pt x="61010" y="50381"/>
                </a:cubicBezTo>
                <a:cubicBezTo>
                  <a:pt x="60973" y="50381"/>
                  <a:pt x="60937" y="50381"/>
                  <a:pt x="60937" y="50456"/>
                </a:cubicBezTo>
                <a:cubicBezTo>
                  <a:pt x="60863" y="50456"/>
                  <a:pt x="60826" y="50456"/>
                  <a:pt x="60790" y="50456"/>
                </a:cubicBezTo>
                <a:cubicBezTo>
                  <a:pt x="60753" y="50456"/>
                  <a:pt x="60716" y="50381"/>
                  <a:pt x="60679" y="50381"/>
                </a:cubicBezTo>
                <a:cubicBezTo>
                  <a:pt x="60502" y="50381"/>
                  <a:pt x="60392" y="50381"/>
                  <a:pt x="60208" y="50381"/>
                </a:cubicBezTo>
                <a:cubicBezTo>
                  <a:pt x="60208" y="50606"/>
                  <a:pt x="60208" y="50606"/>
                  <a:pt x="60208" y="50606"/>
                </a:cubicBezTo>
                <a:cubicBezTo>
                  <a:pt x="60281" y="50606"/>
                  <a:pt x="60318" y="50606"/>
                  <a:pt x="60355" y="50681"/>
                </a:cubicBezTo>
                <a:cubicBezTo>
                  <a:pt x="60392" y="50757"/>
                  <a:pt x="60428" y="50757"/>
                  <a:pt x="60428" y="50819"/>
                </a:cubicBezTo>
                <a:cubicBezTo>
                  <a:pt x="60465" y="50819"/>
                  <a:pt x="60465" y="50907"/>
                  <a:pt x="60465" y="50970"/>
                </a:cubicBezTo>
                <a:cubicBezTo>
                  <a:pt x="60465" y="50970"/>
                  <a:pt x="60502" y="51045"/>
                  <a:pt x="60502" y="51120"/>
                </a:cubicBezTo>
                <a:cubicBezTo>
                  <a:pt x="60539" y="51120"/>
                  <a:pt x="60539" y="51195"/>
                  <a:pt x="60575" y="51195"/>
                </a:cubicBezTo>
                <a:cubicBezTo>
                  <a:pt x="60612" y="51195"/>
                  <a:pt x="60612" y="51195"/>
                  <a:pt x="60649" y="51195"/>
                </a:cubicBezTo>
                <a:cubicBezTo>
                  <a:pt x="60679" y="51195"/>
                  <a:pt x="60716" y="51271"/>
                  <a:pt x="60790" y="51271"/>
                </a:cubicBezTo>
                <a:cubicBezTo>
                  <a:pt x="61194" y="51271"/>
                  <a:pt x="61194" y="51271"/>
                  <a:pt x="61194" y="51271"/>
                </a:cubicBezTo>
                <a:cubicBezTo>
                  <a:pt x="61194" y="50757"/>
                  <a:pt x="61194" y="50757"/>
                  <a:pt x="61194" y="50757"/>
                </a:cubicBezTo>
                <a:cubicBezTo>
                  <a:pt x="61225" y="50757"/>
                  <a:pt x="61261" y="50681"/>
                  <a:pt x="61298" y="50681"/>
                </a:cubicBezTo>
                <a:cubicBezTo>
                  <a:pt x="61335" y="50606"/>
                  <a:pt x="61372" y="50606"/>
                  <a:pt x="61445" y="50531"/>
                </a:cubicBezTo>
                <a:cubicBezTo>
                  <a:pt x="61445" y="50456"/>
                  <a:pt x="61482" y="50381"/>
                  <a:pt x="61482" y="50381"/>
                </a:cubicBezTo>
                <a:cubicBezTo>
                  <a:pt x="61519" y="50306"/>
                  <a:pt x="61555" y="50381"/>
                  <a:pt x="61555" y="50381"/>
                </a:cubicBezTo>
                <a:cubicBezTo>
                  <a:pt x="61592" y="50306"/>
                  <a:pt x="61592" y="50230"/>
                  <a:pt x="61592" y="50230"/>
                </a:cubicBezTo>
                <a:cubicBezTo>
                  <a:pt x="61592" y="50080"/>
                  <a:pt x="61592" y="50005"/>
                  <a:pt x="61629" y="49930"/>
                </a:cubicBezTo>
                <a:cubicBezTo>
                  <a:pt x="61629" y="49854"/>
                  <a:pt x="61629" y="49792"/>
                  <a:pt x="61629" y="49792"/>
                </a:cubicBezTo>
                <a:cubicBezTo>
                  <a:pt x="61666" y="49716"/>
                  <a:pt x="61666" y="49716"/>
                  <a:pt x="61696" y="49641"/>
                </a:cubicBezTo>
                <a:cubicBezTo>
                  <a:pt x="61739" y="49641"/>
                  <a:pt x="61770" y="49716"/>
                  <a:pt x="61770" y="49641"/>
                </a:cubicBezTo>
                <a:cubicBezTo>
                  <a:pt x="61843" y="49641"/>
                  <a:pt x="61843" y="49641"/>
                  <a:pt x="61917" y="49566"/>
                </a:cubicBezTo>
                <a:cubicBezTo>
                  <a:pt x="61917" y="49491"/>
                  <a:pt x="61917" y="49491"/>
                  <a:pt x="61917" y="49416"/>
                </a:cubicBezTo>
                <a:cubicBezTo>
                  <a:pt x="61917" y="49340"/>
                  <a:pt x="61917" y="49340"/>
                  <a:pt x="61917" y="49265"/>
                </a:cubicBezTo>
                <a:cubicBezTo>
                  <a:pt x="61917" y="49115"/>
                  <a:pt x="61917" y="49115"/>
                  <a:pt x="61917" y="49115"/>
                </a:cubicBezTo>
                <a:cubicBezTo>
                  <a:pt x="61880" y="49115"/>
                  <a:pt x="61843" y="49115"/>
                  <a:pt x="61807" y="49115"/>
                </a:cubicBezTo>
                <a:cubicBezTo>
                  <a:pt x="61666" y="49115"/>
                  <a:pt x="61666" y="49115"/>
                  <a:pt x="61666" y="49115"/>
                </a:cubicBezTo>
                <a:cubicBezTo>
                  <a:pt x="61666" y="49115"/>
                  <a:pt x="61629" y="49115"/>
                  <a:pt x="61592" y="49115"/>
                </a:cubicBezTo>
                <a:cubicBezTo>
                  <a:pt x="61592" y="48965"/>
                  <a:pt x="61592" y="48965"/>
                  <a:pt x="61592" y="48965"/>
                </a:cubicBezTo>
                <a:cubicBezTo>
                  <a:pt x="61629" y="48889"/>
                  <a:pt x="61629" y="48814"/>
                  <a:pt x="61629" y="48739"/>
                </a:cubicBezTo>
                <a:cubicBezTo>
                  <a:pt x="61880" y="48739"/>
                  <a:pt x="61880" y="48739"/>
                  <a:pt x="61880" y="48739"/>
                </a:cubicBezTo>
                <a:cubicBezTo>
                  <a:pt x="61954" y="48739"/>
                  <a:pt x="61990" y="48814"/>
                  <a:pt x="62027" y="48814"/>
                </a:cubicBezTo>
                <a:cubicBezTo>
                  <a:pt x="62064" y="48889"/>
                  <a:pt x="62101" y="48889"/>
                  <a:pt x="62101" y="48889"/>
                </a:cubicBezTo>
                <a:cubicBezTo>
                  <a:pt x="62137" y="48965"/>
                  <a:pt x="62137" y="49040"/>
                  <a:pt x="62174" y="49040"/>
                </a:cubicBezTo>
                <a:cubicBezTo>
                  <a:pt x="62211" y="49040"/>
                  <a:pt x="62211" y="48965"/>
                  <a:pt x="62241" y="48965"/>
                </a:cubicBezTo>
                <a:cubicBezTo>
                  <a:pt x="62211" y="48814"/>
                  <a:pt x="62174" y="48739"/>
                  <a:pt x="62174" y="48601"/>
                </a:cubicBezTo>
                <a:cubicBezTo>
                  <a:pt x="62174" y="48451"/>
                  <a:pt x="62174" y="48375"/>
                  <a:pt x="62174" y="48300"/>
                </a:cubicBezTo>
                <a:cubicBezTo>
                  <a:pt x="62137" y="48300"/>
                  <a:pt x="62101" y="48225"/>
                  <a:pt x="62064" y="48225"/>
                </a:cubicBezTo>
                <a:cubicBezTo>
                  <a:pt x="62027" y="48225"/>
                  <a:pt x="62027" y="48225"/>
                  <a:pt x="61990" y="48225"/>
                </a:cubicBezTo>
                <a:cubicBezTo>
                  <a:pt x="61954" y="48225"/>
                  <a:pt x="61954" y="48150"/>
                  <a:pt x="61917" y="48150"/>
                </a:cubicBezTo>
                <a:cubicBezTo>
                  <a:pt x="61880" y="48075"/>
                  <a:pt x="61880" y="48075"/>
                  <a:pt x="61843" y="48000"/>
                </a:cubicBezTo>
                <a:cubicBezTo>
                  <a:pt x="61807" y="48000"/>
                  <a:pt x="61807" y="47924"/>
                  <a:pt x="61770" y="47849"/>
                </a:cubicBezTo>
                <a:cubicBezTo>
                  <a:pt x="61770" y="47849"/>
                  <a:pt x="61739" y="47849"/>
                  <a:pt x="61696" y="47849"/>
                </a:cubicBezTo>
                <a:cubicBezTo>
                  <a:pt x="61666" y="47774"/>
                  <a:pt x="61666" y="47711"/>
                  <a:pt x="61629" y="47711"/>
                </a:cubicBezTo>
                <a:cubicBezTo>
                  <a:pt x="61629" y="47711"/>
                  <a:pt x="61592" y="47711"/>
                  <a:pt x="61555" y="47711"/>
                </a:cubicBezTo>
                <a:cubicBezTo>
                  <a:pt x="61555" y="47636"/>
                  <a:pt x="61555" y="47636"/>
                  <a:pt x="61519" y="47561"/>
                </a:cubicBezTo>
                <a:cubicBezTo>
                  <a:pt x="61482" y="47561"/>
                  <a:pt x="61519" y="47410"/>
                  <a:pt x="61482" y="47410"/>
                </a:cubicBezTo>
                <a:lnTo>
                  <a:pt x="61445" y="47410"/>
                </a:lnTo>
                <a:cubicBezTo>
                  <a:pt x="61408" y="47410"/>
                  <a:pt x="61372" y="47410"/>
                  <a:pt x="61372" y="47410"/>
                </a:cubicBezTo>
                <a:cubicBezTo>
                  <a:pt x="61335" y="47410"/>
                  <a:pt x="61298" y="47335"/>
                  <a:pt x="61298" y="47335"/>
                </a:cubicBezTo>
                <a:cubicBezTo>
                  <a:pt x="61261" y="47335"/>
                  <a:pt x="61225" y="47335"/>
                  <a:pt x="61225" y="47335"/>
                </a:cubicBezTo>
                <a:cubicBezTo>
                  <a:pt x="61194" y="47260"/>
                  <a:pt x="61194" y="47185"/>
                  <a:pt x="61194" y="47185"/>
                </a:cubicBezTo>
                <a:cubicBezTo>
                  <a:pt x="61151" y="47110"/>
                  <a:pt x="61151" y="47110"/>
                  <a:pt x="61120" y="47034"/>
                </a:cubicBezTo>
                <a:cubicBezTo>
                  <a:pt x="61084" y="47034"/>
                  <a:pt x="61084" y="47034"/>
                  <a:pt x="61047" y="47034"/>
                </a:cubicBezTo>
                <a:cubicBezTo>
                  <a:pt x="61010" y="47034"/>
                  <a:pt x="61010" y="46959"/>
                  <a:pt x="60973" y="46959"/>
                </a:cubicBezTo>
                <a:cubicBezTo>
                  <a:pt x="60937" y="46959"/>
                  <a:pt x="60937" y="46959"/>
                  <a:pt x="60900" y="46959"/>
                </a:cubicBezTo>
                <a:cubicBezTo>
                  <a:pt x="60900" y="46959"/>
                  <a:pt x="60900" y="46884"/>
                  <a:pt x="60900" y="46809"/>
                </a:cubicBezTo>
                <a:lnTo>
                  <a:pt x="60973" y="46746"/>
                </a:lnTo>
                <a:cubicBezTo>
                  <a:pt x="60973" y="46659"/>
                  <a:pt x="60937" y="46596"/>
                  <a:pt x="60937" y="46596"/>
                </a:cubicBezTo>
                <a:cubicBezTo>
                  <a:pt x="60937" y="46445"/>
                  <a:pt x="60900" y="46445"/>
                  <a:pt x="60900" y="46370"/>
                </a:cubicBezTo>
                <a:cubicBezTo>
                  <a:pt x="60863" y="46370"/>
                  <a:pt x="60863" y="46295"/>
                  <a:pt x="60826" y="46295"/>
                </a:cubicBezTo>
                <a:cubicBezTo>
                  <a:pt x="60753" y="46220"/>
                  <a:pt x="60679" y="46220"/>
                  <a:pt x="60612" y="46145"/>
                </a:cubicBezTo>
                <a:cubicBezTo>
                  <a:pt x="60575" y="46069"/>
                  <a:pt x="60612" y="45994"/>
                  <a:pt x="60575" y="45994"/>
                </a:cubicBezTo>
                <a:cubicBezTo>
                  <a:pt x="60539" y="45994"/>
                  <a:pt x="60502" y="45994"/>
                  <a:pt x="60502" y="45994"/>
                </a:cubicBezTo>
                <a:cubicBezTo>
                  <a:pt x="60502" y="45919"/>
                  <a:pt x="60502" y="45919"/>
                  <a:pt x="60502" y="45844"/>
                </a:cubicBezTo>
                <a:cubicBezTo>
                  <a:pt x="60465" y="45693"/>
                  <a:pt x="60502" y="45631"/>
                  <a:pt x="60502" y="45556"/>
                </a:cubicBezTo>
                <a:cubicBezTo>
                  <a:pt x="60428" y="45480"/>
                  <a:pt x="60392" y="45480"/>
                  <a:pt x="60318" y="45480"/>
                </a:cubicBezTo>
                <a:cubicBezTo>
                  <a:pt x="60281" y="45480"/>
                  <a:pt x="60245" y="45480"/>
                  <a:pt x="60177" y="45480"/>
                </a:cubicBezTo>
                <a:cubicBezTo>
                  <a:pt x="60177" y="45104"/>
                  <a:pt x="60177" y="45104"/>
                  <a:pt x="60177" y="45104"/>
                </a:cubicBezTo>
                <a:cubicBezTo>
                  <a:pt x="60245" y="44954"/>
                  <a:pt x="60245" y="44954"/>
                  <a:pt x="60245" y="44954"/>
                </a:cubicBezTo>
                <a:cubicBezTo>
                  <a:pt x="60245" y="44954"/>
                  <a:pt x="60318" y="44954"/>
                  <a:pt x="60318" y="44879"/>
                </a:cubicBezTo>
                <a:cubicBezTo>
                  <a:pt x="60318" y="44804"/>
                  <a:pt x="60318" y="44804"/>
                  <a:pt x="60318" y="44804"/>
                </a:cubicBezTo>
                <a:cubicBezTo>
                  <a:pt x="60318" y="44728"/>
                  <a:pt x="60281" y="44728"/>
                  <a:pt x="60281" y="44653"/>
                </a:cubicBezTo>
                <a:cubicBezTo>
                  <a:pt x="60281" y="44578"/>
                  <a:pt x="60208" y="44578"/>
                  <a:pt x="60208" y="44515"/>
                </a:cubicBezTo>
                <a:cubicBezTo>
                  <a:pt x="60208" y="44440"/>
                  <a:pt x="60245" y="44365"/>
                  <a:pt x="60281" y="44290"/>
                </a:cubicBezTo>
                <a:cubicBezTo>
                  <a:pt x="60281" y="44290"/>
                  <a:pt x="60355" y="44290"/>
                  <a:pt x="60392" y="44290"/>
                </a:cubicBezTo>
                <a:cubicBezTo>
                  <a:pt x="60428" y="44290"/>
                  <a:pt x="60465" y="44290"/>
                  <a:pt x="60502" y="44290"/>
                </a:cubicBezTo>
                <a:cubicBezTo>
                  <a:pt x="60502" y="44365"/>
                  <a:pt x="60539" y="44365"/>
                  <a:pt x="60539" y="44440"/>
                </a:cubicBezTo>
                <a:cubicBezTo>
                  <a:pt x="60575" y="44440"/>
                  <a:pt x="60539" y="44515"/>
                  <a:pt x="60575" y="44578"/>
                </a:cubicBezTo>
                <a:cubicBezTo>
                  <a:pt x="60575" y="44653"/>
                  <a:pt x="60575" y="44728"/>
                  <a:pt x="60612" y="44728"/>
                </a:cubicBezTo>
                <a:cubicBezTo>
                  <a:pt x="60612" y="44728"/>
                  <a:pt x="60649" y="44728"/>
                  <a:pt x="60679" y="44728"/>
                </a:cubicBezTo>
                <a:cubicBezTo>
                  <a:pt x="60679" y="44728"/>
                  <a:pt x="60716" y="44728"/>
                  <a:pt x="60753" y="44804"/>
                </a:cubicBezTo>
                <a:cubicBezTo>
                  <a:pt x="60790" y="44804"/>
                  <a:pt x="60790" y="44804"/>
                  <a:pt x="60826" y="44879"/>
                </a:cubicBezTo>
                <a:cubicBezTo>
                  <a:pt x="60826" y="44879"/>
                  <a:pt x="60826" y="44954"/>
                  <a:pt x="60863" y="45029"/>
                </a:cubicBezTo>
                <a:cubicBezTo>
                  <a:pt x="60900" y="45029"/>
                  <a:pt x="60900" y="45104"/>
                  <a:pt x="60937" y="45104"/>
                </a:cubicBezTo>
                <a:cubicBezTo>
                  <a:pt x="60973" y="45104"/>
                  <a:pt x="60973" y="45104"/>
                  <a:pt x="61010" y="45104"/>
                </a:cubicBezTo>
                <a:cubicBezTo>
                  <a:pt x="61047" y="45104"/>
                  <a:pt x="61047" y="45180"/>
                  <a:pt x="61084" y="45180"/>
                </a:cubicBezTo>
                <a:cubicBezTo>
                  <a:pt x="61120" y="45255"/>
                  <a:pt x="61120" y="45330"/>
                  <a:pt x="61120" y="45405"/>
                </a:cubicBezTo>
                <a:cubicBezTo>
                  <a:pt x="61151" y="45480"/>
                  <a:pt x="61151" y="45631"/>
                  <a:pt x="61194" y="45693"/>
                </a:cubicBezTo>
                <a:cubicBezTo>
                  <a:pt x="61194" y="45693"/>
                  <a:pt x="61225" y="45693"/>
                  <a:pt x="61261" y="45693"/>
                </a:cubicBezTo>
                <a:cubicBezTo>
                  <a:pt x="61298" y="45769"/>
                  <a:pt x="61335" y="45844"/>
                  <a:pt x="61408" y="45919"/>
                </a:cubicBezTo>
                <a:cubicBezTo>
                  <a:pt x="61408" y="45919"/>
                  <a:pt x="61445" y="45994"/>
                  <a:pt x="61482" y="45994"/>
                </a:cubicBezTo>
                <a:cubicBezTo>
                  <a:pt x="61482" y="45994"/>
                  <a:pt x="61482" y="46069"/>
                  <a:pt x="61519" y="46145"/>
                </a:cubicBezTo>
                <a:cubicBezTo>
                  <a:pt x="61555" y="46220"/>
                  <a:pt x="61629" y="46295"/>
                  <a:pt x="61666" y="46295"/>
                </a:cubicBezTo>
                <a:cubicBezTo>
                  <a:pt x="61739" y="46295"/>
                  <a:pt x="61770" y="46220"/>
                  <a:pt x="61807" y="46295"/>
                </a:cubicBezTo>
                <a:cubicBezTo>
                  <a:pt x="61843" y="46370"/>
                  <a:pt x="61807" y="46445"/>
                  <a:pt x="61843" y="46445"/>
                </a:cubicBezTo>
                <a:cubicBezTo>
                  <a:pt x="61843" y="46521"/>
                  <a:pt x="61843" y="46596"/>
                  <a:pt x="61880" y="46596"/>
                </a:cubicBezTo>
                <a:cubicBezTo>
                  <a:pt x="61917" y="46659"/>
                  <a:pt x="61917" y="46659"/>
                  <a:pt x="61954" y="46659"/>
                </a:cubicBezTo>
                <a:cubicBezTo>
                  <a:pt x="61990" y="46746"/>
                  <a:pt x="62027" y="46746"/>
                  <a:pt x="62101" y="46809"/>
                </a:cubicBezTo>
                <a:cubicBezTo>
                  <a:pt x="62174" y="46884"/>
                  <a:pt x="62211" y="47110"/>
                  <a:pt x="62315" y="47185"/>
                </a:cubicBezTo>
                <a:cubicBezTo>
                  <a:pt x="62352" y="47185"/>
                  <a:pt x="62388" y="47185"/>
                  <a:pt x="62462" y="47260"/>
                </a:cubicBezTo>
                <a:cubicBezTo>
                  <a:pt x="62462" y="47260"/>
                  <a:pt x="62499" y="47260"/>
                  <a:pt x="62499" y="47335"/>
                </a:cubicBezTo>
                <a:cubicBezTo>
                  <a:pt x="62535" y="47410"/>
                  <a:pt x="62535" y="47410"/>
                  <a:pt x="62535" y="47486"/>
                </a:cubicBezTo>
                <a:cubicBezTo>
                  <a:pt x="62535" y="47561"/>
                  <a:pt x="62572" y="47561"/>
                  <a:pt x="62572" y="47636"/>
                </a:cubicBezTo>
                <a:cubicBezTo>
                  <a:pt x="62572" y="47711"/>
                  <a:pt x="62572" y="47711"/>
                  <a:pt x="62535" y="47774"/>
                </a:cubicBezTo>
                <a:cubicBezTo>
                  <a:pt x="62535" y="47849"/>
                  <a:pt x="62499" y="47849"/>
                  <a:pt x="62462" y="47849"/>
                </a:cubicBezTo>
                <a:cubicBezTo>
                  <a:pt x="62462" y="47924"/>
                  <a:pt x="62499" y="48000"/>
                  <a:pt x="62462" y="48000"/>
                </a:cubicBezTo>
                <a:cubicBezTo>
                  <a:pt x="62462" y="48075"/>
                  <a:pt x="62462" y="48150"/>
                  <a:pt x="62462" y="48225"/>
                </a:cubicBezTo>
                <a:cubicBezTo>
                  <a:pt x="62462" y="48300"/>
                  <a:pt x="62462" y="48375"/>
                  <a:pt x="62462" y="48451"/>
                </a:cubicBezTo>
                <a:cubicBezTo>
                  <a:pt x="62499" y="48601"/>
                  <a:pt x="62609" y="48601"/>
                  <a:pt x="62609" y="48676"/>
                </a:cubicBezTo>
                <a:cubicBezTo>
                  <a:pt x="62609" y="48814"/>
                  <a:pt x="62572" y="48889"/>
                  <a:pt x="62572" y="48965"/>
                </a:cubicBezTo>
                <a:cubicBezTo>
                  <a:pt x="62609" y="49115"/>
                  <a:pt x="62646" y="49190"/>
                  <a:pt x="62683" y="49265"/>
                </a:cubicBezTo>
                <a:cubicBezTo>
                  <a:pt x="62683" y="49340"/>
                  <a:pt x="62683" y="49416"/>
                  <a:pt x="62713" y="49416"/>
                </a:cubicBezTo>
                <a:cubicBezTo>
                  <a:pt x="62713" y="49416"/>
                  <a:pt x="62756" y="49416"/>
                  <a:pt x="62787" y="49416"/>
                </a:cubicBezTo>
                <a:cubicBezTo>
                  <a:pt x="62787" y="49416"/>
                  <a:pt x="62823" y="49416"/>
                  <a:pt x="62860" y="49416"/>
                </a:cubicBezTo>
                <a:cubicBezTo>
                  <a:pt x="62897" y="49416"/>
                  <a:pt x="62934" y="49491"/>
                  <a:pt x="62970" y="49491"/>
                </a:cubicBezTo>
                <a:cubicBezTo>
                  <a:pt x="62970" y="50080"/>
                  <a:pt x="62970" y="50080"/>
                  <a:pt x="62970" y="50080"/>
                </a:cubicBezTo>
                <a:cubicBezTo>
                  <a:pt x="62823" y="50080"/>
                  <a:pt x="62823" y="50080"/>
                  <a:pt x="62823" y="50080"/>
                </a:cubicBezTo>
                <a:cubicBezTo>
                  <a:pt x="62787" y="50005"/>
                  <a:pt x="62823" y="49930"/>
                  <a:pt x="62823" y="49930"/>
                </a:cubicBezTo>
                <a:cubicBezTo>
                  <a:pt x="62787" y="49930"/>
                  <a:pt x="62756" y="49854"/>
                  <a:pt x="62756" y="49854"/>
                </a:cubicBezTo>
                <a:cubicBezTo>
                  <a:pt x="62713" y="49854"/>
                  <a:pt x="62683" y="49930"/>
                  <a:pt x="62683" y="49930"/>
                </a:cubicBezTo>
                <a:cubicBezTo>
                  <a:pt x="62683" y="50005"/>
                  <a:pt x="62683" y="50080"/>
                  <a:pt x="62683" y="50080"/>
                </a:cubicBezTo>
                <a:cubicBezTo>
                  <a:pt x="62713" y="50155"/>
                  <a:pt x="62713" y="50155"/>
                  <a:pt x="62756" y="50230"/>
                </a:cubicBezTo>
                <a:cubicBezTo>
                  <a:pt x="62787" y="50381"/>
                  <a:pt x="62787" y="50456"/>
                  <a:pt x="62860" y="50531"/>
                </a:cubicBezTo>
                <a:cubicBezTo>
                  <a:pt x="62860" y="50606"/>
                  <a:pt x="62897" y="50606"/>
                  <a:pt x="62897" y="50606"/>
                </a:cubicBezTo>
                <a:cubicBezTo>
                  <a:pt x="62934" y="50681"/>
                  <a:pt x="62970" y="50681"/>
                  <a:pt x="62970" y="50757"/>
                </a:cubicBezTo>
                <a:cubicBezTo>
                  <a:pt x="63007" y="50681"/>
                  <a:pt x="63044" y="50681"/>
                  <a:pt x="63044" y="50606"/>
                </a:cubicBezTo>
                <a:cubicBezTo>
                  <a:pt x="63081" y="50606"/>
                  <a:pt x="63081" y="50531"/>
                  <a:pt x="63081" y="50531"/>
                </a:cubicBezTo>
                <a:cubicBezTo>
                  <a:pt x="63081" y="50456"/>
                  <a:pt x="63117" y="50456"/>
                  <a:pt x="63154" y="50381"/>
                </a:cubicBezTo>
                <a:cubicBezTo>
                  <a:pt x="63154" y="50456"/>
                  <a:pt x="63154" y="50456"/>
                  <a:pt x="63154" y="50531"/>
                </a:cubicBezTo>
                <a:cubicBezTo>
                  <a:pt x="63154" y="50606"/>
                  <a:pt x="63154" y="50606"/>
                  <a:pt x="63191" y="50681"/>
                </a:cubicBezTo>
                <a:cubicBezTo>
                  <a:pt x="63228" y="50757"/>
                  <a:pt x="63295" y="50757"/>
                  <a:pt x="63332" y="50819"/>
                </a:cubicBezTo>
                <a:cubicBezTo>
                  <a:pt x="63332" y="50970"/>
                  <a:pt x="63295" y="51045"/>
                  <a:pt x="63295" y="51195"/>
                </a:cubicBezTo>
                <a:cubicBezTo>
                  <a:pt x="63295" y="51195"/>
                  <a:pt x="63295" y="51271"/>
                  <a:pt x="63295" y="51346"/>
                </a:cubicBezTo>
                <a:cubicBezTo>
                  <a:pt x="63295" y="51421"/>
                  <a:pt x="63369" y="51421"/>
                  <a:pt x="63405" y="51496"/>
                </a:cubicBezTo>
                <a:cubicBezTo>
                  <a:pt x="63552" y="51496"/>
                  <a:pt x="63552" y="51496"/>
                  <a:pt x="63552" y="51496"/>
                </a:cubicBezTo>
                <a:cubicBezTo>
                  <a:pt x="63589" y="51496"/>
                  <a:pt x="63589" y="51496"/>
                  <a:pt x="63626" y="51496"/>
                </a:cubicBezTo>
                <a:cubicBezTo>
                  <a:pt x="63626" y="51421"/>
                  <a:pt x="63663" y="51421"/>
                  <a:pt x="63699" y="51421"/>
                </a:cubicBezTo>
                <a:cubicBezTo>
                  <a:pt x="63699" y="51421"/>
                  <a:pt x="63699" y="51346"/>
                  <a:pt x="63730" y="51271"/>
                </a:cubicBezTo>
                <a:cubicBezTo>
                  <a:pt x="63730" y="51195"/>
                  <a:pt x="63773" y="51271"/>
                  <a:pt x="63803" y="51195"/>
                </a:cubicBezTo>
                <a:cubicBezTo>
                  <a:pt x="63803" y="51120"/>
                  <a:pt x="63803" y="51045"/>
                  <a:pt x="63803" y="51045"/>
                </a:cubicBezTo>
                <a:cubicBezTo>
                  <a:pt x="63803" y="50907"/>
                  <a:pt x="63803" y="50907"/>
                  <a:pt x="63803" y="50907"/>
                </a:cubicBezTo>
                <a:cubicBezTo>
                  <a:pt x="63803" y="50819"/>
                  <a:pt x="63773" y="50819"/>
                  <a:pt x="63773" y="50757"/>
                </a:cubicBezTo>
                <a:cubicBezTo>
                  <a:pt x="63773" y="50681"/>
                  <a:pt x="63773" y="50606"/>
                  <a:pt x="63803" y="50606"/>
                </a:cubicBezTo>
                <a:cubicBezTo>
                  <a:pt x="63840" y="50606"/>
                  <a:pt x="63840" y="50531"/>
                  <a:pt x="63877" y="50531"/>
                </a:cubicBezTo>
                <a:cubicBezTo>
                  <a:pt x="63914" y="50531"/>
                  <a:pt x="63914" y="50531"/>
                  <a:pt x="63950" y="50606"/>
                </a:cubicBezTo>
                <a:cubicBezTo>
                  <a:pt x="63987" y="50606"/>
                  <a:pt x="63987" y="50681"/>
                  <a:pt x="64024" y="50681"/>
                </a:cubicBezTo>
                <a:cubicBezTo>
                  <a:pt x="64061" y="50757"/>
                  <a:pt x="64061" y="50681"/>
                  <a:pt x="64098" y="50681"/>
                </a:cubicBezTo>
                <a:cubicBezTo>
                  <a:pt x="64171" y="50681"/>
                  <a:pt x="64171" y="50681"/>
                  <a:pt x="64171" y="50681"/>
                </a:cubicBezTo>
                <a:cubicBezTo>
                  <a:pt x="64208" y="50681"/>
                  <a:pt x="64208" y="50681"/>
                  <a:pt x="64245" y="50681"/>
                </a:cubicBezTo>
                <a:cubicBezTo>
                  <a:pt x="64245" y="50531"/>
                  <a:pt x="64245" y="50456"/>
                  <a:pt x="64245" y="50381"/>
                </a:cubicBezTo>
                <a:cubicBezTo>
                  <a:pt x="64245" y="50306"/>
                  <a:pt x="64275" y="50230"/>
                  <a:pt x="64275" y="50230"/>
                </a:cubicBezTo>
                <a:cubicBezTo>
                  <a:pt x="64275" y="50155"/>
                  <a:pt x="64245" y="50155"/>
                  <a:pt x="64245" y="50155"/>
                </a:cubicBezTo>
                <a:cubicBezTo>
                  <a:pt x="64312" y="50155"/>
                  <a:pt x="64349" y="50155"/>
                  <a:pt x="64385" y="50155"/>
                </a:cubicBezTo>
                <a:cubicBezTo>
                  <a:pt x="64422" y="50155"/>
                  <a:pt x="64459" y="50080"/>
                  <a:pt x="64459" y="50080"/>
                </a:cubicBezTo>
                <a:cubicBezTo>
                  <a:pt x="64459" y="50005"/>
                  <a:pt x="64422" y="50005"/>
                  <a:pt x="64422" y="49930"/>
                </a:cubicBezTo>
                <a:cubicBezTo>
                  <a:pt x="64385" y="49854"/>
                  <a:pt x="64385" y="49854"/>
                  <a:pt x="64349" y="49792"/>
                </a:cubicBezTo>
                <a:cubicBezTo>
                  <a:pt x="64312" y="49792"/>
                  <a:pt x="64312" y="49716"/>
                  <a:pt x="64275" y="49641"/>
                </a:cubicBezTo>
                <a:cubicBezTo>
                  <a:pt x="64245" y="49641"/>
                  <a:pt x="64245" y="49641"/>
                  <a:pt x="64208" y="49641"/>
                </a:cubicBezTo>
                <a:cubicBezTo>
                  <a:pt x="64208" y="49792"/>
                  <a:pt x="64208" y="49854"/>
                  <a:pt x="64208" y="49930"/>
                </a:cubicBezTo>
                <a:cubicBezTo>
                  <a:pt x="64208" y="50005"/>
                  <a:pt x="64208" y="50080"/>
                  <a:pt x="64208" y="50080"/>
                </a:cubicBezTo>
                <a:cubicBezTo>
                  <a:pt x="64171" y="50080"/>
                  <a:pt x="64134" y="50155"/>
                  <a:pt x="64098" y="50080"/>
                </a:cubicBezTo>
                <a:cubicBezTo>
                  <a:pt x="64098" y="50080"/>
                  <a:pt x="64061" y="50080"/>
                  <a:pt x="64024" y="50080"/>
                </a:cubicBezTo>
                <a:cubicBezTo>
                  <a:pt x="63987" y="50005"/>
                  <a:pt x="63987" y="49930"/>
                  <a:pt x="63987" y="49854"/>
                </a:cubicBezTo>
                <a:cubicBezTo>
                  <a:pt x="63950" y="49854"/>
                  <a:pt x="63914" y="49854"/>
                  <a:pt x="63914" y="49792"/>
                </a:cubicBezTo>
                <a:cubicBezTo>
                  <a:pt x="63914" y="49716"/>
                  <a:pt x="63914" y="49716"/>
                  <a:pt x="63914" y="49641"/>
                </a:cubicBezTo>
                <a:cubicBezTo>
                  <a:pt x="63914" y="49566"/>
                  <a:pt x="63914" y="49566"/>
                  <a:pt x="63877" y="49491"/>
                </a:cubicBezTo>
                <a:cubicBezTo>
                  <a:pt x="63877" y="49416"/>
                  <a:pt x="63877" y="49416"/>
                  <a:pt x="63877" y="49340"/>
                </a:cubicBezTo>
                <a:cubicBezTo>
                  <a:pt x="63877" y="49265"/>
                  <a:pt x="63877" y="49265"/>
                  <a:pt x="63840" y="49190"/>
                </a:cubicBezTo>
                <a:cubicBezTo>
                  <a:pt x="63840" y="49190"/>
                  <a:pt x="63803" y="49190"/>
                  <a:pt x="63773" y="49190"/>
                </a:cubicBezTo>
                <a:cubicBezTo>
                  <a:pt x="63730" y="49115"/>
                  <a:pt x="63730" y="49190"/>
                  <a:pt x="63699" y="49190"/>
                </a:cubicBezTo>
                <a:cubicBezTo>
                  <a:pt x="63663" y="49115"/>
                  <a:pt x="63663" y="49115"/>
                  <a:pt x="63626" y="49040"/>
                </a:cubicBezTo>
                <a:cubicBezTo>
                  <a:pt x="63626" y="48965"/>
                  <a:pt x="63552" y="48965"/>
                  <a:pt x="63552" y="48889"/>
                </a:cubicBezTo>
                <a:cubicBezTo>
                  <a:pt x="63552" y="48889"/>
                  <a:pt x="63552" y="48814"/>
                  <a:pt x="63552" y="48739"/>
                </a:cubicBezTo>
                <a:cubicBezTo>
                  <a:pt x="63552" y="48676"/>
                  <a:pt x="63552" y="48676"/>
                  <a:pt x="63552" y="48676"/>
                </a:cubicBezTo>
                <a:cubicBezTo>
                  <a:pt x="63552" y="48601"/>
                  <a:pt x="63589" y="48526"/>
                  <a:pt x="63626" y="48526"/>
                </a:cubicBezTo>
                <a:cubicBezTo>
                  <a:pt x="63699" y="48601"/>
                  <a:pt x="63699" y="48601"/>
                  <a:pt x="63699" y="48601"/>
                </a:cubicBezTo>
                <a:cubicBezTo>
                  <a:pt x="63699" y="48601"/>
                  <a:pt x="63730" y="48676"/>
                  <a:pt x="63773" y="48676"/>
                </a:cubicBezTo>
                <a:cubicBezTo>
                  <a:pt x="63773" y="48676"/>
                  <a:pt x="63803" y="48739"/>
                  <a:pt x="63840" y="48739"/>
                </a:cubicBezTo>
                <a:cubicBezTo>
                  <a:pt x="63877" y="48814"/>
                  <a:pt x="63914" y="48739"/>
                  <a:pt x="63950" y="48739"/>
                </a:cubicBezTo>
                <a:cubicBezTo>
                  <a:pt x="64024" y="48739"/>
                  <a:pt x="64024" y="48739"/>
                  <a:pt x="64024" y="48739"/>
                </a:cubicBezTo>
                <a:cubicBezTo>
                  <a:pt x="64098" y="48739"/>
                  <a:pt x="64098" y="48739"/>
                  <a:pt x="64098" y="48739"/>
                </a:cubicBezTo>
                <a:cubicBezTo>
                  <a:pt x="64134" y="48739"/>
                  <a:pt x="64134" y="48676"/>
                  <a:pt x="64171" y="48676"/>
                </a:cubicBezTo>
                <a:cubicBezTo>
                  <a:pt x="64134" y="48601"/>
                  <a:pt x="64134" y="48601"/>
                  <a:pt x="64134" y="48526"/>
                </a:cubicBezTo>
                <a:cubicBezTo>
                  <a:pt x="64098" y="48526"/>
                  <a:pt x="64061" y="48526"/>
                  <a:pt x="64061" y="48526"/>
                </a:cubicBezTo>
                <a:cubicBezTo>
                  <a:pt x="64061" y="48451"/>
                  <a:pt x="64098" y="48375"/>
                  <a:pt x="64098" y="48375"/>
                </a:cubicBezTo>
                <a:cubicBezTo>
                  <a:pt x="64134" y="48300"/>
                  <a:pt x="64134" y="48225"/>
                  <a:pt x="64171" y="48225"/>
                </a:cubicBezTo>
                <a:cubicBezTo>
                  <a:pt x="64245" y="48150"/>
                  <a:pt x="64275" y="48225"/>
                  <a:pt x="64312" y="48225"/>
                </a:cubicBezTo>
                <a:cubicBezTo>
                  <a:pt x="64385" y="48225"/>
                  <a:pt x="64422" y="48150"/>
                  <a:pt x="64496" y="48225"/>
                </a:cubicBezTo>
                <a:cubicBezTo>
                  <a:pt x="64496" y="48225"/>
                  <a:pt x="64532" y="48225"/>
                  <a:pt x="64569" y="48225"/>
                </a:cubicBezTo>
                <a:cubicBezTo>
                  <a:pt x="64569" y="48225"/>
                  <a:pt x="64606" y="48300"/>
                  <a:pt x="64643" y="48300"/>
                </a:cubicBezTo>
                <a:cubicBezTo>
                  <a:pt x="64679" y="48375"/>
                  <a:pt x="64679" y="48451"/>
                  <a:pt x="64716" y="48451"/>
                </a:cubicBezTo>
                <a:cubicBezTo>
                  <a:pt x="64716" y="48451"/>
                  <a:pt x="64747" y="48451"/>
                  <a:pt x="64790" y="48451"/>
                </a:cubicBezTo>
                <a:cubicBezTo>
                  <a:pt x="64790" y="48451"/>
                  <a:pt x="64820" y="48451"/>
                  <a:pt x="64820" y="48526"/>
                </a:cubicBezTo>
                <a:cubicBezTo>
                  <a:pt x="64857" y="48526"/>
                  <a:pt x="64857" y="48601"/>
                  <a:pt x="64857" y="48676"/>
                </a:cubicBezTo>
                <a:lnTo>
                  <a:pt x="64857" y="48739"/>
                </a:lnTo>
                <a:cubicBezTo>
                  <a:pt x="64857" y="48814"/>
                  <a:pt x="64894" y="48814"/>
                  <a:pt x="64931" y="48814"/>
                </a:cubicBezTo>
                <a:cubicBezTo>
                  <a:pt x="64967" y="48814"/>
                  <a:pt x="64967" y="48889"/>
                  <a:pt x="65004" y="48889"/>
                </a:cubicBezTo>
                <a:cubicBezTo>
                  <a:pt x="64967" y="49040"/>
                  <a:pt x="64967" y="49040"/>
                  <a:pt x="64967" y="49040"/>
                </a:cubicBezTo>
                <a:cubicBezTo>
                  <a:pt x="64967" y="49115"/>
                  <a:pt x="64931" y="49040"/>
                  <a:pt x="64894" y="49115"/>
                </a:cubicBezTo>
                <a:cubicBezTo>
                  <a:pt x="64894" y="49115"/>
                  <a:pt x="64820" y="49190"/>
                  <a:pt x="64820" y="49265"/>
                </a:cubicBezTo>
                <a:cubicBezTo>
                  <a:pt x="64820" y="49416"/>
                  <a:pt x="64857" y="49491"/>
                  <a:pt x="64894" y="49641"/>
                </a:cubicBezTo>
                <a:cubicBezTo>
                  <a:pt x="64967" y="49716"/>
                  <a:pt x="65004" y="49641"/>
                  <a:pt x="65041" y="49716"/>
                </a:cubicBezTo>
                <a:cubicBezTo>
                  <a:pt x="65114" y="49854"/>
                  <a:pt x="65114" y="50005"/>
                  <a:pt x="65114" y="50155"/>
                </a:cubicBezTo>
                <a:cubicBezTo>
                  <a:pt x="65114" y="50155"/>
                  <a:pt x="65078" y="50155"/>
                  <a:pt x="65078" y="50230"/>
                </a:cubicBezTo>
                <a:cubicBezTo>
                  <a:pt x="65078" y="50230"/>
                  <a:pt x="65114" y="50306"/>
                  <a:pt x="65114" y="50381"/>
                </a:cubicBezTo>
                <a:cubicBezTo>
                  <a:pt x="65114" y="50381"/>
                  <a:pt x="65078" y="50456"/>
                  <a:pt x="65078" y="50531"/>
                </a:cubicBezTo>
                <a:cubicBezTo>
                  <a:pt x="65078" y="50606"/>
                  <a:pt x="65078" y="50606"/>
                  <a:pt x="65078" y="50606"/>
                </a:cubicBezTo>
                <a:cubicBezTo>
                  <a:pt x="65078" y="50681"/>
                  <a:pt x="65114" y="50681"/>
                  <a:pt x="65114" y="50757"/>
                </a:cubicBezTo>
                <a:cubicBezTo>
                  <a:pt x="65114" y="50819"/>
                  <a:pt x="65151" y="50819"/>
                  <a:pt x="65151" y="50907"/>
                </a:cubicBezTo>
                <a:cubicBezTo>
                  <a:pt x="65188" y="50907"/>
                  <a:pt x="65188" y="50970"/>
                  <a:pt x="65188" y="50970"/>
                </a:cubicBezTo>
                <a:cubicBezTo>
                  <a:pt x="65188" y="51045"/>
                  <a:pt x="65188" y="51045"/>
                  <a:pt x="65225" y="51045"/>
                </a:cubicBezTo>
                <a:cubicBezTo>
                  <a:pt x="65225" y="51045"/>
                  <a:pt x="65225" y="51045"/>
                  <a:pt x="65261" y="51120"/>
                </a:cubicBezTo>
                <a:cubicBezTo>
                  <a:pt x="65261" y="51120"/>
                  <a:pt x="65261" y="51120"/>
                  <a:pt x="65261" y="51195"/>
                </a:cubicBezTo>
                <a:cubicBezTo>
                  <a:pt x="65292" y="51195"/>
                  <a:pt x="65292" y="51195"/>
                  <a:pt x="65329" y="51271"/>
                </a:cubicBezTo>
                <a:cubicBezTo>
                  <a:pt x="65329" y="51271"/>
                  <a:pt x="65329" y="51271"/>
                  <a:pt x="65366" y="51271"/>
                </a:cubicBezTo>
                <a:cubicBezTo>
                  <a:pt x="65366" y="51346"/>
                  <a:pt x="65402" y="51346"/>
                  <a:pt x="65402" y="51421"/>
                </a:cubicBezTo>
                <a:cubicBezTo>
                  <a:pt x="65402" y="51421"/>
                  <a:pt x="65402" y="51496"/>
                  <a:pt x="65366" y="51496"/>
                </a:cubicBezTo>
                <a:cubicBezTo>
                  <a:pt x="65366" y="51571"/>
                  <a:pt x="65366" y="51571"/>
                  <a:pt x="65329" y="51571"/>
                </a:cubicBezTo>
                <a:cubicBezTo>
                  <a:pt x="65329" y="51646"/>
                  <a:pt x="65329" y="51646"/>
                  <a:pt x="65329" y="51646"/>
                </a:cubicBezTo>
                <a:cubicBezTo>
                  <a:pt x="65329" y="51722"/>
                  <a:pt x="65329" y="51722"/>
                  <a:pt x="65292" y="51797"/>
                </a:cubicBezTo>
                <a:lnTo>
                  <a:pt x="65292" y="51872"/>
                </a:lnTo>
                <a:cubicBezTo>
                  <a:pt x="65292" y="52010"/>
                  <a:pt x="65292" y="52010"/>
                  <a:pt x="65329" y="52085"/>
                </a:cubicBezTo>
                <a:cubicBezTo>
                  <a:pt x="65329" y="52160"/>
                  <a:pt x="65329" y="52160"/>
                  <a:pt x="65329" y="52160"/>
                </a:cubicBezTo>
                <a:cubicBezTo>
                  <a:pt x="65329" y="52236"/>
                  <a:pt x="65366" y="52236"/>
                  <a:pt x="65366" y="52236"/>
                </a:cubicBezTo>
                <a:cubicBezTo>
                  <a:pt x="65402" y="52236"/>
                  <a:pt x="65402" y="52311"/>
                  <a:pt x="65402" y="52311"/>
                </a:cubicBezTo>
                <a:cubicBezTo>
                  <a:pt x="65439" y="52311"/>
                  <a:pt x="65476" y="52236"/>
                  <a:pt x="65476" y="52160"/>
                </a:cubicBezTo>
                <a:cubicBezTo>
                  <a:pt x="65476" y="52085"/>
                  <a:pt x="65476" y="52085"/>
                  <a:pt x="65476" y="52085"/>
                </a:cubicBezTo>
                <a:cubicBezTo>
                  <a:pt x="65476" y="52010"/>
                  <a:pt x="65513" y="52010"/>
                  <a:pt x="65513" y="51935"/>
                </a:cubicBezTo>
                <a:cubicBezTo>
                  <a:pt x="65513" y="51935"/>
                  <a:pt x="65513" y="51935"/>
                  <a:pt x="65513" y="51872"/>
                </a:cubicBezTo>
                <a:cubicBezTo>
                  <a:pt x="65513" y="51797"/>
                  <a:pt x="65513" y="51797"/>
                  <a:pt x="65513" y="51646"/>
                </a:cubicBezTo>
                <a:cubicBezTo>
                  <a:pt x="65513" y="51646"/>
                  <a:pt x="65513" y="51646"/>
                  <a:pt x="65513" y="51571"/>
                </a:cubicBezTo>
                <a:cubicBezTo>
                  <a:pt x="65513" y="51496"/>
                  <a:pt x="65513" y="51496"/>
                  <a:pt x="65513" y="51421"/>
                </a:cubicBezTo>
                <a:cubicBezTo>
                  <a:pt x="65586" y="51421"/>
                  <a:pt x="65586" y="51421"/>
                  <a:pt x="65586" y="51421"/>
                </a:cubicBezTo>
                <a:cubicBezTo>
                  <a:pt x="65586" y="51421"/>
                  <a:pt x="65586" y="51421"/>
                  <a:pt x="65623" y="51421"/>
                </a:cubicBezTo>
                <a:cubicBezTo>
                  <a:pt x="65623" y="51421"/>
                  <a:pt x="65623" y="51421"/>
                  <a:pt x="65660" y="51496"/>
                </a:cubicBezTo>
                <a:cubicBezTo>
                  <a:pt x="65696" y="51571"/>
                  <a:pt x="65696" y="51571"/>
                  <a:pt x="65696" y="51571"/>
                </a:cubicBezTo>
                <a:cubicBezTo>
                  <a:pt x="65733" y="51646"/>
                  <a:pt x="65764" y="51646"/>
                  <a:pt x="65764" y="51722"/>
                </a:cubicBezTo>
                <a:cubicBezTo>
                  <a:pt x="65807" y="51797"/>
                  <a:pt x="65807" y="51797"/>
                  <a:pt x="65807" y="51797"/>
                </a:cubicBezTo>
                <a:cubicBezTo>
                  <a:pt x="65837" y="51872"/>
                  <a:pt x="65837" y="51872"/>
                  <a:pt x="65837" y="51872"/>
                </a:cubicBezTo>
                <a:cubicBezTo>
                  <a:pt x="65874" y="51935"/>
                  <a:pt x="65874" y="51935"/>
                  <a:pt x="65874" y="51935"/>
                </a:cubicBezTo>
                <a:lnTo>
                  <a:pt x="65911" y="52010"/>
                </a:lnTo>
                <a:lnTo>
                  <a:pt x="65947" y="52010"/>
                </a:lnTo>
                <a:cubicBezTo>
                  <a:pt x="65984" y="52010"/>
                  <a:pt x="65984" y="52010"/>
                  <a:pt x="66021" y="52010"/>
                </a:cubicBezTo>
                <a:cubicBezTo>
                  <a:pt x="66058" y="52010"/>
                  <a:pt x="66058" y="52010"/>
                  <a:pt x="66094" y="52010"/>
                </a:cubicBezTo>
                <a:cubicBezTo>
                  <a:pt x="66094" y="52010"/>
                  <a:pt x="66094" y="52085"/>
                  <a:pt x="66131" y="52085"/>
                </a:cubicBezTo>
                <a:cubicBezTo>
                  <a:pt x="66168" y="52085"/>
                  <a:pt x="66168" y="52085"/>
                  <a:pt x="66205" y="52085"/>
                </a:cubicBezTo>
                <a:lnTo>
                  <a:pt x="66241" y="52085"/>
                </a:lnTo>
                <a:cubicBezTo>
                  <a:pt x="66241" y="52085"/>
                  <a:pt x="66278" y="52085"/>
                  <a:pt x="66278" y="52010"/>
                </a:cubicBezTo>
                <a:lnTo>
                  <a:pt x="66309" y="52010"/>
                </a:lnTo>
                <a:cubicBezTo>
                  <a:pt x="66309" y="51935"/>
                  <a:pt x="66309" y="51935"/>
                  <a:pt x="66309" y="51935"/>
                </a:cubicBezTo>
                <a:cubicBezTo>
                  <a:pt x="66309" y="51872"/>
                  <a:pt x="66309" y="51872"/>
                  <a:pt x="66309" y="51872"/>
                </a:cubicBezTo>
                <a:cubicBezTo>
                  <a:pt x="66309" y="51797"/>
                  <a:pt x="66278" y="51722"/>
                  <a:pt x="66278" y="51646"/>
                </a:cubicBezTo>
                <a:cubicBezTo>
                  <a:pt x="66278" y="51646"/>
                  <a:pt x="66278" y="51571"/>
                  <a:pt x="66309" y="51571"/>
                </a:cubicBezTo>
                <a:cubicBezTo>
                  <a:pt x="66309" y="51496"/>
                  <a:pt x="66309" y="51496"/>
                  <a:pt x="66346" y="51496"/>
                </a:cubicBezTo>
                <a:cubicBezTo>
                  <a:pt x="66346" y="51421"/>
                  <a:pt x="66346" y="51421"/>
                  <a:pt x="66346" y="51421"/>
                </a:cubicBezTo>
                <a:cubicBezTo>
                  <a:pt x="66346" y="51421"/>
                  <a:pt x="66382" y="51346"/>
                  <a:pt x="66419" y="51346"/>
                </a:cubicBezTo>
                <a:cubicBezTo>
                  <a:pt x="66419" y="51271"/>
                  <a:pt x="66456" y="51346"/>
                  <a:pt x="66493" y="51346"/>
                </a:cubicBezTo>
                <a:cubicBezTo>
                  <a:pt x="66529" y="51346"/>
                  <a:pt x="66566" y="51271"/>
                  <a:pt x="66603" y="51346"/>
                </a:cubicBezTo>
                <a:cubicBezTo>
                  <a:pt x="66603" y="51346"/>
                  <a:pt x="66603" y="51421"/>
                  <a:pt x="66640" y="51421"/>
                </a:cubicBezTo>
                <a:cubicBezTo>
                  <a:pt x="66640" y="51421"/>
                  <a:pt x="66676" y="51496"/>
                  <a:pt x="66676" y="51571"/>
                </a:cubicBezTo>
                <a:cubicBezTo>
                  <a:pt x="66713" y="51571"/>
                  <a:pt x="66713" y="51571"/>
                  <a:pt x="66713" y="51571"/>
                </a:cubicBezTo>
                <a:cubicBezTo>
                  <a:pt x="66750" y="51646"/>
                  <a:pt x="66787" y="51722"/>
                  <a:pt x="66787" y="51722"/>
                </a:cubicBezTo>
                <a:cubicBezTo>
                  <a:pt x="66823" y="51797"/>
                  <a:pt x="66823" y="51797"/>
                  <a:pt x="66854" y="51797"/>
                </a:cubicBezTo>
                <a:cubicBezTo>
                  <a:pt x="66854" y="51797"/>
                  <a:pt x="66854" y="51872"/>
                  <a:pt x="66891" y="51872"/>
                </a:cubicBezTo>
                <a:cubicBezTo>
                  <a:pt x="66891" y="51872"/>
                  <a:pt x="66891" y="51935"/>
                  <a:pt x="66928" y="51935"/>
                </a:cubicBezTo>
                <a:cubicBezTo>
                  <a:pt x="66964" y="51935"/>
                  <a:pt x="66964" y="52010"/>
                  <a:pt x="67001" y="52010"/>
                </a:cubicBezTo>
                <a:cubicBezTo>
                  <a:pt x="67473" y="52010"/>
                  <a:pt x="67473" y="52010"/>
                  <a:pt x="67473" y="52010"/>
                </a:cubicBezTo>
                <a:cubicBezTo>
                  <a:pt x="67473" y="51872"/>
                  <a:pt x="67473" y="51797"/>
                  <a:pt x="67473" y="51722"/>
                </a:cubicBezTo>
                <a:cubicBezTo>
                  <a:pt x="67473" y="51646"/>
                  <a:pt x="67473" y="51646"/>
                  <a:pt x="67473" y="51646"/>
                </a:cubicBezTo>
                <a:cubicBezTo>
                  <a:pt x="67473" y="51571"/>
                  <a:pt x="67436" y="51571"/>
                  <a:pt x="67436" y="51496"/>
                </a:cubicBezTo>
                <a:cubicBezTo>
                  <a:pt x="67436" y="51496"/>
                  <a:pt x="67473" y="51421"/>
                  <a:pt x="67473" y="51346"/>
                </a:cubicBezTo>
                <a:lnTo>
                  <a:pt x="67509" y="51421"/>
                </a:lnTo>
                <a:cubicBezTo>
                  <a:pt x="67546" y="51421"/>
                  <a:pt x="67546" y="51346"/>
                  <a:pt x="67546" y="51346"/>
                </a:cubicBezTo>
                <a:cubicBezTo>
                  <a:pt x="67583" y="51346"/>
                  <a:pt x="67583" y="51346"/>
                  <a:pt x="67583" y="51346"/>
                </a:cubicBezTo>
                <a:cubicBezTo>
                  <a:pt x="67620" y="51346"/>
                  <a:pt x="67620" y="51346"/>
                  <a:pt x="67656" y="51346"/>
                </a:cubicBezTo>
                <a:cubicBezTo>
                  <a:pt x="67693" y="51346"/>
                  <a:pt x="67730" y="51346"/>
                  <a:pt x="67767" y="51421"/>
                </a:cubicBezTo>
                <a:cubicBezTo>
                  <a:pt x="67803" y="51421"/>
                  <a:pt x="67803" y="51496"/>
                  <a:pt x="67840" y="51571"/>
                </a:cubicBezTo>
                <a:cubicBezTo>
                  <a:pt x="67840" y="51571"/>
                  <a:pt x="67840" y="51571"/>
                  <a:pt x="67871" y="51571"/>
                </a:cubicBezTo>
                <a:cubicBezTo>
                  <a:pt x="67871" y="51571"/>
                  <a:pt x="67908" y="51571"/>
                  <a:pt x="67944" y="51571"/>
                </a:cubicBezTo>
                <a:cubicBezTo>
                  <a:pt x="67944" y="51571"/>
                  <a:pt x="67944" y="51646"/>
                  <a:pt x="67981" y="51571"/>
                </a:cubicBezTo>
                <a:cubicBezTo>
                  <a:pt x="67981" y="51571"/>
                  <a:pt x="67981" y="51571"/>
                  <a:pt x="68018" y="51571"/>
                </a:cubicBezTo>
                <a:lnTo>
                  <a:pt x="68018" y="51496"/>
                </a:lnTo>
                <a:cubicBezTo>
                  <a:pt x="68018" y="51496"/>
                  <a:pt x="68055" y="51496"/>
                  <a:pt x="68055" y="51421"/>
                </a:cubicBezTo>
                <a:cubicBezTo>
                  <a:pt x="68055" y="51421"/>
                  <a:pt x="68091" y="51421"/>
                  <a:pt x="68091" y="51496"/>
                </a:cubicBezTo>
                <a:cubicBezTo>
                  <a:pt x="68091" y="51496"/>
                  <a:pt x="68091" y="51571"/>
                  <a:pt x="68128" y="51571"/>
                </a:cubicBezTo>
                <a:cubicBezTo>
                  <a:pt x="68128" y="51646"/>
                  <a:pt x="68128" y="51646"/>
                  <a:pt x="68165" y="51646"/>
                </a:cubicBezTo>
                <a:lnTo>
                  <a:pt x="68165" y="51722"/>
                </a:lnTo>
                <a:cubicBezTo>
                  <a:pt x="68165" y="51797"/>
                  <a:pt x="68165" y="51797"/>
                  <a:pt x="68165" y="51872"/>
                </a:cubicBezTo>
                <a:cubicBezTo>
                  <a:pt x="68165" y="51935"/>
                  <a:pt x="68165" y="52010"/>
                  <a:pt x="68165" y="52085"/>
                </a:cubicBezTo>
                <a:lnTo>
                  <a:pt x="68128" y="52160"/>
                </a:lnTo>
                <a:cubicBezTo>
                  <a:pt x="68091" y="52236"/>
                  <a:pt x="68091" y="52311"/>
                  <a:pt x="68091" y="52386"/>
                </a:cubicBezTo>
                <a:cubicBezTo>
                  <a:pt x="68091" y="52461"/>
                  <a:pt x="68055" y="52536"/>
                  <a:pt x="68055" y="52687"/>
                </a:cubicBezTo>
                <a:lnTo>
                  <a:pt x="68055" y="52762"/>
                </a:lnTo>
                <a:cubicBezTo>
                  <a:pt x="68055" y="52837"/>
                  <a:pt x="68091" y="52837"/>
                  <a:pt x="68091" y="52900"/>
                </a:cubicBezTo>
                <a:cubicBezTo>
                  <a:pt x="68091" y="52900"/>
                  <a:pt x="68091" y="52900"/>
                  <a:pt x="68091" y="52987"/>
                </a:cubicBezTo>
                <a:cubicBezTo>
                  <a:pt x="68091" y="52987"/>
                  <a:pt x="68091" y="52987"/>
                  <a:pt x="68091" y="53050"/>
                </a:cubicBezTo>
                <a:cubicBezTo>
                  <a:pt x="68128" y="53050"/>
                  <a:pt x="68128" y="53125"/>
                  <a:pt x="68128" y="53125"/>
                </a:cubicBezTo>
                <a:cubicBezTo>
                  <a:pt x="68165" y="53201"/>
                  <a:pt x="68165" y="53201"/>
                  <a:pt x="68165" y="53276"/>
                </a:cubicBezTo>
                <a:cubicBezTo>
                  <a:pt x="68165" y="53276"/>
                  <a:pt x="68165" y="53351"/>
                  <a:pt x="68128" y="53351"/>
                </a:cubicBezTo>
                <a:cubicBezTo>
                  <a:pt x="68128" y="53426"/>
                  <a:pt x="68128" y="53426"/>
                  <a:pt x="68091" y="53426"/>
                </a:cubicBezTo>
                <a:cubicBezTo>
                  <a:pt x="68091" y="53501"/>
                  <a:pt x="68091" y="53501"/>
                  <a:pt x="68091" y="53501"/>
                </a:cubicBezTo>
                <a:cubicBezTo>
                  <a:pt x="68055" y="53501"/>
                  <a:pt x="68055" y="53577"/>
                  <a:pt x="68055" y="53577"/>
                </a:cubicBezTo>
                <a:cubicBezTo>
                  <a:pt x="68055" y="53652"/>
                  <a:pt x="68055" y="53652"/>
                  <a:pt x="68055" y="53727"/>
                </a:cubicBezTo>
                <a:lnTo>
                  <a:pt x="68055" y="53802"/>
                </a:lnTo>
                <a:cubicBezTo>
                  <a:pt x="68018" y="53877"/>
                  <a:pt x="68018" y="53877"/>
                  <a:pt x="68018" y="53877"/>
                </a:cubicBezTo>
                <a:cubicBezTo>
                  <a:pt x="67981" y="53953"/>
                  <a:pt x="67981" y="54015"/>
                  <a:pt x="67944" y="54090"/>
                </a:cubicBezTo>
                <a:cubicBezTo>
                  <a:pt x="67944" y="54090"/>
                  <a:pt x="67944" y="54166"/>
                  <a:pt x="67908" y="54241"/>
                </a:cubicBezTo>
                <a:cubicBezTo>
                  <a:pt x="67908" y="54241"/>
                  <a:pt x="67871" y="54316"/>
                  <a:pt x="67840" y="54316"/>
                </a:cubicBezTo>
                <a:lnTo>
                  <a:pt x="67803" y="54391"/>
                </a:lnTo>
                <a:lnTo>
                  <a:pt x="67767" y="54391"/>
                </a:lnTo>
                <a:cubicBezTo>
                  <a:pt x="67767" y="54466"/>
                  <a:pt x="67730" y="54466"/>
                  <a:pt x="67730" y="54466"/>
                </a:cubicBezTo>
                <a:cubicBezTo>
                  <a:pt x="67730" y="54542"/>
                  <a:pt x="67730" y="54542"/>
                  <a:pt x="67730" y="54542"/>
                </a:cubicBezTo>
                <a:cubicBezTo>
                  <a:pt x="67730" y="54617"/>
                  <a:pt x="67730" y="54692"/>
                  <a:pt x="67730" y="54692"/>
                </a:cubicBezTo>
                <a:cubicBezTo>
                  <a:pt x="67693" y="54842"/>
                  <a:pt x="67693" y="54918"/>
                  <a:pt x="67656" y="55068"/>
                </a:cubicBezTo>
                <a:cubicBezTo>
                  <a:pt x="67656" y="55131"/>
                  <a:pt x="67656" y="55206"/>
                  <a:pt x="67620" y="55281"/>
                </a:cubicBezTo>
                <a:cubicBezTo>
                  <a:pt x="67620" y="55356"/>
                  <a:pt x="67583" y="55356"/>
                  <a:pt x="67583" y="55431"/>
                </a:cubicBezTo>
                <a:cubicBezTo>
                  <a:pt x="67546" y="55431"/>
                  <a:pt x="67546" y="55431"/>
                  <a:pt x="67546" y="55507"/>
                </a:cubicBezTo>
                <a:cubicBezTo>
                  <a:pt x="67509" y="55507"/>
                  <a:pt x="67509" y="55507"/>
                  <a:pt x="67509" y="55582"/>
                </a:cubicBezTo>
                <a:cubicBezTo>
                  <a:pt x="67473" y="55582"/>
                  <a:pt x="67473" y="55582"/>
                  <a:pt x="67473" y="55582"/>
                </a:cubicBezTo>
                <a:cubicBezTo>
                  <a:pt x="67436" y="55582"/>
                  <a:pt x="67436" y="55582"/>
                  <a:pt x="67436" y="55582"/>
                </a:cubicBezTo>
                <a:cubicBezTo>
                  <a:pt x="67399" y="55582"/>
                  <a:pt x="67362" y="55582"/>
                  <a:pt x="67362" y="55582"/>
                </a:cubicBezTo>
                <a:cubicBezTo>
                  <a:pt x="67326" y="55657"/>
                  <a:pt x="67295" y="55657"/>
                  <a:pt x="67295" y="55657"/>
                </a:cubicBezTo>
                <a:cubicBezTo>
                  <a:pt x="67258" y="55657"/>
                  <a:pt x="67258" y="55657"/>
                  <a:pt x="67258" y="55657"/>
                </a:cubicBezTo>
                <a:cubicBezTo>
                  <a:pt x="67222" y="55657"/>
                  <a:pt x="67222" y="55657"/>
                  <a:pt x="67185" y="55657"/>
                </a:cubicBezTo>
                <a:cubicBezTo>
                  <a:pt x="67185" y="55657"/>
                  <a:pt x="67185" y="55732"/>
                  <a:pt x="67148" y="55732"/>
                </a:cubicBezTo>
                <a:cubicBezTo>
                  <a:pt x="67111" y="55732"/>
                  <a:pt x="67111" y="55807"/>
                  <a:pt x="67075" y="55807"/>
                </a:cubicBezTo>
                <a:lnTo>
                  <a:pt x="67038" y="55807"/>
                </a:lnTo>
                <a:cubicBezTo>
                  <a:pt x="67001" y="55807"/>
                  <a:pt x="67001" y="55732"/>
                  <a:pt x="67001" y="55732"/>
                </a:cubicBezTo>
                <a:cubicBezTo>
                  <a:pt x="66964" y="55657"/>
                  <a:pt x="66964" y="55657"/>
                  <a:pt x="66928" y="55582"/>
                </a:cubicBezTo>
                <a:cubicBezTo>
                  <a:pt x="66891" y="55582"/>
                  <a:pt x="66891" y="55582"/>
                  <a:pt x="66891" y="55582"/>
                </a:cubicBezTo>
                <a:cubicBezTo>
                  <a:pt x="66854" y="55582"/>
                  <a:pt x="66854" y="55582"/>
                  <a:pt x="66823" y="55582"/>
                </a:cubicBezTo>
                <a:cubicBezTo>
                  <a:pt x="66787" y="55582"/>
                  <a:pt x="66787" y="55582"/>
                  <a:pt x="66750" y="55582"/>
                </a:cubicBezTo>
                <a:cubicBezTo>
                  <a:pt x="66750" y="55582"/>
                  <a:pt x="66750" y="55582"/>
                  <a:pt x="66713" y="55582"/>
                </a:cubicBezTo>
                <a:cubicBezTo>
                  <a:pt x="66676" y="55582"/>
                  <a:pt x="66640" y="55582"/>
                  <a:pt x="66640" y="55582"/>
                </a:cubicBezTo>
                <a:cubicBezTo>
                  <a:pt x="66603" y="55582"/>
                  <a:pt x="66603" y="55507"/>
                  <a:pt x="66566" y="55507"/>
                </a:cubicBezTo>
                <a:cubicBezTo>
                  <a:pt x="66529" y="55507"/>
                  <a:pt x="66529" y="55507"/>
                  <a:pt x="66529" y="55507"/>
                </a:cubicBezTo>
                <a:cubicBezTo>
                  <a:pt x="66529" y="55507"/>
                  <a:pt x="66529" y="55507"/>
                  <a:pt x="66493" y="55507"/>
                </a:cubicBezTo>
                <a:lnTo>
                  <a:pt x="66456" y="55582"/>
                </a:lnTo>
                <a:cubicBezTo>
                  <a:pt x="66493" y="55582"/>
                  <a:pt x="66493" y="55657"/>
                  <a:pt x="66529" y="55657"/>
                </a:cubicBezTo>
                <a:cubicBezTo>
                  <a:pt x="66566" y="55657"/>
                  <a:pt x="66603" y="55732"/>
                  <a:pt x="66640" y="55732"/>
                </a:cubicBezTo>
                <a:cubicBezTo>
                  <a:pt x="66676" y="55732"/>
                  <a:pt x="66713" y="55732"/>
                  <a:pt x="66750" y="55807"/>
                </a:cubicBezTo>
                <a:cubicBezTo>
                  <a:pt x="66787" y="55807"/>
                  <a:pt x="66823" y="55807"/>
                  <a:pt x="66823" y="55807"/>
                </a:cubicBezTo>
                <a:cubicBezTo>
                  <a:pt x="66823" y="55958"/>
                  <a:pt x="66823" y="55958"/>
                  <a:pt x="66823" y="55958"/>
                </a:cubicBezTo>
                <a:cubicBezTo>
                  <a:pt x="66823" y="56033"/>
                  <a:pt x="66823" y="56033"/>
                  <a:pt x="66823" y="56033"/>
                </a:cubicBezTo>
                <a:cubicBezTo>
                  <a:pt x="66823" y="56096"/>
                  <a:pt x="66854" y="56096"/>
                  <a:pt x="66891" y="56171"/>
                </a:cubicBezTo>
                <a:cubicBezTo>
                  <a:pt x="66891" y="56171"/>
                  <a:pt x="66891" y="56171"/>
                  <a:pt x="66891" y="56246"/>
                </a:cubicBezTo>
                <a:cubicBezTo>
                  <a:pt x="66928" y="56246"/>
                  <a:pt x="66928" y="56321"/>
                  <a:pt x="66928" y="56321"/>
                </a:cubicBezTo>
                <a:cubicBezTo>
                  <a:pt x="66928" y="56396"/>
                  <a:pt x="66891" y="56396"/>
                  <a:pt x="66891" y="56396"/>
                </a:cubicBezTo>
                <a:cubicBezTo>
                  <a:pt x="66891" y="56472"/>
                  <a:pt x="66928" y="56472"/>
                  <a:pt x="66928" y="56472"/>
                </a:cubicBezTo>
                <a:cubicBezTo>
                  <a:pt x="66928" y="56547"/>
                  <a:pt x="66891" y="56547"/>
                  <a:pt x="66891" y="56547"/>
                </a:cubicBezTo>
                <a:cubicBezTo>
                  <a:pt x="66891" y="56697"/>
                  <a:pt x="66891" y="56772"/>
                  <a:pt x="66891" y="56848"/>
                </a:cubicBezTo>
                <a:cubicBezTo>
                  <a:pt x="66891" y="56848"/>
                  <a:pt x="66928" y="56998"/>
                  <a:pt x="66964" y="56998"/>
                </a:cubicBezTo>
                <a:cubicBezTo>
                  <a:pt x="67001" y="57073"/>
                  <a:pt x="67038" y="57148"/>
                  <a:pt x="67075" y="57286"/>
                </a:cubicBezTo>
                <a:lnTo>
                  <a:pt x="67111" y="57361"/>
                </a:lnTo>
                <a:cubicBezTo>
                  <a:pt x="67148" y="57512"/>
                  <a:pt x="67148" y="57512"/>
                  <a:pt x="67148" y="57512"/>
                </a:cubicBezTo>
                <a:cubicBezTo>
                  <a:pt x="67148" y="57587"/>
                  <a:pt x="67185" y="57662"/>
                  <a:pt x="67185" y="57662"/>
                </a:cubicBezTo>
                <a:cubicBezTo>
                  <a:pt x="67222" y="57737"/>
                  <a:pt x="67222" y="57813"/>
                  <a:pt x="67258" y="57813"/>
                </a:cubicBezTo>
                <a:cubicBezTo>
                  <a:pt x="67258" y="57888"/>
                  <a:pt x="67295" y="57963"/>
                  <a:pt x="67326" y="57963"/>
                </a:cubicBezTo>
                <a:cubicBezTo>
                  <a:pt x="67362" y="57963"/>
                  <a:pt x="67362" y="58038"/>
                  <a:pt x="67399" y="58038"/>
                </a:cubicBezTo>
                <a:cubicBezTo>
                  <a:pt x="67473" y="58038"/>
                  <a:pt x="67473" y="58038"/>
                  <a:pt x="67473" y="58038"/>
                </a:cubicBezTo>
                <a:cubicBezTo>
                  <a:pt x="67509" y="58038"/>
                  <a:pt x="67509" y="58038"/>
                  <a:pt x="67546" y="58038"/>
                </a:cubicBezTo>
                <a:cubicBezTo>
                  <a:pt x="67583" y="58038"/>
                  <a:pt x="67620" y="57963"/>
                  <a:pt x="67620" y="57963"/>
                </a:cubicBezTo>
                <a:cubicBezTo>
                  <a:pt x="67620" y="57888"/>
                  <a:pt x="67620" y="57813"/>
                  <a:pt x="67620" y="57813"/>
                </a:cubicBezTo>
                <a:cubicBezTo>
                  <a:pt x="67620" y="57737"/>
                  <a:pt x="67656" y="57737"/>
                  <a:pt x="67693" y="57662"/>
                </a:cubicBezTo>
                <a:cubicBezTo>
                  <a:pt x="67730" y="57813"/>
                  <a:pt x="67730" y="57813"/>
                  <a:pt x="67730" y="57813"/>
                </a:cubicBezTo>
                <a:cubicBezTo>
                  <a:pt x="67767" y="57963"/>
                  <a:pt x="67840" y="58038"/>
                  <a:pt x="67871" y="58251"/>
                </a:cubicBezTo>
                <a:cubicBezTo>
                  <a:pt x="67908" y="58251"/>
                  <a:pt x="67908" y="58326"/>
                  <a:pt x="67908" y="58326"/>
                </a:cubicBezTo>
                <a:cubicBezTo>
                  <a:pt x="67944" y="58402"/>
                  <a:pt x="67944" y="58402"/>
                  <a:pt x="67981" y="58477"/>
                </a:cubicBezTo>
                <a:cubicBezTo>
                  <a:pt x="68018" y="58477"/>
                  <a:pt x="68018" y="58552"/>
                  <a:pt x="68055" y="58552"/>
                </a:cubicBezTo>
                <a:cubicBezTo>
                  <a:pt x="68091" y="58552"/>
                  <a:pt x="68091" y="58627"/>
                  <a:pt x="68091" y="58702"/>
                </a:cubicBezTo>
                <a:cubicBezTo>
                  <a:pt x="68128" y="58778"/>
                  <a:pt x="68128" y="58928"/>
                  <a:pt x="68128" y="59003"/>
                </a:cubicBezTo>
                <a:cubicBezTo>
                  <a:pt x="68128" y="59078"/>
                  <a:pt x="68128" y="59078"/>
                  <a:pt x="68128" y="59154"/>
                </a:cubicBezTo>
                <a:cubicBezTo>
                  <a:pt x="68165" y="59229"/>
                  <a:pt x="68202" y="59229"/>
                  <a:pt x="68202" y="59291"/>
                </a:cubicBezTo>
                <a:cubicBezTo>
                  <a:pt x="68238" y="59442"/>
                  <a:pt x="68275" y="59517"/>
                  <a:pt x="68312" y="59592"/>
                </a:cubicBezTo>
                <a:cubicBezTo>
                  <a:pt x="68349" y="59667"/>
                  <a:pt x="68379" y="59667"/>
                  <a:pt x="68379" y="59743"/>
                </a:cubicBezTo>
                <a:cubicBezTo>
                  <a:pt x="68416" y="59818"/>
                  <a:pt x="68416" y="59893"/>
                  <a:pt x="68416" y="60043"/>
                </a:cubicBezTo>
                <a:cubicBezTo>
                  <a:pt x="68416" y="60119"/>
                  <a:pt x="68416" y="60119"/>
                  <a:pt x="68416" y="60119"/>
                </a:cubicBezTo>
                <a:lnTo>
                  <a:pt x="68379" y="60194"/>
                </a:lnTo>
                <a:cubicBezTo>
                  <a:pt x="68379" y="60407"/>
                  <a:pt x="68379" y="60557"/>
                  <a:pt x="68416" y="60708"/>
                </a:cubicBezTo>
                <a:cubicBezTo>
                  <a:pt x="68453" y="60783"/>
                  <a:pt x="68490" y="60783"/>
                  <a:pt x="68526" y="60783"/>
                </a:cubicBezTo>
                <a:cubicBezTo>
                  <a:pt x="68563" y="60783"/>
                  <a:pt x="68563" y="60858"/>
                  <a:pt x="68600" y="60858"/>
                </a:cubicBezTo>
                <a:cubicBezTo>
                  <a:pt x="68637" y="60858"/>
                  <a:pt x="68637" y="60858"/>
                  <a:pt x="68673" y="60933"/>
                </a:cubicBezTo>
                <a:cubicBezTo>
                  <a:pt x="68710" y="60933"/>
                  <a:pt x="68710" y="60933"/>
                  <a:pt x="68747" y="61008"/>
                </a:cubicBezTo>
                <a:cubicBezTo>
                  <a:pt x="68747" y="61084"/>
                  <a:pt x="68747" y="61084"/>
                  <a:pt x="68784" y="61159"/>
                </a:cubicBezTo>
                <a:cubicBezTo>
                  <a:pt x="68784" y="61234"/>
                  <a:pt x="68784" y="61234"/>
                  <a:pt x="68820" y="61309"/>
                </a:cubicBezTo>
                <a:cubicBezTo>
                  <a:pt x="68857" y="61447"/>
                  <a:pt x="68924" y="61447"/>
                  <a:pt x="68961" y="61597"/>
                </a:cubicBezTo>
                <a:cubicBezTo>
                  <a:pt x="68961" y="61748"/>
                  <a:pt x="68998" y="61823"/>
                  <a:pt x="69035" y="61898"/>
                </a:cubicBezTo>
                <a:cubicBezTo>
                  <a:pt x="69071" y="62199"/>
                  <a:pt x="69071" y="62199"/>
                  <a:pt x="69071" y="62199"/>
                </a:cubicBezTo>
                <a:cubicBezTo>
                  <a:pt x="69108" y="62349"/>
                  <a:pt x="69145" y="62487"/>
                  <a:pt x="69145" y="62638"/>
                </a:cubicBezTo>
                <a:cubicBezTo>
                  <a:pt x="69145" y="62713"/>
                  <a:pt x="69182" y="62713"/>
                  <a:pt x="69145" y="62788"/>
                </a:cubicBezTo>
                <a:cubicBezTo>
                  <a:pt x="69145" y="62863"/>
                  <a:pt x="69108" y="62863"/>
                  <a:pt x="69108" y="62938"/>
                </a:cubicBezTo>
                <a:cubicBezTo>
                  <a:pt x="69108" y="63014"/>
                  <a:pt x="69108" y="63014"/>
                  <a:pt x="69108" y="63089"/>
                </a:cubicBezTo>
                <a:cubicBezTo>
                  <a:pt x="69108" y="63164"/>
                  <a:pt x="69108" y="63314"/>
                  <a:pt x="69145" y="63390"/>
                </a:cubicBezTo>
                <a:cubicBezTo>
                  <a:pt x="69145" y="63452"/>
                  <a:pt x="69182" y="63452"/>
                  <a:pt x="69218" y="63452"/>
                </a:cubicBezTo>
                <a:cubicBezTo>
                  <a:pt x="69218" y="63527"/>
                  <a:pt x="69255" y="63527"/>
                  <a:pt x="69292" y="63527"/>
                </a:cubicBezTo>
                <a:cubicBezTo>
                  <a:pt x="69329" y="63603"/>
                  <a:pt x="69329" y="63678"/>
                  <a:pt x="69366" y="63678"/>
                </a:cubicBezTo>
                <a:cubicBezTo>
                  <a:pt x="69396" y="63753"/>
                  <a:pt x="69433" y="63828"/>
                  <a:pt x="69506" y="63979"/>
                </a:cubicBezTo>
                <a:cubicBezTo>
                  <a:pt x="69506" y="63979"/>
                  <a:pt x="69543" y="63979"/>
                  <a:pt x="69543" y="64054"/>
                </a:cubicBezTo>
                <a:cubicBezTo>
                  <a:pt x="69580" y="64129"/>
                  <a:pt x="69580" y="64129"/>
                  <a:pt x="69580" y="64204"/>
                </a:cubicBezTo>
                <a:cubicBezTo>
                  <a:pt x="69617" y="64279"/>
                  <a:pt x="69653" y="64279"/>
                  <a:pt x="69653" y="64355"/>
                </a:cubicBezTo>
                <a:cubicBezTo>
                  <a:pt x="69690" y="64430"/>
                  <a:pt x="69727" y="64568"/>
                  <a:pt x="69727" y="64643"/>
                </a:cubicBezTo>
                <a:cubicBezTo>
                  <a:pt x="69764" y="64718"/>
                  <a:pt x="69764" y="64793"/>
                  <a:pt x="69800" y="64868"/>
                </a:cubicBezTo>
                <a:cubicBezTo>
                  <a:pt x="69800" y="64868"/>
                  <a:pt x="69874" y="64944"/>
                  <a:pt x="69874" y="65019"/>
                </a:cubicBezTo>
                <a:cubicBezTo>
                  <a:pt x="69941" y="65169"/>
                  <a:pt x="69978" y="65244"/>
                  <a:pt x="70015" y="65395"/>
                </a:cubicBezTo>
                <a:cubicBezTo>
                  <a:pt x="70088" y="65608"/>
                  <a:pt x="70162" y="65683"/>
                  <a:pt x="70235" y="65833"/>
                </a:cubicBezTo>
                <a:cubicBezTo>
                  <a:pt x="70235" y="65909"/>
                  <a:pt x="70235" y="65909"/>
                  <a:pt x="70272" y="65984"/>
                </a:cubicBezTo>
                <a:cubicBezTo>
                  <a:pt x="70272" y="66059"/>
                  <a:pt x="70309" y="66059"/>
                  <a:pt x="70309" y="66134"/>
                </a:cubicBezTo>
                <a:cubicBezTo>
                  <a:pt x="70309" y="66209"/>
                  <a:pt x="70346" y="66209"/>
                  <a:pt x="70346" y="66285"/>
                </a:cubicBezTo>
                <a:cubicBezTo>
                  <a:pt x="70346" y="66435"/>
                  <a:pt x="70346" y="66510"/>
                  <a:pt x="70346" y="66573"/>
                </a:cubicBezTo>
                <a:cubicBezTo>
                  <a:pt x="70346" y="66648"/>
                  <a:pt x="70346" y="66723"/>
                  <a:pt x="70346" y="66723"/>
                </a:cubicBezTo>
                <a:cubicBezTo>
                  <a:pt x="70346" y="66798"/>
                  <a:pt x="70382" y="66798"/>
                  <a:pt x="70382" y="66874"/>
                </a:cubicBezTo>
                <a:cubicBezTo>
                  <a:pt x="70413" y="67024"/>
                  <a:pt x="70450" y="67024"/>
                  <a:pt x="70450" y="67174"/>
                </a:cubicBezTo>
                <a:cubicBezTo>
                  <a:pt x="70450" y="68440"/>
                  <a:pt x="70450" y="68440"/>
                  <a:pt x="70450" y="68440"/>
                </a:cubicBezTo>
                <a:cubicBezTo>
                  <a:pt x="70450" y="68591"/>
                  <a:pt x="70560" y="68653"/>
                  <a:pt x="70633" y="68804"/>
                </a:cubicBezTo>
                <a:cubicBezTo>
                  <a:pt x="70707" y="68879"/>
                  <a:pt x="70707" y="68954"/>
                  <a:pt x="70781" y="68954"/>
                </a:cubicBezTo>
                <a:cubicBezTo>
                  <a:pt x="70854" y="69029"/>
                  <a:pt x="70891" y="68954"/>
                  <a:pt x="70928" y="68954"/>
                </a:cubicBezTo>
                <a:cubicBezTo>
                  <a:pt x="70995" y="68954"/>
                  <a:pt x="71068" y="69029"/>
                  <a:pt x="71142" y="68954"/>
                </a:cubicBezTo>
                <a:cubicBezTo>
                  <a:pt x="71179" y="68954"/>
                  <a:pt x="71179" y="68879"/>
                  <a:pt x="71215" y="68804"/>
                </a:cubicBezTo>
                <a:cubicBezTo>
                  <a:pt x="71252" y="68741"/>
                  <a:pt x="71252" y="68591"/>
                  <a:pt x="71289" y="68515"/>
                </a:cubicBezTo>
                <a:cubicBezTo>
                  <a:pt x="71326" y="68440"/>
                  <a:pt x="71399" y="68365"/>
                  <a:pt x="71430" y="68365"/>
                </a:cubicBezTo>
                <a:cubicBezTo>
                  <a:pt x="71473" y="68365"/>
                  <a:pt x="71473" y="68290"/>
                  <a:pt x="71503" y="68290"/>
                </a:cubicBezTo>
                <a:cubicBezTo>
                  <a:pt x="71944" y="68290"/>
                  <a:pt x="71944" y="68290"/>
                  <a:pt x="71944" y="68290"/>
                </a:cubicBezTo>
                <a:cubicBezTo>
                  <a:pt x="71975" y="68290"/>
                  <a:pt x="71975" y="68440"/>
                  <a:pt x="72012" y="68440"/>
                </a:cubicBezTo>
                <a:cubicBezTo>
                  <a:pt x="72012" y="68440"/>
                  <a:pt x="72049" y="68440"/>
                  <a:pt x="72085" y="68440"/>
                </a:cubicBezTo>
                <a:cubicBezTo>
                  <a:pt x="72159" y="68139"/>
                  <a:pt x="72159" y="68139"/>
                  <a:pt x="72159" y="68139"/>
                </a:cubicBezTo>
                <a:cubicBezTo>
                  <a:pt x="72159" y="68064"/>
                  <a:pt x="72196" y="68064"/>
                  <a:pt x="72196" y="67989"/>
                </a:cubicBezTo>
                <a:cubicBezTo>
                  <a:pt x="72232" y="67914"/>
                  <a:pt x="72269" y="67914"/>
                  <a:pt x="72306" y="67914"/>
                </a:cubicBezTo>
                <a:cubicBezTo>
                  <a:pt x="72306" y="67839"/>
                  <a:pt x="72343" y="67763"/>
                  <a:pt x="72343" y="67763"/>
                </a:cubicBezTo>
                <a:cubicBezTo>
                  <a:pt x="72447" y="67688"/>
                  <a:pt x="72490" y="67688"/>
                  <a:pt x="72557" y="67688"/>
                </a:cubicBezTo>
                <a:cubicBezTo>
                  <a:pt x="72594" y="67626"/>
                  <a:pt x="72594" y="67550"/>
                  <a:pt x="72630" y="67550"/>
                </a:cubicBezTo>
                <a:cubicBezTo>
                  <a:pt x="72667" y="67550"/>
                  <a:pt x="72741" y="67550"/>
                  <a:pt x="72777" y="67550"/>
                </a:cubicBezTo>
                <a:cubicBezTo>
                  <a:pt x="72814" y="67550"/>
                  <a:pt x="72814" y="67475"/>
                  <a:pt x="72851" y="67475"/>
                </a:cubicBezTo>
                <a:cubicBezTo>
                  <a:pt x="72888" y="67475"/>
                  <a:pt x="72888" y="67475"/>
                  <a:pt x="72924" y="67475"/>
                </a:cubicBezTo>
                <a:cubicBezTo>
                  <a:pt x="72961" y="67475"/>
                  <a:pt x="72992" y="67475"/>
                  <a:pt x="73065" y="67400"/>
                </a:cubicBezTo>
                <a:cubicBezTo>
                  <a:pt x="73102" y="67400"/>
                  <a:pt x="73102" y="67325"/>
                  <a:pt x="73139" y="67250"/>
                </a:cubicBezTo>
                <a:cubicBezTo>
                  <a:pt x="73212" y="67099"/>
                  <a:pt x="73212" y="67099"/>
                  <a:pt x="73212" y="67099"/>
                </a:cubicBezTo>
                <a:cubicBezTo>
                  <a:pt x="73212" y="67099"/>
                  <a:pt x="73249" y="67024"/>
                  <a:pt x="73286" y="66949"/>
                </a:cubicBezTo>
                <a:lnTo>
                  <a:pt x="73323" y="66949"/>
                </a:lnTo>
                <a:cubicBezTo>
                  <a:pt x="73433" y="66949"/>
                  <a:pt x="73464" y="66949"/>
                  <a:pt x="73537" y="66949"/>
                </a:cubicBezTo>
                <a:cubicBezTo>
                  <a:pt x="73537" y="66874"/>
                  <a:pt x="73537" y="66798"/>
                  <a:pt x="73537" y="66723"/>
                </a:cubicBezTo>
                <a:cubicBezTo>
                  <a:pt x="73537" y="66648"/>
                  <a:pt x="73537" y="66648"/>
                  <a:pt x="73537" y="66573"/>
                </a:cubicBezTo>
                <a:cubicBezTo>
                  <a:pt x="73574" y="66510"/>
                  <a:pt x="73574" y="66510"/>
                  <a:pt x="73611" y="66435"/>
                </a:cubicBezTo>
                <a:cubicBezTo>
                  <a:pt x="73611" y="66435"/>
                  <a:pt x="73647" y="66510"/>
                  <a:pt x="73684" y="66435"/>
                </a:cubicBezTo>
                <a:cubicBezTo>
                  <a:pt x="73684" y="66435"/>
                  <a:pt x="73721" y="66360"/>
                  <a:pt x="73758" y="66360"/>
                </a:cubicBezTo>
                <a:lnTo>
                  <a:pt x="73794" y="66285"/>
                </a:lnTo>
                <a:cubicBezTo>
                  <a:pt x="73831" y="66285"/>
                  <a:pt x="73868" y="66209"/>
                  <a:pt x="73868" y="66209"/>
                </a:cubicBezTo>
                <a:cubicBezTo>
                  <a:pt x="73905" y="66209"/>
                  <a:pt x="73941" y="66209"/>
                  <a:pt x="73941" y="66209"/>
                </a:cubicBezTo>
                <a:cubicBezTo>
                  <a:pt x="73978" y="66209"/>
                  <a:pt x="74009" y="66209"/>
                  <a:pt x="74009" y="66209"/>
                </a:cubicBezTo>
                <a:cubicBezTo>
                  <a:pt x="74523" y="66209"/>
                  <a:pt x="74523" y="66209"/>
                  <a:pt x="74523" y="66209"/>
                </a:cubicBezTo>
                <a:cubicBezTo>
                  <a:pt x="74523" y="66134"/>
                  <a:pt x="74523" y="66134"/>
                  <a:pt x="74523" y="65984"/>
                </a:cubicBezTo>
                <a:lnTo>
                  <a:pt x="74523" y="65909"/>
                </a:lnTo>
                <a:cubicBezTo>
                  <a:pt x="74523" y="65833"/>
                  <a:pt x="74523" y="65758"/>
                  <a:pt x="74523" y="65758"/>
                </a:cubicBezTo>
                <a:cubicBezTo>
                  <a:pt x="74554" y="65608"/>
                  <a:pt x="74591" y="65545"/>
                  <a:pt x="74627" y="65470"/>
                </a:cubicBezTo>
                <a:cubicBezTo>
                  <a:pt x="74958" y="65470"/>
                  <a:pt x="74958" y="65470"/>
                  <a:pt x="74958" y="65470"/>
                </a:cubicBezTo>
                <a:cubicBezTo>
                  <a:pt x="74958" y="65395"/>
                  <a:pt x="74995" y="65320"/>
                  <a:pt x="74995" y="65320"/>
                </a:cubicBezTo>
                <a:cubicBezTo>
                  <a:pt x="74995" y="65244"/>
                  <a:pt x="74995" y="65244"/>
                  <a:pt x="75026" y="65169"/>
                </a:cubicBezTo>
                <a:cubicBezTo>
                  <a:pt x="75026" y="65019"/>
                  <a:pt x="75026" y="64944"/>
                  <a:pt x="75062" y="64868"/>
                </a:cubicBezTo>
                <a:cubicBezTo>
                  <a:pt x="75099" y="64793"/>
                  <a:pt x="75099" y="64793"/>
                  <a:pt x="75136" y="64718"/>
                </a:cubicBezTo>
                <a:cubicBezTo>
                  <a:pt x="75173" y="64718"/>
                  <a:pt x="75173" y="64793"/>
                  <a:pt x="75209" y="64793"/>
                </a:cubicBezTo>
                <a:cubicBezTo>
                  <a:pt x="75283" y="64793"/>
                  <a:pt x="75283" y="64793"/>
                  <a:pt x="75283" y="64793"/>
                </a:cubicBezTo>
                <a:cubicBezTo>
                  <a:pt x="75320" y="64793"/>
                  <a:pt x="75320" y="64718"/>
                  <a:pt x="75356" y="64718"/>
                </a:cubicBezTo>
                <a:cubicBezTo>
                  <a:pt x="75393" y="64492"/>
                  <a:pt x="75393" y="64492"/>
                  <a:pt x="75393" y="64492"/>
                </a:cubicBezTo>
                <a:cubicBezTo>
                  <a:pt x="75393" y="64430"/>
                  <a:pt x="75430" y="64430"/>
                  <a:pt x="75430" y="64355"/>
                </a:cubicBezTo>
                <a:cubicBezTo>
                  <a:pt x="75430" y="64279"/>
                  <a:pt x="75430" y="64279"/>
                  <a:pt x="75430" y="64204"/>
                </a:cubicBezTo>
                <a:cubicBezTo>
                  <a:pt x="75430" y="64129"/>
                  <a:pt x="75467" y="64129"/>
                  <a:pt x="75467" y="64054"/>
                </a:cubicBezTo>
                <a:cubicBezTo>
                  <a:pt x="75497" y="63979"/>
                  <a:pt x="75497" y="63979"/>
                  <a:pt x="75497" y="63903"/>
                </a:cubicBezTo>
                <a:cubicBezTo>
                  <a:pt x="75540" y="63828"/>
                  <a:pt x="75571" y="63828"/>
                  <a:pt x="75607" y="63828"/>
                </a:cubicBezTo>
                <a:cubicBezTo>
                  <a:pt x="75644" y="63828"/>
                  <a:pt x="75644" y="63828"/>
                  <a:pt x="75644" y="63828"/>
                </a:cubicBezTo>
                <a:cubicBezTo>
                  <a:pt x="75681" y="63828"/>
                  <a:pt x="75681" y="63903"/>
                  <a:pt x="75681" y="63979"/>
                </a:cubicBezTo>
                <a:cubicBezTo>
                  <a:pt x="75718" y="63979"/>
                  <a:pt x="75754" y="63979"/>
                  <a:pt x="75754" y="63979"/>
                </a:cubicBezTo>
                <a:cubicBezTo>
                  <a:pt x="75754" y="63828"/>
                  <a:pt x="75754" y="63753"/>
                  <a:pt x="75754" y="63527"/>
                </a:cubicBezTo>
                <a:cubicBezTo>
                  <a:pt x="75791" y="63390"/>
                  <a:pt x="75791" y="63239"/>
                  <a:pt x="75828" y="63089"/>
                </a:cubicBezTo>
                <a:cubicBezTo>
                  <a:pt x="75828" y="63014"/>
                  <a:pt x="75828" y="62938"/>
                  <a:pt x="75828" y="62938"/>
                </a:cubicBezTo>
                <a:cubicBezTo>
                  <a:pt x="75828" y="62863"/>
                  <a:pt x="75828" y="62788"/>
                  <a:pt x="75865" y="62788"/>
                </a:cubicBezTo>
                <a:cubicBezTo>
                  <a:pt x="75865" y="62713"/>
                  <a:pt x="75901" y="62713"/>
                  <a:pt x="75938" y="62713"/>
                </a:cubicBezTo>
                <a:cubicBezTo>
                  <a:pt x="75938" y="62713"/>
                  <a:pt x="75975" y="62713"/>
                  <a:pt x="76012" y="62713"/>
                </a:cubicBezTo>
                <a:cubicBezTo>
                  <a:pt x="76042" y="62713"/>
                  <a:pt x="76079" y="62638"/>
                  <a:pt x="76116" y="62638"/>
                </a:cubicBezTo>
                <a:cubicBezTo>
                  <a:pt x="76116" y="62487"/>
                  <a:pt x="76116" y="62412"/>
                  <a:pt x="76116" y="62274"/>
                </a:cubicBezTo>
                <a:cubicBezTo>
                  <a:pt x="76079" y="62199"/>
                  <a:pt x="76079" y="62199"/>
                  <a:pt x="76042" y="62199"/>
                </a:cubicBezTo>
                <a:cubicBezTo>
                  <a:pt x="76012" y="62124"/>
                  <a:pt x="75975" y="62199"/>
                  <a:pt x="75975" y="62199"/>
                </a:cubicBezTo>
                <a:cubicBezTo>
                  <a:pt x="75938" y="62124"/>
                  <a:pt x="75901" y="62124"/>
                  <a:pt x="75901" y="62124"/>
                </a:cubicBezTo>
                <a:cubicBezTo>
                  <a:pt x="75865" y="62049"/>
                  <a:pt x="75828" y="62049"/>
                  <a:pt x="75828" y="62049"/>
                </a:cubicBezTo>
                <a:cubicBezTo>
                  <a:pt x="75828" y="61973"/>
                  <a:pt x="75828" y="61898"/>
                  <a:pt x="75828" y="61898"/>
                </a:cubicBezTo>
                <a:cubicBezTo>
                  <a:pt x="75828" y="61823"/>
                  <a:pt x="75791" y="61748"/>
                  <a:pt x="75791" y="61673"/>
                </a:cubicBezTo>
                <a:cubicBezTo>
                  <a:pt x="75791" y="61673"/>
                  <a:pt x="75791" y="61597"/>
                  <a:pt x="75754" y="61522"/>
                </a:cubicBezTo>
                <a:cubicBezTo>
                  <a:pt x="75754" y="61447"/>
                  <a:pt x="75718" y="61447"/>
                  <a:pt x="75681" y="61372"/>
                </a:cubicBezTo>
                <a:cubicBezTo>
                  <a:pt x="75644" y="61372"/>
                  <a:pt x="75607" y="61309"/>
                  <a:pt x="75571" y="61309"/>
                </a:cubicBezTo>
                <a:cubicBezTo>
                  <a:pt x="75540" y="61309"/>
                  <a:pt x="75497" y="61309"/>
                  <a:pt x="75497" y="61309"/>
                </a:cubicBezTo>
                <a:cubicBezTo>
                  <a:pt x="75467" y="61309"/>
                  <a:pt x="75430" y="61234"/>
                  <a:pt x="75430" y="61234"/>
                </a:cubicBezTo>
                <a:cubicBezTo>
                  <a:pt x="75430" y="61159"/>
                  <a:pt x="75430" y="61159"/>
                  <a:pt x="75430" y="61084"/>
                </a:cubicBezTo>
                <a:cubicBezTo>
                  <a:pt x="75430" y="61008"/>
                  <a:pt x="75467" y="60933"/>
                  <a:pt x="75467" y="60783"/>
                </a:cubicBezTo>
                <a:cubicBezTo>
                  <a:pt x="75467" y="60708"/>
                  <a:pt x="75467" y="60708"/>
                  <a:pt x="75467" y="60632"/>
                </a:cubicBezTo>
                <a:cubicBezTo>
                  <a:pt x="75430" y="60632"/>
                  <a:pt x="75393" y="60632"/>
                  <a:pt x="75393" y="60557"/>
                </a:cubicBezTo>
                <a:cubicBezTo>
                  <a:pt x="75356" y="60557"/>
                  <a:pt x="75356" y="60482"/>
                  <a:pt x="75320" y="60482"/>
                </a:cubicBezTo>
                <a:cubicBezTo>
                  <a:pt x="75173" y="60482"/>
                  <a:pt x="75173" y="60482"/>
                  <a:pt x="75173" y="60482"/>
                </a:cubicBezTo>
                <a:cubicBezTo>
                  <a:pt x="75173" y="60632"/>
                  <a:pt x="75173" y="60708"/>
                  <a:pt x="75173" y="60858"/>
                </a:cubicBezTo>
                <a:cubicBezTo>
                  <a:pt x="75173" y="60933"/>
                  <a:pt x="75099" y="61008"/>
                  <a:pt x="75062" y="61084"/>
                </a:cubicBezTo>
                <a:cubicBezTo>
                  <a:pt x="75062" y="60933"/>
                  <a:pt x="75026" y="60858"/>
                  <a:pt x="75026" y="60783"/>
                </a:cubicBezTo>
                <a:cubicBezTo>
                  <a:pt x="75026" y="60708"/>
                  <a:pt x="75026" y="60632"/>
                  <a:pt x="75026" y="60632"/>
                </a:cubicBezTo>
                <a:cubicBezTo>
                  <a:pt x="75026" y="60557"/>
                  <a:pt x="74995" y="60557"/>
                  <a:pt x="74958" y="60557"/>
                </a:cubicBezTo>
                <a:cubicBezTo>
                  <a:pt x="74958" y="60482"/>
                  <a:pt x="74921" y="60482"/>
                  <a:pt x="74921" y="60407"/>
                </a:cubicBezTo>
                <a:cubicBezTo>
                  <a:pt x="74921" y="59667"/>
                  <a:pt x="74921" y="59667"/>
                  <a:pt x="74921" y="59667"/>
                </a:cubicBezTo>
                <a:cubicBezTo>
                  <a:pt x="74885" y="59667"/>
                  <a:pt x="74885" y="59592"/>
                  <a:pt x="74848" y="59517"/>
                </a:cubicBezTo>
                <a:cubicBezTo>
                  <a:pt x="74848" y="59517"/>
                  <a:pt x="74811" y="59442"/>
                  <a:pt x="74774" y="59442"/>
                </a:cubicBezTo>
                <a:cubicBezTo>
                  <a:pt x="74774" y="59517"/>
                  <a:pt x="74774" y="59517"/>
                  <a:pt x="74738" y="59592"/>
                </a:cubicBezTo>
                <a:cubicBezTo>
                  <a:pt x="74738" y="59592"/>
                  <a:pt x="74701" y="59592"/>
                  <a:pt x="74701" y="59667"/>
                </a:cubicBezTo>
                <a:cubicBezTo>
                  <a:pt x="74664" y="59667"/>
                  <a:pt x="74627" y="59667"/>
                  <a:pt x="74627" y="59743"/>
                </a:cubicBezTo>
                <a:cubicBezTo>
                  <a:pt x="74554" y="59743"/>
                  <a:pt x="74554" y="59893"/>
                  <a:pt x="74523" y="60043"/>
                </a:cubicBezTo>
                <a:cubicBezTo>
                  <a:pt x="74523" y="60194"/>
                  <a:pt x="74523" y="60269"/>
                  <a:pt x="74523" y="60407"/>
                </a:cubicBezTo>
                <a:cubicBezTo>
                  <a:pt x="74523" y="60557"/>
                  <a:pt x="74523" y="60632"/>
                  <a:pt x="74523" y="60708"/>
                </a:cubicBezTo>
                <a:cubicBezTo>
                  <a:pt x="74450" y="60708"/>
                  <a:pt x="74413" y="60708"/>
                  <a:pt x="74376" y="60708"/>
                </a:cubicBezTo>
                <a:cubicBezTo>
                  <a:pt x="74303" y="60708"/>
                  <a:pt x="74266" y="60708"/>
                  <a:pt x="74229" y="60708"/>
                </a:cubicBezTo>
                <a:cubicBezTo>
                  <a:pt x="74156" y="60708"/>
                  <a:pt x="74156" y="60708"/>
                  <a:pt x="74156" y="60708"/>
                </a:cubicBezTo>
                <a:cubicBezTo>
                  <a:pt x="74119" y="60708"/>
                  <a:pt x="74082" y="60632"/>
                  <a:pt x="74045" y="60632"/>
                </a:cubicBezTo>
                <a:cubicBezTo>
                  <a:pt x="74009" y="60557"/>
                  <a:pt x="73978" y="60557"/>
                  <a:pt x="73941" y="60557"/>
                </a:cubicBezTo>
                <a:cubicBezTo>
                  <a:pt x="73905" y="60557"/>
                  <a:pt x="73905" y="60557"/>
                  <a:pt x="73868" y="60557"/>
                </a:cubicBezTo>
                <a:cubicBezTo>
                  <a:pt x="73868" y="60557"/>
                  <a:pt x="73831" y="60632"/>
                  <a:pt x="73794" y="60632"/>
                </a:cubicBezTo>
                <a:cubicBezTo>
                  <a:pt x="73794" y="60708"/>
                  <a:pt x="73758" y="60708"/>
                  <a:pt x="73758" y="60708"/>
                </a:cubicBezTo>
                <a:cubicBezTo>
                  <a:pt x="73721" y="60783"/>
                  <a:pt x="73684" y="60783"/>
                  <a:pt x="73684" y="60858"/>
                </a:cubicBezTo>
                <a:cubicBezTo>
                  <a:pt x="73647" y="60933"/>
                  <a:pt x="73647" y="61008"/>
                  <a:pt x="73611" y="61008"/>
                </a:cubicBezTo>
                <a:cubicBezTo>
                  <a:pt x="73537" y="61008"/>
                  <a:pt x="73506" y="60933"/>
                  <a:pt x="73464" y="60933"/>
                </a:cubicBezTo>
                <a:cubicBezTo>
                  <a:pt x="73433" y="60858"/>
                  <a:pt x="73433" y="60783"/>
                  <a:pt x="73396" y="60783"/>
                </a:cubicBezTo>
                <a:cubicBezTo>
                  <a:pt x="73359" y="60708"/>
                  <a:pt x="73323" y="60708"/>
                  <a:pt x="73323" y="60632"/>
                </a:cubicBezTo>
                <a:cubicBezTo>
                  <a:pt x="73323" y="60557"/>
                  <a:pt x="73323" y="60557"/>
                  <a:pt x="73323" y="60482"/>
                </a:cubicBezTo>
                <a:cubicBezTo>
                  <a:pt x="73323" y="60407"/>
                  <a:pt x="73323" y="60332"/>
                  <a:pt x="73323" y="60332"/>
                </a:cubicBezTo>
                <a:cubicBezTo>
                  <a:pt x="73323" y="60269"/>
                  <a:pt x="73359" y="60332"/>
                  <a:pt x="73396" y="60269"/>
                </a:cubicBezTo>
                <a:cubicBezTo>
                  <a:pt x="73433" y="60194"/>
                  <a:pt x="73506" y="60194"/>
                  <a:pt x="73574" y="60194"/>
                </a:cubicBezTo>
                <a:cubicBezTo>
                  <a:pt x="73611" y="60194"/>
                  <a:pt x="73611" y="60194"/>
                  <a:pt x="73611" y="60194"/>
                </a:cubicBezTo>
                <a:cubicBezTo>
                  <a:pt x="73647" y="60194"/>
                  <a:pt x="73647" y="60269"/>
                  <a:pt x="73721" y="60269"/>
                </a:cubicBezTo>
                <a:cubicBezTo>
                  <a:pt x="73758" y="60269"/>
                  <a:pt x="73758" y="60269"/>
                  <a:pt x="73831" y="60269"/>
                </a:cubicBezTo>
                <a:cubicBezTo>
                  <a:pt x="73868" y="60269"/>
                  <a:pt x="73905" y="60269"/>
                  <a:pt x="73941" y="60269"/>
                </a:cubicBezTo>
                <a:cubicBezTo>
                  <a:pt x="73978" y="60269"/>
                  <a:pt x="73978" y="60194"/>
                  <a:pt x="74009" y="60194"/>
                </a:cubicBezTo>
                <a:cubicBezTo>
                  <a:pt x="74009" y="60119"/>
                  <a:pt x="74009" y="60043"/>
                  <a:pt x="74009" y="60043"/>
                </a:cubicBezTo>
                <a:cubicBezTo>
                  <a:pt x="73978" y="60043"/>
                  <a:pt x="73978" y="59968"/>
                  <a:pt x="73941" y="59968"/>
                </a:cubicBezTo>
                <a:cubicBezTo>
                  <a:pt x="73868" y="59968"/>
                  <a:pt x="73868" y="59968"/>
                  <a:pt x="73868" y="59968"/>
                </a:cubicBezTo>
                <a:cubicBezTo>
                  <a:pt x="73794" y="59968"/>
                  <a:pt x="73794" y="59968"/>
                  <a:pt x="73721" y="59968"/>
                </a:cubicBezTo>
                <a:cubicBezTo>
                  <a:pt x="73647" y="59968"/>
                  <a:pt x="73647" y="59968"/>
                  <a:pt x="73647" y="59968"/>
                </a:cubicBezTo>
                <a:cubicBezTo>
                  <a:pt x="73611" y="59968"/>
                  <a:pt x="73611" y="59968"/>
                  <a:pt x="73574" y="59968"/>
                </a:cubicBezTo>
                <a:cubicBezTo>
                  <a:pt x="73537" y="59968"/>
                  <a:pt x="73537" y="59968"/>
                  <a:pt x="73506" y="59968"/>
                </a:cubicBezTo>
                <a:cubicBezTo>
                  <a:pt x="73433" y="59893"/>
                  <a:pt x="73396" y="59818"/>
                  <a:pt x="73323" y="59818"/>
                </a:cubicBezTo>
                <a:cubicBezTo>
                  <a:pt x="73249" y="59818"/>
                  <a:pt x="73212" y="59818"/>
                  <a:pt x="73102" y="59818"/>
                </a:cubicBezTo>
                <a:cubicBezTo>
                  <a:pt x="73065" y="59818"/>
                  <a:pt x="73065" y="59743"/>
                  <a:pt x="73029" y="59743"/>
                </a:cubicBezTo>
                <a:cubicBezTo>
                  <a:pt x="72961" y="59743"/>
                  <a:pt x="72961" y="59743"/>
                  <a:pt x="72961" y="59743"/>
                </a:cubicBezTo>
                <a:cubicBezTo>
                  <a:pt x="72961" y="59078"/>
                  <a:pt x="72961" y="59078"/>
                  <a:pt x="72961" y="59078"/>
                </a:cubicBezTo>
                <a:cubicBezTo>
                  <a:pt x="72924" y="59003"/>
                  <a:pt x="72924" y="58928"/>
                  <a:pt x="72888" y="58928"/>
                </a:cubicBezTo>
                <a:cubicBezTo>
                  <a:pt x="72888" y="58853"/>
                  <a:pt x="72851" y="58928"/>
                  <a:pt x="72814" y="58853"/>
                </a:cubicBezTo>
                <a:cubicBezTo>
                  <a:pt x="72814" y="58853"/>
                  <a:pt x="72814" y="58778"/>
                  <a:pt x="72777" y="58702"/>
                </a:cubicBezTo>
                <a:cubicBezTo>
                  <a:pt x="72741" y="58702"/>
                  <a:pt x="72704" y="58702"/>
                  <a:pt x="72704" y="58702"/>
                </a:cubicBezTo>
                <a:cubicBezTo>
                  <a:pt x="72667" y="58702"/>
                  <a:pt x="72630" y="58702"/>
                  <a:pt x="72630" y="58702"/>
                </a:cubicBezTo>
                <a:cubicBezTo>
                  <a:pt x="72594" y="58702"/>
                  <a:pt x="72557" y="58627"/>
                  <a:pt x="72557" y="58627"/>
                </a:cubicBezTo>
                <a:cubicBezTo>
                  <a:pt x="72520" y="58552"/>
                  <a:pt x="72447" y="58627"/>
                  <a:pt x="72447" y="58552"/>
                </a:cubicBezTo>
                <a:cubicBezTo>
                  <a:pt x="72447" y="58477"/>
                  <a:pt x="72447" y="58402"/>
                  <a:pt x="72447" y="58326"/>
                </a:cubicBezTo>
                <a:cubicBezTo>
                  <a:pt x="72447" y="58251"/>
                  <a:pt x="72447" y="58176"/>
                  <a:pt x="72447" y="58113"/>
                </a:cubicBezTo>
                <a:cubicBezTo>
                  <a:pt x="72447" y="57963"/>
                  <a:pt x="72379" y="57888"/>
                  <a:pt x="72343" y="57813"/>
                </a:cubicBezTo>
                <a:cubicBezTo>
                  <a:pt x="72343" y="57737"/>
                  <a:pt x="72306" y="57737"/>
                  <a:pt x="72306" y="57662"/>
                </a:cubicBezTo>
                <a:cubicBezTo>
                  <a:pt x="72269" y="57587"/>
                  <a:pt x="72306" y="57587"/>
                  <a:pt x="72306" y="57512"/>
                </a:cubicBezTo>
                <a:cubicBezTo>
                  <a:pt x="72269" y="57437"/>
                  <a:pt x="72306" y="57437"/>
                  <a:pt x="72306" y="57361"/>
                </a:cubicBezTo>
                <a:cubicBezTo>
                  <a:pt x="72306" y="57286"/>
                  <a:pt x="72269" y="57286"/>
                  <a:pt x="72269" y="57211"/>
                </a:cubicBezTo>
                <a:cubicBezTo>
                  <a:pt x="72232" y="57073"/>
                  <a:pt x="72269" y="57073"/>
                  <a:pt x="72269" y="56923"/>
                </a:cubicBezTo>
                <a:cubicBezTo>
                  <a:pt x="72269" y="56848"/>
                  <a:pt x="72232" y="56848"/>
                  <a:pt x="72269" y="56697"/>
                </a:cubicBezTo>
                <a:cubicBezTo>
                  <a:pt x="72269" y="56622"/>
                  <a:pt x="72269" y="56622"/>
                  <a:pt x="72306" y="56547"/>
                </a:cubicBezTo>
                <a:cubicBezTo>
                  <a:pt x="72306" y="56472"/>
                  <a:pt x="72343" y="56472"/>
                  <a:pt x="72343" y="56396"/>
                </a:cubicBezTo>
                <a:cubicBezTo>
                  <a:pt x="72379" y="56396"/>
                  <a:pt x="72416" y="56396"/>
                  <a:pt x="72447" y="56396"/>
                </a:cubicBezTo>
                <a:cubicBezTo>
                  <a:pt x="72520" y="56396"/>
                  <a:pt x="72557" y="56472"/>
                  <a:pt x="72630" y="56472"/>
                </a:cubicBezTo>
                <a:cubicBezTo>
                  <a:pt x="72741" y="56547"/>
                  <a:pt x="72777" y="56697"/>
                  <a:pt x="72814" y="56848"/>
                </a:cubicBezTo>
                <a:cubicBezTo>
                  <a:pt x="72851" y="56848"/>
                  <a:pt x="72888" y="56923"/>
                  <a:pt x="72888" y="56923"/>
                </a:cubicBezTo>
                <a:cubicBezTo>
                  <a:pt x="72961" y="56998"/>
                  <a:pt x="72992" y="57148"/>
                  <a:pt x="73029" y="57211"/>
                </a:cubicBezTo>
                <a:cubicBezTo>
                  <a:pt x="73029" y="57286"/>
                  <a:pt x="73065" y="57286"/>
                  <a:pt x="73102" y="57361"/>
                </a:cubicBezTo>
                <a:cubicBezTo>
                  <a:pt x="73139" y="57512"/>
                  <a:pt x="73139" y="57662"/>
                  <a:pt x="73212" y="57813"/>
                </a:cubicBezTo>
                <a:cubicBezTo>
                  <a:pt x="73212" y="57888"/>
                  <a:pt x="73249" y="57888"/>
                  <a:pt x="73286" y="57963"/>
                </a:cubicBezTo>
                <a:cubicBezTo>
                  <a:pt x="73359" y="58038"/>
                  <a:pt x="73396" y="58038"/>
                  <a:pt x="73464" y="58176"/>
                </a:cubicBezTo>
                <a:cubicBezTo>
                  <a:pt x="73537" y="58176"/>
                  <a:pt x="73574" y="58326"/>
                  <a:pt x="73611" y="58402"/>
                </a:cubicBezTo>
                <a:cubicBezTo>
                  <a:pt x="73684" y="58477"/>
                  <a:pt x="73684" y="58552"/>
                  <a:pt x="73758" y="58627"/>
                </a:cubicBezTo>
                <a:cubicBezTo>
                  <a:pt x="73794" y="58702"/>
                  <a:pt x="73831" y="58778"/>
                  <a:pt x="73905" y="58778"/>
                </a:cubicBezTo>
                <a:cubicBezTo>
                  <a:pt x="73941" y="58853"/>
                  <a:pt x="74009" y="58778"/>
                  <a:pt x="74045" y="58778"/>
                </a:cubicBezTo>
                <a:cubicBezTo>
                  <a:pt x="74082" y="58778"/>
                  <a:pt x="74119" y="58853"/>
                  <a:pt x="74119" y="58853"/>
                </a:cubicBezTo>
                <a:cubicBezTo>
                  <a:pt x="74229" y="58853"/>
                  <a:pt x="74303" y="58928"/>
                  <a:pt x="74413" y="58928"/>
                </a:cubicBezTo>
                <a:cubicBezTo>
                  <a:pt x="74450" y="58928"/>
                  <a:pt x="74450" y="58928"/>
                  <a:pt x="74450" y="58928"/>
                </a:cubicBezTo>
                <a:cubicBezTo>
                  <a:pt x="74523" y="58928"/>
                  <a:pt x="74523" y="58928"/>
                  <a:pt x="74523" y="58928"/>
                </a:cubicBezTo>
                <a:cubicBezTo>
                  <a:pt x="74523" y="58928"/>
                  <a:pt x="74554" y="58853"/>
                  <a:pt x="74591" y="58853"/>
                </a:cubicBezTo>
                <a:cubicBezTo>
                  <a:pt x="74627" y="58853"/>
                  <a:pt x="74664" y="58853"/>
                  <a:pt x="74701" y="58853"/>
                </a:cubicBezTo>
                <a:cubicBezTo>
                  <a:pt x="74738" y="58853"/>
                  <a:pt x="74774" y="58778"/>
                  <a:pt x="74774" y="58778"/>
                </a:cubicBezTo>
                <a:cubicBezTo>
                  <a:pt x="74848" y="58778"/>
                  <a:pt x="74848" y="58778"/>
                  <a:pt x="74848" y="58778"/>
                </a:cubicBezTo>
                <a:cubicBezTo>
                  <a:pt x="74921" y="58778"/>
                  <a:pt x="74958" y="58778"/>
                  <a:pt x="74995" y="58778"/>
                </a:cubicBezTo>
                <a:cubicBezTo>
                  <a:pt x="75026" y="58778"/>
                  <a:pt x="75026" y="58853"/>
                  <a:pt x="75062" y="58928"/>
                </a:cubicBezTo>
                <a:cubicBezTo>
                  <a:pt x="75099" y="59003"/>
                  <a:pt x="75136" y="59003"/>
                  <a:pt x="75173" y="59154"/>
                </a:cubicBezTo>
                <a:cubicBezTo>
                  <a:pt x="75173" y="59229"/>
                  <a:pt x="75173" y="59229"/>
                  <a:pt x="75173" y="59291"/>
                </a:cubicBezTo>
                <a:cubicBezTo>
                  <a:pt x="75173" y="59367"/>
                  <a:pt x="75173" y="59367"/>
                  <a:pt x="75173" y="59442"/>
                </a:cubicBezTo>
                <a:cubicBezTo>
                  <a:pt x="75209" y="59517"/>
                  <a:pt x="75209" y="59517"/>
                  <a:pt x="75209" y="59592"/>
                </a:cubicBezTo>
                <a:cubicBezTo>
                  <a:pt x="75246" y="59592"/>
                  <a:pt x="75283" y="59592"/>
                  <a:pt x="75283" y="59667"/>
                </a:cubicBezTo>
                <a:cubicBezTo>
                  <a:pt x="75320" y="59667"/>
                  <a:pt x="75356" y="59667"/>
                  <a:pt x="75393" y="59667"/>
                </a:cubicBezTo>
                <a:cubicBezTo>
                  <a:pt x="75754" y="59667"/>
                  <a:pt x="75754" y="59667"/>
                  <a:pt x="75754" y="59667"/>
                </a:cubicBezTo>
                <a:cubicBezTo>
                  <a:pt x="75791" y="59667"/>
                  <a:pt x="75791" y="59667"/>
                  <a:pt x="75828" y="59667"/>
                </a:cubicBezTo>
                <a:cubicBezTo>
                  <a:pt x="75865" y="59667"/>
                  <a:pt x="75865" y="59667"/>
                  <a:pt x="75901" y="59667"/>
                </a:cubicBezTo>
                <a:cubicBezTo>
                  <a:pt x="75938" y="59667"/>
                  <a:pt x="75938" y="59743"/>
                  <a:pt x="75975" y="59743"/>
                </a:cubicBezTo>
                <a:cubicBezTo>
                  <a:pt x="76012" y="59818"/>
                  <a:pt x="76012" y="59893"/>
                  <a:pt x="76012" y="59893"/>
                </a:cubicBezTo>
                <a:cubicBezTo>
                  <a:pt x="76042" y="59968"/>
                  <a:pt x="76042" y="59968"/>
                  <a:pt x="76079" y="59968"/>
                </a:cubicBezTo>
                <a:cubicBezTo>
                  <a:pt x="76116" y="60043"/>
                  <a:pt x="76116" y="60043"/>
                  <a:pt x="76189" y="60043"/>
                </a:cubicBezTo>
                <a:cubicBezTo>
                  <a:pt x="76520" y="60043"/>
                  <a:pt x="76520" y="60043"/>
                  <a:pt x="76520" y="60043"/>
                </a:cubicBezTo>
                <a:cubicBezTo>
                  <a:pt x="76588" y="60043"/>
                  <a:pt x="76624" y="60194"/>
                  <a:pt x="76698" y="60194"/>
                </a:cubicBezTo>
                <a:cubicBezTo>
                  <a:pt x="77280" y="60194"/>
                  <a:pt x="77280" y="60194"/>
                  <a:pt x="77280" y="60194"/>
                </a:cubicBezTo>
                <a:cubicBezTo>
                  <a:pt x="77715" y="60043"/>
                  <a:pt x="77715" y="60043"/>
                  <a:pt x="77715" y="60043"/>
                </a:cubicBezTo>
                <a:cubicBezTo>
                  <a:pt x="78113" y="60043"/>
                  <a:pt x="78113" y="60043"/>
                  <a:pt x="78113" y="60043"/>
                </a:cubicBezTo>
                <a:cubicBezTo>
                  <a:pt x="78186" y="60043"/>
                  <a:pt x="78186" y="60119"/>
                  <a:pt x="78260" y="60194"/>
                </a:cubicBezTo>
                <a:cubicBezTo>
                  <a:pt x="78260" y="60269"/>
                  <a:pt x="78297" y="60269"/>
                  <a:pt x="78333" y="60332"/>
                </a:cubicBezTo>
                <a:cubicBezTo>
                  <a:pt x="78333" y="60332"/>
                  <a:pt x="78370" y="60407"/>
                  <a:pt x="78407" y="60407"/>
                </a:cubicBezTo>
                <a:cubicBezTo>
                  <a:pt x="78444" y="60557"/>
                  <a:pt x="78444" y="60632"/>
                  <a:pt x="78480" y="60708"/>
                </a:cubicBezTo>
                <a:cubicBezTo>
                  <a:pt x="78517" y="60783"/>
                  <a:pt x="78517" y="60783"/>
                  <a:pt x="78554" y="60858"/>
                </a:cubicBezTo>
                <a:cubicBezTo>
                  <a:pt x="78591" y="60858"/>
                  <a:pt x="78591" y="60858"/>
                  <a:pt x="78621" y="60858"/>
                </a:cubicBezTo>
                <a:cubicBezTo>
                  <a:pt x="78658" y="60933"/>
                  <a:pt x="78658" y="60933"/>
                  <a:pt x="78695" y="61008"/>
                </a:cubicBezTo>
                <a:cubicBezTo>
                  <a:pt x="78695" y="61008"/>
                  <a:pt x="78695" y="61084"/>
                  <a:pt x="78732" y="61159"/>
                </a:cubicBezTo>
                <a:cubicBezTo>
                  <a:pt x="78732" y="61234"/>
                  <a:pt x="78732" y="61309"/>
                  <a:pt x="78732" y="61372"/>
                </a:cubicBezTo>
                <a:cubicBezTo>
                  <a:pt x="78768" y="61447"/>
                  <a:pt x="78842" y="61372"/>
                  <a:pt x="78879" y="61447"/>
                </a:cubicBezTo>
                <a:cubicBezTo>
                  <a:pt x="78879" y="61447"/>
                  <a:pt x="78879" y="61522"/>
                  <a:pt x="78915" y="61597"/>
                </a:cubicBezTo>
                <a:cubicBezTo>
                  <a:pt x="78915" y="61597"/>
                  <a:pt x="78915" y="61673"/>
                  <a:pt x="78952" y="61748"/>
                </a:cubicBezTo>
                <a:cubicBezTo>
                  <a:pt x="78989" y="61748"/>
                  <a:pt x="78989" y="61748"/>
                  <a:pt x="79026" y="61748"/>
                </a:cubicBezTo>
                <a:cubicBezTo>
                  <a:pt x="79099" y="61748"/>
                  <a:pt x="79099" y="61748"/>
                  <a:pt x="79099" y="61748"/>
                </a:cubicBezTo>
                <a:cubicBezTo>
                  <a:pt x="79130" y="61748"/>
                  <a:pt x="79166" y="61748"/>
                  <a:pt x="79240" y="61748"/>
                </a:cubicBezTo>
                <a:cubicBezTo>
                  <a:pt x="79240" y="61748"/>
                  <a:pt x="79277" y="61823"/>
                  <a:pt x="79313" y="61823"/>
                </a:cubicBezTo>
                <a:cubicBezTo>
                  <a:pt x="79313" y="61823"/>
                  <a:pt x="79350" y="61823"/>
                  <a:pt x="79387" y="61898"/>
                </a:cubicBezTo>
                <a:cubicBezTo>
                  <a:pt x="79424" y="61898"/>
                  <a:pt x="79460" y="61973"/>
                  <a:pt x="79534" y="62049"/>
                </a:cubicBezTo>
                <a:cubicBezTo>
                  <a:pt x="79460" y="62049"/>
                  <a:pt x="79387" y="61973"/>
                  <a:pt x="79313" y="62049"/>
                </a:cubicBezTo>
                <a:cubicBezTo>
                  <a:pt x="79277" y="62049"/>
                  <a:pt x="79240" y="62049"/>
                  <a:pt x="79166" y="62124"/>
                </a:cubicBezTo>
                <a:cubicBezTo>
                  <a:pt x="79166" y="62124"/>
                  <a:pt x="79130" y="62124"/>
                  <a:pt x="79099" y="62199"/>
                </a:cubicBezTo>
                <a:lnTo>
                  <a:pt x="79099" y="62274"/>
                </a:lnTo>
                <a:cubicBezTo>
                  <a:pt x="79130" y="62349"/>
                  <a:pt x="79130" y="62412"/>
                  <a:pt x="79130" y="62412"/>
                </a:cubicBezTo>
                <a:cubicBezTo>
                  <a:pt x="79166" y="62487"/>
                  <a:pt x="79203" y="62487"/>
                  <a:pt x="79203" y="62487"/>
                </a:cubicBezTo>
                <a:cubicBezTo>
                  <a:pt x="79240" y="62487"/>
                  <a:pt x="79277" y="62487"/>
                  <a:pt x="79277" y="62487"/>
                </a:cubicBezTo>
                <a:cubicBezTo>
                  <a:pt x="79313" y="62562"/>
                  <a:pt x="79313" y="62638"/>
                  <a:pt x="79350" y="62638"/>
                </a:cubicBezTo>
                <a:cubicBezTo>
                  <a:pt x="79350" y="62713"/>
                  <a:pt x="79350" y="62713"/>
                  <a:pt x="79387" y="62788"/>
                </a:cubicBezTo>
                <a:cubicBezTo>
                  <a:pt x="79424" y="62938"/>
                  <a:pt x="79460" y="63014"/>
                  <a:pt x="79534" y="63089"/>
                </a:cubicBezTo>
                <a:cubicBezTo>
                  <a:pt x="79571" y="63089"/>
                  <a:pt x="79571" y="63089"/>
                  <a:pt x="79607" y="63164"/>
                </a:cubicBezTo>
                <a:cubicBezTo>
                  <a:pt x="79644" y="63239"/>
                  <a:pt x="79644" y="63314"/>
                  <a:pt x="79675" y="63314"/>
                </a:cubicBezTo>
                <a:cubicBezTo>
                  <a:pt x="79712" y="63314"/>
                  <a:pt x="79712" y="63314"/>
                  <a:pt x="79748" y="63314"/>
                </a:cubicBezTo>
                <a:cubicBezTo>
                  <a:pt x="79785" y="63314"/>
                  <a:pt x="79785" y="63314"/>
                  <a:pt x="79822" y="63314"/>
                </a:cubicBezTo>
                <a:cubicBezTo>
                  <a:pt x="79859" y="63314"/>
                  <a:pt x="79859" y="63239"/>
                  <a:pt x="79895" y="63164"/>
                </a:cubicBezTo>
                <a:cubicBezTo>
                  <a:pt x="79932" y="63164"/>
                  <a:pt x="79932" y="63089"/>
                  <a:pt x="79932" y="63089"/>
                </a:cubicBezTo>
                <a:cubicBezTo>
                  <a:pt x="80006" y="63014"/>
                  <a:pt x="80042" y="63014"/>
                  <a:pt x="80079" y="63014"/>
                </a:cubicBezTo>
                <a:cubicBezTo>
                  <a:pt x="80116" y="62938"/>
                  <a:pt x="80116" y="62863"/>
                  <a:pt x="80147" y="62788"/>
                </a:cubicBezTo>
                <a:cubicBezTo>
                  <a:pt x="80147" y="62713"/>
                  <a:pt x="80183" y="62638"/>
                  <a:pt x="80220" y="62638"/>
                </a:cubicBezTo>
                <a:cubicBezTo>
                  <a:pt x="80294" y="62638"/>
                  <a:pt x="80330" y="62713"/>
                  <a:pt x="80367" y="62788"/>
                </a:cubicBezTo>
                <a:cubicBezTo>
                  <a:pt x="80404" y="62863"/>
                  <a:pt x="80404" y="62863"/>
                  <a:pt x="80404" y="62938"/>
                </a:cubicBezTo>
                <a:cubicBezTo>
                  <a:pt x="80441" y="63089"/>
                  <a:pt x="80441" y="63164"/>
                  <a:pt x="80441" y="63314"/>
                </a:cubicBezTo>
                <a:cubicBezTo>
                  <a:pt x="80441" y="63390"/>
                  <a:pt x="80477" y="63452"/>
                  <a:pt x="80477" y="63603"/>
                </a:cubicBezTo>
                <a:cubicBezTo>
                  <a:pt x="80477" y="63678"/>
                  <a:pt x="80514" y="63753"/>
                  <a:pt x="80551" y="63903"/>
                </a:cubicBezTo>
                <a:cubicBezTo>
                  <a:pt x="80551" y="63979"/>
                  <a:pt x="80551" y="63979"/>
                  <a:pt x="80551" y="64054"/>
                </a:cubicBezTo>
                <a:cubicBezTo>
                  <a:pt x="80551" y="64129"/>
                  <a:pt x="80551" y="64279"/>
                  <a:pt x="80551" y="64355"/>
                </a:cubicBezTo>
                <a:cubicBezTo>
                  <a:pt x="80551" y="64643"/>
                  <a:pt x="80551" y="64643"/>
                  <a:pt x="80551" y="64643"/>
                </a:cubicBezTo>
                <a:cubicBezTo>
                  <a:pt x="80551" y="64718"/>
                  <a:pt x="80551" y="64793"/>
                  <a:pt x="80551" y="64868"/>
                </a:cubicBezTo>
                <a:cubicBezTo>
                  <a:pt x="80551" y="65019"/>
                  <a:pt x="80551" y="65169"/>
                  <a:pt x="80551" y="65320"/>
                </a:cubicBezTo>
                <a:cubicBezTo>
                  <a:pt x="80551" y="65395"/>
                  <a:pt x="80551" y="65470"/>
                  <a:pt x="80551" y="65470"/>
                </a:cubicBezTo>
                <a:cubicBezTo>
                  <a:pt x="80551" y="65608"/>
                  <a:pt x="80588" y="65683"/>
                  <a:pt x="80588" y="65758"/>
                </a:cubicBezTo>
                <a:cubicBezTo>
                  <a:pt x="80588" y="65833"/>
                  <a:pt x="80624" y="65833"/>
                  <a:pt x="80624" y="65909"/>
                </a:cubicBezTo>
                <a:cubicBezTo>
                  <a:pt x="80624" y="66059"/>
                  <a:pt x="80588" y="66209"/>
                  <a:pt x="80624" y="66360"/>
                </a:cubicBezTo>
                <a:cubicBezTo>
                  <a:pt x="80624" y="66510"/>
                  <a:pt x="80661" y="66573"/>
                  <a:pt x="80728" y="66648"/>
                </a:cubicBezTo>
                <a:cubicBezTo>
                  <a:pt x="80728" y="66723"/>
                  <a:pt x="80728" y="66723"/>
                  <a:pt x="80765" y="66798"/>
                </a:cubicBezTo>
                <a:cubicBezTo>
                  <a:pt x="80802" y="66874"/>
                  <a:pt x="80839" y="66874"/>
                  <a:pt x="80839" y="66949"/>
                </a:cubicBezTo>
                <a:cubicBezTo>
                  <a:pt x="80839" y="67024"/>
                  <a:pt x="80875" y="67024"/>
                  <a:pt x="80875" y="67099"/>
                </a:cubicBezTo>
                <a:cubicBezTo>
                  <a:pt x="80912" y="67174"/>
                  <a:pt x="80875" y="67174"/>
                  <a:pt x="80875" y="67250"/>
                </a:cubicBezTo>
                <a:cubicBezTo>
                  <a:pt x="80912" y="67325"/>
                  <a:pt x="80912" y="67475"/>
                  <a:pt x="80912" y="67550"/>
                </a:cubicBezTo>
                <a:cubicBezTo>
                  <a:pt x="80949" y="67626"/>
                  <a:pt x="80949" y="67688"/>
                  <a:pt x="80949" y="67688"/>
                </a:cubicBezTo>
                <a:cubicBezTo>
                  <a:pt x="80949" y="67763"/>
                  <a:pt x="80986" y="67763"/>
                  <a:pt x="80986" y="67839"/>
                </a:cubicBezTo>
                <a:cubicBezTo>
                  <a:pt x="81022" y="67914"/>
                  <a:pt x="81022" y="67989"/>
                  <a:pt x="81022" y="67989"/>
                </a:cubicBezTo>
                <a:cubicBezTo>
                  <a:pt x="81022" y="68064"/>
                  <a:pt x="81022" y="68139"/>
                  <a:pt x="81022" y="68139"/>
                </a:cubicBezTo>
                <a:cubicBezTo>
                  <a:pt x="81022" y="68215"/>
                  <a:pt x="81059" y="68290"/>
                  <a:pt x="81059" y="68290"/>
                </a:cubicBezTo>
                <a:cubicBezTo>
                  <a:pt x="81059" y="68365"/>
                  <a:pt x="81096" y="68440"/>
                  <a:pt x="81096" y="68440"/>
                </a:cubicBezTo>
                <a:cubicBezTo>
                  <a:pt x="81133" y="68515"/>
                  <a:pt x="81163" y="68515"/>
                  <a:pt x="81163" y="68591"/>
                </a:cubicBezTo>
                <a:cubicBezTo>
                  <a:pt x="81206" y="68653"/>
                  <a:pt x="81206" y="68653"/>
                  <a:pt x="81206" y="68741"/>
                </a:cubicBezTo>
                <a:cubicBezTo>
                  <a:pt x="81237" y="68804"/>
                  <a:pt x="81274" y="68804"/>
                  <a:pt x="81274" y="68879"/>
                </a:cubicBezTo>
                <a:cubicBezTo>
                  <a:pt x="81310" y="68954"/>
                  <a:pt x="81310" y="69029"/>
                  <a:pt x="81310" y="69180"/>
                </a:cubicBezTo>
                <a:cubicBezTo>
                  <a:pt x="81310" y="69330"/>
                  <a:pt x="81310" y="69330"/>
                  <a:pt x="81310" y="69330"/>
                </a:cubicBezTo>
                <a:cubicBezTo>
                  <a:pt x="81274" y="69405"/>
                  <a:pt x="81274" y="69480"/>
                  <a:pt x="81274" y="69631"/>
                </a:cubicBezTo>
                <a:cubicBezTo>
                  <a:pt x="81274" y="69769"/>
                  <a:pt x="81274" y="69919"/>
                  <a:pt x="81347" y="70069"/>
                </a:cubicBezTo>
                <a:cubicBezTo>
                  <a:pt x="81347" y="70145"/>
                  <a:pt x="81384" y="70145"/>
                  <a:pt x="81421" y="70220"/>
                </a:cubicBezTo>
                <a:cubicBezTo>
                  <a:pt x="81421" y="70295"/>
                  <a:pt x="81421" y="70370"/>
                  <a:pt x="81457" y="70370"/>
                </a:cubicBezTo>
                <a:cubicBezTo>
                  <a:pt x="81457" y="70445"/>
                  <a:pt x="81494" y="70445"/>
                  <a:pt x="81494" y="70521"/>
                </a:cubicBezTo>
                <a:cubicBezTo>
                  <a:pt x="81568" y="70734"/>
                  <a:pt x="81604" y="70959"/>
                  <a:pt x="81678" y="71185"/>
                </a:cubicBezTo>
                <a:cubicBezTo>
                  <a:pt x="81709" y="71335"/>
                  <a:pt x="81745" y="71410"/>
                  <a:pt x="81782" y="71636"/>
                </a:cubicBezTo>
                <a:cubicBezTo>
                  <a:pt x="81782" y="71636"/>
                  <a:pt x="81782" y="71711"/>
                  <a:pt x="81782" y="71786"/>
                </a:cubicBezTo>
                <a:cubicBezTo>
                  <a:pt x="81819" y="71849"/>
                  <a:pt x="81819" y="71849"/>
                  <a:pt x="81819" y="71849"/>
                </a:cubicBezTo>
                <a:cubicBezTo>
                  <a:pt x="81819" y="71924"/>
                  <a:pt x="81856" y="71924"/>
                  <a:pt x="81892" y="72000"/>
                </a:cubicBezTo>
                <a:cubicBezTo>
                  <a:pt x="81929" y="72075"/>
                  <a:pt x="81929" y="72150"/>
                  <a:pt x="82003" y="72150"/>
                </a:cubicBezTo>
                <a:cubicBezTo>
                  <a:pt x="82039" y="72150"/>
                  <a:pt x="82076" y="72150"/>
                  <a:pt x="82113" y="72075"/>
                </a:cubicBezTo>
                <a:cubicBezTo>
                  <a:pt x="82113" y="72075"/>
                  <a:pt x="82150" y="72075"/>
                  <a:pt x="82180" y="72000"/>
                </a:cubicBezTo>
                <a:cubicBezTo>
                  <a:pt x="82180" y="71924"/>
                  <a:pt x="82180" y="71924"/>
                  <a:pt x="82180" y="71849"/>
                </a:cubicBezTo>
                <a:cubicBezTo>
                  <a:pt x="82180" y="71786"/>
                  <a:pt x="82223" y="71786"/>
                  <a:pt x="82223" y="71711"/>
                </a:cubicBezTo>
                <a:cubicBezTo>
                  <a:pt x="82254" y="71561"/>
                  <a:pt x="82290" y="71410"/>
                  <a:pt x="82327" y="71260"/>
                </a:cubicBezTo>
                <a:cubicBezTo>
                  <a:pt x="82364" y="71260"/>
                  <a:pt x="82364" y="71185"/>
                  <a:pt x="82364" y="71110"/>
                </a:cubicBezTo>
                <a:cubicBezTo>
                  <a:pt x="82401" y="71110"/>
                  <a:pt x="82437" y="71185"/>
                  <a:pt x="82437" y="71110"/>
                </a:cubicBezTo>
                <a:cubicBezTo>
                  <a:pt x="82474" y="71110"/>
                  <a:pt x="82511" y="71110"/>
                  <a:pt x="82511" y="71110"/>
                </a:cubicBezTo>
                <a:cubicBezTo>
                  <a:pt x="82548" y="71034"/>
                  <a:pt x="82584" y="71034"/>
                  <a:pt x="82584" y="70959"/>
                </a:cubicBezTo>
                <a:cubicBezTo>
                  <a:pt x="82621" y="70884"/>
                  <a:pt x="82658" y="70884"/>
                  <a:pt x="82658" y="70821"/>
                </a:cubicBezTo>
                <a:cubicBezTo>
                  <a:pt x="82658" y="70821"/>
                  <a:pt x="82658" y="70734"/>
                  <a:pt x="82695" y="70734"/>
                </a:cubicBezTo>
                <a:cubicBezTo>
                  <a:pt x="82695" y="70671"/>
                  <a:pt x="82695" y="70596"/>
                  <a:pt x="82695" y="70596"/>
                </a:cubicBezTo>
                <a:cubicBezTo>
                  <a:pt x="82725" y="70445"/>
                  <a:pt x="82762" y="70445"/>
                  <a:pt x="82762" y="70295"/>
                </a:cubicBezTo>
                <a:cubicBezTo>
                  <a:pt x="82762" y="70145"/>
                  <a:pt x="82725" y="70069"/>
                  <a:pt x="82762" y="69919"/>
                </a:cubicBezTo>
                <a:lnTo>
                  <a:pt x="82799" y="69844"/>
                </a:lnTo>
                <a:cubicBezTo>
                  <a:pt x="82836" y="69706"/>
                  <a:pt x="82836" y="69631"/>
                  <a:pt x="82872" y="69556"/>
                </a:cubicBezTo>
                <a:cubicBezTo>
                  <a:pt x="82872" y="69405"/>
                  <a:pt x="82909" y="69330"/>
                  <a:pt x="82909" y="69255"/>
                </a:cubicBezTo>
                <a:cubicBezTo>
                  <a:pt x="82909" y="69104"/>
                  <a:pt x="82909" y="69029"/>
                  <a:pt x="82909" y="68954"/>
                </a:cubicBezTo>
                <a:cubicBezTo>
                  <a:pt x="82909" y="68879"/>
                  <a:pt x="82872" y="68804"/>
                  <a:pt x="82872" y="68653"/>
                </a:cubicBezTo>
                <a:cubicBezTo>
                  <a:pt x="82872" y="68591"/>
                  <a:pt x="82909" y="68591"/>
                  <a:pt x="82909" y="68515"/>
                </a:cubicBezTo>
                <a:cubicBezTo>
                  <a:pt x="82909" y="67763"/>
                  <a:pt x="82909" y="67763"/>
                  <a:pt x="82909" y="67763"/>
                </a:cubicBezTo>
                <a:cubicBezTo>
                  <a:pt x="82909" y="67550"/>
                  <a:pt x="82872" y="67325"/>
                  <a:pt x="82872" y="67099"/>
                </a:cubicBezTo>
                <a:cubicBezTo>
                  <a:pt x="82872" y="67024"/>
                  <a:pt x="82909" y="67024"/>
                  <a:pt x="82909" y="66949"/>
                </a:cubicBezTo>
                <a:cubicBezTo>
                  <a:pt x="82946" y="66949"/>
                  <a:pt x="82946" y="66874"/>
                  <a:pt x="82946" y="66874"/>
                </a:cubicBezTo>
                <a:cubicBezTo>
                  <a:pt x="83019" y="66723"/>
                  <a:pt x="83093" y="66798"/>
                  <a:pt x="83166" y="66798"/>
                </a:cubicBezTo>
                <a:cubicBezTo>
                  <a:pt x="83240" y="66798"/>
                  <a:pt x="83307" y="66874"/>
                  <a:pt x="83381" y="66723"/>
                </a:cubicBezTo>
                <a:cubicBezTo>
                  <a:pt x="83418" y="66648"/>
                  <a:pt x="83418" y="66573"/>
                  <a:pt x="83418" y="66435"/>
                </a:cubicBezTo>
                <a:cubicBezTo>
                  <a:pt x="83418" y="66435"/>
                  <a:pt x="83454" y="66360"/>
                  <a:pt x="83454" y="66285"/>
                </a:cubicBezTo>
                <a:cubicBezTo>
                  <a:pt x="83491" y="66209"/>
                  <a:pt x="83491" y="66209"/>
                  <a:pt x="83528" y="66134"/>
                </a:cubicBezTo>
                <a:cubicBezTo>
                  <a:pt x="83565" y="66134"/>
                  <a:pt x="83565" y="66134"/>
                  <a:pt x="83601" y="66134"/>
                </a:cubicBezTo>
                <a:cubicBezTo>
                  <a:pt x="83638" y="66134"/>
                  <a:pt x="83638" y="66134"/>
                  <a:pt x="83675" y="66059"/>
                </a:cubicBezTo>
                <a:cubicBezTo>
                  <a:pt x="83712" y="66059"/>
                  <a:pt x="83712" y="65984"/>
                  <a:pt x="83742" y="65984"/>
                </a:cubicBezTo>
                <a:cubicBezTo>
                  <a:pt x="83779" y="65984"/>
                  <a:pt x="83779" y="65909"/>
                  <a:pt x="83779" y="65833"/>
                </a:cubicBezTo>
                <a:cubicBezTo>
                  <a:pt x="83816" y="65833"/>
                  <a:pt x="83852" y="65758"/>
                  <a:pt x="83852" y="65758"/>
                </a:cubicBezTo>
                <a:cubicBezTo>
                  <a:pt x="83889" y="65758"/>
                  <a:pt x="83926" y="65758"/>
                  <a:pt x="83926" y="65758"/>
                </a:cubicBezTo>
                <a:cubicBezTo>
                  <a:pt x="83963" y="65683"/>
                  <a:pt x="83963" y="65608"/>
                  <a:pt x="84000" y="65608"/>
                </a:cubicBezTo>
                <a:cubicBezTo>
                  <a:pt x="84036" y="65470"/>
                  <a:pt x="84036" y="65395"/>
                  <a:pt x="84073" y="65320"/>
                </a:cubicBezTo>
                <a:cubicBezTo>
                  <a:pt x="84073" y="65244"/>
                  <a:pt x="84110" y="65244"/>
                  <a:pt x="84110" y="65169"/>
                </a:cubicBezTo>
                <a:cubicBezTo>
                  <a:pt x="84147" y="65094"/>
                  <a:pt x="84147" y="65094"/>
                  <a:pt x="84183" y="65019"/>
                </a:cubicBezTo>
                <a:cubicBezTo>
                  <a:pt x="84183" y="64944"/>
                  <a:pt x="84214" y="64944"/>
                  <a:pt x="84214" y="64868"/>
                </a:cubicBezTo>
                <a:cubicBezTo>
                  <a:pt x="84287" y="64793"/>
                  <a:pt x="84324" y="64793"/>
                  <a:pt x="84361" y="64718"/>
                </a:cubicBezTo>
                <a:cubicBezTo>
                  <a:pt x="84398" y="64718"/>
                  <a:pt x="84398" y="64643"/>
                  <a:pt x="84434" y="64568"/>
                </a:cubicBezTo>
                <a:cubicBezTo>
                  <a:pt x="84434" y="64568"/>
                  <a:pt x="84434" y="64492"/>
                  <a:pt x="84471" y="64430"/>
                </a:cubicBezTo>
                <a:cubicBezTo>
                  <a:pt x="84471" y="64430"/>
                  <a:pt x="84471" y="64355"/>
                  <a:pt x="84508" y="64279"/>
                </a:cubicBezTo>
                <a:cubicBezTo>
                  <a:pt x="84508" y="64279"/>
                  <a:pt x="84545" y="64355"/>
                  <a:pt x="84581" y="64279"/>
                </a:cubicBezTo>
                <a:cubicBezTo>
                  <a:pt x="84581" y="64279"/>
                  <a:pt x="84618" y="64355"/>
                  <a:pt x="84618" y="64279"/>
                </a:cubicBezTo>
                <a:cubicBezTo>
                  <a:pt x="84655" y="64279"/>
                  <a:pt x="84692" y="64279"/>
                  <a:pt x="84692" y="64204"/>
                </a:cubicBezTo>
                <a:cubicBezTo>
                  <a:pt x="84728" y="64129"/>
                  <a:pt x="84692" y="64129"/>
                  <a:pt x="84692" y="64054"/>
                </a:cubicBezTo>
                <a:cubicBezTo>
                  <a:pt x="84728" y="63979"/>
                  <a:pt x="84759" y="63903"/>
                  <a:pt x="84833" y="63828"/>
                </a:cubicBezTo>
                <a:cubicBezTo>
                  <a:pt x="84833" y="63828"/>
                  <a:pt x="84869" y="63828"/>
                  <a:pt x="84906" y="63828"/>
                </a:cubicBezTo>
                <a:cubicBezTo>
                  <a:pt x="84943" y="63828"/>
                  <a:pt x="84980" y="63828"/>
                  <a:pt x="85053" y="63828"/>
                </a:cubicBezTo>
                <a:cubicBezTo>
                  <a:pt x="85053" y="63753"/>
                  <a:pt x="85090" y="63678"/>
                  <a:pt x="85090" y="63678"/>
                </a:cubicBezTo>
                <a:cubicBezTo>
                  <a:pt x="85163" y="63452"/>
                  <a:pt x="85127" y="63314"/>
                  <a:pt x="85127" y="63089"/>
                </a:cubicBezTo>
                <a:cubicBezTo>
                  <a:pt x="85163" y="63014"/>
                  <a:pt x="85163" y="62938"/>
                  <a:pt x="85163" y="62788"/>
                </a:cubicBezTo>
                <a:cubicBezTo>
                  <a:pt x="85488" y="62788"/>
                  <a:pt x="85488" y="62788"/>
                  <a:pt x="85488" y="62788"/>
                </a:cubicBezTo>
                <a:cubicBezTo>
                  <a:pt x="85525" y="62788"/>
                  <a:pt x="85525" y="62863"/>
                  <a:pt x="85562" y="62863"/>
                </a:cubicBezTo>
                <a:cubicBezTo>
                  <a:pt x="85598" y="62863"/>
                  <a:pt x="85635" y="62938"/>
                  <a:pt x="85672" y="62938"/>
                </a:cubicBezTo>
                <a:cubicBezTo>
                  <a:pt x="85709" y="62938"/>
                  <a:pt x="85709" y="62938"/>
                  <a:pt x="85709" y="62938"/>
                </a:cubicBezTo>
                <a:cubicBezTo>
                  <a:pt x="85745" y="62863"/>
                  <a:pt x="85745" y="62863"/>
                  <a:pt x="85776" y="62788"/>
                </a:cubicBezTo>
                <a:cubicBezTo>
                  <a:pt x="85776" y="62788"/>
                  <a:pt x="85813" y="62788"/>
                  <a:pt x="85849" y="62788"/>
                </a:cubicBezTo>
                <a:cubicBezTo>
                  <a:pt x="85886" y="62788"/>
                  <a:pt x="85886" y="62713"/>
                  <a:pt x="85923" y="62638"/>
                </a:cubicBezTo>
                <a:cubicBezTo>
                  <a:pt x="85923" y="62638"/>
                  <a:pt x="85960" y="62638"/>
                  <a:pt x="85996" y="62638"/>
                </a:cubicBezTo>
                <a:cubicBezTo>
                  <a:pt x="85996" y="62562"/>
                  <a:pt x="86033" y="62562"/>
                  <a:pt x="86033" y="62487"/>
                </a:cubicBezTo>
                <a:cubicBezTo>
                  <a:pt x="86070" y="62487"/>
                  <a:pt x="86070" y="62412"/>
                  <a:pt x="86070" y="62349"/>
                </a:cubicBezTo>
                <a:cubicBezTo>
                  <a:pt x="86431" y="62349"/>
                  <a:pt x="86431" y="62349"/>
                  <a:pt x="86431" y="62349"/>
                </a:cubicBezTo>
                <a:cubicBezTo>
                  <a:pt x="86431" y="61973"/>
                  <a:pt x="86431" y="61973"/>
                  <a:pt x="86431" y="61973"/>
                </a:cubicBezTo>
                <a:cubicBezTo>
                  <a:pt x="86468" y="61973"/>
                  <a:pt x="86505" y="61973"/>
                  <a:pt x="86542" y="61973"/>
                </a:cubicBezTo>
                <a:cubicBezTo>
                  <a:pt x="86578" y="61973"/>
                  <a:pt x="86615" y="61973"/>
                  <a:pt x="86615" y="61973"/>
                </a:cubicBezTo>
                <a:cubicBezTo>
                  <a:pt x="86652" y="62049"/>
                  <a:pt x="86652" y="62049"/>
                  <a:pt x="86689" y="62124"/>
                </a:cubicBezTo>
                <a:cubicBezTo>
                  <a:pt x="86689" y="62199"/>
                  <a:pt x="86689" y="62199"/>
                  <a:pt x="86689" y="62274"/>
                </a:cubicBezTo>
                <a:cubicBezTo>
                  <a:pt x="86725" y="62349"/>
                  <a:pt x="86725" y="62349"/>
                  <a:pt x="86725" y="62412"/>
                </a:cubicBezTo>
                <a:cubicBezTo>
                  <a:pt x="86762" y="62412"/>
                  <a:pt x="86799" y="62412"/>
                  <a:pt x="86799" y="62487"/>
                </a:cubicBezTo>
                <a:cubicBezTo>
                  <a:pt x="86830" y="62487"/>
                  <a:pt x="86830" y="62562"/>
                  <a:pt x="86830" y="62638"/>
                </a:cubicBezTo>
                <a:cubicBezTo>
                  <a:pt x="86866" y="62713"/>
                  <a:pt x="86866" y="62863"/>
                  <a:pt x="86903" y="62938"/>
                </a:cubicBezTo>
                <a:cubicBezTo>
                  <a:pt x="86903" y="63089"/>
                  <a:pt x="86866" y="63089"/>
                  <a:pt x="86866" y="63239"/>
                </a:cubicBezTo>
                <a:cubicBezTo>
                  <a:pt x="86866" y="63314"/>
                  <a:pt x="86903" y="63314"/>
                  <a:pt x="86903" y="63390"/>
                </a:cubicBezTo>
                <a:cubicBezTo>
                  <a:pt x="86903" y="63390"/>
                  <a:pt x="86940" y="63452"/>
                  <a:pt x="86940" y="63527"/>
                </a:cubicBezTo>
                <a:cubicBezTo>
                  <a:pt x="86940" y="63527"/>
                  <a:pt x="86977" y="63527"/>
                  <a:pt x="87013" y="63603"/>
                </a:cubicBezTo>
                <a:cubicBezTo>
                  <a:pt x="87013" y="63603"/>
                  <a:pt x="87013" y="63678"/>
                  <a:pt x="87013" y="63753"/>
                </a:cubicBezTo>
                <a:cubicBezTo>
                  <a:pt x="87087" y="63828"/>
                  <a:pt x="87124" y="63828"/>
                  <a:pt x="87160" y="63979"/>
                </a:cubicBezTo>
                <a:cubicBezTo>
                  <a:pt x="87197" y="63979"/>
                  <a:pt x="87234" y="63979"/>
                  <a:pt x="87234" y="64054"/>
                </a:cubicBezTo>
                <a:cubicBezTo>
                  <a:pt x="87271" y="64129"/>
                  <a:pt x="87271" y="64129"/>
                  <a:pt x="87307" y="64204"/>
                </a:cubicBezTo>
                <a:cubicBezTo>
                  <a:pt x="87307" y="64279"/>
                  <a:pt x="87338" y="64279"/>
                  <a:pt x="87338" y="64355"/>
                </a:cubicBezTo>
                <a:cubicBezTo>
                  <a:pt x="87338" y="64492"/>
                  <a:pt x="87338" y="64492"/>
                  <a:pt x="87338" y="64492"/>
                </a:cubicBezTo>
                <a:cubicBezTo>
                  <a:pt x="87338" y="64568"/>
                  <a:pt x="87338" y="64568"/>
                  <a:pt x="87338" y="64643"/>
                </a:cubicBezTo>
                <a:cubicBezTo>
                  <a:pt x="87307" y="64718"/>
                  <a:pt x="87338" y="64793"/>
                  <a:pt x="87338" y="64944"/>
                </a:cubicBezTo>
                <a:cubicBezTo>
                  <a:pt x="87338" y="64944"/>
                  <a:pt x="87307" y="64944"/>
                  <a:pt x="87338" y="64944"/>
                </a:cubicBezTo>
                <a:cubicBezTo>
                  <a:pt x="87375" y="64868"/>
                  <a:pt x="87411" y="64868"/>
                  <a:pt x="87448" y="64868"/>
                </a:cubicBezTo>
                <a:cubicBezTo>
                  <a:pt x="87485" y="64868"/>
                  <a:pt x="87522" y="64944"/>
                  <a:pt x="87522" y="64944"/>
                </a:cubicBezTo>
                <a:cubicBezTo>
                  <a:pt x="87558" y="64944"/>
                  <a:pt x="87595" y="64944"/>
                  <a:pt x="87595" y="65019"/>
                </a:cubicBezTo>
                <a:cubicBezTo>
                  <a:pt x="87632" y="65019"/>
                  <a:pt x="87595" y="65094"/>
                  <a:pt x="87595" y="65094"/>
                </a:cubicBezTo>
                <a:cubicBezTo>
                  <a:pt x="87595" y="65244"/>
                  <a:pt x="87595" y="65320"/>
                  <a:pt x="87595" y="65395"/>
                </a:cubicBezTo>
                <a:cubicBezTo>
                  <a:pt x="87595" y="65470"/>
                  <a:pt x="87558" y="65545"/>
                  <a:pt x="87558" y="65545"/>
                </a:cubicBezTo>
                <a:cubicBezTo>
                  <a:pt x="87522" y="65683"/>
                  <a:pt x="87522" y="65833"/>
                  <a:pt x="87522" y="65984"/>
                </a:cubicBezTo>
                <a:cubicBezTo>
                  <a:pt x="87522" y="66209"/>
                  <a:pt x="87522" y="66435"/>
                  <a:pt x="87595" y="66573"/>
                </a:cubicBezTo>
                <a:cubicBezTo>
                  <a:pt x="87632" y="66573"/>
                  <a:pt x="87669" y="66648"/>
                  <a:pt x="87669" y="66648"/>
                </a:cubicBezTo>
                <a:cubicBezTo>
                  <a:pt x="87705" y="66723"/>
                  <a:pt x="87705" y="66723"/>
                  <a:pt x="87742" y="66798"/>
                </a:cubicBezTo>
                <a:cubicBezTo>
                  <a:pt x="87779" y="66798"/>
                  <a:pt x="87846" y="66798"/>
                  <a:pt x="87883" y="66798"/>
                </a:cubicBezTo>
                <a:cubicBezTo>
                  <a:pt x="87957" y="66798"/>
                  <a:pt x="87957" y="66798"/>
                  <a:pt x="87957" y="66798"/>
                </a:cubicBezTo>
                <a:cubicBezTo>
                  <a:pt x="87993" y="66798"/>
                  <a:pt x="87993" y="66798"/>
                  <a:pt x="88030" y="66798"/>
                </a:cubicBezTo>
                <a:cubicBezTo>
                  <a:pt x="88067" y="66723"/>
                  <a:pt x="88030" y="66648"/>
                  <a:pt x="88067" y="66648"/>
                </a:cubicBezTo>
                <a:cubicBezTo>
                  <a:pt x="88067" y="66573"/>
                  <a:pt x="88104" y="66573"/>
                  <a:pt x="88140" y="66573"/>
                </a:cubicBezTo>
                <a:cubicBezTo>
                  <a:pt x="88177" y="66573"/>
                  <a:pt x="88177" y="66510"/>
                  <a:pt x="88214" y="66510"/>
                </a:cubicBezTo>
                <a:cubicBezTo>
                  <a:pt x="88251" y="66510"/>
                  <a:pt x="88287" y="66510"/>
                  <a:pt x="88355" y="66435"/>
                </a:cubicBezTo>
                <a:cubicBezTo>
                  <a:pt x="88355" y="66285"/>
                  <a:pt x="88355" y="66285"/>
                  <a:pt x="88355" y="66285"/>
                </a:cubicBezTo>
                <a:cubicBezTo>
                  <a:pt x="88355" y="66134"/>
                  <a:pt x="88355" y="66134"/>
                  <a:pt x="88355" y="66134"/>
                </a:cubicBezTo>
                <a:cubicBezTo>
                  <a:pt x="88355" y="66134"/>
                  <a:pt x="88392" y="66059"/>
                  <a:pt x="88392" y="65984"/>
                </a:cubicBezTo>
                <a:cubicBezTo>
                  <a:pt x="88502" y="66059"/>
                  <a:pt x="88575" y="66059"/>
                  <a:pt x="88612" y="66209"/>
                </a:cubicBezTo>
                <a:cubicBezTo>
                  <a:pt x="88649" y="66209"/>
                  <a:pt x="88649" y="66285"/>
                  <a:pt x="88649" y="66360"/>
                </a:cubicBezTo>
                <a:cubicBezTo>
                  <a:pt x="88686" y="66435"/>
                  <a:pt x="88686" y="66435"/>
                  <a:pt x="88686" y="66510"/>
                </a:cubicBezTo>
                <a:cubicBezTo>
                  <a:pt x="88722" y="66573"/>
                  <a:pt x="88722" y="66648"/>
                  <a:pt x="88759" y="66798"/>
                </a:cubicBezTo>
                <a:cubicBezTo>
                  <a:pt x="88759" y="66949"/>
                  <a:pt x="88759" y="67024"/>
                  <a:pt x="88796" y="67250"/>
                </a:cubicBezTo>
                <a:cubicBezTo>
                  <a:pt x="88796" y="67250"/>
                  <a:pt x="88796" y="67325"/>
                  <a:pt x="88833" y="67400"/>
                </a:cubicBezTo>
                <a:cubicBezTo>
                  <a:pt x="88833" y="67475"/>
                  <a:pt x="88863" y="67475"/>
                  <a:pt x="88863" y="67550"/>
                </a:cubicBezTo>
                <a:cubicBezTo>
                  <a:pt x="88863" y="67550"/>
                  <a:pt x="88937" y="67550"/>
                  <a:pt x="88937" y="67626"/>
                </a:cubicBezTo>
                <a:cubicBezTo>
                  <a:pt x="88937" y="67626"/>
                  <a:pt x="88937" y="67688"/>
                  <a:pt x="88937" y="67763"/>
                </a:cubicBezTo>
                <a:cubicBezTo>
                  <a:pt x="88937" y="67914"/>
                  <a:pt x="88833" y="67989"/>
                  <a:pt x="88833" y="68215"/>
                </a:cubicBezTo>
                <a:cubicBezTo>
                  <a:pt x="88833" y="68290"/>
                  <a:pt x="88863" y="68365"/>
                  <a:pt x="88863" y="68365"/>
                </a:cubicBezTo>
                <a:cubicBezTo>
                  <a:pt x="88863" y="68440"/>
                  <a:pt x="88900" y="68515"/>
                  <a:pt x="88900" y="68515"/>
                </a:cubicBezTo>
                <a:cubicBezTo>
                  <a:pt x="88900" y="68591"/>
                  <a:pt x="88937" y="68591"/>
                  <a:pt x="88973" y="68653"/>
                </a:cubicBezTo>
                <a:cubicBezTo>
                  <a:pt x="89010" y="68741"/>
                  <a:pt x="89010" y="68804"/>
                  <a:pt x="89084" y="68879"/>
                </a:cubicBezTo>
                <a:cubicBezTo>
                  <a:pt x="89084" y="68954"/>
                  <a:pt x="89120" y="68954"/>
                  <a:pt x="89157" y="69029"/>
                </a:cubicBezTo>
                <a:cubicBezTo>
                  <a:pt x="89157" y="69104"/>
                  <a:pt x="89194" y="69180"/>
                  <a:pt x="89194" y="69255"/>
                </a:cubicBezTo>
                <a:cubicBezTo>
                  <a:pt x="89194" y="69330"/>
                  <a:pt x="89157" y="69405"/>
                  <a:pt x="89157" y="69556"/>
                </a:cubicBezTo>
                <a:cubicBezTo>
                  <a:pt x="89157" y="69631"/>
                  <a:pt x="89194" y="69706"/>
                  <a:pt x="89194" y="69844"/>
                </a:cubicBezTo>
                <a:cubicBezTo>
                  <a:pt x="89194" y="69994"/>
                  <a:pt x="89157" y="70069"/>
                  <a:pt x="89084" y="70145"/>
                </a:cubicBezTo>
                <a:cubicBezTo>
                  <a:pt x="89084" y="70145"/>
                  <a:pt x="89047" y="70145"/>
                  <a:pt x="89010" y="70220"/>
                </a:cubicBezTo>
                <a:cubicBezTo>
                  <a:pt x="89010" y="70220"/>
                  <a:pt x="88973" y="70220"/>
                  <a:pt x="88937" y="70220"/>
                </a:cubicBezTo>
                <a:cubicBezTo>
                  <a:pt x="88937" y="70295"/>
                  <a:pt x="88937" y="70370"/>
                  <a:pt x="88900" y="70370"/>
                </a:cubicBezTo>
                <a:cubicBezTo>
                  <a:pt x="88900" y="70445"/>
                  <a:pt x="88900" y="70521"/>
                  <a:pt x="88900" y="70521"/>
                </a:cubicBezTo>
                <a:cubicBezTo>
                  <a:pt x="88900" y="70671"/>
                  <a:pt x="88900" y="70821"/>
                  <a:pt x="88900" y="70959"/>
                </a:cubicBezTo>
                <a:cubicBezTo>
                  <a:pt x="88900" y="71110"/>
                  <a:pt x="88900" y="71110"/>
                  <a:pt x="88900" y="71110"/>
                </a:cubicBezTo>
                <a:cubicBezTo>
                  <a:pt x="88900" y="71185"/>
                  <a:pt x="88863" y="71260"/>
                  <a:pt x="88863" y="71410"/>
                </a:cubicBezTo>
                <a:cubicBezTo>
                  <a:pt x="88863" y="71486"/>
                  <a:pt x="88863" y="71561"/>
                  <a:pt x="88863" y="71636"/>
                </a:cubicBezTo>
                <a:cubicBezTo>
                  <a:pt x="88863" y="71786"/>
                  <a:pt x="88863" y="71849"/>
                  <a:pt x="88863" y="72000"/>
                </a:cubicBezTo>
                <a:cubicBezTo>
                  <a:pt x="88900" y="72075"/>
                  <a:pt x="88900" y="72075"/>
                  <a:pt x="88937" y="72150"/>
                </a:cubicBezTo>
                <a:cubicBezTo>
                  <a:pt x="88973" y="72150"/>
                  <a:pt x="88973" y="72150"/>
                  <a:pt x="89010" y="72225"/>
                </a:cubicBezTo>
                <a:cubicBezTo>
                  <a:pt x="89010" y="72225"/>
                  <a:pt x="89047" y="72225"/>
                  <a:pt x="89084" y="72225"/>
                </a:cubicBezTo>
                <a:cubicBezTo>
                  <a:pt x="89120" y="72300"/>
                  <a:pt x="89157" y="72451"/>
                  <a:pt x="89194" y="72526"/>
                </a:cubicBezTo>
                <a:cubicBezTo>
                  <a:pt x="89231" y="72676"/>
                  <a:pt x="89267" y="72751"/>
                  <a:pt x="89341" y="72751"/>
                </a:cubicBezTo>
                <a:cubicBezTo>
                  <a:pt x="89378" y="72814"/>
                  <a:pt x="89378" y="72814"/>
                  <a:pt x="89408" y="72814"/>
                </a:cubicBezTo>
                <a:cubicBezTo>
                  <a:pt x="89445" y="72814"/>
                  <a:pt x="89445" y="72902"/>
                  <a:pt x="89445" y="72965"/>
                </a:cubicBezTo>
                <a:cubicBezTo>
                  <a:pt x="89482" y="73040"/>
                  <a:pt x="89519" y="73040"/>
                  <a:pt x="89519" y="73115"/>
                </a:cubicBezTo>
                <a:cubicBezTo>
                  <a:pt x="89519" y="73265"/>
                  <a:pt x="89519" y="73265"/>
                  <a:pt x="89519" y="73416"/>
                </a:cubicBezTo>
                <a:cubicBezTo>
                  <a:pt x="89519" y="73566"/>
                  <a:pt x="89519" y="73641"/>
                  <a:pt x="89555" y="73716"/>
                </a:cubicBezTo>
                <a:cubicBezTo>
                  <a:pt x="89555" y="73792"/>
                  <a:pt x="89629" y="73867"/>
                  <a:pt x="89629" y="74005"/>
                </a:cubicBezTo>
                <a:cubicBezTo>
                  <a:pt x="89666" y="74080"/>
                  <a:pt x="89629" y="74080"/>
                  <a:pt x="89666" y="74155"/>
                </a:cubicBezTo>
                <a:cubicBezTo>
                  <a:pt x="89666" y="74230"/>
                  <a:pt x="89702" y="74230"/>
                  <a:pt x="89739" y="74306"/>
                </a:cubicBezTo>
                <a:cubicBezTo>
                  <a:pt x="89739" y="74456"/>
                  <a:pt x="89776" y="74531"/>
                  <a:pt x="89776" y="74681"/>
                </a:cubicBezTo>
                <a:cubicBezTo>
                  <a:pt x="89776" y="75421"/>
                  <a:pt x="89776" y="75421"/>
                  <a:pt x="89776" y="75421"/>
                </a:cubicBezTo>
                <a:cubicBezTo>
                  <a:pt x="89776" y="75496"/>
                  <a:pt x="89813" y="75496"/>
                  <a:pt x="89813" y="75571"/>
                </a:cubicBezTo>
                <a:cubicBezTo>
                  <a:pt x="89813" y="75646"/>
                  <a:pt x="89813" y="75722"/>
                  <a:pt x="89813" y="75722"/>
                </a:cubicBezTo>
                <a:cubicBezTo>
                  <a:pt x="89849" y="75797"/>
                  <a:pt x="89849" y="75872"/>
                  <a:pt x="89880" y="75872"/>
                </a:cubicBezTo>
                <a:cubicBezTo>
                  <a:pt x="89917" y="75947"/>
                  <a:pt x="89917" y="76010"/>
                  <a:pt x="89954" y="76010"/>
                </a:cubicBezTo>
                <a:cubicBezTo>
                  <a:pt x="89954" y="76085"/>
                  <a:pt x="89990" y="76085"/>
                  <a:pt x="90027" y="76085"/>
                </a:cubicBezTo>
                <a:cubicBezTo>
                  <a:pt x="90101" y="76236"/>
                  <a:pt x="90137" y="76311"/>
                  <a:pt x="90248" y="76386"/>
                </a:cubicBezTo>
                <a:cubicBezTo>
                  <a:pt x="90284" y="76461"/>
                  <a:pt x="90358" y="76461"/>
                  <a:pt x="90395" y="76536"/>
                </a:cubicBezTo>
                <a:cubicBezTo>
                  <a:pt x="90425" y="76612"/>
                  <a:pt x="90425" y="76687"/>
                  <a:pt x="90462" y="76762"/>
                </a:cubicBezTo>
                <a:cubicBezTo>
                  <a:pt x="90499" y="76837"/>
                  <a:pt x="90499" y="76912"/>
                  <a:pt x="90499" y="76912"/>
                </a:cubicBezTo>
                <a:cubicBezTo>
                  <a:pt x="90535" y="76975"/>
                  <a:pt x="90572" y="76975"/>
                  <a:pt x="90572" y="76975"/>
                </a:cubicBezTo>
                <a:cubicBezTo>
                  <a:pt x="90609" y="76975"/>
                  <a:pt x="90609" y="76975"/>
                  <a:pt x="90646" y="76975"/>
                </a:cubicBezTo>
                <a:cubicBezTo>
                  <a:pt x="90683" y="77063"/>
                  <a:pt x="90719" y="77063"/>
                  <a:pt x="90756" y="77063"/>
                </a:cubicBezTo>
                <a:cubicBezTo>
                  <a:pt x="90793" y="77125"/>
                  <a:pt x="90830" y="77125"/>
                  <a:pt x="90866" y="77125"/>
                </a:cubicBezTo>
                <a:cubicBezTo>
                  <a:pt x="90897" y="77125"/>
                  <a:pt x="90897" y="77125"/>
                  <a:pt x="90897" y="77125"/>
                </a:cubicBezTo>
                <a:cubicBezTo>
                  <a:pt x="90940" y="77125"/>
                  <a:pt x="90940" y="77063"/>
                  <a:pt x="90970" y="77063"/>
                </a:cubicBezTo>
                <a:cubicBezTo>
                  <a:pt x="90940" y="76912"/>
                  <a:pt x="90897" y="76837"/>
                  <a:pt x="90866" y="76762"/>
                </a:cubicBezTo>
                <a:cubicBezTo>
                  <a:pt x="90866" y="76687"/>
                  <a:pt x="90866" y="76612"/>
                  <a:pt x="90830" y="76612"/>
                </a:cubicBezTo>
                <a:cubicBezTo>
                  <a:pt x="90830" y="76612"/>
                  <a:pt x="90793" y="76612"/>
                  <a:pt x="90756" y="76612"/>
                </a:cubicBezTo>
                <a:cubicBezTo>
                  <a:pt x="90719" y="76461"/>
                  <a:pt x="90683" y="76386"/>
                  <a:pt x="90683" y="76311"/>
                </a:cubicBezTo>
                <a:cubicBezTo>
                  <a:pt x="90683" y="76160"/>
                  <a:pt x="90683" y="76085"/>
                  <a:pt x="90683" y="75947"/>
                </a:cubicBezTo>
                <a:cubicBezTo>
                  <a:pt x="90683" y="75947"/>
                  <a:pt x="90683" y="75872"/>
                  <a:pt x="90683" y="75797"/>
                </a:cubicBezTo>
                <a:cubicBezTo>
                  <a:pt x="90646" y="75646"/>
                  <a:pt x="90683" y="75571"/>
                  <a:pt x="90683" y="75421"/>
                </a:cubicBezTo>
                <a:cubicBezTo>
                  <a:pt x="90683" y="75346"/>
                  <a:pt x="90646" y="75271"/>
                  <a:pt x="90646" y="75271"/>
                </a:cubicBezTo>
                <a:cubicBezTo>
                  <a:pt x="90646" y="75195"/>
                  <a:pt x="90609" y="75120"/>
                  <a:pt x="90609" y="75120"/>
                </a:cubicBezTo>
                <a:cubicBezTo>
                  <a:pt x="90609" y="75045"/>
                  <a:pt x="90535" y="75045"/>
                  <a:pt x="90535" y="74982"/>
                </a:cubicBezTo>
                <a:cubicBezTo>
                  <a:pt x="90535" y="74832"/>
                  <a:pt x="90535" y="74681"/>
                  <a:pt x="90535" y="74531"/>
                </a:cubicBezTo>
                <a:cubicBezTo>
                  <a:pt x="90535" y="74381"/>
                  <a:pt x="90535" y="74381"/>
                  <a:pt x="90535" y="74381"/>
                </a:cubicBezTo>
                <a:cubicBezTo>
                  <a:pt x="90535" y="74306"/>
                  <a:pt x="90535" y="74306"/>
                  <a:pt x="90535" y="74230"/>
                </a:cubicBezTo>
                <a:cubicBezTo>
                  <a:pt x="90535" y="74080"/>
                  <a:pt x="90535" y="74080"/>
                  <a:pt x="90535" y="74080"/>
                </a:cubicBezTo>
                <a:cubicBezTo>
                  <a:pt x="90535" y="74005"/>
                  <a:pt x="90499" y="74005"/>
                  <a:pt x="90499" y="73930"/>
                </a:cubicBezTo>
                <a:cubicBezTo>
                  <a:pt x="90499" y="73641"/>
                  <a:pt x="90499" y="73641"/>
                  <a:pt x="90499" y="73641"/>
                </a:cubicBezTo>
                <a:cubicBezTo>
                  <a:pt x="90425" y="73641"/>
                  <a:pt x="90358" y="73716"/>
                  <a:pt x="90284" y="73641"/>
                </a:cubicBezTo>
                <a:cubicBezTo>
                  <a:pt x="90284" y="73566"/>
                  <a:pt x="90248" y="73566"/>
                  <a:pt x="90248" y="73491"/>
                </a:cubicBezTo>
                <a:cubicBezTo>
                  <a:pt x="90211" y="73491"/>
                  <a:pt x="90211" y="73416"/>
                  <a:pt x="90174" y="73340"/>
                </a:cubicBezTo>
                <a:cubicBezTo>
                  <a:pt x="90137" y="73340"/>
                  <a:pt x="90137" y="73340"/>
                  <a:pt x="90101" y="73265"/>
                </a:cubicBezTo>
                <a:cubicBezTo>
                  <a:pt x="90064" y="73265"/>
                  <a:pt x="90064" y="73190"/>
                  <a:pt x="90027" y="73115"/>
                </a:cubicBezTo>
                <a:cubicBezTo>
                  <a:pt x="89990" y="73115"/>
                  <a:pt x="89954" y="73040"/>
                  <a:pt x="89880" y="73040"/>
                </a:cubicBezTo>
                <a:cubicBezTo>
                  <a:pt x="89880" y="73040"/>
                  <a:pt x="89849" y="73040"/>
                  <a:pt x="89813" y="73040"/>
                </a:cubicBezTo>
                <a:cubicBezTo>
                  <a:pt x="89739" y="72965"/>
                  <a:pt x="89739" y="72902"/>
                  <a:pt x="89702" y="72814"/>
                </a:cubicBezTo>
                <a:cubicBezTo>
                  <a:pt x="89666" y="72751"/>
                  <a:pt x="89629" y="72751"/>
                  <a:pt x="89629" y="72676"/>
                </a:cubicBezTo>
                <a:cubicBezTo>
                  <a:pt x="89629" y="72601"/>
                  <a:pt x="89629" y="72601"/>
                  <a:pt x="89629" y="72526"/>
                </a:cubicBezTo>
                <a:cubicBezTo>
                  <a:pt x="89592" y="72451"/>
                  <a:pt x="89629" y="72375"/>
                  <a:pt x="89629" y="72225"/>
                </a:cubicBezTo>
                <a:cubicBezTo>
                  <a:pt x="89629" y="72225"/>
                  <a:pt x="89629" y="72150"/>
                  <a:pt x="89629" y="72075"/>
                </a:cubicBezTo>
                <a:cubicBezTo>
                  <a:pt x="89629" y="72075"/>
                  <a:pt x="89629" y="72000"/>
                  <a:pt x="89592" y="71924"/>
                </a:cubicBezTo>
                <a:cubicBezTo>
                  <a:pt x="89592" y="71924"/>
                  <a:pt x="89555" y="71924"/>
                  <a:pt x="89519" y="71849"/>
                </a:cubicBezTo>
                <a:cubicBezTo>
                  <a:pt x="89519" y="71849"/>
                  <a:pt x="89482" y="71849"/>
                  <a:pt x="89445" y="71786"/>
                </a:cubicBezTo>
                <a:cubicBezTo>
                  <a:pt x="89445" y="71711"/>
                  <a:pt x="89445" y="71636"/>
                  <a:pt x="89445" y="71561"/>
                </a:cubicBezTo>
                <a:cubicBezTo>
                  <a:pt x="89445" y="71410"/>
                  <a:pt x="89445" y="71410"/>
                  <a:pt x="89445" y="71410"/>
                </a:cubicBezTo>
                <a:cubicBezTo>
                  <a:pt x="89445" y="71335"/>
                  <a:pt x="89445" y="71260"/>
                  <a:pt x="89445" y="71260"/>
                </a:cubicBezTo>
                <a:cubicBezTo>
                  <a:pt x="89445" y="71185"/>
                  <a:pt x="89408" y="71260"/>
                  <a:pt x="89378" y="71185"/>
                </a:cubicBezTo>
                <a:cubicBezTo>
                  <a:pt x="89341" y="71185"/>
                  <a:pt x="89341" y="71185"/>
                  <a:pt x="89304" y="71110"/>
                </a:cubicBezTo>
                <a:cubicBezTo>
                  <a:pt x="89267" y="71110"/>
                  <a:pt x="89267" y="71110"/>
                  <a:pt x="89267" y="71110"/>
                </a:cubicBezTo>
                <a:cubicBezTo>
                  <a:pt x="89267" y="70370"/>
                  <a:pt x="89267" y="70370"/>
                  <a:pt x="89267" y="70370"/>
                </a:cubicBezTo>
                <a:cubicBezTo>
                  <a:pt x="89267" y="70145"/>
                  <a:pt x="89341" y="70069"/>
                  <a:pt x="89378" y="69919"/>
                </a:cubicBezTo>
                <a:cubicBezTo>
                  <a:pt x="89445" y="69769"/>
                  <a:pt x="89445" y="69631"/>
                  <a:pt x="89482" y="69480"/>
                </a:cubicBezTo>
                <a:cubicBezTo>
                  <a:pt x="89519" y="69405"/>
                  <a:pt x="89519" y="69330"/>
                  <a:pt x="89519" y="69255"/>
                </a:cubicBezTo>
                <a:cubicBezTo>
                  <a:pt x="89519" y="69180"/>
                  <a:pt x="89482" y="69104"/>
                  <a:pt x="89482" y="68954"/>
                </a:cubicBezTo>
                <a:cubicBezTo>
                  <a:pt x="89482" y="68879"/>
                  <a:pt x="89482" y="68879"/>
                  <a:pt x="89519" y="68804"/>
                </a:cubicBezTo>
                <a:cubicBezTo>
                  <a:pt x="89519" y="68741"/>
                  <a:pt x="89555" y="68741"/>
                  <a:pt x="89592" y="68653"/>
                </a:cubicBezTo>
                <a:cubicBezTo>
                  <a:pt x="89592" y="68591"/>
                  <a:pt x="89629" y="68591"/>
                  <a:pt x="89629" y="68515"/>
                </a:cubicBezTo>
                <a:cubicBezTo>
                  <a:pt x="89666" y="68515"/>
                  <a:pt x="89702" y="68515"/>
                  <a:pt x="89702" y="68515"/>
                </a:cubicBezTo>
                <a:cubicBezTo>
                  <a:pt x="89739" y="68591"/>
                  <a:pt x="89739" y="68591"/>
                  <a:pt x="89776" y="68653"/>
                </a:cubicBezTo>
                <a:cubicBezTo>
                  <a:pt x="89813" y="68653"/>
                  <a:pt x="89776" y="68741"/>
                  <a:pt x="89813" y="68804"/>
                </a:cubicBezTo>
                <a:cubicBezTo>
                  <a:pt x="89813" y="68804"/>
                  <a:pt x="89880" y="68804"/>
                  <a:pt x="89880" y="68879"/>
                </a:cubicBezTo>
                <a:cubicBezTo>
                  <a:pt x="89917" y="68954"/>
                  <a:pt x="89880" y="69104"/>
                  <a:pt x="89917" y="69180"/>
                </a:cubicBezTo>
                <a:cubicBezTo>
                  <a:pt x="89917" y="69255"/>
                  <a:pt x="89954" y="69255"/>
                  <a:pt x="89990" y="69255"/>
                </a:cubicBezTo>
                <a:cubicBezTo>
                  <a:pt x="90027" y="69330"/>
                  <a:pt x="90027" y="69330"/>
                  <a:pt x="90101" y="69330"/>
                </a:cubicBezTo>
                <a:cubicBezTo>
                  <a:pt x="90137" y="69330"/>
                  <a:pt x="90137" y="69330"/>
                  <a:pt x="90137" y="69330"/>
                </a:cubicBezTo>
                <a:cubicBezTo>
                  <a:pt x="90137" y="69330"/>
                  <a:pt x="90174" y="69255"/>
                  <a:pt x="90211" y="69255"/>
                </a:cubicBezTo>
                <a:lnTo>
                  <a:pt x="90248" y="69180"/>
                </a:lnTo>
                <a:cubicBezTo>
                  <a:pt x="90321" y="69180"/>
                  <a:pt x="90321" y="69330"/>
                  <a:pt x="90358" y="69480"/>
                </a:cubicBezTo>
                <a:cubicBezTo>
                  <a:pt x="90395" y="69556"/>
                  <a:pt x="90462" y="69631"/>
                  <a:pt x="90462" y="69769"/>
                </a:cubicBezTo>
                <a:cubicBezTo>
                  <a:pt x="90499" y="69844"/>
                  <a:pt x="90499" y="69919"/>
                  <a:pt x="90535" y="70069"/>
                </a:cubicBezTo>
                <a:cubicBezTo>
                  <a:pt x="90535" y="70145"/>
                  <a:pt x="90572" y="70220"/>
                  <a:pt x="90609" y="70370"/>
                </a:cubicBezTo>
                <a:cubicBezTo>
                  <a:pt x="90609" y="70445"/>
                  <a:pt x="90646" y="70521"/>
                  <a:pt x="90683" y="70671"/>
                </a:cubicBezTo>
                <a:cubicBezTo>
                  <a:pt x="90719" y="70734"/>
                  <a:pt x="90756" y="70821"/>
                  <a:pt x="90793" y="70884"/>
                </a:cubicBezTo>
                <a:cubicBezTo>
                  <a:pt x="90830" y="70884"/>
                  <a:pt x="90866" y="70884"/>
                  <a:pt x="90866" y="70884"/>
                </a:cubicBezTo>
                <a:cubicBezTo>
                  <a:pt x="90897" y="70884"/>
                  <a:pt x="90940" y="70884"/>
                  <a:pt x="90940" y="70884"/>
                </a:cubicBezTo>
                <a:cubicBezTo>
                  <a:pt x="90970" y="70959"/>
                  <a:pt x="91007" y="70959"/>
                  <a:pt x="91007" y="70959"/>
                </a:cubicBezTo>
                <a:cubicBezTo>
                  <a:pt x="91044" y="70959"/>
                  <a:pt x="91081" y="70959"/>
                  <a:pt x="91081" y="70959"/>
                </a:cubicBezTo>
                <a:cubicBezTo>
                  <a:pt x="91117" y="71034"/>
                  <a:pt x="91154" y="71034"/>
                  <a:pt x="91154" y="71110"/>
                </a:cubicBezTo>
                <a:cubicBezTo>
                  <a:pt x="91154" y="71260"/>
                  <a:pt x="91081" y="71335"/>
                  <a:pt x="91081" y="71410"/>
                </a:cubicBezTo>
                <a:cubicBezTo>
                  <a:pt x="91044" y="71561"/>
                  <a:pt x="91044" y="71636"/>
                  <a:pt x="91044" y="71711"/>
                </a:cubicBezTo>
                <a:cubicBezTo>
                  <a:pt x="91044" y="71924"/>
                  <a:pt x="91081" y="72075"/>
                  <a:pt x="91154" y="72300"/>
                </a:cubicBezTo>
                <a:cubicBezTo>
                  <a:pt x="91191" y="72300"/>
                  <a:pt x="91191" y="72225"/>
                  <a:pt x="91228" y="72150"/>
                </a:cubicBezTo>
                <a:cubicBezTo>
                  <a:pt x="91264" y="72075"/>
                  <a:pt x="91264" y="72000"/>
                  <a:pt x="91338" y="71849"/>
                </a:cubicBezTo>
                <a:cubicBezTo>
                  <a:pt x="91375" y="71849"/>
                  <a:pt x="91375" y="71849"/>
                  <a:pt x="91411" y="71786"/>
                </a:cubicBezTo>
                <a:cubicBezTo>
                  <a:pt x="91442" y="71711"/>
                  <a:pt x="91442" y="71711"/>
                  <a:pt x="91479" y="71636"/>
                </a:cubicBezTo>
                <a:cubicBezTo>
                  <a:pt x="91516" y="71561"/>
                  <a:pt x="91516" y="71561"/>
                  <a:pt x="91552" y="71486"/>
                </a:cubicBezTo>
                <a:cubicBezTo>
                  <a:pt x="91589" y="71486"/>
                  <a:pt x="91626" y="71410"/>
                  <a:pt x="91626" y="71410"/>
                </a:cubicBezTo>
                <a:cubicBezTo>
                  <a:pt x="91626" y="71335"/>
                  <a:pt x="91663" y="71260"/>
                  <a:pt x="91663" y="71260"/>
                </a:cubicBezTo>
                <a:cubicBezTo>
                  <a:pt x="91663" y="71185"/>
                  <a:pt x="91699" y="71185"/>
                  <a:pt x="91699" y="71110"/>
                </a:cubicBezTo>
                <a:cubicBezTo>
                  <a:pt x="91736" y="71034"/>
                  <a:pt x="91736" y="71034"/>
                  <a:pt x="91736" y="70959"/>
                </a:cubicBezTo>
                <a:cubicBezTo>
                  <a:pt x="91736" y="70884"/>
                  <a:pt x="91736" y="70884"/>
                  <a:pt x="91736" y="70821"/>
                </a:cubicBezTo>
                <a:cubicBezTo>
                  <a:pt x="91773" y="70734"/>
                  <a:pt x="91773" y="70671"/>
                  <a:pt x="91810" y="70671"/>
                </a:cubicBezTo>
                <a:cubicBezTo>
                  <a:pt x="91846" y="70671"/>
                  <a:pt x="91883" y="70734"/>
                  <a:pt x="91914" y="70734"/>
                </a:cubicBezTo>
                <a:cubicBezTo>
                  <a:pt x="91987" y="70734"/>
                  <a:pt x="92024" y="70734"/>
                  <a:pt x="92061" y="70734"/>
                </a:cubicBezTo>
                <a:cubicBezTo>
                  <a:pt x="92098" y="70671"/>
                  <a:pt x="92134" y="70671"/>
                  <a:pt x="92134" y="70596"/>
                </a:cubicBezTo>
                <a:cubicBezTo>
                  <a:pt x="92208" y="70521"/>
                  <a:pt x="92245" y="70370"/>
                  <a:pt x="92318" y="70295"/>
                </a:cubicBezTo>
                <a:cubicBezTo>
                  <a:pt x="92355" y="70220"/>
                  <a:pt x="92355" y="70145"/>
                  <a:pt x="92392" y="70145"/>
                </a:cubicBezTo>
                <a:cubicBezTo>
                  <a:pt x="92428" y="70145"/>
                  <a:pt x="92459" y="70145"/>
                  <a:pt x="92459" y="70069"/>
                </a:cubicBezTo>
                <a:cubicBezTo>
                  <a:pt x="92496" y="70069"/>
                  <a:pt x="92532" y="70069"/>
                  <a:pt x="92532" y="69994"/>
                </a:cubicBezTo>
                <a:cubicBezTo>
                  <a:pt x="92532" y="69919"/>
                  <a:pt x="92532" y="69919"/>
                  <a:pt x="92569" y="69844"/>
                </a:cubicBezTo>
                <a:cubicBezTo>
                  <a:pt x="92569" y="69769"/>
                  <a:pt x="92569" y="69706"/>
                  <a:pt x="92569" y="69556"/>
                </a:cubicBezTo>
                <a:cubicBezTo>
                  <a:pt x="92569" y="69330"/>
                  <a:pt x="92569" y="69104"/>
                  <a:pt x="92569" y="68879"/>
                </a:cubicBezTo>
                <a:cubicBezTo>
                  <a:pt x="92569" y="68365"/>
                  <a:pt x="92569" y="68365"/>
                  <a:pt x="92569" y="68365"/>
                </a:cubicBezTo>
                <a:cubicBezTo>
                  <a:pt x="92569" y="68215"/>
                  <a:pt x="92569" y="68139"/>
                  <a:pt x="92569" y="67989"/>
                </a:cubicBezTo>
                <a:cubicBezTo>
                  <a:pt x="92532" y="67839"/>
                  <a:pt x="92496" y="67763"/>
                  <a:pt x="92459" y="67550"/>
                </a:cubicBezTo>
                <a:cubicBezTo>
                  <a:pt x="92459" y="67475"/>
                  <a:pt x="92428" y="67400"/>
                  <a:pt x="92428" y="67250"/>
                </a:cubicBezTo>
                <a:cubicBezTo>
                  <a:pt x="92428" y="67099"/>
                  <a:pt x="92428" y="67024"/>
                  <a:pt x="92428" y="66949"/>
                </a:cubicBezTo>
                <a:cubicBezTo>
                  <a:pt x="92355" y="66949"/>
                  <a:pt x="92318" y="66949"/>
                  <a:pt x="92245" y="66949"/>
                </a:cubicBezTo>
                <a:cubicBezTo>
                  <a:pt x="92245" y="66874"/>
                  <a:pt x="92208" y="66874"/>
                  <a:pt x="92171" y="66874"/>
                </a:cubicBezTo>
                <a:cubicBezTo>
                  <a:pt x="92171" y="66798"/>
                  <a:pt x="92171" y="66723"/>
                  <a:pt x="92134" y="66723"/>
                </a:cubicBezTo>
                <a:cubicBezTo>
                  <a:pt x="92098" y="66573"/>
                  <a:pt x="92061" y="66510"/>
                  <a:pt x="92024" y="66360"/>
                </a:cubicBezTo>
                <a:cubicBezTo>
                  <a:pt x="92024" y="66360"/>
                  <a:pt x="92024" y="66285"/>
                  <a:pt x="92024" y="66209"/>
                </a:cubicBezTo>
                <a:cubicBezTo>
                  <a:pt x="92024" y="66209"/>
                  <a:pt x="91987" y="66209"/>
                  <a:pt x="91957" y="66209"/>
                </a:cubicBezTo>
                <a:cubicBezTo>
                  <a:pt x="91914" y="66134"/>
                  <a:pt x="91914" y="66134"/>
                  <a:pt x="91883" y="66059"/>
                </a:cubicBezTo>
                <a:cubicBezTo>
                  <a:pt x="91846" y="65984"/>
                  <a:pt x="91810" y="65984"/>
                  <a:pt x="91736" y="65909"/>
                </a:cubicBezTo>
                <a:cubicBezTo>
                  <a:pt x="91736" y="65833"/>
                  <a:pt x="91699" y="65833"/>
                  <a:pt x="91663" y="65758"/>
                </a:cubicBezTo>
                <a:cubicBezTo>
                  <a:pt x="91663" y="65758"/>
                  <a:pt x="91663" y="65683"/>
                  <a:pt x="91626" y="65608"/>
                </a:cubicBezTo>
                <a:cubicBezTo>
                  <a:pt x="91589" y="65545"/>
                  <a:pt x="91552" y="65608"/>
                  <a:pt x="91552" y="65545"/>
                </a:cubicBezTo>
                <a:cubicBezTo>
                  <a:pt x="91552" y="65470"/>
                  <a:pt x="91552" y="65320"/>
                  <a:pt x="91552" y="65244"/>
                </a:cubicBezTo>
                <a:cubicBezTo>
                  <a:pt x="91552" y="65169"/>
                  <a:pt x="91552" y="65169"/>
                  <a:pt x="91552" y="65094"/>
                </a:cubicBezTo>
                <a:cubicBezTo>
                  <a:pt x="91552" y="65019"/>
                  <a:pt x="91479" y="65019"/>
                  <a:pt x="91479" y="65019"/>
                </a:cubicBezTo>
                <a:cubicBezTo>
                  <a:pt x="91442" y="64868"/>
                  <a:pt x="91479" y="64868"/>
                  <a:pt x="91479" y="64718"/>
                </a:cubicBezTo>
                <a:cubicBezTo>
                  <a:pt x="91479" y="64643"/>
                  <a:pt x="91442" y="64568"/>
                  <a:pt x="91479" y="64492"/>
                </a:cubicBezTo>
                <a:cubicBezTo>
                  <a:pt x="91479" y="64430"/>
                  <a:pt x="91479" y="64430"/>
                  <a:pt x="91479" y="64355"/>
                </a:cubicBezTo>
                <a:cubicBezTo>
                  <a:pt x="91479" y="64279"/>
                  <a:pt x="91552" y="64279"/>
                  <a:pt x="91552" y="64204"/>
                </a:cubicBezTo>
                <a:cubicBezTo>
                  <a:pt x="91589" y="64204"/>
                  <a:pt x="91589" y="64204"/>
                  <a:pt x="91626" y="64129"/>
                </a:cubicBezTo>
                <a:cubicBezTo>
                  <a:pt x="91663" y="64054"/>
                  <a:pt x="91699" y="64129"/>
                  <a:pt x="91699" y="64054"/>
                </a:cubicBezTo>
                <a:cubicBezTo>
                  <a:pt x="91699" y="63979"/>
                  <a:pt x="91699" y="63903"/>
                  <a:pt x="91699" y="63903"/>
                </a:cubicBezTo>
                <a:cubicBezTo>
                  <a:pt x="91699" y="63828"/>
                  <a:pt x="91699" y="63753"/>
                  <a:pt x="91699" y="63678"/>
                </a:cubicBezTo>
                <a:cubicBezTo>
                  <a:pt x="91736" y="63603"/>
                  <a:pt x="91736" y="63527"/>
                  <a:pt x="91736" y="63452"/>
                </a:cubicBezTo>
                <a:cubicBezTo>
                  <a:pt x="91773" y="63390"/>
                  <a:pt x="91773" y="63390"/>
                  <a:pt x="91773" y="63314"/>
                </a:cubicBezTo>
                <a:cubicBezTo>
                  <a:pt x="91773" y="63239"/>
                  <a:pt x="91773" y="63164"/>
                  <a:pt x="91810" y="63089"/>
                </a:cubicBezTo>
                <a:cubicBezTo>
                  <a:pt x="91846" y="63089"/>
                  <a:pt x="91883" y="63089"/>
                  <a:pt x="91883" y="63089"/>
                </a:cubicBezTo>
                <a:cubicBezTo>
                  <a:pt x="91914" y="63089"/>
                  <a:pt x="91957" y="63089"/>
                  <a:pt x="91987" y="63089"/>
                </a:cubicBezTo>
                <a:cubicBezTo>
                  <a:pt x="92024" y="63089"/>
                  <a:pt x="92061" y="63014"/>
                  <a:pt x="92134" y="62938"/>
                </a:cubicBezTo>
                <a:cubicBezTo>
                  <a:pt x="92171" y="62938"/>
                  <a:pt x="92171" y="62938"/>
                  <a:pt x="92208" y="62938"/>
                </a:cubicBezTo>
                <a:cubicBezTo>
                  <a:pt x="92245" y="62938"/>
                  <a:pt x="92245" y="62788"/>
                  <a:pt x="92245" y="62788"/>
                </a:cubicBezTo>
                <a:cubicBezTo>
                  <a:pt x="92281" y="62788"/>
                  <a:pt x="92318" y="62788"/>
                  <a:pt x="92318" y="62788"/>
                </a:cubicBezTo>
                <a:cubicBezTo>
                  <a:pt x="92392" y="62788"/>
                  <a:pt x="92428" y="62788"/>
                  <a:pt x="92459" y="62788"/>
                </a:cubicBezTo>
                <a:cubicBezTo>
                  <a:pt x="92496" y="62788"/>
                  <a:pt x="92496" y="62863"/>
                  <a:pt x="92532" y="62863"/>
                </a:cubicBezTo>
                <a:cubicBezTo>
                  <a:pt x="92606" y="62863"/>
                  <a:pt x="92679" y="62788"/>
                  <a:pt x="92753" y="62788"/>
                </a:cubicBezTo>
                <a:cubicBezTo>
                  <a:pt x="92753" y="63014"/>
                  <a:pt x="92753" y="63014"/>
                  <a:pt x="92753" y="63014"/>
                </a:cubicBezTo>
                <a:lnTo>
                  <a:pt x="92716" y="63089"/>
                </a:lnTo>
                <a:cubicBezTo>
                  <a:pt x="92716" y="63903"/>
                  <a:pt x="92716" y="63903"/>
                  <a:pt x="92716" y="63903"/>
                </a:cubicBezTo>
                <a:cubicBezTo>
                  <a:pt x="92716" y="63979"/>
                  <a:pt x="92716" y="64054"/>
                  <a:pt x="92679" y="64054"/>
                </a:cubicBezTo>
                <a:cubicBezTo>
                  <a:pt x="92643" y="64054"/>
                  <a:pt x="92643" y="64129"/>
                  <a:pt x="92606" y="64129"/>
                </a:cubicBezTo>
                <a:cubicBezTo>
                  <a:pt x="92569" y="64129"/>
                  <a:pt x="92569" y="64129"/>
                  <a:pt x="92532" y="64129"/>
                </a:cubicBezTo>
                <a:cubicBezTo>
                  <a:pt x="92496" y="64129"/>
                  <a:pt x="92496" y="64204"/>
                  <a:pt x="92459" y="64204"/>
                </a:cubicBezTo>
                <a:cubicBezTo>
                  <a:pt x="92428" y="64279"/>
                  <a:pt x="92428" y="64355"/>
                  <a:pt x="92428" y="64355"/>
                </a:cubicBezTo>
                <a:cubicBezTo>
                  <a:pt x="92392" y="64430"/>
                  <a:pt x="92355" y="64492"/>
                  <a:pt x="92355" y="64568"/>
                </a:cubicBezTo>
                <a:cubicBezTo>
                  <a:pt x="92355" y="64643"/>
                  <a:pt x="92355" y="64718"/>
                  <a:pt x="92355" y="64793"/>
                </a:cubicBezTo>
                <a:cubicBezTo>
                  <a:pt x="92392" y="64868"/>
                  <a:pt x="92355" y="64944"/>
                  <a:pt x="92392" y="65019"/>
                </a:cubicBezTo>
                <a:cubicBezTo>
                  <a:pt x="92392" y="65019"/>
                  <a:pt x="92428" y="65019"/>
                  <a:pt x="92459" y="65019"/>
                </a:cubicBezTo>
                <a:cubicBezTo>
                  <a:pt x="93004" y="65019"/>
                  <a:pt x="93004" y="65019"/>
                  <a:pt x="93004" y="65019"/>
                </a:cubicBezTo>
                <a:cubicBezTo>
                  <a:pt x="93004" y="64868"/>
                  <a:pt x="93004" y="64718"/>
                  <a:pt x="93041" y="64568"/>
                </a:cubicBezTo>
                <a:cubicBezTo>
                  <a:pt x="93041" y="64492"/>
                  <a:pt x="93041" y="64430"/>
                  <a:pt x="93078" y="64430"/>
                </a:cubicBezTo>
                <a:cubicBezTo>
                  <a:pt x="93078" y="64355"/>
                  <a:pt x="93114" y="64355"/>
                  <a:pt x="93114" y="64279"/>
                </a:cubicBezTo>
                <a:cubicBezTo>
                  <a:pt x="93114" y="64204"/>
                  <a:pt x="93114" y="64204"/>
                  <a:pt x="93114" y="64129"/>
                </a:cubicBezTo>
                <a:cubicBezTo>
                  <a:pt x="93114" y="64054"/>
                  <a:pt x="93114" y="63979"/>
                  <a:pt x="93114" y="63979"/>
                </a:cubicBezTo>
                <a:cubicBezTo>
                  <a:pt x="93078" y="63828"/>
                  <a:pt x="93041" y="63903"/>
                  <a:pt x="92973" y="63828"/>
                </a:cubicBezTo>
                <a:cubicBezTo>
                  <a:pt x="92973" y="63014"/>
                  <a:pt x="92973" y="63014"/>
                  <a:pt x="92973" y="63014"/>
                </a:cubicBezTo>
                <a:cubicBezTo>
                  <a:pt x="93041" y="63014"/>
                  <a:pt x="93078" y="63014"/>
                  <a:pt x="93114" y="63014"/>
                </a:cubicBezTo>
                <a:cubicBezTo>
                  <a:pt x="93188" y="63014"/>
                  <a:pt x="93188" y="63014"/>
                  <a:pt x="93188" y="63014"/>
                </a:cubicBezTo>
                <a:cubicBezTo>
                  <a:pt x="93225" y="63014"/>
                  <a:pt x="93261" y="62938"/>
                  <a:pt x="93261" y="62938"/>
                </a:cubicBezTo>
                <a:cubicBezTo>
                  <a:pt x="93298" y="62863"/>
                  <a:pt x="93298" y="62788"/>
                  <a:pt x="93335" y="62788"/>
                </a:cubicBezTo>
                <a:cubicBezTo>
                  <a:pt x="93372" y="62713"/>
                  <a:pt x="93372" y="62638"/>
                  <a:pt x="93408" y="62638"/>
                </a:cubicBezTo>
                <a:cubicBezTo>
                  <a:pt x="93445" y="62638"/>
                  <a:pt x="93513" y="62638"/>
                  <a:pt x="93549" y="62562"/>
                </a:cubicBezTo>
                <a:cubicBezTo>
                  <a:pt x="93586" y="62562"/>
                  <a:pt x="93660" y="62562"/>
                  <a:pt x="93696" y="62562"/>
                </a:cubicBezTo>
                <a:cubicBezTo>
                  <a:pt x="93770" y="62562"/>
                  <a:pt x="93770" y="62562"/>
                  <a:pt x="93770" y="62562"/>
                </a:cubicBezTo>
                <a:cubicBezTo>
                  <a:pt x="93807" y="62562"/>
                  <a:pt x="93843" y="62562"/>
                  <a:pt x="93843" y="62562"/>
                </a:cubicBezTo>
                <a:cubicBezTo>
                  <a:pt x="93917" y="62562"/>
                  <a:pt x="93947" y="62638"/>
                  <a:pt x="93990" y="62638"/>
                </a:cubicBezTo>
                <a:cubicBezTo>
                  <a:pt x="94021" y="62638"/>
                  <a:pt x="94021" y="62638"/>
                  <a:pt x="94058" y="62638"/>
                </a:cubicBezTo>
                <a:cubicBezTo>
                  <a:pt x="94094" y="62638"/>
                  <a:pt x="94094" y="62562"/>
                  <a:pt x="94131" y="62562"/>
                </a:cubicBezTo>
                <a:cubicBezTo>
                  <a:pt x="94168" y="62487"/>
                  <a:pt x="94168" y="62412"/>
                  <a:pt x="94168" y="62412"/>
                </a:cubicBezTo>
                <a:cubicBezTo>
                  <a:pt x="94205" y="62349"/>
                  <a:pt x="94205" y="62349"/>
                  <a:pt x="94205" y="62274"/>
                </a:cubicBezTo>
                <a:cubicBezTo>
                  <a:pt x="94278" y="62274"/>
                  <a:pt x="94315" y="62274"/>
                  <a:pt x="94352" y="62274"/>
                </a:cubicBezTo>
                <a:cubicBezTo>
                  <a:pt x="94388" y="62274"/>
                  <a:pt x="94388" y="62199"/>
                  <a:pt x="94425" y="62199"/>
                </a:cubicBezTo>
                <a:cubicBezTo>
                  <a:pt x="94462" y="62199"/>
                  <a:pt x="94493" y="62199"/>
                  <a:pt x="94566" y="62199"/>
                </a:cubicBezTo>
                <a:cubicBezTo>
                  <a:pt x="94603" y="62199"/>
                  <a:pt x="94603" y="62199"/>
                  <a:pt x="94640" y="62199"/>
                </a:cubicBezTo>
                <a:cubicBezTo>
                  <a:pt x="94640" y="62124"/>
                  <a:pt x="94676" y="62199"/>
                  <a:pt x="94713" y="62199"/>
                </a:cubicBezTo>
                <a:cubicBezTo>
                  <a:pt x="94750" y="62124"/>
                  <a:pt x="94750" y="62049"/>
                  <a:pt x="94750" y="62049"/>
                </a:cubicBezTo>
                <a:cubicBezTo>
                  <a:pt x="94787" y="61973"/>
                  <a:pt x="94787" y="61898"/>
                  <a:pt x="94823" y="61898"/>
                </a:cubicBezTo>
                <a:cubicBezTo>
                  <a:pt x="94860" y="61898"/>
                  <a:pt x="94860" y="61898"/>
                  <a:pt x="94897" y="61898"/>
                </a:cubicBezTo>
                <a:cubicBezTo>
                  <a:pt x="94934" y="61823"/>
                  <a:pt x="94934" y="61823"/>
                  <a:pt x="94970" y="61748"/>
                </a:cubicBezTo>
                <a:cubicBezTo>
                  <a:pt x="95007" y="61748"/>
                  <a:pt x="95007" y="61748"/>
                  <a:pt x="95038" y="61673"/>
                </a:cubicBezTo>
                <a:cubicBezTo>
                  <a:pt x="95038" y="61673"/>
                  <a:pt x="95038" y="61597"/>
                  <a:pt x="95075" y="61522"/>
                </a:cubicBezTo>
                <a:cubicBezTo>
                  <a:pt x="95111" y="61522"/>
                  <a:pt x="95111" y="61447"/>
                  <a:pt x="95111" y="61372"/>
                </a:cubicBezTo>
                <a:cubicBezTo>
                  <a:pt x="95148" y="61372"/>
                  <a:pt x="95185" y="61309"/>
                  <a:pt x="95185" y="61309"/>
                </a:cubicBezTo>
                <a:cubicBezTo>
                  <a:pt x="95222" y="61234"/>
                  <a:pt x="95222" y="61234"/>
                  <a:pt x="95258" y="61234"/>
                </a:cubicBezTo>
                <a:cubicBezTo>
                  <a:pt x="95295" y="61234"/>
                  <a:pt x="95332" y="61234"/>
                  <a:pt x="95332" y="61234"/>
                </a:cubicBezTo>
                <a:cubicBezTo>
                  <a:pt x="95369" y="61159"/>
                  <a:pt x="95369" y="61234"/>
                  <a:pt x="95405" y="61234"/>
                </a:cubicBezTo>
                <a:cubicBezTo>
                  <a:pt x="95479" y="61159"/>
                  <a:pt x="95509" y="61084"/>
                  <a:pt x="95546" y="61008"/>
                </a:cubicBezTo>
                <a:cubicBezTo>
                  <a:pt x="95583" y="61008"/>
                  <a:pt x="95546" y="60933"/>
                  <a:pt x="95583" y="60858"/>
                </a:cubicBezTo>
                <a:cubicBezTo>
                  <a:pt x="95583" y="60858"/>
                  <a:pt x="95620" y="60858"/>
                  <a:pt x="95656" y="60783"/>
                </a:cubicBezTo>
                <a:cubicBezTo>
                  <a:pt x="95693" y="60783"/>
                  <a:pt x="95693" y="60708"/>
                  <a:pt x="95730" y="60632"/>
                </a:cubicBezTo>
                <a:cubicBezTo>
                  <a:pt x="95730" y="60632"/>
                  <a:pt x="95767" y="60557"/>
                  <a:pt x="95767" y="60482"/>
                </a:cubicBezTo>
                <a:cubicBezTo>
                  <a:pt x="95803" y="60482"/>
                  <a:pt x="95803" y="60407"/>
                  <a:pt x="95840" y="60332"/>
                </a:cubicBezTo>
                <a:cubicBezTo>
                  <a:pt x="95840" y="60332"/>
                  <a:pt x="95840" y="60269"/>
                  <a:pt x="95840" y="60194"/>
                </a:cubicBezTo>
                <a:lnTo>
                  <a:pt x="95877" y="60119"/>
                </a:lnTo>
                <a:cubicBezTo>
                  <a:pt x="95914" y="59968"/>
                  <a:pt x="95987" y="59968"/>
                  <a:pt x="96024" y="59818"/>
                </a:cubicBezTo>
                <a:cubicBezTo>
                  <a:pt x="96055" y="59667"/>
                  <a:pt x="96091" y="59517"/>
                  <a:pt x="96128" y="59367"/>
                </a:cubicBezTo>
                <a:cubicBezTo>
                  <a:pt x="96128" y="59291"/>
                  <a:pt x="96128" y="59291"/>
                  <a:pt x="96128" y="59229"/>
                </a:cubicBezTo>
                <a:cubicBezTo>
                  <a:pt x="96165" y="59154"/>
                  <a:pt x="96202" y="59154"/>
                  <a:pt x="96202" y="59078"/>
                </a:cubicBezTo>
                <a:cubicBezTo>
                  <a:pt x="96238" y="59003"/>
                  <a:pt x="96238" y="59003"/>
                  <a:pt x="96275" y="58928"/>
                </a:cubicBezTo>
                <a:cubicBezTo>
                  <a:pt x="96275" y="58853"/>
                  <a:pt x="96312" y="58853"/>
                  <a:pt x="96349" y="58778"/>
                </a:cubicBezTo>
                <a:cubicBezTo>
                  <a:pt x="96385" y="58778"/>
                  <a:pt x="96422" y="58702"/>
                  <a:pt x="96422" y="58702"/>
                </a:cubicBezTo>
                <a:cubicBezTo>
                  <a:pt x="96459" y="58627"/>
                  <a:pt x="96496" y="58627"/>
                  <a:pt x="96496" y="58552"/>
                </a:cubicBezTo>
                <a:cubicBezTo>
                  <a:pt x="96496" y="58477"/>
                  <a:pt x="96496" y="58402"/>
                  <a:pt x="96496" y="58326"/>
                </a:cubicBezTo>
                <a:cubicBezTo>
                  <a:pt x="96532" y="58326"/>
                  <a:pt x="96532" y="58251"/>
                  <a:pt x="96532" y="58176"/>
                </a:cubicBezTo>
                <a:cubicBezTo>
                  <a:pt x="96532" y="58113"/>
                  <a:pt x="96532" y="58113"/>
                  <a:pt x="96532" y="58038"/>
                </a:cubicBezTo>
                <a:cubicBezTo>
                  <a:pt x="96532" y="58038"/>
                  <a:pt x="96563" y="57963"/>
                  <a:pt x="96563" y="57888"/>
                </a:cubicBezTo>
                <a:cubicBezTo>
                  <a:pt x="96563" y="57888"/>
                  <a:pt x="96563" y="57813"/>
                  <a:pt x="96563" y="57737"/>
                </a:cubicBezTo>
                <a:cubicBezTo>
                  <a:pt x="96600" y="57662"/>
                  <a:pt x="96637" y="57662"/>
                  <a:pt x="96673" y="57662"/>
                </a:cubicBezTo>
                <a:cubicBezTo>
                  <a:pt x="96710" y="57587"/>
                  <a:pt x="96747" y="57512"/>
                  <a:pt x="96784" y="57361"/>
                </a:cubicBezTo>
                <a:cubicBezTo>
                  <a:pt x="96820" y="57211"/>
                  <a:pt x="96894" y="57148"/>
                  <a:pt x="96894" y="56998"/>
                </a:cubicBezTo>
                <a:cubicBezTo>
                  <a:pt x="96894" y="56848"/>
                  <a:pt x="96857" y="56848"/>
                  <a:pt x="96857" y="56772"/>
                </a:cubicBezTo>
                <a:cubicBezTo>
                  <a:pt x="96820" y="56697"/>
                  <a:pt x="96820" y="56622"/>
                  <a:pt x="96784" y="56622"/>
                </a:cubicBezTo>
                <a:cubicBezTo>
                  <a:pt x="96784" y="56622"/>
                  <a:pt x="96747" y="56622"/>
                  <a:pt x="96710" y="56622"/>
                </a:cubicBezTo>
                <a:cubicBezTo>
                  <a:pt x="96673" y="56622"/>
                  <a:pt x="96637" y="56622"/>
                  <a:pt x="96563" y="56547"/>
                </a:cubicBezTo>
                <a:cubicBezTo>
                  <a:pt x="96563" y="56472"/>
                  <a:pt x="96563" y="56396"/>
                  <a:pt x="96563" y="56321"/>
                </a:cubicBezTo>
                <a:cubicBezTo>
                  <a:pt x="96563" y="56246"/>
                  <a:pt x="96563" y="56171"/>
                  <a:pt x="96563" y="56171"/>
                </a:cubicBezTo>
                <a:cubicBezTo>
                  <a:pt x="96563" y="56096"/>
                  <a:pt x="96563" y="56033"/>
                  <a:pt x="96563" y="56033"/>
                </a:cubicBezTo>
                <a:cubicBezTo>
                  <a:pt x="96710" y="56033"/>
                  <a:pt x="96710" y="56033"/>
                  <a:pt x="96710" y="56033"/>
                </a:cubicBezTo>
                <a:cubicBezTo>
                  <a:pt x="96710" y="55958"/>
                  <a:pt x="96710" y="55883"/>
                  <a:pt x="96710" y="55883"/>
                </a:cubicBezTo>
                <a:cubicBezTo>
                  <a:pt x="96673" y="55807"/>
                  <a:pt x="96637" y="55807"/>
                  <a:pt x="96637" y="55732"/>
                </a:cubicBezTo>
                <a:cubicBezTo>
                  <a:pt x="96637" y="55582"/>
                  <a:pt x="96673" y="55431"/>
                  <a:pt x="96637" y="55281"/>
                </a:cubicBezTo>
                <a:cubicBezTo>
                  <a:pt x="96637" y="55206"/>
                  <a:pt x="96637" y="55206"/>
                  <a:pt x="96637" y="55131"/>
                </a:cubicBezTo>
                <a:cubicBezTo>
                  <a:pt x="96637" y="55068"/>
                  <a:pt x="96600" y="55068"/>
                  <a:pt x="96563" y="54980"/>
                </a:cubicBezTo>
                <a:cubicBezTo>
                  <a:pt x="96563" y="54918"/>
                  <a:pt x="96532" y="54980"/>
                  <a:pt x="96496" y="54918"/>
                </a:cubicBezTo>
                <a:cubicBezTo>
                  <a:pt x="96496" y="54767"/>
                  <a:pt x="96532" y="54617"/>
                  <a:pt x="96532" y="54466"/>
                </a:cubicBezTo>
                <a:cubicBezTo>
                  <a:pt x="96532" y="54316"/>
                  <a:pt x="96496" y="54166"/>
                  <a:pt x="96459" y="54015"/>
                </a:cubicBezTo>
                <a:cubicBezTo>
                  <a:pt x="96459" y="53953"/>
                  <a:pt x="96422" y="53877"/>
                  <a:pt x="96385" y="53727"/>
                </a:cubicBezTo>
                <a:cubicBezTo>
                  <a:pt x="96312" y="53652"/>
                  <a:pt x="96312" y="53501"/>
                  <a:pt x="96238" y="53426"/>
                </a:cubicBezTo>
                <a:cubicBezTo>
                  <a:pt x="96202" y="53426"/>
                  <a:pt x="96202" y="53351"/>
                  <a:pt x="96165" y="53351"/>
                </a:cubicBezTo>
                <a:cubicBezTo>
                  <a:pt x="96128" y="53276"/>
                  <a:pt x="96091" y="53351"/>
                  <a:pt x="96055" y="53351"/>
                </a:cubicBezTo>
                <a:cubicBezTo>
                  <a:pt x="96055" y="53276"/>
                  <a:pt x="96024" y="53276"/>
                  <a:pt x="95987" y="53201"/>
                </a:cubicBezTo>
                <a:cubicBezTo>
                  <a:pt x="95987" y="53201"/>
                  <a:pt x="95987" y="53125"/>
                  <a:pt x="95987" y="53050"/>
                </a:cubicBezTo>
                <a:cubicBezTo>
                  <a:pt x="95987" y="52900"/>
                  <a:pt x="95987" y="52900"/>
                  <a:pt x="95987" y="52900"/>
                </a:cubicBezTo>
                <a:cubicBezTo>
                  <a:pt x="95987" y="52837"/>
                  <a:pt x="96024" y="52837"/>
                  <a:pt x="96024" y="52762"/>
                </a:cubicBezTo>
                <a:cubicBezTo>
                  <a:pt x="96055" y="52687"/>
                  <a:pt x="96091" y="52687"/>
                  <a:pt x="96091" y="52612"/>
                </a:cubicBezTo>
                <a:cubicBezTo>
                  <a:pt x="96128" y="52612"/>
                  <a:pt x="96165" y="52612"/>
                  <a:pt x="96165" y="52536"/>
                </a:cubicBezTo>
                <a:cubicBezTo>
                  <a:pt x="96165" y="52461"/>
                  <a:pt x="96165" y="52386"/>
                  <a:pt x="96165" y="52236"/>
                </a:cubicBezTo>
                <a:cubicBezTo>
                  <a:pt x="96165" y="51935"/>
                  <a:pt x="96165" y="51935"/>
                  <a:pt x="96165" y="51935"/>
                </a:cubicBezTo>
                <a:cubicBezTo>
                  <a:pt x="96385" y="51935"/>
                  <a:pt x="96385" y="51935"/>
                  <a:pt x="96385" y="51935"/>
                </a:cubicBezTo>
                <a:cubicBezTo>
                  <a:pt x="96385" y="51935"/>
                  <a:pt x="96422" y="51935"/>
                  <a:pt x="96422" y="51872"/>
                </a:cubicBezTo>
                <a:cubicBezTo>
                  <a:pt x="96459" y="51797"/>
                  <a:pt x="96459" y="51797"/>
                  <a:pt x="96496" y="51722"/>
                </a:cubicBezTo>
                <a:cubicBezTo>
                  <a:pt x="96496" y="51646"/>
                  <a:pt x="96496" y="51571"/>
                  <a:pt x="96532" y="51571"/>
                </a:cubicBezTo>
                <a:cubicBezTo>
                  <a:pt x="96532" y="51571"/>
                  <a:pt x="96563" y="51571"/>
                  <a:pt x="96600" y="51571"/>
                </a:cubicBezTo>
                <a:cubicBezTo>
                  <a:pt x="96600" y="51571"/>
                  <a:pt x="96637" y="51571"/>
                  <a:pt x="96673" y="51571"/>
                </a:cubicBezTo>
                <a:cubicBezTo>
                  <a:pt x="96673" y="51571"/>
                  <a:pt x="96710" y="51496"/>
                  <a:pt x="96747" y="51496"/>
                </a:cubicBezTo>
                <a:cubicBezTo>
                  <a:pt x="96820" y="51496"/>
                  <a:pt x="96820" y="51496"/>
                  <a:pt x="96820" y="51496"/>
                </a:cubicBezTo>
                <a:cubicBezTo>
                  <a:pt x="96894" y="51496"/>
                  <a:pt x="96931" y="51496"/>
                  <a:pt x="97004" y="51496"/>
                </a:cubicBezTo>
                <a:cubicBezTo>
                  <a:pt x="97041" y="51346"/>
                  <a:pt x="97041" y="51271"/>
                  <a:pt x="97041" y="51120"/>
                </a:cubicBezTo>
                <a:lnTo>
                  <a:pt x="97004" y="51045"/>
                </a:lnTo>
                <a:cubicBezTo>
                  <a:pt x="96673" y="51045"/>
                  <a:pt x="96673" y="51045"/>
                  <a:pt x="96673" y="51045"/>
                </a:cubicBezTo>
                <a:cubicBezTo>
                  <a:pt x="96637" y="50970"/>
                  <a:pt x="96637" y="50907"/>
                  <a:pt x="96637" y="50907"/>
                </a:cubicBezTo>
                <a:cubicBezTo>
                  <a:pt x="96600" y="50757"/>
                  <a:pt x="96563" y="50681"/>
                  <a:pt x="96532" y="50606"/>
                </a:cubicBezTo>
                <a:cubicBezTo>
                  <a:pt x="96275" y="50606"/>
                  <a:pt x="96275" y="50606"/>
                  <a:pt x="96275" y="50606"/>
                </a:cubicBezTo>
                <a:cubicBezTo>
                  <a:pt x="96275" y="50681"/>
                  <a:pt x="96238" y="50757"/>
                  <a:pt x="96238" y="50907"/>
                </a:cubicBezTo>
                <a:cubicBezTo>
                  <a:pt x="96238" y="50970"/>
                  <a:pt x="96238" y="50970"/>
                  <a:pt x="96238" y="51045"/>
                </a:cubicBezTo>
                <a:lnTo>
                  <a:pt x="96202" y="51120"/>
                </a:lnTo>
                <a:cubicBezTo>
                  <a:pt x="96165" y="51120"/>
                  <a:pt x="96165" y="51195"/>
                  <a:pt x="96128" y="51195"/>
                </a:cubicBezTo>
                <a:cubicBezTo>
                  <a:pt x="96128" y="51195"/>
                  <a:pt x="96091" y="51120"/>
                  <a:pt x="96055" y="51120"/>
                </a:cubicBezTo>
                <a:cubicBezTo>
                  <a:pt x="96055" y="51120"/>
                  <a:pt x="96024" y="51120"/>
                  <a:pt x="95987" y="51120"/>
                </a:cubicBezTo>
                <a:cubicBezTo>
                  <a:pt x="95987" y="50381"/>
                  <a:pt x="95987" y="50381"/>
                  <a:pt x="95987" y="50381"/>
                </a:cubicBezTo>
                <a:cubicBezTo>
                  <a:pt x="95546" y="50381"/>
                  <a:pt x="95546" y="50381"/>
                  <a:pt x="95546" y="50381"/>
                </a:cubicBezTo>
                <a:cubicBezTo>
                  <a:pt x="95479" y="50381"/>
                  <a:pt x="95442" y="50230"/>
                  <a:pt x="95442" y="50080"/>
                </a:cubicBezTo>
                <a:cubicBezTo>
                  <a:pt x="95442" y="49930"/>
                  <a:pt x="95442" y="49854"/>
                  <a:pt x="95442" y="49792"/>
                </a:cubicBezTo>
                <a:cubicBezTo>
                  <a:pt x="95442" y="49792"/>
                  <a:pt x="95479" y="49716"/>
                  <a:pt x="95479" y="49641"/>
                </a:cubicBezTo>
                <a:cubicBezTo>
                  <a:pt x="95509" y="49641"/>
                  <a:pt x="95509" y="49566"/>
                  <a:pt x="95546" y="49566"/>
                </a:cubicBezTo>
                <a:cubicBezTo>
                  <a:pt x="95583" y="49491"/>
                  <a:pt x="95620" y="49491"/>
                  <a:pt x="95620" y="49491"/>
                </a:cubicBezTo>
                <a:cubicBezTo>
                  <a:pt x="95730" y="49491"/>
                  <a:pt x="95767" y="49491"/>
                  <a:pt x="95840" y="49491"/>
                </a:cubicBezTo>
                <a:cubicBezTo>
                  <a:pt x="95877" y="49491"/>
                  <a:pt x="95877" y="49491"/>
                  <a:pt x="95914" y="49491"/>
                </a:cubicBezTo>
                <a:cubicBezTo>
                  <a:pt x="95950" y="49491"/>
                  <a:pt x="95950" y="49491"/>
                  <a:pt x="95987" y="49491"/>
                </a:cubicBezTo>
                <a:cubicBezTo>
                  <a:pt x="95987" y="49416"/>
                  <a:pt x="95987" y="49340"/>
                  <a:pt x="95987" y="49340"/>
                </a:cubicBezTo>
                <a:cubicBezTo>
                  <a:pt x="95987" y="49265"/>
                  <a:pt x="96024" y="49190"/>
                  <a:pt x="96024" y="49190"/>
                </a:cubicBezTo>
                <a:cubicBezTo>
                  <a:pt x="96055" y="49115"/>
                  <a:pt x="96055" y="49040"/>
                  <a:pt x="96091" y="49040"/>
                </a:cubicBezTo>
                <a:cubicBezTo>
                  <a:pt x="96128" y="48965"/>
                  <a:pt x="96128" y="49040"/>
                  <a:pt x="96165" y="48965"/>
                </a:cubicBezTo>
                <a:cubicBezTo>
                  <a:pt x="96202" y="48965"/>
                  <a:pt x="96202" y="48889"/>
                  <a:pt x="96238" y="48889"/>
                </a:cubicBezTo>
                <a:cubicBezTo>
                  <a:pt x="96275" y="48889"/>
                  <a:pt x="96349" y="48889"/>
                  <a:pt x="96385" y="48889"/>
                </a:cubicBezTo>
                <a:cubicBezTo>
                  <a:pt x="96422" y="48889"/>
                  <a:pt x="96422" y="48889"/>
                  <a:pt x="96459" y="48889"/>
                </a:cubicBezTo>
                <a:cubicBezTo>
                  <a:pt x="96496" y="48889"/>
                  <a:pt x="96496" y="48814"/>
                  <a:pt x="96496" y="48739"/>
                </a:cubicBezTo>
                <a:cubicBezTo>
                  <a:pt x="96532" y="48739"/>
                  <a:pt x="96563" y="48676"/>
                  <a:pt x="96563" y="48676"/>
                </a:cubicBezTo>
                <a:cubicBezTo>
                  <a:pt x="96600" y="48601"/>
                  <a:pt x="96600" y="48526"/>
                  <a:pt x="96637" y="48526"/>
                </a:cubicBezTo>
                <a:cubicBezTo>
                  <a:pt x="96673" y="48451"/>
                  <a:pt x="96673" y="48375"/>
                  <a:pt x="96710" y="48375"/>
                </a:cubicBezTo>
                <a:cubicBezTo>
                  <a:pt x="96747" y="48300"/>
                  <a:pt x="96747" y="48225"/>
                  <a:pt x="96820" y="48225"/>
                </a:cubicBezTo>
                <a:cubicBezTo>
                  <a:pt x="96857" y="48225"/>
                  <a:pt x="96857" y="48225"/>
                  <a:pt x="96857" y="48225"/>
                </a:cubicBezTo>
                <a:cubicBezTo>
                  <a:pt x="96857" y="48225"/>
                  <a:pt x="96894" y="48225"/>
                  <a:pt x="96894" y="48300"/>
                </a:cubicBezTo>
                <a:cubicBezTo>
                  <a:pt x="96931" y="48451"/>
                  <a:pt x="96931" y="48451"/>
                  <a:pt x="96931" y="48451"/>
                </a:cubicBezTo>
                <a:cubicBezTo>
                  <a:pt x="96894" y="48451"/>
                  <a:pt x="96894" y="48526"/>
                  <a:pt x="96894" y="48601"/>
                </a:cubicBezTo>
                <a:cubicBezTo>
                  <a:pt x="96857" y="48601"/>
                  <a:pt x="96820" y="48601"/>
                  <a:pt x="96820" y="48676"/>
                </a:cubicBezTo>
                <a:cubicBezTo>
                  <a:pt x="96784" y="48739"/>
                  <a:pt x="96784" y="48889"/>
                  <a:pt x="96784" y="48965"/>
                </a:cubicBezTo>
                <a:cubicBezTo>
                  <a:pt x="96784" y="49115"/>
                  <a:pt x="96710" y="49115"/>
                  <a:pt x="96673" y="49265"/>
                </a:cubicBezTo>
                <a:cubicBezTo>
                  <a:pt x="96637" y="49265"/>
                  <a:pt x="96637" y="49340"/>
                  <a:pt x="96600" y="49416"/>
                </a:cubicBezTo>
                <a:cubicBezTo>
                  <a:pt x="96600" y="49416"/>
                  <a:pt x="96563" y="49416"/>
                  <a:pt x="96532" y="49491"/>
                </a:cubicBezTo>
                <a:cubicBezTo>
                  <a:pt x="96532" y="49566"/>
                  <a:pt x="96532" y="49566"/>
                  <a:pt x="96532" y="49641"/>
                </a:cubicBezTo>
                <a:cubicBezTo>
                  <a:pt x="96532" y="49792"/>
                  <a:pt x="96532" y="49792"/>
                  <a:pt x="96532" y="49792"/>
                </a:cubicBezTo>
                <a:cubicBezTo>
                  <a:pt x="96563" y="49792"/>
                  <a:pt x="96600" y="49716"/>
                  <a:pt x="96600" y="49716"/>
                </a:cubicBezTo>
                <a:cubicBezTo>
                  <a:pt x="96637" y="49641"/>
                  <a:pt x="96637" y="49641"/>
                  <a:pt x="96673" y="49566"/>
                </a:cubicBezTo>
                <a:cubicBezTo>
                  <a:pt x="97004" y="49566"/>
                  <a:pt x="97004" y="49566"/>
                  <a:pt x="97004" y="49566"/>
                </a:cubicBezTo>
                <a:cubicBezTo>
                  <a:pt x="97041" y="49566"/>
                  <a:pt x="97071" y="49491"/>
                  <a:pt x="97108" y="49491"/>
                </a:cubicBezTo>
                <a:cubicBezTo>
                  <a:pt x="97145" y="49416"/>
                  <a:pt x="97182" y="49265"/>
                  <a:pt x="97218" y="49190"/>
                </a:cubicBezTo>
                <a:cubicBezTo>
                  <a:pt x="97255" y="49190"/>
                  <a:pt x="97255" y="49115"/>
                  <a:pt x="97292" y="49040"/>
                </a:cubicBezTo>
                <a:lnTo>
                  <a:pt x="97329" y="49040"/>
                </a:lnTo>
                <a:cubicBezTo>
                  <a:pt x="97366" y="49040"/>
                  <a:pt x="97402" y="48965"/>
                  <a:pt x="97402" y="48965"/>
                </a:cubicBezTo>
                <a:cubicBezTo>
                  <a:pt x="97513" y="48965"/>
                  <a:pt x="97549" y="49040"/>
                  <a:pt x="97617" y="49115"/>
                </a:cubicBezTo>
                <a:cubicBezTo>
                  <a:pt x="97653" y="49115"/>
                  <a:pt x="97690" y="49115"/>
                  <a:pt x="97690" y="49115"/>
                </a:cubicBezTo>
                <a:cubicBezTo>
                  <a:pt x="97764" y="49115"/>
                  <a:pt x="97800" y="49115"/>
                  <a:pt x="97837" y="49190"/>
                </a:cubicBezTo>
                <a:cubicBezTo>
                  <a:pt x="97874" y="49265"/>
                  <a:pt x="97874" y="49265"/>
                  <a:pt x="97911" y="49265"/>
                </a:cubicBezTo>
                <a:cubicBezTo>
                  <a:pt x="97947" y="49340"/>
                  <a:pt x="97947" y="49491"/>
                  <a:pt x="97947" y="49566"/>
                </a:cubicBezTo>
                <a:cubicBezTo>
                  <a:pt x="97947" y="49716"/>
                  <a:pt x="97947" y="49716"/>
                  <a:pt x="97947" y="49716"/>
                </a:cubicBezTo>
                <a:cubicBezTo>
                  <a:pt x="97947" y="49792"/>
                  <a:pt x="97911" y="49792"/>
                  <a:pt x="97911" y="49854"/>
                </a:cubicBezTo>
                <a:cubicBezTo>
                  <a:pt x="97874" y="49930"/>
                  <a:pt x="97837" y="49930"/>
                  <a:pt x="97837" y="50005"/>
                </a:cubicBezTo>
                <a:cubicBezTo>
                  <a:pt x="97837" y="50005"/>
                  <a:pt x="97837" y="50080"/>
                  <a:pt x="97837" y="50155"/>
                </a:cubicBezTo>
                <a:cubicBezTo>
                  <a:pt x="97800" y="50230"/>
                  <a:pt x="97764" y="50230"/>
                  <a:pt x="97764" y="50381"/>
                </a:cubicBezTo>
                <a:cubicBezTo>
                  <a:pt x="97764" y="50456"/>
                  <a:pt x="97764" y="50531"/>
                  <a:pt x="97800" y="50681"/>
                </a:cubicBezTo>
                <a:cubicBezTo>
                  <a:pt x="97911" y="50681"/>
                  <a:pt x="97911" y="50681"/>
                  <a:pt x="97911" y="50681"/>
                </a:cubicBezTo>
                <a:cubicBezTo>
                  <a:pt x="97984" y="50606"/>
                  <a:pt x="97984" y="50606"/>
                  <a:pt x="97984" y="50606"/>
                </a:cubicBezTo>
                <a:cubicBezTo>
                  <a:pt x="98021" y="50606"/>
                  <a:pt x="98058" y="50531"/>
                  <a:pt x="98094" y="50531"/>
                </a:cubicBezTo>
                <a:cubicBezTo>
                  <a:pt x="98094" y="50531"/>
                  <a:pt x="98125" y="50531"/>
                  <a:pt x="98162" y="50531"/>
                </a:cubicBezTo>
                <a:cubicBezTo>
                  <a:pt x="98199" y="50606"/>
                  <a:pt x="98235" y="50681"/>
                  <a:pt x="98272" y="50757"/>
                </a:cubicBezTo>
                <a:cubicBezTo>
                  <a:pt x="98272" y="50819"/>
                  <a:pt x="98272" y="50907"/>
                  <a:pt x="98309" y="50907"/>
                </a:cubicBezTo>
                <a:cubicBezTo>
                  <a:pt x="98309" y="51045"/>
                  <a:pt x="98309" y="51120"/>
                  <a:pt x="98309" y="51195"/>
                </a:cubicBezTo>
                <a:cubicBezTo>
                  <a:pt x="98346" y="51271"/>
                  <a:pt x="98346" y="51271"/>
                  <a:pt x="98346" y="51346"/>
                </a:cubicBezTo>
                <a:cubicBezTo>
                  <a:pt x="98346" y="51421"/>
                  <a:pt x="98382" y="51421"/>
                  <a:pt x="98382" y="51496"/>
                </a:cubicBezTo>
                <a:cubicBezTo>
                  <a:pt x="98382" y="51571"/>
                  <a:pt x="98456" y="51571"/>
                  <a:pt x="98456" y="51722"/>
                </a:cubicBezTo>
                <a:cubicBezTo>
                  <a:pt x="98456" y="52461"/>
                  <a:pt x="98456" y="52461"/>
                  <a:pt x="98456" y="52461"/>
                </a:cubicBezTo>
                <a:cubicBezTo>
                  <a:pt x="98456" y="52536"/>
                  <a:pt x="98419" y="52612"/>
                  <a:pt x="98382" y="52612"/>
                </a:cubicBezTo>
                <a:cubicBezTo>
                  <a:pt x="98346" y="52687"/>
                  <a:pt x="98309" y="52687"/>
                  <a:pt x="98309" y="52762"/>
                </a:cubicBezTo>
                <a:cubicBezTo>
                  <a:pt x="98309" y="52762"/>
                  <a:pt x="98309" y="52837"/>
                  <a:pt x="98309" y="52900"/>
                </a:cubicBezTo>
                <a:cubicBezTo>
                  <a:pt x="98272" y="52987"/>
                  <a:pt x="98272" y="52987"/>
                  <a:pt x="98272" y="53050"/>
                </a:cubicBezTo>
                <a:cubicBezTo>
                  <a:pt x="98272" y="53426"/>
                  <a:pt x="98272" y="53426"/>
                  <a:pt x="98272" y="53426"/>
                </a:cubicBezTo>
                <a:cubicBezTo>
                  <a:pt x="98633" y="53426"/>
                  <a:pt x="98633" y="53426"/>
                  <a:pt x="98633" y="53426"/>
                </a:cubicBezTo>
                <a:cubicBezTo>
                  <a:pt x="98744" y="53426"/>
                  <a:pt x="98781" y="53276"/>
                  <a:pt x="98854" y="53201"/>
                </a:cubicBezTo>
                <a:cubicBezTo>
                  <a:pt x="98928" y="53125"/>
                  <a:pt x="98928" y="53125"/>
                  <a:pt x="98928" y="53125"/>
                </a:cubicBezTo>
                <a:cubicBezTo>
                  <a:pt x="98964" y="53125"/>
                  <a:pt x="99001" y="53050"/>
                  <a:pt x="99038" y="53050"/>
                </a:cubicBezTo>
                <a:cubicBezTo>
                  <a:pt x="99075" y="52987"/>
                  <a:pt x="99075" y="52900"/>
                  <a:pt x="99111" y="52900"/>
                </a:cubicBezTo>
                <a:cubicBezTo>
                  <a:pt x="99142" y="52900"/>
                  <a:pt x="99142" y="52900"/>
                  <a:pt x="99179" y="52837"/>
                </a:cubicBezTo>
                <a:cubicBezTo>
                  <a:pt x="99215" y="52837"/>
                  <a:pt x="99215" y="52837"/>
                  <a:pt x="99252" y="52762"/>
                </a:cubicBezTo>
                <a:cubicBezTo>
                  <a:pt x="99289" y="52762"/>
                  <a:pt x="99289" y="52687"/>
                  <a:pt x="99326" y="52687"/>
                </a:cubicBezTo>
                <a:cubicBezTo>
                  <a:pt x="99362" y="52687"/>
                  <a:pt x="99399" y="52687"/>
                  <a:pt x="99399" y="52687"/>
                </a:cubicBezTo>
                <a:cubicBezTo>
                  <a:pt x="99436" y="52687"/>
                  <a:pt x="99473" y="52612"/>
                  <a:pt x="99473" y="52536"/>
                </a:cubicBezTo>
                <a:lnTo>
                  <a:pt x="99473" y="52461"/>
                </a:lnTo>
                <a:cubicBezTo>
                  <a:pt x="99473" y="52311"/>
                  <a:pt x="99473" y="52236"/>
                  <a:pt x="99473" y="52160"/>
                </a:cubicBezTo>
                <a:cubicBezTo>
                  <a:pt x="99473" y="52085"/>
                  <a:pt x="99509" y="52010"/>
                  <a:pt x="99509" y="51935"/>
                </a:cubicBezTo>
                <a:cubicBezTo>
                  <a:pt x="99509" y="51935"/>
                  <a:pt x="99509" y="51872"/>
                  <a:pt x="99509" y="51797"/>
                </a:cubicBezTo>
                <a:cubicBezTo>
                  <a:pt x="99509" y="51421"/>
                  <a:pt x="99509" y="51421"/>
                  <a:pt x="99509" y="51421"/>
                </a:cubicBezTo>
                <a:cubicBezTo>
                  <a:pt x="99436" y="51421"/>
                  <a:pt x="99399" y="51421"/>
                  <a:pt x="99326" y="51346"/>
                </a:cubicBezTo>
                <a:cubicBezTo>
                  <a:pt x="99326" y="51271"/>
                  <a:pt x="99289" y="51195"/>
                  <a:pt x="99289" y="51120"/>
                </a:cubicBezTo>
                <a:cubicBezTo>
                  <a:pt x="99289" y="51045"/>
                  <a:pt x="99289" y="50907"/>
                  <a:pt x="99289" y="50819"/>
                </a:cubicBezTo>
                <a:cubicBezTo>
                  <a:pt x="99289" y="50757"/>
                  <a:pt x="99289" y="50757"/>
                  <a:pt x="99289" y="50681"/>
                </a:cubicBezTo>
                <a:cubicBezTo>
                  <a:pt x="99289" y="50606"/>
                  <a:pt x="99252" y="50606"/>
                  <a:pt x="99215" y="50606"/>
                </a:cubicBezTo>
                <a:cubicBezTo>
                  <a:pt x="99179" y="50606"/>
                  <a:pt x="99179" y="50531"/>
                  <a:pt x="99142" y="50531"/>
                </a:cubicBezTo>
                <a:cubicBezTo>
                  <a:pt x="99111" y="50456"/>
                  <a:pt x="99111" y="50381"/>
                  <a:pt x="99111" y="50381"/>
                </a:cubicBezTo>
                <a:cubicBezTo>
                  <a:pt x="99075" y="50306"/>
                  <a:pt x="99038" y="50306"/>
                  <a:pt x="99038" y="50306"/>
                </a:cubicBezTo>
                <a:cubicBezTo>
                  <a:pt x="99001" y="50230"/>
                  <a:pt x="98964" y="50230"/>
                  <a:pt x="98964" y="50155"/>
                </a:cubicBezTo>
                <a:cubicBezTo>
                  <a:pt x="98928" y="50155"/>
                  <a:pt x="98964" y="50080"/>
                  <a:pt x="98928" y="50005"/>
                </a:cubicBezTo>
                <a:cubicBezTo>
                  <a:pt x="98928" y="50005"/>
                  <a:pt x="98891" y="49930"/>
                  <a:pt x="98891" y="49854"/>
                </a:cubicBezTo>
                <a:cubicBezTo>
                  <a:pt x="98854" y="49792"/>
                  <a:pt x="98891" y="49792"/>
                  <a:pt x="98891" y="49641"/>
                </a:cubicBezTo>
                <a:cubicBezTo>
                  <a:pt x="98891" y="49491"/>
                  <a:pt x="98891" y="49416"/>
                  <a:pt x="98891" y="49265"/>
                </a:cubicBezTo>
                <a:cubicBezTo>
                  <a:pt x="98928" y="49190"/>
                  <a:pt x="98928" y="49190"/>
                  <a:pt x="98964" y="49115"/>
                </a:cubicBezTo>
                <a:cubicBezTo>
                  <a:pt x="98964" y="49115"/>
                  <a:pt x="98964" y="49040"/>
                  <a:pt x="99001" y="48965"/>
                </a:cubicBezTo>
                <a:cubicBezTo>
                  <a:pt x="99001" y="48965"/>
                  <a:pt x="99001" y="48889"/>
                  <a:pt x="99001" y="48814"/>
                </a:cubicBezTo>
                <a:cubicBezTo>
                  <a:pt x="99038" y="48814"/>
                  <a:pt x="99075" y="48889"/>
                  <a:pt x="99075" y="48814"/>
                </a:cubicBezTo>
                <a:cubicBezTo>
                  <a:pt x="99142" y="48814"/>
                  <a:pt x="99179" y="48814"/>
                  <a:pt x="99252" y="48739"/>
                </a:cubicBezTo>
                <a:cubicBezTo>
                  <a:pt x="99289" y="48739"/>
                  <a:pt x="99289" y="48739"/>
                  <a:pt x="99289" y="48739"/>
                </a:cubicBezTo>
                <a:cubicBezTo>
                  <a:pt x="99362" y="48739"/>
                  <a:pt x="99399" y="48739"/>
                  <a:pt x="99436" y="48739"/>
                </a:cubicBezTo>
                <a:cubicBezTo>
                  <a:pt x="99436" y="47486"/>
                  <a:pt x="99436" y="47486"/>
                  <a:pt x="99436" y="47486"/>
                </a:cubicBezTo>
                <a:cubicBezTo>
                  <a:pt x="99436" y="47410"/>
                  <a:pt x="99473" y="47410"/>
                  <a:pt x="99473" y="47335"/>
                </a:cubicBezTo>
                <a:cubicBezTo>
                  <a:pt x="99473" y="47335"/>
                  <a:pt x="99473" y="47260"/>
                  <a:pt x="99473" y="47185"/>
                </a:cubicBezTo>
                <a:cubicBezTo>
                  <a:pt x="99509" y="47185"/>
                  <a:pt x="99509" y="47110"/>
                  <a:pt x="99546" y="47034"/>
                </a:cubicBezTo>
                <a:cubicBezTo>
                  <a:pt x="99546" y="47034"/>
                  <a:pt x="99583" y="47110"/>
                  <a:pt x="99614" y="47034"/>
                </a:cubicBezTo>
                <a:cubicBezTo>
                  <a:pt x="99614" y="47034"/>
                  <a:pt x="99656" y="47034"/>
                  <a:pt x="99687" y="46959"/>
                </a:cubicBezTo>
                <a:cubicBezTo>
                  <a:pt x="99761" y="46884"/>
                  <a:pt x="99761" y="46809"/>
                  <a:pt x="99797" y="46659"/>
                </a:cubicBezTo>
                <a:cubicBezTo>
                  <a:pt x="99834" y="46596"/>
                  <a:pt x="99834" y="46596"/>
                  <a:pt x="99871" y="46521"/>
                </a:cubicBezTo>
                <a:cubicBezTo>
                  <a:pt x="99908" y="46445"/>
                  <a:pt x="99944" y="46295"/>
                  <a:pt x="99981" y="46295"/>
                </a:cubicBezTo>
                <a:cubicBezTo>
                  <a:pt x="100018" y="46220"/>
                  <a:pt x="100018" y="46295"/>
                  <a:pt x="100055" y="46295"/>
                </a:cubicBezTo>
                <a:cubicBezTo>
                  <a:pt x="100091" y="46295"/>
                  <a:pt x="100091" y="46295"/>
                  <a:pt x="100128" y="46295"/>
                </a:cubicBezTo>
                <a:cubicBezTo>
                  <a:pt x="100232" y="46370"/>
                  <a:pt x="100306" y="46521"/>
                  <a:pt x="100416" y="46659"/>
                </a:cubicBezTo>
                <a:cubicBezTo>
                  <a:pt x="100416" y="46659"/>
                  <a:pt x="100453" y="46659"/>
                  <a:pt x="100490" y="46659"/>
                </a:cubicBezTo>
                <a:cubicBezTo>
                  <a:pt x="100526" y="46659"/>
                  <a:pt x="100563" y="46596"/>
                  <a:pt x="100630" y="46596"/>
                </a:cubicBezTo>
                <a:cubicBezTo>
                  <a:pt x="100630" y="46521"/>
                  <a:pt x="100673" y="46521"/>
                  <a:pt x="100673" y="46521"/>
                </a:cubicBezTo>
                <a:cubicBezTo>
                  <a:pt x="100704" y="46445"/>
                  <a:pt x="100704" y="46370"/>
                  <a:pt x="100741" y="46370"/>
                </a:cubicBezTo>
                <a:cubicBezTo>
                  <a:pt x="100777" y="46295"/>
                  <a:pt x="100777" y="46295"/>
                  <a:pt x="100814" y="46220"/>
                </a:cubicBezTo>
                <a:cubicBezTo>
                  <a:pt x="100814" y="46220"/>
                  <a:pt x="100851" y="46220"/>
                  <a:pt x="100888" y="46220"/>
                </a:cubicBezTo>
                <a:cubicBezTo>
                  <a:pt x="100924" y="46220"/>
                  <a:pt x="100888" y="46145"/>
                  <a:pt x="100924" y="46069"/>
                </a:cubicBezTo>
                <a:cubicBezTo>
                  <a:pt x="100998" y="46069"/>
                  <a:pt x="101035" y="46145"/>
                  <a:pt x="101071" y="46069"/>
                </a:cubicBezTo>
                <a:cubicBezTo>
                  <a:pt x="101108" y="46069"/>
                  <a:pt x="101108" y="46069"/>
                  <a:pt x="101145" y="45994"/>
                </a:cubicBezTo>
                <a:cubicBezTo>
                  <a:pt x="101176" y="45994"/>
                  <a:pt x="101176" y="45994"/>
                  <a:pt x="101212" y="45994"/>
                </a:cubicBezTo>
                <a:cubicBezTo>
                  <a:pt x="101249" y="45919"/>
                  <a:pt x="101249" y="45919"/>
                  <a:pt x="101286" y="45844"/>
                </a:cubicBezTo>
                <a:lnTo>
                  <a:pt x="101286" y="45769"/>
                </a:lnTo>
                <a:cubicBezTo>
                  <a:pt x="101323" y="45631"/>
                  <a:pt x="101396" y="45556"/>
                  <a:pt x="101470" y="45480"/>
                </a:cubicBezTo>
                <a:cubicBezTo>
                  <a:pt x="101470" y="45405"/>
                  <a:pt x="101506" y="45405"/>
                  <a:pt x="101543" y="45405"/>
                </a:cubicBezTo>
                <a:cubicBezTo>
                  <a:pt x="101543" y="45330"/>
                  <a:pt x="101543" y="45255"/>
                  <a:pt x="101580" y="45255"/>
                </a:cubicBezTo>
                <a:cubicBezTo>
                  <a:pt x="101580" y="45180"/>
                  <a:pt x="101617" y="45180"/>
                  <a:pt x="101617" y="45104"/>
                </a:cubicBezTo>
                <a:cubicBezTo>
                  <a:pt x="101721" y="44954"/>
                  <a:pt x="101721" y="44804"/>
                  <a:pt x="101831" y="44653"/>
                </a:cubicBezTo>
                <a:cubicBezTo>
                  <a:pt x="101831" y="44578"/>
                  <a:pt x="101868" y="44578"/>
                  <a:pt x="101905" y="44578"/>
                </a:cubicBezTo>
                <a:cubicBezTo>
                  <a:pt x="101941" y="44440"/>
                  <a:pt x="101978" y="44365"/>
                  <a:pt x="102015" y="44290"/>
                </a:cubicBezTo>
                <a:cubicBezTo>
                  <a:pt x="102015" y="44215"/>
                  <a:pt x="102015" y="44139"/>
                  <a:pt x="102015" y="44139"/>
                </a:cubicBezTo>
                <a:cubicBezTo>
                  <a:pt x="102015" y="44064"/>
                  <a:pt x="102052" y="44064"/>
                  <a:pt x="102052" y="43989"/>
                </a:cubicBezTo>
                <a:cubicBezTo>
                  <a:pt x="102088" y="43914"/>
                  <a:pt x="102088" y="43914"/>
                  <a:pt x="102088" y="43839"/>
                </a:cubicBezTo>
                <a:cubicBezTo>
                  <a:pt x="102125" y="43763"/>
                  <a:pt x="102125" y="43688"/>
                  <a:pt x="102125" y="43550"/>
                </a:cubicBezTo>
                <a:cubicBezTo>
                  <a:pt x="102162" y="43463"/>
                  <a:pt x="102192" y="43463"/>
                  <a:pt x="102192" y="43400"/>
                </a:cubicBezTo>
                <a:cubicBezTo>
                  <a:pt x="102229" y="43250"/>
                  <a:pt x="102266" y="43250"/>
                  <a:pt x="102339" y="43099"/>
                </a:cubicBezTo>
                <a:cubicBezTo>
                  <a:pt x="102339" y="43099"/>
                  <a:pt x="102376" y="43099"/>
                  <a:pt x="102413" y="43024"/>
                </a:cubicBezTo>
                <a:cubicBezTo>
                  <a:pt x="102413" y="43024"/>
                  <a:pt x="102413" y="42949"/>
                  <a:pt x="102450" y="42874"/>
                </a:cubicBezTo>
                <a:cubicBezTo>
                  <a:pt x="102450" y="42874"/>
                  <a:pt x="102486" y="42949"/>
                  <a:pt x="102523" y="42874"/>
                </a:cubicBezTo>
                <a:cubicBezTo>
                  <a:pt x="102560" y="42874"/>
                  <a:pt x="102597" y="42723"/>
                  <a:pt x="102633" y="42648"/>
                </a:cubicBezTo>
                <a:cubicBezTo>
                  <a:pt x="102664" y="42573"/>
                  <a:pt x="102664" y="42573"/>
                  <a:pt x="102707" y="42498"/>
                </a:cubicBezTo>
                <a:cubicBezTo>
                  <a:pt x="102707" y="42498"/>
                  <a:pt x="102707" y="42435"/>
                  <a:pt x="102738" y="42360"/>
                </a:cubicBezTo>
                <a:cubicBezTo>
                  <a:pt x="102738" y="42285"/>
                  <a:pt x="102774" y="42285"/>
                  <a:pt x="102811" y="42209"/>
                </a:cubicBezTo>
                <a:cubicBezTo>
                  <a:pt x="102811" y="42209"/>
                  <a:pt x="102848" y="42134"/>
                  <a:pt x="102885" y="42059"/>
                </a:cubicBezTo>
                <a:cubicBezTo>
                  <a:pt x="102885" y="42059"/>
                  <a:pt x="102921" y="42059"/>
                  <a:pt x="102958" y="41984"/>
                </a:cubicBezTo>
                <a:cubicBezTo>
                  <a:pt x="102958" y="41909"/>
                  <a:pt x="102921" y="41833"/>
                  <a:pt x="102958" y="41683"/>
                </a:cubicBezTo>
                <a:cubicBezTo>
                  <a:pt x="102958" y="41608"/>
                  <a:pt x="102958" y="41608"/>
                  <a:pt x="102958" y="41533"/>
                </a:cubicBezTo>
                <a:cubicBezTo>
                  <a:pt x="102958" y="41470"/>
                  <a:pt x="102958" y="41395"/>
                  <a:pt x="102958" y="41244"/>
                </a:cubicBezTo>
                <a:cubicBezTo>
                  <a:pt x="102958" y="41094"/>
                  <a:pt x="102958" y="41094"/>
                  <a:pt x="102958" y="41094"/>
                </a:cubicBezTo>
                <a:cubicBezTo>
                  <a:pt x="102958" y="41094"/>
                  <a:pt x="102995" y="41019"/>
                  <a:pt x="102995" y="40944"/>
                </a:cubicBezTo>
                <a:cubicBezTo>
                  <a:pt x="103032" y="40944"/>
                  <a:pt x="103068" y="40868"/>
                  <a:pt x="103068" y="40868"/>
                </a:cubicBezTo>
                <a:cubicBezTo>
                  <a:pt x="103105" y="40718"/>
                  <a:pt x="103068" y="40568"/>
                  <a:pt x="103068" y="40417"/>
                </a:cubicBezTo>
                <a:cubicBezTo>
                  <a:pt x="103068" y="40204"/>
                  <a:pt x="103068" y="40204"/>
                  <a:pt x="103068" y="40204"/>
                </a:cubicBezTo>
                <a:cubicBezTo>
                  <a:pt x="103068" y="40129"/>
                  <a:pt x="103068" y="40129"/>
                  <a:pt x="103068" y="40054"/>
                </a:cubicBezTo>
                <a:cubicBezTo>
                  <a:pt x="103068" y="39903"/>
                  <a:pt x="103068" y="39903"/>
                  <a:pt x="103068" y="39903"/>
                </a:cubicBezTo>
                <a:cubicBezTo>
                  <a:pt x="103068" y="39828"/>
                  <a:pt x="103068" y="39828"/>
                  <a:pt x="103068" y="39753"/>
                </a:cubicBezTo>
                <a:cubicBezTo>
                  <a:pt x="103068" y="39678"/>
                  <a:pt x="103105" y="39678"/>
                  <a:pt x="103105" y="39603"/>
                </a:cubicBezTo>
                <a:cubicBezTo>
                  <a:pt x="103142" y="39603"/>
                  <a:pt x="103105" y="39527"/>
                  <a:pt x="103105" y="39452"/>
                </a:cubicBezTo>
                <a:cubicBezTo>
                  <a:pt x="103142" y="39377"/>
                  <a:pt x="103142" y="39314"/>
                  <a:pt x="103142" y="39164"/>
                </a:cubicBezTo>
                <a:cubicBezTo>
                  <a:pt x="103179" y="39089"/>
                  <a:pt x="103209" y="39089"/>
                  <a:pt x="103209" y="39014"/>
                </a:cubicBezTo>
                <a:cubicBezTo>
                  <a:pt x="103246" y="39014"/>
                  <a:pt x="103246" y="38938"/>
                  <a:pt x="103246" y="38938"/>
                </a:cubicBezTo>
                <a:cubicBezTo>
                  <a:pt x="103283" y="38863"/>
                  <a:pt x="103283" y="38788"/>
                  <a:pt x="103320" y="38788"/>
                </a:cubicBezTo>
                <a:cubicBezTo>
                  <a:pt x="103320" y="38788"/>
                  <a:pt x="103356" y="38788"/>
                  <a:pt x="103393" y="38788"/>
                </a:cubicBezTo>
                <a:cubicBezTo>
                  <a:pt x="103393" y="38863"/>
                  <a:pt x="103393" y="38938"/>
                  <a:pt x="103430" y="38938"/>
                </a:cubicBezTo>
                <a:cubicBezTo>
                  <a:pt x="103430" y="38938"/>
                  <a:pt x="103467" y="38938"/>
                  <a:pt x="103467" y="39014"/>
                </a:cubicBezTo>
                <a:cubicBezTo>
                  <a:pt x="103503" y="39014"/>
                  <a:pt x="103540" y="39014"/>
                  <a:pt x="103540" y="39089"/>
                </a:cubicBezTo>
                <a:cubicBezTo>
                  <a:pt x="103577" y="39164"/>
                  <a:pt x="103614" y="39164"/>
                  <a:pt x="103614" y="39239"/>
                </a:cubicBezTo>
                <a:cubicBezTo>
                  <a:pt x="103614" y="39314"/>
                  <a:pt x="103577" y="39314"/>
                  <a:pt x="103577" y="39377"/>
                </a:cubicBezTo>
                <a:cubicBezTo>
                  <a:pt x="103577" y="39452"/>
                  <a:pt x="103577" y="39452"/>
                  <a:pt x="103540" y="39527"/>
                </a:cubicBezTo>
                <a:cubicBezTo>
                  <a:pt x="103540" y="39603"/>
                  <a:pt x="103540" y="39678"/>
                  <a:pt x="103540" y="39753"/>
                </a:cubicBezTo>
                <a:cubicBezTo>
                  <a:pt x="103540" y="39903"/>
                  <a:pt x="103577" y="39979"/>
                  <a:pt x="103577" y="40054"/>
                </a:cubicBezTo>
                <a:cubicBezTo>
                  <a:pt x="103614" y="40355"/>
                  <a:pt x="103577" y="40492"/>
                  <a:pt x="103577" y="40718"/>
                </a:cubicBezTo>
                <a:cubicBezTo>
                  <a:pt x="103577" y="40868"/>
                  <a:pt x="103614" y="41019"/>
                  <a:pt x="103577" y="41169"/>
                </a:cubicBezTo>
                <a:cubicBezTo>
                  <a:pt x="103577" y="41244"/>
                  <a:pt x="103614" y="41320"/>
                  <a:pt x="103577" y="41320"/>
                </a:cubicBezTo>
                <a:cubicBezTo>
                  <a:pt x="103577" y="41395"/>
                  <a:pt x="103540" y="41395"/>
                  <a:pt x="103540" y="41470"/>
                </a:cubicBezTo>
                <a:cubicBezTo>
                  <a:pt x="103503" y="41533"/>
                  <a:pt x="103467" y="41533"/>
                  <a:pt x="103467" y="41608"/>
                </a:cubicBezTo>
                <a:cubicBezTo>
                  <a:pt x="103467" y="41683"/>
                  <a:pt x="103467" y="41683"/>
                  <a:pt x="103467" y="41833"/>
                </a:cubicBezTo>
                <a:cubicBezTo>
                  <a:pt x="103467" y="41909"/>
                  <a:pt x="103467" y="41909"/>
                  <a:pt x="103467" y="41984"/>
                </a:cubicBezTo>
                <a:cubicBezTo>
                  <a:pt x="103467" y="42209"/>
                  <a:pt x="103503" y="42285"/>
                  <a:pt x="103540" y="42435"/>
                </a:cubicBezTo>
                <a:cubicBezTo>
                  <a:pt x="103577" y="42573"/>
                  <a:pt x="103577" y="42648"/>
                  <a:pt x="103577" y="42798"/>
                </a:cubicBezTo>
                <a:cubicBezTo>
                  <a:pt x="103577" y="42874"/>
                  <a:pt x="103577" y="42949"/>
                  <a:pt x="103577" y="43024"/>
                </a:cubicBezTo>
                <a:cubicBezTo>
                  <a:pt x="103577" y="43099"/>
                  <a:pt x="103540" y="43099"/>
                  <a:pt x="103503" y="43099"/>
                </a:cubicBezTo>
                <a:cubicBezTo>
                  <a:pt x="103467" y="43174"/>
                  <a:pt x="103430" y="43174"/>
                  <a:pt x="103430" y="43250"/>
                </a:cubicBezTo>
                <a:cubicBezTo>
                  <a:pt x="103430" y="43325"/>
                  <a:pt x="103430" y="43400"/>
                  <a:pt x="103430" y="43463"/>
                </a:cubicBezTo>
                <a:cubicBezTo>
                  <a:pt x="103430" y="43550"/>
                  <a:pt x="103430" y="43613"/>
                  <a:pt x="103430" y="43688"/>
                </a:cubicBezTo>
                <a:cubicBezTo>
                  <a:pt x="103430" y="43763"/>
                  <a:pt x="103467" y="43763"/>
                  <a:pt x="103467" y="43839"/>
                </a:cubicBezTo>
                <a:cubicBezTo>
                  <a:pt x="103467" y="43914"/>
                  <a:pt x="103430" y="43914"/>
                  <a:pt x="103430" y="43989"/>
                </a:cubicBezTo>
                <a:cubicBezTo>
                  <a:pt x="103577" y="43989"/>
                  <a:pt x="103577" y="43989"/>
                  <a:pt x="103577" y="43989"/>
                </a:cubicBezTo>
                <a:cubicBezTo>
                  <a:pt x="103577" y="43914"/>
                  <a:pt x="103614" y="43989"/>
                  <a:pt x="103650" y="43914"/>
                </a:cubicBezTo>
                <a:cubicBezTo>
                  <a:pt x="103650" y="43839"/>
                  <a:pt x="103650" y="43839"/>
                  <a:pt x="103650" y="43763"/>
                </a:cubicBezTo>
                <a:cubicBezTo>
                  <a:pt x="103681" y="43613"/>
                  <a:pt x="103681" y="43613"/>
                  <a:pt x="103681" y="43613"/>
                </a:cubicBezTo>
                <a:cubicBezTo>
                  <a:pt x="103724" y="43550"/>
                  <a:pt x="103724" y="43550"/>
                  <a:pt x="103754" y="43463"/>
                </a:cubicBezTo>
                <a:cubicBezTo>
                  <a:pt x="103754" y="43463"/>
                  <a:pt x="103754" y="43400"/>
                  <a:pt x="103791" y="43325"/>
                </a:cubicBezTo>
                <a:cubicBezTo>
                  <a:pt x="103791" y="43400"/>
                  <a:pt x="103828" y="43325"/>
                  <a:pt x="103865" y="43400"/>
                </a:cubicBezTo>
                <a:cubicBezTo>
                  <a:pt x="103865" y="43550"/>
                  <a:pt x="103828" y="43613"/>
                  <a:pt x="103865" y="43688"/>
                </a:cubicBezTo>
                <a:cubicBezTo>
                  <a:pt x="103865" y="43763"/>
                  <a:pt x="103901" y="43763"/>
                  <a:pt x="103938" y="43763"/>
                </a:cubicBezTo>
                <a:cubicBezTo>
                  <a:pt x="103975" y="43914"/>
                  <a:pt x="104049" y="43914"/>
                  <a:pt x="104122" y="43914"/>
                </a:cubicBezTo>
                <a:cubicBezTo>
                  <a:pt x="104122" y="43839"/>
                  <a:pt x="104122" y="43839"/>
                  <a:pt x="104122" y="43763"/>
                </a:cubicBezTo>
                <a:cubicBezTo>
                  <a:pt x="104122" y="43688"/>
                  <a:pt x="104122" y="43688"/>
                  <a:pt x="104085" y="43613"/>
                </a:cubicBezTo>
                <a:cubicBezTo>
                  <a:pt x="104085" y="43613"/>
                  <a:pt x="104085" y="43550"/>
                  <a:pt x="104085" y="43463"/>
                </a:cubicBezTo>
                <a:cubicBezTo>
                  <a:pt x="104085" y="43400"/>
                  <a:pt x="104049" y="43400"/>
                  <a:pt x="104012" y="43325"/>
                </a:cubicBezTo>
                <a:cubicBezTo>
                  <a:pt x="104012" y="43250"/>
                  <a:pt x="103975" y="43325"/>
                  <a:pt x="103938" y="43250"/>
                </a:cubicBezTo>
                <a:cubicBezTo>
                  <a:pt x="103938" y="43174"/>
                  <a:pt x="103938" y="43099"/>
                  <a:pt x="103901" y="43099"/>
                </a:cubicBezTo>
                <a:cubicBezTo>
                  <a:pt x="103901" y="43024"/>
                  <a:pt x="103828" y="43024"/>
                  <a:pt x="103828" y="42949"/>
                </a:cubicBezTo>
                <a:cubicBezTo>
                  <a:pt x="103791" y="42874"/>
                  <a:pt x="103828" y="42798"/>
                  <a:pt x="103791" y="42648"/>
                </a:cubicBezTo>
                <a:cubicBezTo>
                  <a:pt x="103791" y="42573"/>
                  <a:pt x="103754" y="42573"/>
                  <a:pt x="103754" y="42498"/>
                </a:cubicBezTo>
                <a:cubicBezTo>
                  <a:pt x="103724" y="42435"/>
                  <a:pt x="103681" y="42360"/>
                  <a:pt x="103681" y="42209"/>
                </a:cubicBezTo>
                <a:cubicBezTo>
                  <a:pt x="103681" y="42059"/>
                  <a:pt x="103791" y="42059"/>
                  <a:pt x="103828" y="41909"/>
                </a:cubicBezTo>
                <a:cubicBezTo>
                  <a:pt x="103828" y="41909"/>
                  <a:pt x="103865" y="41909"/>
                  <a:pt x="103865" y="41833"/>
                </a:cubicBezTo>
                <a:cubicBezTo>
                  <a:pt x="103865" y="41758"/>
                  <a:pt x="103865" y="41683"/>
                  <a:pt x="103865" y="41608"/>
                </a:cubicBezTo>
                <a:cubicBezTo>
                  <a:pt x="103865" y="41608"/>
                  <a:pt x="103865" y="41533"/>
                  <a:pt x="103865" y="41470"/>
                </a:cubicBezTo>
                <a:cubicBezTo>
                  <a:pt x="103865" y="41395"/>
                  <a:pt x="103938" y="41470"/>
                  <a:pt x="103938" y="41395"/>
                </a:cubicBezTo>
                <a:cubicBezTo>
                  <a:pt x="103938" y="41395"/>
                  <a:pt x="103938" y="41320"/>
                  <a:pt x="103975" y="41244"/>
                </a:cubicBezTo>
                <a:cubicBezTo>
                  <a:pt x="104012" y="41244"/>
                  <a:pt x="103975" y="41094"/>
                  <a:pt x="104012" y="41094"/>
                </a:cubicBezTo>
                <a:cubicBezTo>
                  <a:pt x="104085" y="41094"/>
                  <a:pt x="104122" y="41169"/>
                  <a:pt x="104159" y="41244"/>
                </a:cubicBezTo>
                <a:cubicBezTo>
                  <a:pt x="104226" y="41320"/>
                  <a:pt x="104226" y="41470"/>
                  <a:pt x="104300" y="41470"/>
                </a:cubicBezTo>
                <a:cubicBezTo>
                  <a:pt x="104336" y="41470"/>
                  <a:pt x="104336" y="41395"/>
                  <a:pt x="104373" y="41320"/>
                </a:cubicBezTo>
                <a:cubicBezTo>
                  <a:pt x="104373" y="41320"/>
                  <a:pt x="104373" y="41244"/>
                  <a:pt x="104373" y="41169"/>
                </a:cubicBezTo>
                <a:cubicBezTo>
                  <a:pt x="104373" y="41169"/>
                  <a:pt x="104336" y="41094"/>
                  <a:pt x="104336" y="41019"/>
                </a:cubicBezTo>
                <a:cubicBezTo>
                  <a:pt x="104336" y="41019"/>
                  <a:pt x="104336" y="40944"/>
                  <a:pt x="104336" y="40868"/>
                </a:cubicBezTo>
                <a:cubicBezTo>
                  <a:pt x="104336" y="40793"/>
                  <a:pt x="104300" y="40718"/>
                  <a:pt x="104300" y="40643"/>
                </a:cubicBezTo>
                <a:cubicBezTo>
                  <a:pt x="104300" y="40568"/>
                  <a:pt x="104300" y="40492"/>
                  <a:pt x="104300" y="40492"/>
                </a:cubicBezTo>
                <a:cubicBezTo>
                  <a:pt x="104300" y="40417"/>
                  <a:pt x="104263" y="40355"/>
                  <a:pt x="104263" y="40279"/>
                </a:cubicBezTo>
                <a:cubicBezTo>
                  <a:pt x="104263" y="40204"/>
                  <a:pt x="104226" y="40204"/>
                  <a:pt x="104226" y="40129"/>
                </a:cubicBezTo>
                <a:cubicBezTo>
                  <a:pt x="104196" y="39979"/>
                  <a:pt x="104226" y="39903"/>
                  <a:pt x="104226" y="39753"/>
                </a:cubicBezTo>
                <a:cubicBezTo>
                  <a:pt x="104226" y="39678"/>
                  <a:pt x="104226" y="39603"/>
                  <a:pt x="104226" y="39603"/>
                </a:cubicBezTo>
                <a:cubicBezTo>
                  <a:pt x="104196" y="39527"/>
                  <a:pt x="104196" y="39527"/>
                  <a:pt x="104159" y="39452"/>
                </a:cubicBezTo>
                <a:cubicBezTo>
                  <a:pt x="104159" y="39377"/>
                  <a:pt x="104159" y="39314"/>
                  <a:pt x="104122" y="39314"/>
                </a:cubicBezTo>
                <a:cubicBezTo>
                  <a:pt x="104085" y="39164"/>
                  <a:pt x="104049" y="39164"/>
                  <a:pt x="104012" y="39014"/>
                </a:cubicBezTo>
                <a:cubicBezTo>
                  <a:pt x="104012" y="38938"/>
                  <a:pt x="103975" y="38938"/>
                  <a:pt x="103975" y="38863"/>
                </a:cubicBezTo>
                <a:cubicBezTo>
                  <a:pt x="103975" y="38788"/>
                  <a:pt x="103975" y="38788"/>
                  <a:pt x="103975" y="38713"/>
                </a:cubicBezTo>
                <a:cubicBezTo>
                  <a:pt x="103975" y="38638"/>
                  <a:pt x="103975" y="38638"/>
                  <a:pt x="103975" y="38562"/>
                </a:cubicBezTo>
                <a:cubicBezTo>
                  <a:pt x="103975" y="38487"/>
                  <a:pt x="103975" y="38487"/>
                  <a:pt x="103975" y="38412"/>
                </a:cubicBezTo>
                <a:cubicBezTo>
                  <a:pt x="103975" y="38274"/>
                  <a:pt x="103975" y="38274"/>
                  <a:pt x="103975" y="38274"/>
                </a:cubicBezTo>
                <a:cubicBezTo>
                  <a:pt x="103975" y="38199"/>
                  <a:pt x="104012" y="38199"/>
                  <a:pt x="104012" y="38124"/>
                </a:cubicBezTo>
                <a:cubicBezTo>
                  <a:pt x="104012" y="38049"/>
                  <a:pt x="103975" y="38049"/>
                  <a:pt x="103975" y="37973"/>
                </a:cubicBezTo>
                <a:cubicBezTo>
                  <a:pt x="103975" y="37898"/>
                  <a:pt x="104012" y="37898"/>
                  <a:pt x="104012" y="37823"/>
                </a:cubicBezTo>
                <a:cubicBezTo>
                  <a:pt x="104012" y="37748"/>
                  <a:pt x="103975" y="37748"/>
                  <a:pt x="103975" y="37673"/>
                </a:cubicBezTo>
                <a:lnTo>
                  <a:pt x="103901" y="37673"/>
                </a:lnTo>
                <a:cubicBezTo>
                  <a:pt x="103865" y="37522"/>
                  <a:pt x="103901" y="37447"/>
                  <a:pt x="103901" y="37372"/>
                </a:cubicBezTo>
                <a:cubicBezTo>
                  <a:pt x="103865" y="37297"/>
                  <a:pt x="103865" y="37159"/>
                  <a:pt x="103865" y="37084"/>
                </a:cubicBezTo>
                <a:cubicBezTo>
                  <a:pt x="103828" y="36933"/>
                  <a:pt x="103865" y="36858"/>
                  <a:pt x="103865" y="36783"/>
                </a:cubicBezTo>
                <a:cubicBezTo>
                  <a:pt x="103865" y="36632"/>
                  <a:pt x="103828" y="36557"/>
                  <a:pt x="103828" y="36482"/>
                </a:cubicBezTo>
                <a:cubicBezTo>
                  <a:pt x="103681" y="36482"/>
                  <a:pt x="103681" y="36482"/>
                  <a:pt x="103681" y="36482"/>
                </a:cubicBezTo>
                <a:cubicBezTo>
                  <a:pt x="103681" y="37522"/>
                  <a:pt x="103681" y="37522"/>
                  <a:pt x="103681" y="37522"/>
                </a:cubicBezTo>
                <a:cubicBezTo>
                  <a:pt x="103650" y="37522"/>
                  <a:pt x="103614" y="37522"/>
                  <a:pt x="103577" y="37522"/>
                </a:cubicBezTo>
                <a:cubicBezTo>
                  <a:pt x="103540" y="37522"/>
                  <a:pt x="103540" y="37522"/>
                  <a:pt x="103503" y="37597"/>
                </a:cubicBezTo>
                <a:cubicBezTo>
                  <a:pt x="103503" y="37748"/>
                  <a:pt x="103503" y="37748"/>
                  <a:pt x="103503" y="37748"/>
                </a:cubicBezTo>
                <a:cubicBezTo>
                  <a:pt x="103503" y="37748"/>
                  <a:pt x="103503" y="37823"/>
                  <a:pt x="103503" y="37898"/>
                </a:cubicBezTo>
                <a:cubicBezTo>
                  <a:pt x="103503" y="38049"/>
                  <a:pt x="103503" y="38049"/>
                  <a:pt x="103503" y="38049"/>
                </a:cubicBezTo>
                <a:cubicBezTo>
                  <a:pt x="103540" y="38049"/>
                  <a:pt x="103540" y="38124"/>
                  <a:pt x="103540" y="38124"/>
                </a:cubicBezTo>
                <a:cubicBezTo>
                  <a:pt x="103577" y="38274"/>
                  <a:pt x="103540" y="38337"/>
                  <a:pt x="103540" y="38412"/>
                </a:cubicBezTo>
                <a:cubicBezTo>
                  <a:pt x="103430" y="38412"/>
                  <a:pt x="103430" y="38412"/>
                  <a:pt x="103430" y="38412"/>
                </a:cubicBezTo>
                <a:cubicBezTo>
                  <a:pt x="103393" y="38412"/>
                  <a:pt x="103356" y="38412"/>
                  <a:pt x="103356" y="38412"/>
                </a:cubicBezTo>
                <a:cubicBezTo>
                  <a:pt x="103356" y="38337"/>
                  <a:pt x="103320" y="38337"/>
                  <a:pt x="103320" y="38274"/>
                </a:cubicBezTo>
                <a:cubicBezTo>
                  <a:pt x="103320" y="38199"/>
                  <a:pt x="103356" y="38199"/>
                  <a:pt x="103356" y="38124"/>
                </a:cubicBezTo>
                <a:cubicBezTo>
                  <a:pt x="103356" y="38049"/>
                  <a:pt x="103356" y="38049"/>
                  <a:pt x="103356" y="37973"/>
                </a:cubicBezTo>
                <a:cubicBezTo>
                  <a:pt x="103356" y="37898"/>
                  <a:pt x="103393" y="37823"/>
                  <a:pt x="103393" y="37673"/>
                </a:cubicBezTo>
                <a:cubicBezTo>
                  <a:pt x="103393" y="37522"/>
                  <a:pt x="103393" y="37522"/>
                  <a:pt x="103393" y="37522"/>
                </a:cubicBezTo>
                <a:cubicBezTo>
                  <a:pt x="103356" y="37447"/>
                  <a:pt x="103356" y="37447"/>
                  <a:pt x="103320" y="37372"/>
                </a:cubicBezTo>
                <a:cubicBezTo>
                  <a:pt x="103320" y="37297"/>
                  <a:pt x="103283" y="37297"/>
                  <a:pt x="103246" y="37234"/>
                </a:cubicBezTo>
                <a:cubicBezTo>
                  <a:pt x="103246" y="37234"/>
                  <a:pt x="103209" y="37159"/>
                  <a:pt x="103179" y="37159"/>
                </a:cubicBezTo>
                <a:cubicBezTo>
                  <a:pt x="103179" y="37159"/>
                  <a:pt x="103142" y="37159"/>
                  <a:pt x="103105" y="37159"/>
                </a:cubicBezTo>
                <a:cubicBezTo>
                  <a:pt x="103068" y="37159"/>
                  <a:pt x="103068" y="37084"/>
                  <a:pt x="103032" y="37084"/>
                </a:cubicBezTo>
                <a:cubicBezTo>
                  <a:pt x="102995" y="37008"/>
                  <a:pt x="103032" y="36933"/>
                  <a:pt x="102995" y="36933"/>
                </a:cubicBezTo>
                <a:cubicBezTo>
                  <a:pt x="102995" y="36858"/>
                  <a:pt x="102958" y="36858"/>
                  <a:pt x="102921" y="36858"/>
                </a:cubicBezTo>
                <a:cubicBezTo>
                  <a:pt x="102848" y="36783"/>
                  <a:pt x="102774" y="36632"/>
                  <a:pt x="102707" y="36482"/>
                </a:cubicBezTo>
                <a:cubicBezTo>
                  <a:pt x="102523" y="36482"/>
                  <a:pt x="102523" y="36482"/>
                  <a:pt x="102523" y="36482"/>
                </a:cubicBezTo>
                <a:cubicBezTo>
                  <a:pt x="102523" y="37159"/>
                  <a:pt x="102523" y="37159"/>
                  <a:pt x="102523" y="37159"/>
                </a:cubicBezTo>
                <a:cubicBezTo>
                  <a:pt x="102192" y="37159"/>
                  <a:pt x="102192" y="37159"/>
                  <a:pt x="102192" y="37159"/>
                </a:cubicBezTo>
                <a:lnTo>
                  <a:pt x="102192" y="37084"/>
                </a:lnTo>
                <a:cubicBezTo>
                  <a:pt x="102192" y="37008"/>
                  <a:pt x="102192" y="36933"/>
                  <a:pt x="102162" y="36933"/>
                </a:cubicBezTo>
                <a:cubicBezTo>
                  <a:pt x="102162" y="36708"/>
                  <a:pt x="102088" y="36632"/>
                  <a:pt x="102052" y="36407"/>
                </a:cubicBezTo>
                <a:cubicBezTo>
                  <a:pt x="101941" y="36482"/>
                  <a:pt x="101941" y="36482"/>
                  <a:pt x="101941" y="36482"/>
                </a:cubicBezTo>
                <a:cubicBezTo>
                  <a:pt x="101941" y="36557"/>
                  <a:pt x="101978" y="36557"/>
                  <a:pt x="101978" y="36632"/>
                </a:cubicBezTo>
                <a:cubicBezTo>
                  <a:pt x="101978" y="36933"/>
                  <a:pt x="101978" y="36933"/>
                  <a:pt x="101978" y="36933"/>
                </a:cubicBezTo>
                <a:cubicBezTo>
                  <a:pt x="101978" y="36933"/>
                  <a:pt x="101941" y="37008"/>
                  <a:pt x="101941" y="37084"/>
                </a:cubicBezTo>
                <a:cubicBezTo>
                  <a:pt x="101905" y="37008"/>
                  <a:pt x="101905" y="37084"/>
                  <a:pt x="101868" y="37084"/>
                </a:cubicBezTo>
                <a:cubicBezTo>
                  <a:pt x="101831" y="37008"/>
                  <a:pt x="101831" y="37008"/>
                  <a:pt x="101794" y="37008"/>
                </a:cubicBezTo>
                <a:cubicBezTo>
                  <a:pt x="101794" y="36858"/>
                  <a:pt x="101794" y="36858"/>
                  <a:pt x="101794" y="36858"/>
                </a:cubicBezTo>
                <a:cubicBezTo>
                  <a:pt x="101794" y="36783"/>
                  <a:pt x="101794" y="36708"/>
                  <a:pt x="101794" y="36708"/>
                </a:cubicBezTo>
                <a:cubicBezTo>
                  <a:pt x="101831" y="36632"/>
                  <a:pt x="101831" y="36557"/>
                  <a:pt x="101831" y="36482"/>
                </a:cubicBezTo>
                <a:cubicBezTo>
                  <a:pt x="101831" y="36332"/>
                  <a:pt x="101758" y="36256"/>
                  <a:pt x="101721" y="36119"/>
                </a:cubicBezTo>
                <a:cubicBezTo>
                  <a:pt x="101690" y="36181"/>
                  <a:pt x="101690" y="36256"/>
                  <a:pt x="101647" y="36256"/>
                </a:cubicBezTo>
                <a:cubicBezTo>
                  <a:pt x="101617" y="36332"/>
                  <a:pt x="101617" y="36332"/>
                  <a:pt x="101580" y="36332"/>
                </a:cubicBezTo>
                <a:cubicBezTo>
                  <a:pt x="101506" y="36332"/>
                  <a:pt x="101506" y="36332"/>
                  <a:pt x="101506" y="36332"/>
                </a:cubicBezTo>
                <a:cubicBezTo>
                  <a:pt x="101433" y="36332"/>
                  <a:pt x="101433" y="36332"/>
                  <a:pt x="101433" y="36332"/>
                </a:cubicBezTo>
                <a:cubicBezTo>
                  <a:pt x="101396" y="36332"/>
                  <a:pt x="101359" y="36332"/>
                  <a:pt x="101359" y="36256"/>
                </a:cubicBezTo>
                <a:cubicBezTo>
                  <a:pt x="101359" y="36181"/>
                  <a:pt x="101359" y="36119"/>
                  <a:pt x="101359" y="36043"/>
                </a:cubicBezTo>
                <a:cubicBezTo>
                  <a:pt x="101359" y="35968"/>
                  <a:pt x="101396" y="35893"/>
                  <a:pt x="101433" y="35893"/>
                </a:cubicBezTo>
                <a:cubicBezTo>
                  <a:pt x="101433" y="35818"/>
                  <a:pt x="101433" y="35743"/>
                  <a:pt x="101470" y="35743"/>
                </a:cubicBezTo>
                <a:cubicBezTo>
                  <a:pt x="101506" y="35667"/>
                  <a:pt x="101506" y="35743"/>
                  <a:pt x="101543" y="35743"/>
                </a:cubicBezTo>
                <a:cubicBezTo>
                  <a:pt x="101580" y="35667"/>
                  <a:pt x="101617" y="35667"/>
                  <a:pt x="101690" y="35592"/>
                </a:cubicBezTo>
                <a:cubicBezTo>
                  <a:pt x="101721" y="35592"/>
                  <a:pt x="101758" y="35592"/>
                  <a:pt x="101758" y="35517"/>
                </a:cubicBezTo>
                <a:cubicBezTo>
                  <a:pt x="101794" y="35517"/>
                  <a:pt x="101794" y="35442"/>
                  <a:pt x="101831" y="35367"/>
                </a:cubicBezTo>
                <a:cubicBezTo>
                  <a:pt x="101831" y="35291"/>
                  <a:pt x="101868" y="35291"/>
                  <a:pt x="101905" y="35216"/>
                </a:cubicBezTo>
                <a:cubicBezTo>
                  <a:pt x="101941" y="35154"/>
                  <a:pt x="101941" y="35078"/>
                  <a:pt x="101978" y="35078"/>
                </a:cubicBezTo>
                <a:cubicBezTo>
                  <a:pt x="102015" y="35003"/>
                  <a:pt x="102015" y="35003"/>
                  <a:pt x="102052" y="35003"/>
                </a:cubicBezTo>
                <a:cubicBezTo>
                  <a:pt x="102088" y="35003"/>
                  <a:pt x="102088" y="34928"/>
                  <a:pt x="102125" y="34928"/>
                </a:cubicBezTo>
                <a:cubicBezTo>
                  <a:pt x="102162" y="34928"/>
                  <a:pt x="102192" y="34928"/>
                  <a:pt x="102266" y="34928"/>
                </a:cubicBezTo>
                <a:cubicBezTo>
                  <a:pt x="102266" y="34702"/>
                  <a:pt x="102229" y="34552"/>
                  <a:pt x="102266" y="34402"/>
                </a:cubicBezTo>
                <a:cubicBezTo>
                  <a:pt x="102303" y="34326"/>
                  <a:pt x="102303" y="34326"/>
                  <a:pt x="102303" y="34251"/>
                </a:cubicBezTo>
                <a:cubicBezTo>
                  <a:pt x="102339" y="34176"/>
                  <a:pt x="102376" y="34176"/>
                  <a:pt x="102376" y="34176"/>
                </a:cubicBezTo>
                <a:cubicBezTo>
                  <a:pt x="102413" y="34101"/>
                  <a:pt x="102413" y="34101"/>
                  <a:pt x="102450" y="34101"/>
                </a:cubicBezTo>
                <a:cubicBezTo>
                  <a:pt x="102486" y="34038"/>
                  <a:pt x="102486" y="33963"/>
                  <a:pt x="102486" y="33963"/>
                </a:cubicBezTo>
                <a:cubicBezTo>
                  <a:pt x="102523" y="33888"/>
                  <a:pt x="102486" y="33813"/>
                  <a:pt x="102523" y="33737"/>
                </a:cubicBezTo>
                <a:cubicBezTo>
                  <a:pt x="102560" y="33737"/>
                  <a:pt x="102560" y="33737"/>
                  <a:pt x="102597" y="33662"/>
                </a:cubicBezTo>
                <a:cubicBezTo>
                  <a:pt x="102633" y="33662"/>
                  <a:pt x="102633" y="33662"/>
                  <a:pt x="102664" y="33587"/>
                </a:cubicBezTo>
                <a:cubicBezTo>
                  <a:pt x="102707" y="33587"/>
                  <a:pt x="102707" y="33512"/>
                  <a:pt x="102707" y="33437"/>
                </a:cubicBezTo>
                <a:cubicBezTo>
                  <a:pt x="102738" y="33437"/>
                  <a:pt x="102774" y="33437"/>
                  <a:pt x="102811" y="33361"/>
                </a:cubicBezTo>
                <a:cubicBezTo>
                  <a:pt x="102811" y="33286"/>
                  <a:pt x="102811" y="33211"/>
                  <a:pt x="102848" y="33211"/>
                </a:cubicBezTo>
                <a:cubicBezTo>
                  <a:pt x="102848" y="33211"/>
                  <a:pt x="102885" y="33211"/>
                  <a:pt x="102921" y="33211"/>
                </a:cubicBezTo>
                <a:cubicBezTo>
                  <a:pt x="102921" y="33136"/>
                  <a:pt x="102958" y="33211"/>
                  <a:pt x="102995" y="33211"/>
                </a:cubicBezTo>
                <a:cubicBezTo>
                  <a:pt x="102995" y="33136"/>
                  <a:pt x="102995" y="33073"/>
                  <a:pt x="102995" y="33073"/>
                </a:cubicBezTo>
                <a:cubicBezTo>
                  <a:pt x="103032" y="32985"/>
                  <a:pt x="103032" y="32923"/>
                  <a:pt x="103032" y="32923"/>
                </a:cubicBezTo>
                <a:cubicBezTo>
                  <a:pt x="103068" y="32848"/>
                  <a:pt x="103068" y="32772"/>
                  <a:pt x="103068" y="32772"/>
                </a:cubicBezTo>
                <a:cubicBezTo>
                  <a:pt x="103068" y="32697"/>
                  <a:pt x="103105" y="32697"/>
                  <a:pt x="103105" y="32622"/>
                </a:cubicBezTo>
                <a:cubicBezTo>
                  <a:pt x="103105" y="32547"/>
                  <a:pt x="103142" y="32547"/>
                  <a:pt x="103142" y="32472"/>
                </a:cubicBezTo>
                <a:cubicBezTo>
                  <a:pt x="103179" y="32396"/>
                  <a:pt x="103179" y="32321"/>
                  <a:pt x="103179" y="32321"/>
                </a:cubicBezTo>
                <a:cubicBezTo>
                  <a:pt x="103209" y="32246"/>
                  <a:pt x="103283" y="32171"/>
                  <a:pt x="103320" y="32171"/>
                </a:cubicBezTo>
                <a:cubicBezTo>
                  <a:pt x="103393" y="32171"/>
                  <a:pt x="103430" y="32171"/>
                  <a:pt x="103467" y="32171"/>
                </a:cubicBezTo>
                <a:cubicBezTo>
                  <a:pt x="103540" y="32171"/>
                  <a:pt x="103577" y="32096"/>
                  <a:pt x="103614" y="32020"/>
                </a:cubicBezTo>
                <a:cubicBezTo>
                  <a:pt x="103650" y="31958"/>
                  <a:pt x="103650" y="31883"/>
                  <a:pt x="103681" y="31883"/>
                </a:cubicBezTo>
                <a:cubicBezTo>
                  <a:pt x="103724" y="31807"/>
                  <a:pt x="103724" y="31732"/>
                  <a:pt x="103754" y="31657"/>
                </a:cubicBezTo>
                <a:cubicBezTo>
                  <a:pt x="103791" y="31582"/>
                  <a:pt x="103828" y="31507"/>
                  <a:pt x="103901" y="31507"/>
                </a:cubicBezTo>
                <a:cubicBezTo>
                  <a:pt x="103938" y="31507"/>
                  <a:pt x="104012" y="31582"/>
                  <a:pt x="104085" y="31582"/>
                </a:cubicBezTo>
                <a:cubicBezTo>
                  <a:pt x="104159" y="31582"/>
                  <a:pt x="104196" y="31507"/>
                  <a:pt x="104263" y="31507"/>
                </a:cubicBezTo>
                <a:cubicBezTo>
                  <a:pt x="104300" y="31507"/>
                  <a:pt x="104300" y="31507"/>
                  <a:pt x="104300" y="31507"/>
                </a:cubicBezTo>
                <a:cubicBezTo>
                  <a:pt x="104336" y="31507"/>
                  <a:pt x="104336" y="31582"/>
                  <a:pt x="104373" y="31582"/>
                </a:cubicBezTo>
                <a:cubicBezTo>
                  <a:pt x="104447" y="31582"/>
                  <a:pt x="104447" y="31582"/>
                  <a:pt x="104447" y="31582"/>
                </a:cubicBezTo>
                <a:cubicBezTo>
                  <a:pt x="104483" y="31582"/>
                  <a:pt x="104483" y="31582"/>
                  <a:pt x="104520" y="31582"/>
                </a:cubicBezTo>
                <a:cubicBezTo>
                  <a:pt x="104557" y="31582"/>
                  <a:pt x="104594" y="31507"/>
                  <a:pt x="104630" y="31507"/>
                </a:cubicBezTo>
                <a:cubicBezTo>
                  <a:pt x="104667" y="31507"/>
                  <a:pt x="104667" y="31507"/>
                  <a:pt x="104667" y="31507"/>
                </a:cubicBezTo>
                <a:cubicBezTo>
                  <a:pt x="104704" y="31507"/>
                  <a:pt x="104704" y="31582"/>
                  <a:pt x="104741" y="31582"/>
                </a:cubicBezTo>
                <a:cubicBezTo>
                  <a:pt x="104771" y="31582"/>
                  <a:pt x="104845" y="31732"/>
                  <a:pt x="104882" y="31732"/>
                </a:cubicBezTo>
                <a:close/>
                <a:moveTo>
                  <a:pt x="53935" y="32396"/>
                </a:moveTo>
                <a:lnTo>
                  <a:pt x="53935" y="32396"/>
                </a:lnTo>
                <a:cubicBezTo>
                  <a:pt x="53862" y="32472"/>
                  <a:pt x="53862" y="32547"/>
                  <a:pt x="53788" y="32622"/>
                </a:cubicBezTo>
                <a:cubicBezTo>
                  <a:pt x="53788" y="32622"/>
                  <a:pt x="53751" y="32622"/>
                  <a:pt x="53715" y="32622"/>
                </a:cubicBezTo>
                <a:cubicBezTo>
                  <a:pt x="53715" y="32697"/>
                  <a:pt x="53715" y="32772"/>
                  <a:pt x="53678" y="32772"/>
                </a:cubicBezTo>
                <a:cubicBezTo>
                  <a:pt x="53641" y="32923"/>
                  <a:pt x="53604" y="32923"/>
                  <a:pt x="53568" y="33073"/>
                </a:cubicBezTo>
                <a:cubicBezTo>
                  <a:pt x="53568" y="33136"/>
                  <a:pt x="53568" y="33136"/>
                  <a:pt x="53568" y="33211"/>
                </a:cubicBezTo>
                <a:cubicBezTo>
                  <a:pt x="53641" y="33286"/>
                  <a:pt x="53641" y="33286"/>
                  <a:pt x="53641" y="33286"/>
                </a:cubicBezTo>
                <a:cubicBezTo>
                  <a:pt x="53641" y="33286"/>
                  <a:pt x="53678" y="33211"/>
                  <a:pt x="53715" y="33211"/>
                </a:cubicBezTo>
                <a:cubicBezTo>
                  <a:pt x="53715" y="33136"/>
                  <a:pt x="53751" y="33136"/>
                  <a:pt x="53751" y="33073"/>
                </a:cubicBezTo>
                <a:cubicBezTo>
                  <a:pt x="53788" y="33073"/>
                  <a:pt x="53788" y="32923"/>
                  <a:pt x="53825" y="32923"/>
                </a:cubicBezTo>
                <a:cubicBezTo>
                  <a:pt x="53825" y="32923"/>
                  <a:pt x="53862" y="32923"/>
                  <a:pt x="53898" y="32923"/>
                </a:cubicBezTo>
                <a:cubicBezTo>
                  <a:pt x="53898" y="32923"/>
                  <a:pt x="53935" y="32923"/>
                  <a:pt x="53972" y="32923"/>
                </a:cubicBezTo>
                <a:cubicBezTo>
                  <a:pt x="53972" y="32848"/>
                  <a:pt x="53935" y="32772"/>
                  <a:pt x="53972" y="32772"/>
                </a:cubicBezTo>
                <a:cubicBezTo>
                  <a:pt x="53972" y="32697"/>
                  <a:pt x="54003" y="32697"/>
                  <a:pt x="54003" y="32622"/>
                </a:cubicBezTo>
                <a:cubicBezTo>
                  <a:pt x="54003" y="32472"/>
                  <a:pt x="54045" y="32396"/>
                  <a:pt x="54045" y="32321"/>
                </a:cubicBezTo>
                <a:cubicBezTo>
                  <a:pt x="54003" y="32321"/>
                  <a:pt x="53972" y="32396"/>
                  <a:pt x="53935" y="32396"/>
                </a:cubicBezTo>
                <a:close/>
                <a:moveTo>
                  <a:pt x="54297" y="40417"/>
                </a:moveTo>
                <a:lnTo>
                  <a:pt x="54297" y="40417"/>
                </a:lnTo>
                <a:cubicBezTo>
                  <a:pt x="54333" y="40417"/>
                  <a:pt x="54333" y="40355"/>
                  <a:pt x="54370" y="40355"/>
                </a:cubicBezTo>
                <a:cubicBezTo>
                  <a:pt x="54407" y="40355"/>
                  <a:pt x="54407" y="40355"/>
                  <a:pt x="54444" y="40355"/>
                </a:cubicBezTo>
                <a:cubicBezTo>
                  <a:pt x="54480" y="40355"/>
                  <a:pt x="54480" y="40355"/>
                  <a:pt x="54517" y="40279"/>
                </a:cubicBezTo>
                <a:cubicBezTo>
                  <a:pt x="54584" y="40204"/>
                  <a:pt x="54584" y="40204"/>
                  <a:pt x="54584" y="40204"/>
                </a:cubicBezTo>
                <a:cubicBezTo>
                  <a:pt x="54621" y="40204"/>
                  <a:pt x="54584" y="40054"/>
                  <a:pt x="54621" y="40054"/>
                </a:cubicBezTo>
                <a:cubicBezTo>
                  <a:pt x="54658" y="40054"/>
                  <a:pt x="54658" y="40129"/>
                  <a:pt x="54695" y="40129"/>
                </a:cubicBezTo>
                <a:cubicBezTo>
                  <a:pt x="54732" y="40129"/>
                  <a:pt x="54732" y="40204"/>
                  <a:pt x="54768" y="40204"/>
                </a:cubicBezTo>
                <a:cubicBezTo>
                  <a:pt x="54952" y="40204"/>
                  <a:pt x="54952" y="40204"/>
                  <a:pt x="54952" y="40204"/>
                </a:cubicBezTo>
                <a:cubicBezTo>
                  <a:pt x="54952" y="40054"/>
                  <a:pt x="54989" y="39979"/>
                  <a:pt x="54989" y="39828"/>
                </a:cubicBezTo>
                <a:cubicBezTo>
                  <a:pt x="55019" y="39828"/>
                  <a:pt x="55062" y="39828"/>
                  <a:pt x="55130" y="39828"/>
                </a:cubicBezTo>
                <a:cubicBezTo>
                  <a:pt x="55130" y="39828"/>
                  <a:pt x="55166" y="39828"/>
                  <a:pt x="55203" y="39828"/>
                </a:cubicBezTo>
                <a:cubicBezTo>
                  <a:pt x="55203" y="39828"/>
                  <a:pt x="55240" y="39828"/>
                  <a:pt x="55277" y="39828"/>
                </a:cubicBezTo>
                <a:cubicBezTo>
                  <a:pt x="55313" y="39828"/>
                  <a:pt x="55350" y="39828"/>
                  <a:pt x="55387" y="39828"/>
                </a:cubicBezTo>
                <a:cubicBezTo>
                  <a:pt x="55424" y="39828"/>
                  <a:pt x="55460" y="39828"/>
                  <a:pt x="55460" y="39828"/>
                </a:cubicBezTo>
                <a:cubicBezTo>
                  <a:pt x="55497" y="39828"/>
                  <a:pt x="55534" y="39753"/>
                  <a:pt x="55534" y="39753"/>
                </a:cubicBezTo>
                <a:cubicBezTo>
                  <a:pt x="55565" y="39678"/>
                  <a:pt x="55565" y="39603"/>
                  <a:pt x="55601" y="39603"/>
                </a:cubicBezTo>
                <a:cubicBezTo>
                  <a:pt x="55638" y="39603"/>
                  <a:pt x="55675" y="39603"/>
                  <a:pt x="55712" y="39603"/>
                </a:cubicBezTo>
                <a:cubicBezTo>
                  <a:pt x="55785" y="39678"/>
                  <a:pt x="55785" y="39828"/>
                  <a:pt x="55859" y="39828"/>
                </a:cubicBezTo>
                <a:cubicBezTo>
                  <a:pt x="55895" y="39828"/>
                  <a:pt x="55895" y="39828"/>
                  <a:pt x="55895" y="39828"/>
                </a:cubicBezTo>
                <a:cubicBezTo>
                  <a:pt x="55932" y="39828"/>
                  <a:pt x="55969" y="39828"/>
                  <a:pt x="55969" y="39828"/>
                </a:cubicBezTo>
                <a:cubicBezTo>
                  <a:pt x="56036" y="39753"/>
                  <a:pt x="56073" y="39828"/>
                  <a:pt x="56110" y="39828"/>
                </a:cubicBezTo>
                <a:cubicBezTo>
                  <a:pt x="56147" y="39828"/>
                  <a:pt x="56183" y="39828"/>
                  <a:pt x="56183" y="39828"/>
                </a:cubicBezTo>
                <a:cubicBezTo>
                  <a:pt x="56220" y="39753"/>
                  <a:pt x="56220" y="39753"/>
                  <a:pt x="56257" y="39678"/>
                </a:cubicBezTo>
                <a:cubicBezTo>
                  <a:pt x="56294" y="39678"/>
                  <a:pt x="56257" y="39603"/>
                  <a:pt x="56294" y="39527"/>
                </a:cubicBezTo>
                <a:cubicBezTo>
                  <a:pt x="56330" y="39527"/>
                  <a:pt x="56330" y="39527"/>
                  <a:pt x="56367" y="39527"/>
                </a:cubicBezTo>
                <a:cubicBezTo>
                  <a:pt x="56404" y="39527"/>
                  <a:pt x="56404" y="39527"/>
                  <a:pt x="56441" y="39527"/>
                </a:cubicBezTo>
                <a:cubicBezTo>
                  <a:pt x="56477" y="39527"/>
                  <a:pt x="56477" y="39452"/>
                  <a:pt x="56514" y="39452"/>
                </a:cubicBezTo>
                <a:cubicBezTo>
                  <a:pt x="56514" y="39314"/>
                  <a:pt x="56514" y="39314"/>
                  <a:pt x="56514" y="39314"/>
                </a:cubicBezTo>
                <a:cubicBezTo>
                  <a:pt x="56514" y="39314"/>
                  <a:pt x="56477" y="39239"/>
                  <a:pt x="56477" y="39164"/>
                </a:cubicBezTo>
                <a:cubicBezTo>
                  <a:pt x="56441" y="39089"/>
                  <a:pt x="56404" y="39089"/>
                  <a:pt x="56404" y="39014"/>
                </a:cubicBezTo>
                <a:cubicBezTo>
                  <a:pt x="56404" y="38938"/>
                  <a:pt x="56404" y="38938"/>
                  <a:pt x="56404" y="38938"/>
                </a:cubicBezTo>
                <a:cubicBezTo>
                  <a:pt x="56404" y="38863"/>
                  <a:pt x="56404" y="38788"/>
                  <a:pt x="56441" y="38788"/>
                </a:cubicBezTo>
                <a:cubicBezTo>
                  <a:pt x="56441" y="38713"/>
                  <a:pt x="56477" y="38713"/>
                  <a:pt x="56514" y="38713"/>
                </a:cubicBezTo>
                <a:cubicBezTo>
                  <a:pt x="56514" y="38713"/>
                  <a:pt x="56551" y="38713"/>
                  <a:pt x="56581" y="38713"/>
                </a:cubicBezTo>
                <a:cubicBezTo>
                  <a:pt x="56581" y="38713"/>
                  <a:pt x="56581" y="38638"/>
                  <a:pt x="56581" y="38562"/>
                </a:cubicBezTo>
                <a:cubicBezTo>
                  <a:pt x="56581" y="38562"/>
                  <a:pt x="56618" y="38487"/>
                  <a:pt x="56618" y="38412"/>
                </a:cubicBezTo>
                <a:cubicBezTo>
                  <a:pt x="56765" y="38412"/>
                  <a:pt x="56765" y="38412"/>
                  <a:pt x="56765" y="38412"/>
                </a:cubicBezTo>
                <a:cubicBezTo>
                  <a:pt x="56765" y="38124"/>
                  <a:pt x="56765" y="38124"/>
                  <a:pt x="56765" y="38124"/>
                </a:cubicBezTo>
                <a:cubicBezTo>
                  <a:pt x="56728" y="38124"/>
                  <a:pt x="56692" y="38124"/>
                  <a:pt x="56692" y="38049"/>
                </a:cubicBezTo>
                <a:cubicBezTo>
                  <a:pt x="56655" y="37973"/>
                  <a:pt x="56655" y="37973"/>
                  <a:pt x="56618" y="37898"/>
                </a:cubicBezTo>
                <a:cubicBezTo>
                  <a:pt x="56618" y="37823"/>
                  <a:pt x="56655" y="37748"/>
                  <a:pt x="56618" y="37748"/>
                </a:cubicBezTo>
                <a:cubicBezTo>
                  <a:pt x="56618" y="37673"/>
                  <a:pt x="56581" y="37673"/>
                  <a:pt x="56551" y="37673"/>
                </a:cubicBezTo>
                <a:cubicBezTo>
                  <a:pt x="56551" y="37597"/>
                  <a:pt x="56514" y="37597"/>
                  <a:pt x="56477" y="37522"/>
                </a:cubicBezTo>
                <a:cubicBezTo>
                  <a:pt x="56404" y="37597"/>
                  <a:pt x="56404" y="37597"/>
                  <a:pt x="56404" y="37597"/>
                </a:cubicBezTo>
                <a:cubicBezTo>
                  <a:pt x="56404" y="37597"/>
                  <a:pt x="56441" y="37673"/>
                  <a:pt x="56441" y="37748"/>
                </a:cubicBezTo>
                <a:cubicBezTo>
                  <a:pt x="56404" y="37748"/>
                  <a:pt x="56367" y="37748"/>
                  <a:pt x="56367" y="37823"/>
                </a:cubicBezTo>
                <a:cubicBezTo>
                  <a:pt x="56330" y="37898"/>
                  <a:pt x="56330" y="37898"/>
                  <a:pt x="56294" y="37973"/>
                </a:cubicBezTo>
                <a:lnTo>
                  <a:pt x="56257" y="37973"/>
                </a:lnTo>
                <a:cubicBezTo>
                  <a:pt x="56220" y="37898"/>
                  <a:pt x="56183" y="37823"/>
                  <a:pt x="56183" y="37823"/>
                </a:cubicBezTo>
                <a:cubicBezTo>
                  <a:pt x="56183" y="37748"/>
                  <a:pt x="56183" y="37673"/>
                  <a:pt x="56183" y="37673"/>
                </a:cubicBezTo>
                <a:cubicBezTo>
                  <a:pt x="56183" y="37522"/>
                  <a:pt x="56183" y="37447"/>
                  <a:pt x="56183" y="37372"/>
                </a:cubicBezTo>
                <a:cubicBezTo>
                  <a:pt x="56183" y="37297"/>
                  <a:pt x="56183" y="37234"/>
                  <a:pt x="56183" y="37159"/>
                </a:cubicBezTo>
                <a:cubicBezTo>
                  <a:pt x="55969" y="37159"/>
                  <a:pt x="55969" y="37159"/>
                  <a:pt x="55969" y="37159"/>
                </a:cubicBezTo>
                <a:cubicBezTo>
                  <a:pt x="55969" y="37008"/>
                  <a:pt x="56006" y="36933"/>
                  <a:pt x="55969" y="36783"/>
                </a:cubicBezTo>
                <a:cubicBezTo>
                  <a:pt x="55969" y="36708"/>
                  <a:pt x="56006" y="36632"/>
                  <a:pt x="55969" y="36632"/>
                </a:cubicBezTo>
                <a:cubicBezTo>
                  <a:pt x="55969" y="36482"/>
                  <a:pt x="55895" y="36407"/>
                  <a:pt x="55859" y="36332"/>
                </a:cubicBezTo>
                <a:cubicBezTo>
                  <a:pt x="55822" y="36332"/>
                  <a:pt x="55822" y="36407"/>
                  <a:pt x="55785" y="36332"/>
                </a:cubicBezTo>
                <a:cubicBezTo>
                  <a:pt x="55748" y="36332"/>
                  <a:pt x="55785" y="36256"/>
                  <a:pt x="55748" y="36181"/>
                </a:cubicBezTo>
                <a:lnTo>
                  <a:pt x="55675" y="36181"/>
                </a:lnTo>
                <a:cubicBezTo>
                  <a:pt x="55675" y="36119"/>
                  <a:pt x="55675" y="36119"/>
                  <a:pt x="55675" y="36043"/>
                </a:cubicBezTo>
                <a:cubicBezTo>
                  <a:pt x="55675" y="35968"/>
                  <a:pt x="55638" y="35968"/>
                  <a:pt x="55638" y="35893"/>
                </a:cubicBezTo>
                <a:cubicBezTo>
                  <a:pt x="55601" y="35818"/>
                  <a:pt x="55565" y="35818"/>
                  <a:pt x="55534" y="35818"/>
                </a:cubicBezTo>
                <a:cubicBezTo>
                  <a:pt x="55534" y="35743"/>
                  <a:pt x="55565" y="35667"/>
                  <a:pt x="55534" y="35667"/>
                </a:cubicBezTo>
                <a:cubicBezTo>
                  <a:pt x="55534" y="35592"/>
                  <a:pt x="55497" y="35592"/>
                  <a:pt x="55497" y="35517"/>
                </a:cubicBezTo>
                <a:cubicBezTo>
                  <a:pt x="55460" y="35442"/>
                  <a:pt x="55460" y="35367"/>
                  <a:pt x="55460" y="35367"/>
                </a:cubicBezTo>
                <a:cubicBezTo>
                  <a:pt x="55424" y="35291"/>
                  <a:pt x="55424" y="35216"/>
                  <a:pt x="55387" y="35216"/>
                </a:cubicBezTo>
                <a:cubicBezTo>
                  <a:pt x="55350" y="35216"/>
                  <a:pt x="55350" y="35154"/>
                  <a:pt x="55313" y="35154"/>
                </a:cubicBezTo>
                <a:cubicBezTo>
                  <a:pt x="55277" y="35154"/>
                  <a:pt x="55240" y="35154"/>
                  <a:pt x="55166" y="35154"/>
                </a:cubicBezTo>
                <a:cubicBezTo>
                  <a:pt x="55130" y="35154"/>
                  <a:pt x="55093" y="35154"/>
                  <a:pt x="55019" y="35078"/>
                </a:cubicBezTo>
                <a:cubicBezTo>
                  <a:pt x="54989" y="35078"/>
                  <a:pt x="55019" y="35003"/>
                  <a:pt x="54989" y="34928"/>
                </a:cubicBezTo>
                <a:cubicBezTo>
                  <a:pt x="54989" y="34853"/>
                  <a:pt x="54989" y="34853"/>
                  <a:pt x="55019" y="34778"/>
                </a:cubicBezTo>
                <a:cubicBezTo>
                  <a:pt x="55019" y="34702"/>
                  <a:pt x="55062" y="34702"/>
                  <a:pt x="55093" y="34702"/>
                </a:cubicBezTo>
                <a:cubicBezTo>
                  <a:pt x="55093" y="34627"/>
                  <a:pt x="55093" y="34552"/>
                  <a:pt x="55093" y="34552"/>
                </a:cubicBezTo>
                <a:cubicBezTo>
                  <a:pt x="55130" y="34477"/>
                  <a:pt x="55166" y="34552"/>
                  <a:pt x="55166" y="34552"/>
                </a:cubicBezTo>
                <a:cubicBezTo>
                  <a:pt x="55203" y="34552"/>
                  <a:pt x="55203" y="34477"/>
                  <a:pt x="55240" y="34477"/>
                </a:cubicBezTo>
                <a:cubicBezTo>
                  <a:pt x="55240" y="34326"/>
                  <a:pt x="55240" y="34326"/>
                  <a:pt x="55240" y="34326"/>
                </a:cubicBezTo>
                <a:cubicBezTo>
                  <a:pt x="55240" y="34326"/>
                  <a:pt x="55240" y="34251"/>
                  <a:pt x="55240" y="34176"/>
                </a:cubicBezTo>
                <a:cubicBezTo>
                  <a:pt x="55240" y="34176"/>
                  <a:pt x="55277" y="34101"/>
                  <a:pt x="55313" y="34101"/>
                </a:cubicBezTo>
                <a:cubicBezTo>
                  <a:pt x="55313" y="34038"/>
                  <a:pt x="55350" y="34038"/>
                  <a:pt x="55387" y="34038"/>
                </a:cubicBezTo>
                <a:cubicBezTo>
                  <a:pt x="55387" y="33963"/>
                  <a:pt x="55387" y="33963"/>
                  <a:pt x="55387" y="33888"/>
                </a:cubicBezTo>
                <a:cubicBezTo>
                  <a:pt x="55387" y="33286"/>
                  <a:pt x="55387" y="33286"/>
                  <a:pt x="55387" y="33286"/>
                </a:cubicBezTo>
                <a:cubicBezTo>
                  <a:pt x="54732" y="33286"/>
                  <a:pt x="54732" y="33286"/>
                  <a:pt x="54732" y="33286"/>
                </a:cubicBezTo>
                <a:cubicBezTo>
                  <a:pt x="54732" y="33211"/>
                  <a:pt x="54732" y="33211"/>
                  <a:pt x="54768" y="33136"/>
                </a:cubicBezTo>
                <a:cubicBezTo>
                  <a:pt x="54768" y="33073"/>
                  <a:pt x="54805" y="33073"/>
                  <a:pt x="54842" y="33073"/>
                </a:cubicBezTo>
                <a:cubicBezTo>
                  <a:pt x="54842" y="32985"/>
                  <a:pt x="54805" y="32923"/>
                  <a:pt x="54842" y="32923"/>
                </a:cubicBezTo>
                <a:cubicBezTo>
                  <a:pt x="54842" y="32848"/>
                  <a:pt x="54805" y="32772"/>
                  <a:pt x="54842" y="32772"/>
                </a:cubicBezTo>
                <a:cubicBezTo>
                  <a:pt x="54842" y="32697"/>
                  <a:pt x="54879" y="32697"/>
                  <a:pt x="54879" y="32622"/>
                </a:cubicBezTo>
                <a:cubicBezTo>
                  <a:pt x="54915" y="32622"/>
                  <a:pt x="54915" y="32547"/>
                  <a:pt x="54952" y="32472"/>
                </a:cubicBezTo>
                <a:cubicBezTo>
                  <a:pt x="54989" y="32472"/>
                  <a:pt x="54989" y="32472"/>
                  <a:pt x="55019" y="32396"/>
                </a:cubicBezTo>
                <a:cubicBezTo>
                  <a:pt x="54989" y="32396"/>
                  <a:pt x="54989" y="32321"/>
                  <a:pt x="54952" y="32246"/>
                </a:cubicBezTo>
                <a:cubicBezTo>
                  <a:pt x="54915" y="32246"/>
                  <a:pt x="54879" y="32246"/>
                  <a:pt x="54842" y="32246"/>
                </a:cubicBezTo>
                <a:cubicBezTo>
                  <a:pt x="54732" y="32246"/>
                  <a:pt x="54732" y="32246"/>
                  <a:pt x="54732" y="32246"/>
                </a:cubicBezTo>
                <a:cubicBezTo>
                  <a:pt x="54695" y="32246"/>
                  <a:pt x="54695" y="32321"/>
                  <a:pt x="54658" y="32321"/>
                </a:cubicBezTo>
                <a:cubicBezTo>
                  <a:pt x="54548" y="32321"/>
                  <a:pt x="54517" y="32321"/>
                  <a:pt x="54407" y="32321"/>
                </a:cubicBezTo>
                <a:cubicBezTo>
                  <a:pt x="54407" y="32396"/>
                  <a:pt x="54407" y="32472"/>
                  <a:pt x="54407" y="32547"/>
                </a:cubicBezTo>
                <a:cubicBezTo>
                  <a:pt x="54407" y="32622"/>
                  <a:pt x="54370" y="32697"/>
                  <a:pt x="54370" y="32697"/>
                </a:cubicBezTo>
                <a:cubicBezTo>
                  <a:pt x="54370" y="32772"/>
                  <a:pt x="54297" y="32848"/>
                  <a:pt x="54297" y="32923"/>
                </a:cubicBezTo>
                <a:cubicBezTo>
                  <a:pt x="54297" y="32923"/>
                  <a:pt x="54297" y="32923"/>
                  <a:pt x="54297" y="32985"/>
                </a:cubicBezTo>
                <a:cubicBezTo>
                  <a:pt x="54297" y="33073"/>
                  <a:pt x="54333" y="33136"/>
                  <a:pt x="54333" y="33211"/>
                </a:cubicBezTo>
                <a:cubicBezTo>
                  <a:pt x="54333" y="33286"/>
                  <a:pt x="54297" y="33361"/>
                  <a:pt x="54297" y="33361"/>
                </a:cubicBezTo>
                <a:cubicBezTo>
                  <a:pt x="54260" y="33437"/>
                  <a:pt x="54223" y="33437"/>
                  <a:pt x="54150" y="33437"/>
                </a:cubicBezTo>
                <a:cubicBezTo>
                  <a:pt x="54113" y="33437"/>
                  <a:pt x="54113" y="33437"/>
                  <a:pt x="54076" y="33361"/>
                </a:cubicBezTo>
                <a:cubicBezTo>
                  <a:pt x="54045" y="33361"/>
                  <a:pt x="54045" y="33211"/>
                  <a:pt x="53972" y="33211"/>
                </a:cubicBezTo>
                <a:cubicBezTo>
                  <a:pt x="53935" y="33211"/>
                  <a:pt x="53898" y="33286"/>
                  <a:pt x="53898" y="33361"/>
                </a:cubicBezTo>
                <a:cubicBezTo>
                  <a:pt x="53862" y="33437"/>
                  <a:pt x="53898" y="33437"/>
                  <a:pt x="53898" y="33512"/>
                </a:cubicBezTo>
                <a:cubicBezTo>
                  <a:pt x="53898" y="33587"/>
                  <a:pt x="53862" y="33737"/>
                  <a:pt x="53898" y="33813"/>
                </a:cubicBezTo>
                <a:cubicBezTo>
                  <a:pt x="53935" y="33813"/>
                  <a:pt x="53935" y="33813"/>
                  <a:pt x="53972" y="33888"/>
                </a:cubicBezTo>
                <a:cubicBezTo>
                  <a:pt x="54003" y="33888"/>
                  <a:pt x="54076" y="33888"/>
                  <a:pt x="54113" y="33963"/>
                </a:cubicBezTo>
                <a:cubicBezTo>
                  <a:pt x="54113" y="33963"/>
                  <a:pt x="54076" y="34038"/>
                  <a:pt x="54076" y="34101"/>
                </a:cubicBezTo>
                <a:cubicBezTo>
                  <a:pt x="54076" y="34176"/>
                  <a:pt x="54076" y="34176"/>
                  <a:pt x="54076" y="34176"/>
                </a:cubicBezTo>
                <a:cubicBezTo>
                  <a:pt x="54076" y="34251"/>
                  <a:pt x="54045" y="34326"/>
                  <a:pt x="54045" y="34326"/>
                </a:cubicBezTo>
                <a:cubicBezTo>
                  <a:pt x="54045" y="34402"/>
                  <a:pt x="54076" y="34402"/>
                  <a:pt x="54076" y="34477"/>
                </a:cubicBezTo>
                <a:cubicBezTo>
                  <a:pt x="54076" y="34552"/>
                  <a:pt x="54076" y="34627"/>
                  <a:pt x="54045" y="34627"/>
                </a:cubicBezTo>
                <a:cubicBezTo>
                  <a:pt x="54045" y="34702"/>
                  <a:pt x="54003" y="34627"/>
                  <a:pt x="53972" y="34702"/>
                </a:cubicBezTo>
                <a:lnTo>
                  <a:pt x="53935" y="34702"/>
                </a:lnTo>
                <a:cubicBezTo>
                  <a:pt x="53898" y="34778"/>
                  <a:pt x="53862" y="34778"/>
                  <a:pt x="53862" y="34853"/>
                </a:cubicBezTo>
                <a:cubicBezTo>
                  <a:pt x="53862" y="34928"/>
                  <a:pt x="53862" y="35003"/>
                  <a:pt x="53862" y="35078"/>
                </a:cubicBezTo>
                <a:cubicBezTo>
                  <a:pt x="54003" y="35078"/>
                  <a:pt x="54003" y="35078"/>
                  <a:pt x="54003" y="35078"/>
                </a:cubicBezTo>
                <a:cubicBezTo>
                  <a:pt x="54045" y="35078"/>
                  <a:pt x="54045" y="35003"/>
                  <a:pt x="54076" y="35003"/>
                </a:cubicBezTo>
                <a:cubicBezTo>
                  <a:pt x="54113" y="35003"/>
                  <a:pt x="54113" y="35003"/>
                  <a:pt x="54150" y="35078"/>
                </a:cubicBezTo>
                <a:cubicBezTo>
                  <a:pt x="54150" y="35078"/>
                  <a:pt x="54113" y="35154"/>
                  <a:pt x="54150" y="35154"/>
                </a:cubicBezTo>
                <a:cubicBezTo>
                  <a:pt x="54150" y="35216"/>
                  <a:pt x="54186" y="35216"/>
                  <a:pt x="54223" y="35291"/>
                </a:cubicBezTo>
                <a:cubicBezTo>
                  <a:pt x="54370" y="35291"/>
                  <a:pt x="54370" y="35291"/>
                  <a:pt x="54370" y="35291"/>
                </a:cubicBezTo>
                <a:cubicBezTo>
                  <a:pt x="54370" y="35216"/>
                  <a:pt x="54333" y="35216"/>
                  <a:pt x="54370" y="35154"/>
                </a:cubicBezTo>
                <a:cubicBezTo>
                  <a:pt x="54370" y="35078"/>
                  <a:pt x="54370" y="35078"/>
                  <a:pt x="54407" y="35003"/>
                </a:cubicBezTo>
                <a:cubicBezTo>
                  <a:pt x="54444" y="35154"/>
                  <a:pt x="54444" y="35154"/>
                  <a:pt x="54444" y="35154"/>
                </a:cubicBezTo>
                <a:lnTo>
                  <a:pt x="54444" y="35216"/>
                </a:lnTo>
                <a:cubicBezTo>
                  <a:pt x="54444" y="35367"/>
                  <a:pt x="54517" y="35442"/>
                  <a:pt x="54517" y="35592"/>
                </a:cubicBezTo>
                <a:cubicBezTo>
                  <a:pt x="54517" y="35592"/>
                  <a:pt x="54517" y="35667"/>
                  <a:pt x="54480" y="35743"/>
                </a:cubicBezTo>
                <a:lnTo>
                  <a:pt x="54444" y="35743"/>
                </a:lnTo>
                <a:cubicBezTo>
                  <a:pt x="54407" y="35818"/>
                  <a:pt x="54370" y="35818"/>
                  <a:pt x="54370" y="35818"/>
                </a:cubicBezTo>
                <a:cubicBezTo>
                  <a:pt x="54370" y="35893"/>
                  <a:pt x="54333" y="35893"/>
                  <a:pt x="54370" y="35968"/>
                </a:cubicBezTo>
                <a:cubicBezTo>
                  <a:pt x="54370" y="36043"/>
                  <a:pt x="54407" y="36043"/>
                  <a:pt x="54407" y="36119"/>
                </a:cubicBezTo>
                <a:cubicBezTo>
                  <a:pt x="54768" y="36119"/>
                  <a:pt x="54768" y="36119"/>
                  <a:pt x="54768" y="36119"/>
                </a:cubicBezTo>
                <a:cubicBezTo>
                  <a:pt x="54805" y="35968"/>
                  <a:pt x="54805" y="35968"/>
                  <a:pt x="54805" y="35968"/>
                </a:cubicBezTo>
                <a:cubicBezTo>
                  <a:pt x="54805" y="36043"/>
                  <a:pt x="54842" y="35968"/>
                  <a:pt x="54879" y="36043"/>
                </a:cubicBezTo>
                <a:cubicBezTo>
                  <a:pt x="54879" y="36119"/>
                  <a:pt x="54879" y="36119"/>
                  <a:pt x="54879" y="36181"/>
                </a:cubicBezTo>
                <a:cubicBezTo>
                  <a:pt x="54915" y="36256"/>
                  <a:pt x="54952" y="36256"/>
                  <a:pt x="54952" y="36332"/>
                </a:cubicBezTo>
                <a:cubicBezTo>
                  <a:pt x="54952" y="36407"/>
                  <a:pt x="54915" y="36482"/>
                  <a:pt x="54915" y="36557"/>
                </a:cubicBezTo>
                <a:cubicBezTo>
                  <a:pt x="54915" y="36632"/>
                  <a:pt x="54915" y="36708"/>
                  <a:pt x="54952" y="36783"/>
                </a:cubicBezTo>
                <a:cubicBezTo>
                  <a:pt x="54989" y="36858"/>
                  <a:pt x="55019" y="36858"/>
                  <a:pt x="55093" y="36933"/>
                </a:cubicBezTo>
                <a:cubicBezTo>
                  <a:pt x="55062" y="37159"/>
                  <a:pt x="55062" y="37159"/>
                  <a:pt x="55062" y="37159"/>
                </a:cubicBezTo>
                <a:cubicBezTo>
                  <a:pt x="55062" y="37297"/>
                  <a:pt x="55093" y="37372"/>
                  <a:pt x="55093" y="37447"/>
                </a:cubicBezTo>
                <a:cubicBezTo>
                  <a:pt x="55093" y="37522"/>
                  <a:pt x="55062" y="37597"/>
                  <a:pt x="55062" y="37597"/>
                </a:cubicBezTo>
                <a:cubicBezTo>
                  <a:pt x="55019" y="37673"/>
                  <a:pt x="54989" y="37597"/>
                  <a:pt x="54952" y="37597"/>
                </a:cubicBezTo>
                <a:cubicBezTo>
                  <a:pt x="54915" y="37597"/>
                  <a:pt x="54879" y="37597"/>
                  <a:pt x="54842" y="37597"/>
                </a:cubicBezTo>
                <a:cubicBezTo>
                  <a:pt x="54805" y="37597"/>
                  <a:pt x="54805" y="37522"/>
                  <a:pt x="54768" y="37522"/>
                </a:cubicBezTo>
                <a:cubicBezTo>
                  <a:pt x="54732" y="37522"/>
                  <a:pt x="54695" y="37522"/>
                  <a:pt x="54658" y="37522"/>
                </a:cubicBezTo>
                <a:cubicBezTo>
                  <a:pt x="54621" y="37522"/>
                  <a:pt x="54621" y="37522"/>
                  <a:pt x="54621" y="37522"/>
                </a:cubicBezTo>
                <a:cubicBezTo>
                  <a:pt x="54621" y="37522"/>
                  <a:pt x="54584" y="37522"/>
                  <a:pt x="54548" y="37522"/>
                </a:cubicBezTo>
                <a:cubicBezTo>
                  <a:pt x="54548" y="37522"/>
                  <a:pt x="54548" y="37597"/>
                  <a:pt x="54517" y="37673"/>
                </a:cubicBezTo>
                <a:cubicBezTo>
                  <a:pt x="54480" y="37673"/>
                  <a:pt x="54517" y="37748"/>
                  <a:pt x="54480" y="37823"/>
                </a:cubicBezTo>
                <a:cubicBezTo>
                  <a:pt x="54480" y="37823"/>
                  <a:pt x="54444" y="37748"/>
                  <a:pt x="54444" y="37823"/>
                </a:cubicBezTo>
                <a:cubicBezTo>
                  <a:pt x="54407" y="37823"/>
                  <a:pt x="54370" y="37823"/>
                  <a:pt x="54370" y="37823"/>
                </a:cubicBezTo>
                <a:cubicBezTo>
                  <a:pt x="54333" y="37973"/>
                  <a:pt x="54333" y="37973"/>
                  <a:pt x="54333" y="37973"/>
                </a:cubicBezTo>
                <a:cubicBezTo>
                  <a:pt x="54370" y="37973"/>
                  <a:pt x="54370" y="38049"/>
                  <a:pt x="54407" y="38049"/>
                </a:cubicBezTo>
                <a:cubicBezTo>
                  <a:pt x="54480" y="38049"/>
                  <a:pt x="54517" y="37973"/>
                  <a:pt x="54584" y="37973"/>
                </a:cubicBezTo>
                <a:cubicBezTo>
                  <a:pt x="54621" y="37973"/>
                  <a:pt x="54658" y="37973"/>
                  <a:pt x="54695" y="38049"/>
                </a:cubicBezTo>
                <a:lnTo>
                  <a:pt x="54695" y="38124"/>
                </a:lnTo>
                <a:cubicBezTo>
                  <a:pt x="54658" y="38199"/>
                  <a:pt x="54695" y="38274"/>
                  <a:pt x="54658" y="38274"/>
                </a:cubicBezTo>
                <a:cubicBezTo>
                  <a:pt x="54658" y="38337"/>
                  <a:pt x="54621" y="38274"/>
                  <a:pt x="54584" y="38274"/>
                </a:cubicBezTo>
                <a:cubicBezTo>
                  <a:pt x="54584" y="38337"/>
                  <a:pt x="54548" y="38337"/>
                  <a:pt x="54517" y="38412"/>
                </a:cubicBezTo>
                <a:cubicBezTo>
                  <a:pt x="54517" y="38412"/>
                  <a:pt x="54517" y="38487"/>
                  <a:pt x="54480" y="38562"/>
                </a:cubicBezTo>
                <a:cubicBezTo>
                  <a:pt x="54444" y="38562"/>
                  <a:pt x="54407" y="38562"/>
                  <a:pt x="54370" y="38562"/>
                </a:cubicBezTo>
                <a:cubicBezTo>
                  <a:pt x="54333" y="38713"/>
                  <a:pt x="54333" y="38713"/>
                  <a:pt x="54333" y="38713"/>
                </a:cubicBezTo>
                <a:cubicBezTo>
                  <a:pt x="54333" y="38788"/>
                  <a:pt x="54333" y="38788"/>
                  <a:pt x="54370" y="38863"/>
                </a:cubicBezTo>
                <a:cubicBezTo>
                  <a:pt x="54370" y="38938"/>
                  <a:pt x="54370" y="38938"/>
                  <a:pt x="54407" y="39014"/>
                </a:cubicBezTo>
                <a:lnTo>
                  <a:pt x="54444" y="39014"/>
                </a:lnTo>
                <a:cubicBezTo>
                  <a:pt x="54480" y="39014"/>
                  <a:pt x="54517" y="38938"/>
                  <a:pt x="54517" y="38938"/>
                </a:cubicBezTo>
                <a:cubicBezTo>
                  <a:pt x="54548" y="38938"/>
                  <a:pt x="54584" y="38863"/>
                  <a:pt x="54621" y="38863"/>
                </a:cubicBezTo>
                <a:cubicBezTo>
                  <a:pt x="54695" y="38863"/>
                  <a:pt x="54732" y="39014"/>
                  <a:pt x="54805" y="39014"/>
                </a:cubicBezTo>
                <a:cubicBezTo>
                  <a:pt x="54842" y="39014"/>
                  <a:pt x="54842" y="39014"/>
                  <a:pt x="54879" y="39014"/>
                </a:cubicBezTo>
                <a:cubicBezTo>
                  <a:pt x="54915" y="39014"/>
                  <a:pt x="54989" y="39014"/>
                  <a:pt x="55019" y="39014"/>
                </a:cubicBezTo>
                <a:cubicBezTo>
                  <a:pt x="55019" y="39014"/>
                  <a:pt x="55062" y="39014"/>
                  <a:pt x="55093" y="39014"/>
                </a:cubicBezTo>
                <a:cubicBezTo>
                  <a:pt x="55130" y="39014"/>
                  <a:pt x="55093" y="39089"/>
                  <a:pt x="55130" y="39164"/>
                </a:cubicBezTo>
                <a:cubicBezTo>
                  <a:pt x="55093" y="39239"/>
                  <a:pt x="55093" y="39239"/>
                  <a:pt x="55062" y="39314"/>
                </a:cubicBezTo>
                <a:cubicBezTo>
                  <a:pt x="55062" y="39314"/>
                  <a:pt x="55019" y="39314"/>
                  <a:pt x="54989" y="39314"/>
                </a:cubicBezTo>
                <a:cubicBezTo>
                  <a:pt x="54952" y="39377"/>
                  <a:pt x="54915" y="39377"/>
                  <a:pt x="54842" y="39377"/>
                </a:cubicBezTo>
                <a:cubicBezTo>
                  <a:pt x="54805" y="39377"/>
                  <a:pt x="54805" y="39377"/>
                  <a:pt x="54768" y="39377"/>
                </a:cubicBezTo>
                <a:cubicBezTo>
                  <a:pt x="54732" y="39377"/>
                  <a:pt x="54732" y="39377"/>
                  <a:pt x="54695" y="39452"/>
                </a:cubicBezTo>
                <a:cubicBezTo>
                  <a:pt x="54658" y="39452"/>
                  <a:pt x="54695" y="39527"/>
                  <a:pt x="54658" y="39603"/>
                </a:cubicBezTo>
                <a:cubicBezTo>
                  <a:pt x="54658" y="39603"/>
                  <a:pt x="54621" y="39603"/>
                  <a:pt x="54584" y="39603"/>
                </a:cubicBezTo>
                <a:cubicBezTo>
                  <a:pt x="54548" y="39603"/>
                  <a:pt x="54517" y="39603"/>
                  <a:pt x="54444" y="39678"/>
                </a:cubicBezTo>
                <a:cubicBezTo>
                  <a:pt x="54444" y="39753"/>
                  <a:pt x="54480" y="39828"/>
                  <a:pt x="54444" y="39979"/>
                </a:cubicBezTo>
                <a:lnTo>
                  <a:pt x="54444" y="40054"/>
                </a:lnTo>
                <a:cubicBezTo>
                  <a:pt x="54444" y="40129"/>
                  <a:pt x="54407" y="40129"/>
                  <a:pt x="54370" y="40129"/>
                </a:cubicBezTo>
                <a:cubicBezTo>
                  <a:pt x="54333" y="40204"/>
                  <a:pt x="54333" y="40204"/>
                  <a:pt x="54297" y="40279"/>
                </a:cubicBezTo>
                <a:cubicBezTo>
                  <a:pt x="54297" y="40279"/>
                  <a:pt x="54260" y="40279"/>
                  <a:pt x="54223" y="40279"/>
                </a:cubicBezTo>
                <a:cubicBezTo>
                  <a:pt x="54260" y="40355"/>
                  <a:pt x="54260" y="40417"/>
                  <a:pt x="54297" y="40417"/>
                </a:cubicBezTo>
                <a:close/>
                <a:moveTo>
                  <a:pt x="54003" y="36708"/>
                </a:moveTo>
                <a:lnTo>
                  <a:pt x="54003" y="36708"/>
                </a:lnTo>
                <a:cubicBezTo>
                  <a:pt x="54045" y="36708"/>
                  <a:pt x="54045" y="36708"/>
                  <a:pt x="54076" y="36708"/>
                </a:cubicBezTo>
                <a:cubicBezTo>
                  <a:pt x="54150" y="36632"/>
                  <a:pt x="54186" y="36557"/>
                  <a:pt x="54186" y="36407"/>
                </a:cubicBezTo>
                <a:cubicBezTo>
                  <a:pt x="54186" y="36332"/>
                  <a:pt x="54186" y="36256"/>
                  <a:pt x="54150" y="36181"/>
                </a:cubicBezTo>
                <a:cubicBezTo>
                  <a:pt x="54150" y="36181"/>
                  <a:pt x="54113" y="36119"/>
                  <a:pt x="54076" y="36119"/>
                </a:cubicBezTo>
                <a:cubicBezTo>
                  <a:pt x="54076" y="36043"/>
                  <a:pt x="54076" y="35968"/>
                  <a:pt x="54076" y="35968"/>
                </a:cubicBezTo>
                <a:cubicBezTo>
                  <a:pt x="54076" y="35893"/>
                  <a:pt x="54076" y="35818"/>
                  <a:pt x="54076" y="35818"/>
                </a:cubicBezTo>
                <a:cubicBezTo>
                  <a:pt x="54045" y="35743"/>
                  <a:pt x="54045" y="35743"/>
                  <a:pt x="54003" y="35667"/>
                </a:cubicBezTo>
                <a:cubicBezTo>
                  <a:pt x="53972" y="35667"/>
                  <a:pt x="53972" y="35667"/>
                  <a:pt x="53935" y="35667"/>
                </a:cubicBezTo>
                <a:cubicBezTo>
                  <a:pt x="53898" y="35667"/>
                  <a:pt x="53898" y="35592"/>
                  <a:pt x="53862" y="35592"/>
                </a:cubicBezTo>
                <a:cubicBezTo>
                  <a:pt x="53825" y="35592"/>
                  <a:pt x="53825" y="35592"/>
                  <a:pt x="53825" y="35592"/>
                </a:cubicBezTo>
                <a:cubicBezTo>
                  <a:pt x="53788" y="35592"/>
                  <a:pt x="53751" y="35592"/>
                  <a:pt x="53715" y="35667"/>
                </a:cubicBezTo>
                <a:cubicBezTo>
                  <a:pt x="53715" y="35667"/>
                  <a:pt x="53678" y="35667"/>
                  <a:pt x="53641" y="35667"/>
                </a:cubicBezTo>
                <a:cubicBezTo>
                  <a:pt x="53641" y="35743"/>
                  <a:pt x="53641" y="35818"/>
                  <a:pt x="53604" y="35818"/>
                </a:cubicBezTo>
                <a:cubicBezTo>
                  <a:pt x="53604" y="35893"/>
                  <a:pt x="53568" y="35893"/>
                  <a:pt x="53531" y="35893"/>
                </a:cubicBezTo>
                <a:cubicBezTo>
                  <a:pt x="53531" y="35893"/>
                  <a:pt x="53500" y="35893"/>
                  <a:pt x="53500" y="35818"/>
                </a:cubicBezTo>
                <a:cubicBezTo>
                  <a:pt x="53457" y="35818"/>
                  <a:pt x="53457" y="35743"/>
                  <a:pt x="53457" y="35667"/>
                </a:cubicBezTo>
                <a:cubicBezTo>
                  <a:pt x="53427" y="35667"/>
                  <a:pt x="53390" y="35667"/>
                  <a:pt x="53390" y="35592"/>
                </a:cubicBezTo>
                <a:cubicBezTo>
                  <a:pt x="53206" y="35667"/>
                  <a:pt x="53206" y="35667"/>
                  <a:pt x="53206" y="35667"/>
                </a:cubicBezTo>
                <a:cubicBezTo>
                  <a:pt x="53206" y="35667"/>
                  <a:pt x="53206" y="35743"/>
                  <a:pt x="53206" y="35818"/>
                </a:cubicBezTo>
                <a:cubicBezTo>
                  <a:pt x="53206" y="35818"/>
                  <a:pt x="53206" y="35893"/>
                  <a:pt x="53206" y="35968"/>
                </a:cubicBezTo>
                <a:cubicBezTo>
                  <a:pt x="53206" y="36043"/>
                  <a:pt x="53206" y="36043"/>
                  <a:pt x="53206" y="36181"/>
                </a:cubicBezTo>
                <a:cubicBezTo>
                  <a:pt x="53206" y="36256"/>
                  <a:pt x="53206" y="36256"/>
                  <a:pt x="53206" y="36332"/>
                </a:cubicBezTo>
                <a:cubicBezTo>
                  <a:pt x="53206" y="36407"/>
                  <a:pt x="53243" y="36332"/>
                  <a:pt x="53243" y="36332"/>
                </a:cubicBezTo>
                <a:cubicBezTo>
                  <a:pt x="53206" y="36332"/>
                  <a:pt x="53169" y="36332"/>
                  <a:pt x="53169" y="36332"/>
                </a:cubicBezTo>
                <a:cubicBezTo>
                  <a:pt x="53133" y="36332"/>
                  <a:pt x="53133" y="36407"/>
                  <a:pt x="53096" y="36407"/>
                </a:cubicBezTo>
                <a:cubicBezTo>
                  <a:pt x="53059" y="36407"/>
                  <a:pt x="53059" y="36407"/>
                  <a:pt x="53029" y="36407"/>
                </a:cubicBezTo>
                <a:cubicBezTo>
                  <a:pt x="52986" y="36482"/>
                  <a:pt x="52955" y="36557"/>
                  <a:pt x="52882" y="36557"/>
                </a:cubicBezTo>
                <a:cubicBezTo>
                  <a:pt x="52845" y="36557"/>
                  <a:pt x="52845" y="36482"/>
                  <a:pt x="52808" y="36407"/>
                </a:cubicBezTo>
                <a:cubicBezTo>
                  <a:pt x="52735" y="36482"/>
                  <a:pt x="52735" y="36482"/>
                  <a:pt x="52735" y="36482"/>
                </a:cubicBezTo>
                <a:cubicBezTo>
                  <a:pt x="52735" y="37522"/>
                  <a:pt x="52735" y="37522"/>
                  <a:pt x="52735" y="37522"/>
                </a:cubicBezTo>
                <a:cubicBezTo>
                  <a:pt x="52771" y="37522"/>
                  <a:pt x="52771" y="37522"/>
                  <a:pt x="52808" y="37522"/>
                </a:cubicBezTo>
                <a:cubicBezTo>
                  <a:pt x="52882" y="37522"/>
                  <a:pt x="52918" y="37522"/>
                  <a:pt x="52986" y="37522"/>
                </a:cubicBezTo>
                <a:cubicBezTo>
                  <a:pt x="52986" y="37973"/>
                  <a:pt x="52986" y="37973"/>
                  <a:pt x="52986" y="37973"/>
                </a:cubicBezTo>
                <a:cubicBezTo>
                  <a:pt x="52918" y="37973"/>
                  <a:pt x="52918" y="37973"/>
                  <a:pt x="52882" y="37973"/>
                </a:cubicBezTo>
                <a:cubicBezTo>
                  <a:pt x="52845" y="37973"/>
                  <a:pt x="52808" y="37973"/>
                  <a:pt x="52808" y="37973"/>
                </a:cubicBezTo>
                <a:cubicBezTo>
                  <a:pt x="52771" y="37973"/>
                  <a:pt x="52771" y="38049"/>
                  <a:pt x="52771" y="38124"/>
                </a:cubicBezTo>
                <a:cubicBezTo>
                  <a:pt x="52735" y="38199"/>
                  <a:pt x="52735" y="38199"/>
                  <a:pt x="52735" y="38274"/>
                </a:cubicBezTo>
                <a:cubicBezTo>
                  <a:pt x="52735" y="38337"/>
                  <a:pt x="52735" y="38412"/>
                  <a:pt x="52735" y="38562"/>
                </a:cubicBezTo>
                <a:cubicBezTo>
                  <a:pt x="52735" y="38562"/>
                  <a:pt x="52661" y="38562"/>
                  <a:pt x="52661" y="38638"/>
                </a:cubicBezTo>
                <a:cubicBezTo>
                  <a:pt x="52661" y="38638"/>
                  <a:pt x="52624" y="38713"/>
                  <a:pt x="52624" y="38788"/>
                </a:cubicBezTo>
                <a:cubicBezTo>
                  <a:pt x="52624" y="38788"/>
                  <a:pt x="52661" y="38863"/>
                  <a:pt x="52661" y="38938"/>
                </a:cubicBezTo>
                <a:cubicBezTo>
                  <a:pt x="52661" y="38938"/>
                  <a:pt x="52698" y="39014"/>
                  <a:pt x="52735" y="39014"/>
                </a:cubicBezTo>
                <a:cubicBezTo>
                  <a:pt x="52771" y="39089"/>
                  <a:pt x="52771" y="39089"/>
                  <a:pt x="52845" y="39089"/>
                </a:cubicBezTo>
                <a:cubicBezTo>
                  <a:pt x="52882" y="39089"/>
                  <a:pt x="52882" y="39014"/>
                  <a:pt x="52955" y="39014"/>
                </a:cubicBezTo>
                <a:cubicBezTo>
                  <a:pt x="52955" y="39014"/>
                  <a:pt x="52986" y="38938"/>
                  <a:pt x="52986" y="39014"/>
                </a:cubicBezTo>
                <a:cubicBezTo>
                  <a:pt x="53029" y="39014"/>
                  <a:pt x="53059" y="39014"/>
                  <a:pt x="53059" y="39014"/>
                </a:cubicBezTo>
                <a:cubicBezTo>
                  <a:pt x="53096" y="39014"/>
                  <a:pt x="53096" y="39089"/>
                  <a:pt x="53096" y="39089"/>
                </a:cubicBezTo>
                <a:cubicBezTo>
                  <a:pt x="53169" y="39089"/>
                  <a:pt x="53169" y="39014"/>
                  <a:pt x="53206" y="38938"/>
                </a:cubicBezTo>
                <a:cubicBezTo>
                  <a:pt x="53243" y="38938"/>
                  <a:pt x="53280" y="38863"/>
                  <a:pt x="53280" y="38863"/>
                </a:cubicBezTo>
                <a:cubicBezTo>
                  <a:pt x="53280" y="38788"/>
                  <a:pt x="53280" y="38713"/>
                  <a:pt x="53280" y="38713"/>
                </a:cubicBezTo>
                <a:cubicBezTo>
                  <a:pt x="53316" y="38638"/>
                  <a:pt x="53353" y="38638"/>
                  <a:pt x="53353" y="38562"/>
                </a:cubicBezTo>
                <a:cubicBezTo>
                  <a:pt x="53972" y="38562"/>
                  <a:pt x="53972" y="38562"/>
                  <a:pt x="53972" y="38562"/>
                </a:cubicBezTo>
                <a:cubicBezTo>
                  <a:pt x="53972" y="38337"/>
                  <a:pt x="53972" y="38337"/>
                  <a:pt x="53972" y="38337"/>
                </a:cubicBezTo>
                <a:cubicBezTo>
                  <a:pt x="53972" y="38274"/>
                  <a:pt x="53898" y="38199"/>
                  <a:pt x="53898" y="38049"/>
                </a:cubicBezTo>
                <a:lnTo>
                  <a:pt x="53972" y="38049"/>
                </a:lnTo>
                <a:cubicBezTo>
                  <a:pt x="53972" y="37973"/>
                  <a:pt x="54003" y="37898"/>
                  <a:pt x="54003" y="37898"/>
                </a:cubicBezTo>
                <a:cubicBezTo>
                  <a:pt x="54003" y="37823"/>
                  <a:pt x="54003" y="37748"/>
                  <a:pt x="54003" y="37748"/>
                </a:cubicBezTo>
                <a:cubicBezTo>
                  <a:pt x="54003" y="37597"/>
                  <a:pt x="54003" y="37522"/>
                  <a:pt x="54003" y="37447"/>
                </a:cubicBezTo>
                <a:cubicBezTo>
                  <a:pt x="54003" y="37372"/>
                  <a:pt x="54003" y="37372"/>
                  <a:pt x="54003" y="37297"/>
                </a:cubicBezTo>
                <a:cubicBezTo>
                  <a:pt x="54003" y="37159"/>
                  <a:pt x="54003" y="37084"/>
                  <a:pt x="54003" y="37008"/>
                </a:cubicBezTo>
                <a:lnTo>
                  <a:pt x="54003" y="36708"/>
                </a:lnTo>
                <a:close/>
                <a:moveTo>
                  <a:pt x="72704" y="91162"/>
                </a:moveTo>
                <a:lnTo>
                  <a:pt x="72704" y="91162"/>
                </a:lnTo>
                <a:cubicBezTo>
                  <a:pt x="72704" y="90936"/>
                  <a:pt x="72594" y="90786"/>
                  <a:pt x="72594" y="90498"/>
                </a:cubicBezTo>
                <a:cubicBezTo>
                  <a:pt x="72594" y="90272"/>
                  <a:pt x="72630" y="90197"/>
                  <a:pt x="72667" y="90046"/>
                </a:cubicBezTo>
                <a:cubicBezTo>
                  <a:pt x="72704" y="89971"/>
                  <a:pt x="72741" y="89896"/>
                  <a:pt x="72741" y="89746"/>
                </a:cubicBezTo>
                <a:cubicBezTo>
                  <a:pt x="72741" y="89457"/>
                  <a:pt x="72741" y="89457"/>
                  <a:pt x="72741" y="89457"/>
                </a:cubicBezTo>
                <a:cubicBezTo>
                  <a:pt x="72741" y="89382"/>
                  <a:pt x="72704" y="89307"/>
                  <a:pt x="72704" y="89157"/>
                </a:cubicBezTo>
                <a:cubicBezTo>
                  <a:pt x="72704" y="89081"/>
                  <a:pt x="72704" y="89081"/>
                  <a:pt x="72704" y="89081"/>
                </a:cubicBezTo>
                <a:cubicBezTo>
                  <a:pt x="72704" y="88931"/>
                  <a:pt x="72814" y="88931"/>
                  <a:pt x="72851" y="88856"/>
                </a:cubicBezTo>
                <a:cubicBezTo>
                  <a:pt x="72851" y="88706"/>
                  <a:pt x="72888" y="88630"/>
                  <a:pt x="72888" y="88555"/>
                </a:cubicBezTo>
                <a:cubicBezTo>
                  <a:pt x="72888" y="88417"/>
                  <a:pt x="72888" y="88417"/>
                  <a:pt x="72888" y="88417"/>
                </a:cubicBezTo>
                <a:cubicBezTo>
                  <a:pt x="72888" y="88116"/>
                  <a:pt x="72814" y="87966"/>
                  <a:pt x="72814" y="87665"/>
                </a:cubicBezTo>
                <a:cubicBezTo>
                  <a:pt x="72814" y="87452"/>
                  <a:pt x="72814" y="87302"/>
                  <a:pt x="72814" y="87151"/>
                </a:cubicBezTo>
                <a:cubicBezTo>
                  <a:pt x="72814" y="87001"/>
                  <a:pt x="72814" y="86926"/>
                  <a:pt x="72814" y="86851"/>
                </a:cubicBezTo>
                <a:cubicBezTo>
                  <a:pt x="72814" y="86700"/>
                  <a:pt x="72741" y="86700"/>
                  <a:pt x="72667" y="86625"/>
                </a:cubicBezTo>
                <a:cubicBezTo>
                  <a:pt x="72630" y="86550"/>
                  <a:pt x="72594" y="86487"/>
                  <a:pt x="72520" y="86425"/>
                </a:cubicBezTo>
                <a:cubicBezTo>
                  <a:pt x="72490" y="86349"/>
                  <a:pt x="72447" y="86349"/>
                  <a:pt x="72379" y="86349"/>
                </a:cubicBezTo>
                <a:cubicBezTo>
                  <a:pt x="72379" y="86425"/>
                  <a:pt x="72416" y="86550"/>
                  <a:pt x="72379" y="86625"/>
                </a:cubicBezTo>
                <a:cubicBezTo>
                  <a:pt x="72379" y="86700"/>
                  <a:pt x="72416" y="86775"/>
                  <a:pt x="72379" y="86926"/>
                </a:cubicBezTo>
                <a:cubicBezTo>
                  <a:pt x="72379" y="87001"/>
                  <a:pt x="72306" y="87001"/>
                  <a:pt x="72269" y="87151"/>
                </a:cubicBezTo>
                <a:cubicBezTo>
                  <a:pt x="72196" y="87227"/>
                  <a:pt x="72196" y="87302"/>
                  <a:pt x="72159" y="87377"/>
                </a:cubicBezTo>
                <a:cubicBezTo>
                  <a:pt x="72122" y="87527"/>
                  <a:pt x="72049" y="87527"/>
                  <a:pt x="72012" y="87590"/>
                </a:cubicBezTo>
                <a:cubicBezTo>
                  <a:pt x="71975" y="87740"/>
                  <a:pt x="71975" y="87816"/>
                  <a:pt x="71975" y="87891"/>
                </a:cubicBezTo>
                <a:cubicBezTo>
                  <a:pt x="71944" y="87966"/>
                  <a:pt x="71975" y="88116"/>
                  <a:pt x="71975" y="88192"/>
                </a:cubicBezTo>
                <a:cubicBezTo>
                  <a:pt x="71944" y="88267"/>
                  <a:pt x="71871" y="88192"/>
                  <a:pt x="71834" y="88267"/>
                </a:cubicBezTo>
                <a:cubicBezTo>
                  <a:pt x="71797" y="88417"/>
                  <a:pt x="71834" y="88706"/>
                  <a:pt x="71724" y="88856"/>
                </a:cubicBezTo>
                <a:cubicBezTo>
                  <a:pt x="71687" y="88856"/>
                  <a:pt x="71650" y="88856"/>
                  <a:pt x="71577" y="88856"/>
                </a:cubicBezTo>
                <a:cubicBezTo>
                  <a:pt x="71503" y="88856"/>
                  <a:pt x="71399" y="88781"/>
                  <a:pt x="71326" y="88856"/>
                </a:cubicBezTo>
                <a:cubicBezTo>
                  <a:pt x="71215" y="88856"/>
                  <a:pt x="71105" y="88856"/>
                  <a:pt x="71032" y="89006"/>
                </a:cubicBezTo>
                <a:cubicBezTo>
                  <a:pt x="70958" y="89006"/>
                  <a:pt x="70928" y="89006"/>
                  <a:pt x="70891" y="89157"/>
                </a:cubicBezTo>
                <a:cubicBezTo>
                  <a:pt x="70854" y="89232"/>
                  <a:pt x="70891" y="89307"/>
                  <a:pt x="70891" y="89382"/>
                </a:cubicBezTo>
                <a:cubicBezTo>
                  <a:pt x="70891" y="89533"/>
                  <a:pt x="70891" y="89608"/>
                  <a:pt x="70891" y="89671"/>
                </a:cubicBezTo>
                <a:cubicBezTo>
                  <a:pt x="70854" y="89896"/>
                  <a:pt x="70744" y="90046"/>
                  <a:pt x="70744" y="90272"/>
                </a:cubicBezTo>
                <a:cubicBezTo>
                  <a:pt x="70744" y="90347"/>
                  <a:pt x="70781" y="90422"/>
                  <a:pt x="70781" y="90573"/>
                </a:cubicBezTo>
                <a:cubicBezTo>
                  <a:pt x="70781" y="90786"/>
                  <a:pt x="70781" y="90936"/>
                  <a:pt x="70781" y="91087"/>
                </a:cubicBezTo>
                <a:cubicBezTo>
                  <a:pt x="70781" y="91237"/>
                  <a:pt x="70891" y="91312"/>
                  <a:pt x="70891" y="91387"/>
                </a:cubicBezTo>
                <a:cubicBezTo>
                  <a:pt x="70891" y="91538"/>
                  <a:pt x="70891" y="91613"/>
                  <a:pt x="70891" y="91688"/>
                </a:cubicBezTo>
                <a:cubicBezTo>
                  <a:pt x="70891" y="91826"/>
                  <a:pt x="70928" y="91901"/>
                  <a:pt x="70891" y="91977"/>
                </a:cubicBezTo>
                <a:cubicBezTo>
                  <a:pt x="70854" y="92052"/>
                  <a:pt x="70781" y="91901"/>
                  <a:pt x="70744" y="91977"/>
                </a:cubicBezTo>
                <a:cubicBezTo>
                  <a:pt x="70707" y="92052"/>
                  <a:pt x="70707" y="92127"/>
                  <a:pt x="70670" y="92277"/>
                </a:cubicBezTo>
                <a:cubicBezTo>
                  <a:pt x="70670" y="92353"/>
                  <a:pt x="70633" y="92428"/>
                  <a:pt x="70597" y="92578"/>
                </a:cubicBezTo>
                <a:cubicBezTo>
                  <a:pt x="70597" y="92716"/>
                  <a:pt x="70633" y="92942"/>
                  <a:pt x="70597" y="93092"/>
                </a:cubicBezTo>
                <a:cubicBezTo>
                  <a:pt x="70597" y="93242"/>
                  <a:pt x="70523" y="93318"/>
                  <a:pt x="70486" y="93393"/>
                </a:cubicBezTo>
                <a:cubicBezTo>
                  <a:pt x="70486" y="93543"/>
                  <a:pt x="70486" y="93543"/>
                  <a:pt x="70486" y="93543"/>
                </a:cubicBezTo>
                <a:cubicBezTo>
                  <a:pt x="70486" y="93769"/>
                  <a:pt x="70560" y="93831"/>
                  <a:pt x="70560" y="93982"/>
                </a:cubicBezTo>
                <a:cubicBezTo>
                  <a:pt x="70597" y="94057"/>
                  <a:pt x="70597" y="94132"/>
                  <a:pt x="70597" y="94283"/>
                </a:cubicBezTo>
                <a:cubicBezTo>
                  <a:pt x="70597" y="94583"/>
                  <a:pt x="70597" y="94583"/>
                  <a:pt x="70597" y="94583"/>
                </a:cubicBezTo>
                <a:cubicBezTo>
                  <a:pt x="70597" y="94659"/>
                  <a:pt x="70633" y="94734"/>
                  <a:pt x="70633" y="94884"/>
                </a:cubicBezTo>
                <a:cubicBezTo>
                  <a:pt x="70670" y="95022"/>
                  <a:pt x="70633" y="95172"/>
                  <a:pt x="70633" y="95398"/>
                </a:cubicBezTo>
                <a:cubicBezTo>
                  <a:pt x="70707" y="95398"/>
                  <a:pt x="70744" y="95398"/>
                  <a:pt x="70781" y="95398"/>
                </a:cubicBezTo>
                <a:cubicBezTo>
                  <a:pt x="70891" y="95398"/>
                  <a:pt x="70958" y="95398"/>
                  <a:pt x="71068" y="95398"/>
                </a:cubicBezTo>
                <a:cubicBezTo>
                  <a:pt x="71105" y="95398"/>
                  <a:pt x="71105" y="95624"/>
                  <a:pt x="71142" y="95624"/>
                </a:cubicBezTo>
                <a:cubicBezTo>
                  <a:pt x="71179" y="95624"/>
                  <a:pt x="71215" y="95624"/>
                  <a:pt x="71289" y="95624"/>
                </a:cubicBezTo>
                <a:cubicBezTo>
                  <a:pt x="71326" y="95624"/>
                  <a:pt x="71362" y="95699"/>
                  <a:pt x="71399" y="95699"/>
                </a:cubicBezTo>
                <a:cubicBezTo>
                  <a:pt x="71473" y="95699"/>
                  <a:pt x="71503" y="95624"/>
                  <a:pt x="71540" y="95624"/>
                </a:cubicBezTo>
                <a:cubicBezTo>
                  <a:pt x="71650" y="95624"/>
                  <a:pt x="71761" y="95699"/>
                  <a:pt x="71834" y="95548"/>
                </a:cubicBezTo>
                <a:cubicBezTo>
                  <a:pt x="71871" y="95473"/>
                  <a:pt x="71908" y="95398"/>
                  <a:pt x="71944" y="95248"/>
                </a:cubicBezTo>
                <a:cubicBezTo>
                  <a:pt x="71975" y="95172"/>
                  <a:pt x="72012" y="95097"/>
                  <a:pt x="72012" y="94947"/>
                </a:cubicBezTo>
                <a:cubicBezTo>
                  <a:pt x="72012" y="94884"/>
                  <a:pt x="72012" y="94796"/>
                  <a:pt x="72012" y="94734"/>
                </a:cubicBezTo>
                <a:cubicBezTo>
                  <a:pt x="72012" y="94358"/>
                  <a:pt x="71975" y="94132"/>
                  <a:pt x="72012" y="93831"/>
                </a:cubicBezTo>
                <a:cubicBezTo>
                  <a:pt x="72012" y="93769"/>
                  <a:pt x="72049" y="93618"/>
                  <a:pt x="72049" y="93543"/>
                </a:cubicBezTo>
                <a:cubicBezTo>
                  <a:pt x="72049" y="93468"/>
                  <a:pt x="72122" y="93393"/>
                  <a:pt x="72159" y="93242"/>
                </a:cubicBezTo>
                <a:cubicBezTo>
                  <a:pt x="72159" y="93167"/>
                  <a:pt x="72232" y="93092"/>
                  <a:pt x="72269" y="93017"/>
                </a:cubicBezTo>
                <a:cubicBezTo>
                  <a:pt x="72269" y="92804"/>
                  <a:pt x="72269" y="92653"/>
                  <a:pt x="72269" y="92428"/>
                </a:cubicBezTo>
                <a:cubicBezTo>
                  <a:pt x="72269" y="92202"/>
                  <a:pt x="72232" y="92052"/>
                  <a:pt x="72269" y="91826"/>
                </a:cubicBezTo>
                <a:cubicBezTo>
                  <a:pt x="72269" y="91688"/>
                  <a:pt x="72343" y="91688"/>
                  <a:pt x="72379" y="91613"/>
                </a:cubicBezTo>
                <a:cubicBezTo>
                  <a:pt x="72447" y="91538"/>
                  <a:pt x="72520" y="91538"/>
                  <a:pt x="72557" y="91387"/>
                </a:cubicBezTo>
                <a:cubicBezTo>
                  <a:pt x="72594" y="91312"/>
                  <a:pt x="72704" y="91312"/>
                  <a:pt x="72704" y="91162"/>
                </a:cubicBezTo>
                <a:close/>
                <a:moveTo>
                  <a:pt x="66891" y="57073"/>
                </a:moveTo>
                <a:lnTo>
                  <a:pt x="66891" y="57073"/>
                </a:lnTo>
                <a:cubicBezTo>
                  <a:pt x="66891" y="56923"/>
                  <a:pt x="66823" y="56923"/>
                  <a:pt x="66787" y="56772"/>
                </a:cubicBezTo>
                <a:cubicBezTo>
                  <a:pt x="66787" y="56697"/>
                  <a:pt x="66823" y="56622"/>
                  <a:pt x="66787" y="56472"/>
                </a:cubicBezTo>
                <a:cubicBezTo>
                  <a:pt x="66787" y="56396"/>
                  <a:pt x="66823" y="56321"/>
                  <a:pt x="66787" y="56246"/>
                </a:cubicBezTo>
                <a:cubicBezTo>
                  <a:pt x="66787" y="56096"/>
                  <a:pt x="66713" y="56096"/>
                  <a:pt x="66676" y="56033"/>
                </a:cubicBezTo>
                <a:cubicBezTo>
                  <a:pt x="66603" y="55958"/>
                  <a:pt x="66566" y="55883"/>
                  <a:pt x="66529" y="55883"/>
                </a:cubicBezTo>
                <a:cubicBezTo>
                  <a:pt x="66456" y="55807"/>
                  <a:pt x="66419" y="55883"/>
                  <a:pt x="66382" y="55883"/>
                </a:cubicBezTo>
                <a:cubicBezTo>
                  <a:pt x="66309" y="55807"/>
                  <a:pt x="66309" y="55657"/>
                  <a:pt x="66241" y="55657"/>
                </a:cubicBezTo>
                <a:cubicBezTo>
                  <a:pt x="66168" y="55657"/>
                  <a:pt x="66168" y="55657"/>
                  <a:pt x="66168" y="55657"/>
                </a:cubicBezTo>
                <a:cubicBezTo>
                  <a:pt x="66021" y="55657"/>
                  <a:pt x="65947" y="55883"/>
                  <a:pt x="65807" y="55958"/>
                </a:cubicBezTo>
                <a:cubicBezTo>
                  <a:pt x="65733" y="55958"/>
                  <a:pt x="65733" y="55958"/>
                  <a:pt x="65733" y="55958"/>
                </a:cubicBezTo>
                <a:cubicBezTo>
                  <a:pt x="64747" y="55431"/>
                  <a:pt x="64747" y="55431"/>
                  <a:pt x="64747" y="55431"/>
                </a:cubicBezTo>
                <a:cubicBezTo>
                  <a:pt x="64643" y="55507"/>
                  <a:pt x="64569" y="55582"/>
                  <a:pt x="64459" y="55582"/>
                </a:cubicBezTo>
                <a:cubicBezTo>
                  <a:pt x="64385" y="55582"/>
                  <a:pt x="64312" y="55582"/>
                  <a:pt x="64245" y="55507"/>
                </a:cubicBezTo>
                <a:cubicBezTo>
                  <a:pt x="64171" y="55431"/>
                  <a:pt x="64171" y="55281"/>
                  <a:pt x="64098" y="55206"/>
                </a:cubicBezTo>
                <a:cubicBezTo>
                  <a:pt x="63987" y="55068"/>
                  <a:pt x="63950" y="54918"/>
                  <a:pt x="63840" y="54767"/>
                </a:cubicBezTo>
                <a:cubicBezTo>
                  <a:pt x="63663" y="54617"/>
                  <a:pt x="63552" y="54391"/>
                  <a:pt x="63332" y="54391"/>
                </a:cubicBezTo>
                <a:cubicBezTo>
                  <a:pt x="63191" y="54391"/>
                  <a:pt x="63117" y="54542"/>
                  <a:pt x="62970" y="54542"/>
                </a:cubicBezTo>
                <a:cubicBezTo>
                  <a:pt x="62897" y="54542"/>
                  <a:pt x="62860" y="54466"/>
                  <a:pt x="62787" y="54466"/>
                </a:cubicBezTo>
                <a:cubicBezTo>
                  <a:pt x="62787" y="54767"/>
                  <a:pt x="62756" y="54918"/>
                  <a:pt x="62787" y="55131"/>
                </a:cubicBezTo>
                <a:cubicBezTo>
                  <a:pt x="62787" y="55281"/>
                  <a:pt x="62823" y="55356"/>
                  <a:pt x="62823" y="55431"/>
                </a:cubicBezTo>
                <a:cubicBezTo>
                  <a:pt x="62823" y="55807"/>
                  <a:pt x="62787" y="55958"/>
                  <a:pt x="62787" y="56321"/>
                </a:cubicBezTo>
                <a:cubicBezTo>
                  <a:pt x="62683" y="56321"/>
                  <a:pt x="62646" y="56321"/>
                  <a:pt x="62572" y="56321"/>
                </a:cubicBezTo>
                <a:cubicBezTo>
                  <a:pt x="62425" y="56321"/>
                  <a:pt x="62425" y="56321"/>
                  <a:pt x="62425" y="56321"/>
                </a:cubicBezTo>
                <a:cubicBezTo>
                  <a:pt x="62388" y="56321"/>
                  <a:pt x="62352" y="56396"/>
                  <a:pt x="62278" y="56321"/>
                </a:cubicBezTo>
                <a:cubicBezTo>
                  <a:pt x="62211" y="56321"/>
                  <a:pt x="62211" y="56171"/>
                  <a:pt x="62137" y="56096"/>
                </a:cubicBezTo>
                <a:cubicBezTo>
                  <a:pt x="62101" y="55958"/>
                  <a:pt x="62064" y="55883"/>
                  <a:pt x="61990" y="55807"/>
                </a:cubicBezTo>
                <a:cubicBezTo>
                  <a:pt x="61954" y="55732"/>
                  <a:pt x="61880" y="55732"/>
                  <a:pt x="61807" y="55732"/>
                </a:cubicBezTo>
                <a:cubicBezTo>
                  <a:pt x="61120" y="55732"/>
                  <a:pt x="61120" y="55732"/>
                  <a:pt x="61120" y="55732"/>
                </a:cubicBezTo>
                <a:cubicBezTo>
                  <a:pt x="61120" y="55582"/>
                  <a:pt x="61084" y="55507"/>
                  <a:pt x="61047" y="55431"/>
                </a:cubicBezTo>
                <a:cubicBezTo>
                  <a:pt x="61047" y="55356"/>
                  <a:pt x="61047" y="55206"/>
                  <a:pt x="61047" y="55131"/>
                </a:cubicBezTo>
                <a:cubicBezTo>
                  <a:pt x="61010" y="55068"/>
                  <a:pt x="60937" y="55068"/>
                  <a:pt x="60900" y="54980"/>
                </a:cubicBezTo>
                <a:cubicBezTo>
                  <a:pt x="60826" y="54918"/>
                  <a:pt x="60790" y="54842"/>
                  <a:pt x="60753" y="54767"/>
                </a:cubicBezTo>
                <a:cubicBezTo>
                  <a:pt x="60716" y="54767"/>
                  <a:pt x="60649" y="54767"/>
                  <a:pt x="60612" y="54692"/>
                </a:cubicBezTo>
                <a:cubicBezTo>
                  <a:pt x="60502" y="54692"/>
                  <a:pt x="60428" y="54617"/>
                  <a:pt x="60318" y="54542"/>
                </a:cubicBezTo>
                <a:cubicBezTo>
                  <a:pt x="60208" y="54542"/>
                  <a:pt x="60140" y="54617"/>
                  <a:pt x="60067" y="54542"/>
                </a:cubicBezTo>
                <a:cubicBezTo>
                  <a:pt x="59926" y="54542"/>
                  <a:pt x="59889" y="54391"/>
                  <a:pt x="59779" y="54316"/>
                </a:cubicBezTo>
                <a:cubicBezTo>
                  <a:pt x="59638" y="54166"/>
                  <a:pt x="59528" y="54015"/>
                  <a:pt x="59491" y="53802"/>
                </a:cubicBezTo>
                <a:cubicBezTo>
                  <a:pt x="59491" y="53727"/>
                  <a:pt x="59454" y="53577"/>
                  <a:pt x="59454" y="53501"/>
                </a:cubicBezTo>
                <a:cubicBezTo>
                  <a:pt x="59454" y="53351"/>
                  <a:pt x="59491" y="53351"/>
                  <a:pt x="59528" y="53201"/>
                </a:cubicBezTo>
                <a:cubicBezTo>
                  <a:pt x="59565" y="53050"/>
                  <a:pt x="59638" y="53125"/>
                  <a:pt x="59669" y="52987"/>
                </a:cubicBezTo>
                <a:cubicBezTo>
                  <a:pt x="59669" y="52900"/>
                  <a:pt x="59705" y="52837"/>
                  <a:pt x="59705" y="52687"/>
                </a:cubicBezTo>
                <a:cubicBezTo>
                  <a:pt x="59705" y="52612"/>
                  <a:pt x="59669" y="52536"/>
                  <a:pt x="59638" y="52461"/>
                </a:cubicBezTo>
                <a:cubicBezTo>
                  <a:pt x="59601" y="52311"/>
                  <a:pt x="59528" y="52311"/>
                  <a:pt x="59491" y="52311"/>
                </a:cubicBezTo>
                <a:cubicBezTo>
                  <a:pt x="59454" y="52236"/>
                  <a:pt x="59418" y="52160"/>
                  <a:pt x="59344" y="52085"/>
                </a:cubicBezTo>
                <a:cubicBezTo>
                  <a:pt x="59418" y="52010"/>
                  <a:pt x="59381" y="51872"/>
                  <a:pt x="59454" y="51797"/>
                </a:cubicBezTo>
                <a:cubicBezTo>
                  <a:pt x="59491" y="51722"/>
                  <a:pt x="59565" y="51722"/>
                  <a:pt x="59601" y="51722"/>
                </a:cubicBezTo>
                <a:cubicBezTo>
                  <a:pt x="59638" y="51646"/>
                  <a:pt x="59705" y="51646"/>
                  <a:pt x="59742" y="51646"/>
                </a:cubicBezTo>
                <a:cubicBezTo>
                  <a:pt x="59705" y="51571"/>
                  <a:pt x="59742" y="51421"/>
                  <a:pt x="59705" y="51346"/>
                </a:cubicBezTo>
                <a:cubicBezTo>
                  <a:pt x="59669" y="51271"/>
                  <a:pt x="59601" y="51346"/>
                  <a:pt x="59565" y="51271"/>
                </a:cubicBezTo>
                <a:cubicBezTo>
                  <a:pt x="59454" y="51195"/>
                  <a:pt x="59381" y="51045"/>
                  <a:pt x="59271" y="51045"/>
                </a:cubicBezTo>
                <a:cubicBezTo>
                  <a:pt x="59234" y="51045"/>
                  <a:pt x="59197" y="51120"/>
                  <a:pt x="59130" y="51120"/>
                </a:cubicBezTo>
                <a:cubicBezTo>
                  <a:pt x="59093" y="51120"/>
                  <a:pt x="59056" y="51120"/>
                  <a:pt x="59019" y="51120"/>
                </a:cubicBezTo>
                <a:cubicBezTo>
                  <a:pt x="58909" y="51195"/>
                  <a:pt x="58836" y="51346"/>
                  <a:pt x="58725" y="51346"/>
                </a:cubicBezTo>
                <a:cubicBezTo>
                  <a:pt x="58689" y="51346"/>
                  <a:pt x="58652" y="51346"/>
                  <a:pt x="58584" y="51346"/>
                </a:cubicBezTo>
                <a:cubicBezTo>
                  <a:pt x="58437" y="51346"/>
                  <a:pt x="58327" y="51271"/>
                  <a:pt x="58180" y="51346"/>
                </a:cubicBezTo>
                <a:cubicBezTo>
                  <a:pt x="58113" y="51346"/>
                  <a:pt x="58076" y="51496"/>
                  <a:pt x="58039" y="51571"/>
                </a:cubicBezTo>
                <a:cubicBezTo>
                  <a:pt x="57966" y="51646"/>
                  <a:pt x="57929" y="51722"/>
                  <a:pt x="57892" y="51797"/>
                </a:cubicBezTo>
                <a:cubicBezTo>
                  <a:pt x="57856" y="51722"/>
                  <a:pt x="57782" y="51646"/>
                  <a:pt x="57745" y="51571"/>
                </a:cubicBezTo>
                <a:cubicBezTo>
                  <a:pt x="57709" y="51496"/>
                  <a:pt x="57709" y="51346"/>
                  <a:pt x="57635" y="51271"/>
                </a:cubicBezTo>
                <a:cubicBezTo>
                  <a:pt x="57568" y="51120"/>
                  <a:pt x="57457" y="51045"/>
                  <a:pt x="57347" y="51045"/>
                </a:cubicBezTo>
                <a:cubicBezTo>
                  <a:pt x="57200" y="51045"/>
                  <a:pt x="57096" y="51271"/>
                  <a:pt x="56949" y="51421"/>
                </a:cubicBezTo>
                <a:cubicBezTo>
                  <a:pt x="56912" y="51496"/>
                  <a:pt x="56839" y="51421"/>
                  <a:pt x="56802" y="51421"/>
                </a:cubicBezTo>
                <a:cubicBezTo>
                  <a:pt x="56728" y="51496"/>
                  <a:pt x="56728" y="51571"/>
                  <a:pt x="56655" y="51722"/>
                </a:cubicBezTo>
                <a:cubicBezTo>
                  <a:pt x="55969" y="51722"/>
                  <a:pt x="55969" y="51722"/>
                  <a:pt x="55969" y="51722"/>
                </a:cubicBezTo>
                <a:cubicBezTo>
                  <a:pt x="55932" y="51797"/>
                  <a:pt x="55932" y="51872"/>
                  <a:pt x="55895" y="52010"/>
                </a:cubicBezTo>
                <a:cubicBezTo>
                  <a:pt x="55859" y="52085"/>
                  <a:pt x="55895" y="52236"/>
                  <a:pt x="55859" y="52311"/>
                </a:cubicBezTo>
                <a:cubicBezTo>
                  <a:pt x="55822" y="52386"/>
                  <a:pt x="55785" y="52461"/>
                  <a:pt x="55712" y="52536"/>
                </a:cubicBezTo>
                <a:cubicBezTo>
                  <a:pt x="55675" y="52536"/>
                  <a:pt x="55638" y="52536"/>
                  <a:pt x="55565" y="52536"/>
                </a:cubicBezTo>
                <a:cubicBezTo>
                  <a:pt x="55460" y="52536"/>
                  <a:pt x="55387" y="52461"/>
                  <a:pt x="55313" y="52536"/>
                </a:cubicBezTo>
                <a:cubicBezTo>
                  <a:pt x="55240" y="52536"/>
                  <a:pt x="55203" y="52612"/>
                  <a:pt x="55166" y="52612"/>
                </a:cubicBezTo>
                <a:cubicBezTo>
                  <a:pt x="55093" y="52612"/>
                  <a:pt x="55093" y="52612"/>
                  <a:pt x="55093" y="52612"/>
                </a:cubicBezTo>
                <a:cubicBezTo>
                  <a:pt x="55019" y="52612"/>
                  <a:pt x="54952" y="52536"/>
                  <a:pt x="54879" y="52536"/>
                </a:cubicBezTo>
                <a:cubicBezTo>
                  <a:pt x="54695" y="52536"/>
                  <a:pt x="54621" y="52612"/>
                  <a:pt x="54444" y="52536"/>
                </a:cubicBezTo>
                <a:cubicBezTo>
                  <a:pt x="54407" y="52536"/>
                  <a:pt x="54370" y="52536"/>
                  <a:pt x="54333" y="52536"/>
                </a:cubicBezTo>
                <a:cubicBezTo>
                  <a:pt x="54260" y="52461"/>
                  <a:pt x="54223" y="52311"/>
                  <a:pt x="54186" y="52311"/>
                </a:cubicBezTo>
                <a:cubicBezTo>
                  <a:pt x="54045" y="52160"/>
                  <a:pt x="54045" y="52160"/>
                  <a:pt x="54045" y="52160"/>
                </a:cubicBezTo>
                <a:cubicBezTo>
                  <a:pt x="54003" y="52236"/>
                  <a:pt x="53935" y="52311"/>
                  <a:pt x="53935" y="52461"/>
                </a:cubicBezTo>
                <a:cubicBezTo>
                  <a:pt x="53935" y="52536"/>
                  <a:pt x="53935" y="52612"/>
                  <a:pt x="53935" y="52687"/>
                </a:cubicBezTo>
                <a:cubicBezTo>
                  <a:pt x="53935" y="52837"/>
                  <a:pt x="53898" y="52900"/>
                  <a:pt x="53898" y="52987"/>
                </a:cubicBezTo>
                <a:cubicBezTo>
                  <a:pt x="53898" y="53201"/>
                  <a:pt x="53898" y="53276"/>
                  <a:pt x="53898" y="53426"/>
                </a:cubicBezTo>
                <a:cubicBezTo>
                  <a:pt x="53862" y="53426"/>
                  <a:pt x="53825" y="53426"/>
                  <a:pt x="53751" y="53426"/>
                </a:cubicBezTo>
                <a:cubicBezTo>
                  <a:pt x="53715" y="53426"/>
                  <a:pt x="53678" y="53501"/>
                  <a:pt x="53604" y="53501"/>
                </a:cubicBezTo>
                <a:cubicBezTo>
                  <a:pt x="53531" y="53501"/>
                  <a:pt x="53457" y="53426"/>
                  <a:pt x="53390" y="53426"/>
                </a:cubicBezTo>
                <a:cubicBezTo>
                  <a:pt x="53390" y="54617"/>
                  <a:pt x="53390" y="54617"/>
                  <a:pt x="53390" y="54617"/>
                </a:cubicBezTo>
                <a:cubicBezTo>
                  <a:pt x="52845" y="54617"/>
                  <a:pt x="52845" y="54617"/>
                  <a:pt x="52845" y="54617"/>
                </a:cubicBezTo>
                <a:cubicBezTo>
                  <a:pt x="52845" y="54842"/>
                  <a:pt x="52808" y="54980"/>
                  <a:pt x="52808" y="55206"/>
                </a:cubicBezTo>
                <a:cubicBezTo>
                  <a:pt x="52808" y="55431"/>
                  <a:pt x="52808" y="55582"/>
                  <a:pt x="52808" y="55807"/>
                </a:cubicBezTo>
                <a:cubicBezTo>
                  <a:pt x="52808" y="55883"/>
                  <a:pt x="52771" y="55958"/>
                  <a:pt x="52735" y="56096"/>
                </a:cubicBezTo>
                <a:cubicBezTo>
                  <a:pt x="52735" y="56246"/>
                  <a:pt x="52698" y="56472"/>
                  <a:pt x="52698" y="56697"/>
                </a:cubicBezTo>
                <a:cubicBezTo>
                  <a:pt x="52698" y="57211"/>
                  <a:pt x="52698" y="57211"/>
                  <a:pt x="52698" y="57211"/>
                </a:cubicBezTo>
                <a:cubicBezTo>
                  <a:pt x="52300" y="57211"/>
                  <a:pt x="52300" y="57211"/>
                  <a:pt x="52300" y="57211"/>
                </a:cubicBezTo>
                <a:cubicBezTo>
                  <a:pt x="52300" y="57587"/>
                  <a:pt x="52263" y="57888"/>
                  <a:pt x="52116" y="58113"/>
                </a:cubicBezTo>
                <a:cubicBezTo>
                  <a:pt x="52079" y="58113"/>
                  <a:pt x="52006" y="58113"/>
                  <a:pt x="51969" y="58176"/>
                </a:cubicBezTo>
                <a:cubicBezTo>
                  <a:pt x="51938" y="58251"/>
                  <a:pt x="51938" y="58402"/>
                  <a:pt x="51865" y="58402"/>
                </a:cubicBezTo>
                <a:cubicBezTo>
                  <a:pt x="51828" y="58477"/>
                  <a:pt x="51791" y="58477"/>
                  <a:pt x="51718" y="58477"/>
                </a:cubicBezTo>
                <a:cubicBezTo>
                  <a:pt x="51681" y="58552"/>
                  <a:pt x="51607" y="58477"/>
                  <a:pt x="51607" y="58477"/>
                </a:cubicBezTo>
                <a:cubicBezTo>
                  <a:pt x="51534" y="58552"/>
                  <a:pt x="51571" y="58702"/>
                  <a:pt x="51534" y="58778"/>
                </a:cubicBezTo>
                <a:cubicBezTo>
                  <a:pt x="51497" y="58853"/>
                  <a:pt x="51430" y="59003"/>
                  <a:pt x="51430" y="59078"/>
                </a:cubicBezTo>
                <a:cubicBezTo>
                  <a:pt x="51356" y="59291"/>
                  <a:pt x="51356" y="59517"/>
                  <a:pt x="51283" y="59743"/>
                </a:cubicBezTo>
                <a:cubicBezTo>
                  <a:pt x="51246" y="59818"/>
                  <a:pt x="51209" y="59968"/>
                  <a:pt x="51173" y="60119"/>
                </a:cubicBezTo>
                <a:cubicBezTo>
                  <a:pt x="51136" y="60194"/>
                  <a:pt x="51173" y="60269"/>
                  <a:pt x="51136" y="60332"/>
                </a:cubicBezTo>
                <a:cubicBezTo>
                  <a:pt x="51099" y="60482"/>
                  <a:pt x="51026" y="60557"/>
                  <a:pt x="50989" y="60632"/>
                </a:cubicBezTo>
                <a:cubicBezTo>
                  <a:pt x="50952" y="60783"/>
                  <a:pt x="50952" y="60858"/>
                  <a:pt x="50921" y="60933"/>
                </a:cubicBezTo>
                <a:cubicBezTo>
                  <a:pt x="50885" y="61008"/>
                  <a:pt x="50921" y="61159"/>
                  <a:pt x="50885" y="61234"/>
                </a:cubicBezTo>
                <a:cubicBezTo>
                  <a:pt x="50848" y="61309"/>
                  <a:pt x="50811" y="61234"/>
                  <a:pt x="50738" y="61234"/>
                </a:cubicBezTo>
                <a:cubicBezTo>
                  <a:pt x="50664" y="61309"/>
                  <a:pt x="50591" y="61309"/>
                  <a:pt x="50517" y="61309"/>
                </a:cubicBezTo>
                <a:cubicBezTo>
                  <a:pt x="50517" y="61673"/>
                  <a:pt x="50517" y="61898"/>
                  <a:pt x="50517" y="62199"/>
                </a:cubicBezTo>
                <a:cubicBezTo>
                  <a:pt x="50517" y="62349"/>
                  <a:pt x="50480" y="62412"/>
                  <a:pt x="50480" y="62487"/>
                </a:cubicBezTo>
                <a:cubicBezTo>
                  <a:pt x="50444" y="62638"/>
                  <a:pt x="50444" y="62713"/>
                  <a:pt x="50444" y="62788"/>
                </a:cubicBezTo>
                <a:cubicBezTo>
                  <a:pt x="50413" y="62938"/>
                  <a:pt x="50339" y="62938"/>
                  <a:pt x="50303" y="63014"/>
                </a:cubicBezTo>
                <a:cubicBezTo>
                  <a:pt x="50266" y="63089"/>
                  <a:pt x="50192" y="63014"/>
                  <a:pt x="50156" y="63089"/>
                </a:cubicBezTo>
                <a:cubicBezTo>
                  <a:pt x="50119" y="63164"/>
                  <a:pt x="50119" y="63314"/>
                  <a:pt x="50082" y="63390"/>
                </a:cubicBezTo>
                <a:cubicBezTo>
                  <a:pt x="50082" y="63903"/>
                  <a:pt x="50082" y="63903"/>
                  <a:pt x="50082" y="63903"/>
                </a:cubicBezTo>
                <a:cubicBezTo>
                  <a:pt x="50192" y="63903"/>
                  <a:pt x="50266" y="63903"/>
                  <a:pt x="50376" y="63979"/>
                </a:cubicBezTo>
                <a:cubicBezTo>
                  <a:pt x="50413" y="63979"/>
                  <a:pt x="50444" y="63903"/>
                  <a:pt x="50517" y="63979"/>
                </a:cubicBezTo>
                <a:cubicBezTo>
                  <a:pt x="50554" y="63979"/>
                  <a:pt x="50591" y="63903"/>
                  <a:pt x="50627" y="63979"/>
                </a:cubicBezTo>
                <a:cubicBezTo>
                  <a:pt x="50701" y="63979"/>
                  <a:pt x="50701" y="64129"/>
                  <a:pt x="50738" y="64204"/>
                </a:cubicBezTo>
                <a:cubicBezTo>
                  <a:pt x="50664" y="64492"/>
                  <a:pt x="50664" y="64492"/>
                  <a:pt x="50664" y="64492"/>
                </a:cubicBezTo>
                <a:cubicBezTo>
                  <a:pt x="50664" y="64643"/>
                  <a:pt x="50591" y="64643"/>
                  <a:pt x="50591" y="64793"/>
                </a:cubicBezTo>
                <a:cubicBezTo>
                  <a:pt x="50591" y="65470"/>
                  <a:pt x="50627" y="65833"/>
                  <a:pt x="50627" y="66510"/>
                </a:cubicBezTo>
                <a:cubicBezTo>
                  <a:pt x="50627" y="66798"/>
                  <a:pt x="50627" y="66798"/>
                  <a:pt x="50627" y="66798"/>
                </a:cubicBezTo>
                <a:cubicBezTo>
                  <a:pt x="50627" y="66874"/>
                  <a:pt x="50627" y="67024"/>
                  <a:pt x="50627" y="67099"/>
                </a:cubicBezTo>
                <a:cubicBezTo>
                  <a:pt x="50591" y="67250"/>
                  <a:pt x="50554" y="67325"/>
                  <a:pt x="50517" y="67400"/>
                </a:cubicBezTo>
                <a:cubicBezTo>
                  <a:pt x="50480" y="67475"/>
                  <a:pt x="50376" y="67325"/>
                  <a:pt x="50376" y="67400"/>
                </a:cubicBezTo>
                <a:cubicBezTo>
                  <a:pt x="50339" y="67475"/>
                  <a:pt x="50339" y="67550"/>
                  <a:pt x="50339" y="67688"/>
                </a:cubicBezTo>
                <a:cubicBezTo>
                  <a:pt x="50339" y="67763"/>
                  <a:pt x="50413" y="67839"/>
                  <a:pt x="50413" y="67914"/>
                </a:cubicBezTo>
                <a:cubicBezTo>
                  <a:pt x="50413" y="68064"/>
                  <a:pt x="50413" y="68139"/>
                  <a:pt x="50444" y="68215"/>
                </a:cubicBezTo>
                <a:cubicBezTo>
                  <a:pt x="50444" y="68365"/>
                  <a:pt x="50480" y="68440"/>
                  <a:pt x="50480" y="68515"/>
                </a:cubicBezTo>
                <a:cubicBezTo>
                  <a:pt x="50480" y="68804"/>
                  <a:pt x="50480" y="68804"/>
                  <a:pt x="50480" y="68804"/>
                </a:cubicBezTo>
                <a:cubicBezTo>
                  <a:pt x="50480" y="69029"/>
                  <a:pt x="50444" y="69180"/>
                  <a:pt x="50517" y="69405"/>
                </a:cubicBezTo>
                <a:cubicBezTo>
                  <a:pt x="50517" y="69480"/>
                  <a:pt x="50591" y="69480"/>
                  <a:pt x="50627" y="69631"/>
                </a:cubicBezTo>
                <a:cubicBezTo>
                  <a:pt x="50664" y="69706"/>
                  <a:pt x="50664" y="69844"/>
                  <a:pt x="50701" y="69844"/>
                </a:cubicBezTo>
                <a:cubicBezTo>
                  <a:pt x="50774" y="69919"/>
                  <a:pt x="50811" y="69994"/>
                  <a:pt x="50848" y="69994"/>
                </a:cubicBezTo>
                <a:cubicBezTo>
                  <a:pt x="50921" y="70069"/>
                  <a:pt x="50921" y="70220"/>
                  <a:pt x="50989" y="70220"/>
                </a:cubicBezTo>
                <a:cubicBezTo>
                  <a:pt x="51026" y="70295"/>
                  <a:pt x="51099" y="70220"/>
                  <a:pt x="51136" y="70220"/>
                </a:cubicBezTo>
                <a:cubicBezTo>
                  <a:pt x="51173" y="70295"/>
                  <a:pt x="51246" y="70295"/>
                  <a:pt x="51283" y="70370"/>
                </a:cubicBezTo>
                <a:cubicBezTo>
                  <a:pt x="51356" y="70521"/>
                  <a:pt x="51283" y="70821"/>
                  <a:pt x="51356" y="70959"/>
                </a:cubicBezTo>
                <a:cubicBezTo>
                  <a:pt x="51393" y="71034"/>
                  <a:pt x="51430" y="71034"/>
                  <a:pt x="51497" y="71110"/>
                </a:cubicBezTo>
                <a:cubicBezTo>
                  <a:pt x="51534" y="71185"/>
                  <a:pt x="51571" y="71110"/>
                  <a:pt x="51607" y="71110"/>
                </a:cubicBezTo>
                <a:cubicBezTo>
                  <a:pt x="51607" y="71410"/>
                  <a:pt x="51607" y="71636"/>
                  <a:pt x="51607" y="71924"/>
                </a:cubicBezTo>
                <a:cubicBezTo>
                  <a:pt x="51644" y="72075"/>
                  <a:pt x="51681" y="72150"/>
                  <a:pt x="51718" y="72225"/>
                </a:cubicBezTo>
                <a:cubicBezTo>
                  <a:pt x="51754" y="72375"/>
                  <a:pt x="51828" y="72300"/>
                  <a:pt x="51901" y="72375"/>
                </a:cubicBezTo>
                <a:cubicBezTo>
                  <a:pt x="52006" y="72526"/>
                  <a:pt x="52079" y="72676"/>
                  <a:pt x="52189" y="72751"/>
                </a:cubicBezTo>
                <a:cubicBezTo>
                  <a:pt x="52300" y="72814"/>
                  <a:pt x="52373" y="72814"/>
                  <a:pt x="52514" y="72814"/>
                </a:cubicBezTo>
                <a:cubicBezTo>
                  <a:pt x="52514" y="72902"/>
                  <a:pt x="52514" y="72965"/>
                  <a:pt x="52514" y="73115"/>
                </a:cubicBezTo>
                <a:cubicBezTo>
                  <a:pt x="52514" y="73190"/>
                  <a:pt x="52514" y="73265"/>
                  <a:pt x="52514" y="73416"/>
                </a:cubicBezTo>
                <a:cubicBezTo>
                  <a:pt x="52551" y="73491"/>
                  <a:pt x="52514" y="73566"/>
                  <a:pt x="52514" y="73716"/>
                </a:cubicBezTo>
                <a:cubicBezTo>
                  <a:pt x="52551" y="73792"/>
                  <a:pt x="52624" y="73792"/>
                  <a:pt x="52661" y="73792"/>
                </a:cubicBezTo>
                <a:cubicBezTo>
                  <a:pt x="52735" y="73867"/>
                  <a:pt x="52771" y="73930"/>
                  <a:pt x="52808" y="73930"/>
                </a:cubicBezTo>
                <a:cubicBezTo>
                  <a:pt x="52882" y="74005"/>
                  <a:pt x="52882" y="74155"/>
                  <a:pt x="52918" y="74230"/>
                </a:cubicBezTo>
                <a:cubicBezTo>
                  <a:pt x="52986" y="74381"/>
                  <a:pt x="53096" y="74531"/>
                  <a:pt x="53206" y="74606"/>
                </a:cubicBezTo>
                <a:cubicBezTo>
                  <a:pt x="53243" y="74606"/>
                  <a:pt x="53280" y="74606"/>
                  <a:pt x="53353" y="74606"/>
                </a:cubicBezTo>
                <a:cubicBezTo>
                  <a:pt x="53390" y="74606"/>
                  <a:pt x="53427" y="74757"/>
                  <a:pt x="53500" y="74757"/>
                </a:cubicBezTo>
                <a:cubicBezTo>
                  <a:pt x="53531" y="74757"/>
                  <a:pt x="53604" y="74832"/>
                  <a:pt x="53678" y="74832"/>
                </a:cubicBezTo>
                <a:cubicBezTo>
                  <a:pt x="53751" y="74832"/>
                  <a:pt x="53788" y="74681"/>
                  <a:pt x="53825" y="74531"/>
                </a:cubicBezTo>
                <a:cubicBezTo>
                  <a:pt x="53862" y="74456"/>
                  <a:pt x="53825" y="74306"/>
                  <a:pt x="53862" y="74230"/>
                </a:cubicBezTo>
                <a:cubicBezTo>
                  <a:pt x="53935" y="74155"/>
                  <a:pt x="54045" y="74155"/>
                  <a:pt x="54150" y="74155"/>
                </a:cubicBezTo>
                <a:cubicBezTo>
                  <a:pt x="54186" y="74155"/>
                  <a:pt x="54223" y="74230"/>
                  <a:pt x="54297" y="74230"/>
                </a:cubicBezTo>
                <a:cubicBezTo>
                  <a:pt x="54333" y="74230"/>
                  <a:pt x="54370" y="74155"/>
                  <a:pt x="54444" y="74155"/>
                </a:cubicBezTo>
                <a:cubicBezTo>
                  <a:pt x="54517" y="74155"/>
                  <a:pt x="54517" y="74155"/>
                  <a:pt x="54517" y="74155"/>
                </a:cubicBezTo>
                <a:cubicBezTo>
                  <a:pt x="54658" y="74155"/>
                  <a:pt x="54732" y="74155"/>
                  <a:pt x="54879" y="74155"/>
                </a:cubicBezTo>
                <a:cubicBezTo>
                  <a:pt x="54915" y="74155"/>
                  <a:pt x="54989" y="74155"/>
                  <a:pt x="55019" y="74155"/>
                </a:cubicBezTo>
                <a:cubicBezTo>
                  <a:pt x="55062" y="74230"/>
                  <a:pt x="55019" y="74381"/>
                  <a:pt x="55093" y="74456"/>
                </a:cubicBezTo>
                <a:cubicBezTo>
                  <a:pt x="55203" y="74606"/>
                  <a:pt x="55313" y="74531"/>
                  <a:pt x="55424" y="74531"/>
                </a:cubicBezTo>
                <a:cubicBezTo>
                  <a:pt x="55534" y="74531"/>
                  <a:pt x="55565" y="74531"/>
                  <a:pt x="55638" y="74531"/>
                </a:cubicBezTo>
                <a:cubicBezTo>
                  <a:pt x="55712" y="74531"/>
                  <a:pt x="55748" y="74456"/>
                  <a:pt x="55785" y="74381"/>
                </a:cubicBezTo>
                <a:cubicBezTo>
                  <a:pt x="55822" y="74381"/>
                  <a:pt x="55895" y="74456"/>
                  <a:pt x="55932" y="74381"/>
                </a:cubicBezTo>
                <a:cubicBezTo>
                  <a:pt x="55969" y="74306"/>
                  <a:pt x="55969" y="74155"/>
                  <a:pt x="56006" y="74080"/>
                </a:cubicBezTo>
                <a:cubicBezTo>
                  <a:pt x="56036" y="74005"/>
                  <a:pt x="56073" y="73930"/>
                  <a:pt x="56147" y="73867"/>
                </a:cubicBezTo>
                <a:cubicBezTo>
                  <a:pt x="56183" y="73792"/>
                  <a:pt x="56220" y="73716"/>
                  <a:pt x="56294" y="73716"/>
                </a:cubicBezTo>
                <a:cubicBezTo>
                  <a:pt x="56367" y="73641"/>
                  <a:pt x="56441" y="73716"/>
                  <a:pt x="56551" y="73716"/>
                </a:cubicBezTo>
                <a:cubicBezTo>
                  <a:pt x="56655" y="73716"/>
                  <a:pt x="56728" y="73792"/>
                  <a:pt x="56839" y="73792"/>
                </a:cubicBezTo>
                <a:cubicBezTo>
                  <a:pt x="56912" y="73792"/>
                  <a:pt x="56912" y="73792"/>
                  <a:pt x="56912" y="73792"/>
                </a:cubicBezTo>
                <a:cubicBezTo>
                  <a:pt x="56986" y="73716"/>
                  <a:pt x="57022" y="73491"/>
                  <a:pt x="57096" y="73491"/>
                </a:cubicBezTo>
                <a:cubicBezTo>
                  <a:pt x="57200" y="73340"/>
                  <a:pt x="57310" y="73340"/>
                  <a:pt x="57457" y="73340"/>
                </a:cubicBezTo>
                <a:cubicBezTo>
                  <a:pt x="57531" y="73340"/>
                  <a:pt x="57635" y="73265"/>
                  <a:pt x="57672" y="73416"/>
                </a:cubicBezTo>
                <a:cubicBezTo>
                  <a:pt x="57709" y="73491"/>
                  <a:pt x="57709" y="73641"/>
                  <a:pt x="57709" y="73716"/>
                </a:cubicBezTo>
                <a:cubicBezTo>
                  <a:pt x="57745" y="73792"/>
                  <a:pt x="57782" y="73867"/>
                  <a:pt x="57819" y="73930"/>
                </a:cubicBezTo>
                <a:cubicBezTo>
                  <a:pt x="57819" y="74080"/>
                  <a:pt x="57819" y="74155"/>
                  <a:pt x="57856" y="74230"/>
                </a:cubicBezTo>
                <a:cubicBezTo>
                  <a:pt x="57856" y="74306"/>
                  <a:pt x="57856" y="74456"/>
                  <a:pt x="57892" y="74531"/>
                </a:cubicBezTo>
                <a:cubicBezTo>
                  <a:pt x="57929" y="74606"/>
                  <a:pt x="57966" y="74606"/>
                  <a:pt x="58039" y="74681"/>
                </a:cubicBezTo>
                <a:cubicBezTo>
                  <a:pt x="58076" y="74757"/>
                  <a:pt x="58113" y="74757"/>
                  <a:pt x="58180" y="74757"/>
                </a:cubicBezTo>
                <a:cubicBezTo>
                  <a:pt x="59381" y="74757"/>
                  <a:pt x="59381" y="74757"/>
                  <a:pt x="59381" y="74757"/>
                </a:cubicBezTo>
                <a:cubicBezTo>
                  <a:pt x="59381" y="75646"/>
                  <a:pt x="59381" y="75646"/>
                  <a:pt x="59381" y="75646"/>
                </a:cubicBezTo>
                <a:cubicBezTo>
                  <a:pt x="59381" y="75722"/>
                  <a:pt x="59344" y="75797"/>
                  <a:pt x="59344" y="75872"/>
                </a:cubicBezTo>
                <a:cubicBezTo>
                  <a:pt x="59344" y="76085"/>
                  <a:pt x="59381" y="76236"/>
                  <a:pt x="59344" y="76461"/>
                </a:cubicBezTo>
                <a:cubicBezTo>
                  <a:pt x="59344" y="76612"/>
                  <a:pt x="59381" y="76687"/>
                  <a:pt x="59344" y="76762"/>
                </a:cubicBezTo>
                <a:cubicBezTo>
                  <a:pt x="59344" y="76912"/>
                  <a:pt x="59271" y="76912"/>
                  <a:pt x="59234" y="77063"/>
                </a:cubicBezTo>
                <a:cubicBezTo>
                  <a:pt x="59234" y="77125"/>
                  <a:pt x="59197" y="77201"/>
                  <a:pt x="59197" y="77276"/>
                </a:cubicBezTo>
                <a:cubicBezTo>
                  <a:pt x="59197" y="77652"/>
                  <a:pt x="59160" y="77877"/>
                  <a:pt x="59160" y="78166"/>
                </a:cubicBezTo>
                <a:cubicBezTo>
                  <a:pt x="59160" y="78241"/>
                  <a:pt x="59160" y="78466"/>
                  <a:pt x="59130" y="78466"/>
                </a:cubicBezTo>
                <a:cubicBezTo>
                  <a:pt x="59130" y="78542"/>
                  <a:pt x="59056" y="78466"/>
                  <a:pt x="59019" y="78466"/>
                </a:cubicBezTo>
                <a:cubicBezTo>
                  <a:pt x="58946" y="78542"/>
                  <a:pt x="58983" y="78692"/>
                  <a:pt x="58946" y="78767"/>
                </a:cubicBezTo>
                <a:cubicBezTo>
                  <a:pt x="58983" y="78767"/>
                  <a:pt x="59019" y="78842"/>
                  <a:pt x="59093" y="78918"/>
                </a:cubicBezTo>
                <a:cubicBezTo>
                  <a:pt x="59160" y="78993"/>
                  <a:pt x="59271" y="78918"/>
                  <a:pt x="59344" y="79143"/>
                </a:cubicBezTo>
                <a:cubicBezTo>
                  <a:pt x="59418" y="79281"/>
                  <a:pt x="59344" y="79507"/>
                  <a:pt x="59381" y="79657"/>
                </a:cubicBezTo>
                <a:cubicBezTo>
                  <a:pt x="59418" y="79807"/>
                  <a:pt x="59418" y="79883"/>
                  <a:pt x="59454" y="79958"/>
                </a:cubicBezTo>
                <a:cubicBezTo>
                  <a:pt x="59491" y="80033"/>
                  <a:pt x="59565" y="80033"/>
                  <a:pt x="59601" y="80033"/>
                </a:cubicBezTo>
                <a:cubicBezTo>
                  <a:pt x="59638" y="80108"/>
                  <a:pt x="59705" y="80108"/>
                  <a:pt x="59742" y="80171"/>
                </a:cubicBezTo>
                <a:cubicBezTo>
                  <a:pt x="59779" y="80246"/>
                  <a:pt x="59742" y="80396"/>
                  <a:pt x="59779" y="80472"/>
                </a:cubicBezTo>
                <a:cubicBezTo>
                  <a:pt x="59852" y="80697"/>
                  <a:pt x="59963" y="80848"/>
                  <a:pt x="60030" y="81073"/>
                </a:cubicBezTo>
                <a:cubicBezTo>
                  <a:pt x="60030" y="81148"/>
                  <a:pt x="60067" y="81211"/>
                  <a:pt x="60067" y="81361"/>
                </a:cubicBezTo>
                <a:cubicBezTo>
                  <a:pt x="60140" y="81512"/>
                  <a:pt x="60208" y="81662"/>
                  <a:pt x="60245" y="81888"/>
                </a:cubicBezTo>
                <a:cubicBezTo>
                  <a:pt x="60281" y="82038"/>
                  <a:pt x="60318" y="82113"/>
                  <a:pt x="60318" y="82189"/>
                </a:cubicBezTo>
                <a:cubicBezTo>
                  <a:pt x="60355" y="82402"/>
                  <a:pt x="60318" y="82552"/>
                  <a:pt x="60318" y="82853"/>
                </a:cubicBezTo>
                <a:cubicBezTo>
                  <a:pt x="60318" y="83078"/>
                  <a:pt x="60355" y="83229"/>
                  <a:pt x="60392" y="83367"/>
                </a:cubicBezTo>
                <a:cubicBezTo>
                  <a:pt x="60428" y="83517"/>
                  <a:pt x="60502" y="83592"/>
                  <a:pt x="60502" y="83667"/>
                </a:cubicBezTo>
                <a:cubicBezTo>
                  <a:pt x="60502" y="83818"/>
                  <a:pt x="60465" y="83893"/>
                  <a:pt x="60465" y="83968"/>
                </a:cubicBezTo>
                <a:cubicBezTo>
                  <a:pt x="60465" y="84269"/>
                  <a:pt x="60465" y="84269"/>
                  <a:pt x="60465" y="84269"/>
                </a:cubicBezTo>
                <a:cubicBezTo>
                  <a:pt x="60465" y="84482"/>
                  <a:pt x="60502" y="84632"/>
                  <a:pt x="60539" y="84858"/>
                </a:cubicBezTo>
                <a:cubicBezTo>
                  <a:pt x="60575" y="84933"/>
                  <a:pt x="60649" y="84858"/>
                  <a:pt x="60679" y="85008"/>
                </a:cubicBezTo>
                <a:cubicBezTo>
                  <a:pt x="60716" y="85084"/>
                  <a:pt x="60679" y="85234"/>
                  <a:pt x="60679" y="85384"/>
                </a:cubicBezTo>
                <a:cubicBezTo>
                  <a:pt x="60679" y="85597"/>
                  <a:pt x="60679" y="85673"/>
                  <a:pt x="60679" y="85823"/>
                </a:cubicBezTo>
                <a:cubicBezTo>
                  <a:pt x="60679" y="85973"/>
                  <a:pt x="60649" y="86049"/>
                  <a:pt x="60649" y="86124"/>
                </a:cubicBezTo>
                <a:cubicBezTo>
                  <a:pt x="60649" y="86199"/>
                  <a:pt x="60649" y="86349"/>
                  <a:pt x="60612" y="86425"/>
                </a:cubicBezTo>
                <a:cubicBezTo>
                  <a:pt x="60575" y="86487"/>
                  <a:pt x="60502" y="86487"/>
                  <a:pt x="60465" y="86625"/>
                </a:cubicBezTo>
                <a:cubicBezTo>
                  <a:pt x="60355" y="86926"/>
                  <a:pt x="60281" y="87151"/>
                  <a:pt x="60245" y="87452"/>
                </a:cubicBezTo>
                <a:cubicBezTo>
                  <a:pt x="60245" y="87665"/>
                  <a:pt x="60281" y="87816"/>
                  <a:pt x="60245" y="88041"/>
                </a:cubicBezTo>
                <a:cubicBezTo>
                  <a:pt x="60245" y="88116"/>
                  <a:pt x="60245" y="88267"/>
                  <a:pt x="60208" y="88342"/>
                </a:cubicBezTo>
                <a:cubicBezTo>
                  <a:pt x="60208" y="88492"/>
                  <a:pt x="60104" y="88492"/>
                  <a:pt x="60067" y="88630"/>
                </a:cubicBezTo>
                <a:cubicBezTo>
                  <a:pt x="60067" y="88706"/>
                  <a:pt x="60030" y="88781"/>
                  <a:pt x="60030" y="88931"/>
                </a:cubicBezTo>
                <a:cubicBezTo>
                  <a:pt x="60000" y="89157"/>
                  <a:pt x="60030" y="89232"/>
                  <a:pt x="60030" y="89457"/>
                </a:cubicBezTo>
                <a:cubicBezTo>
                  <a:pt x="60030" y="89821"/>
                  <a:pt x="60000" y="90046"/>
                  <a:pt x="60067" y="90347"/>
                </a:cubicBezTo>
                <a:cubicBezTo>
                  <a:pt x="60067" y="90498"/>
                  <a:pt x="60140" y="90498"/>
                  <a:pt x="60177" y="90636"/>
                </a:cubicBezTo>
                <a:cubicBezTo>
                  <a:pt x="60245" y="90723"/>
                  <a:pt x="60318" y="90723"/>
                  <a:pt x="60318" y="90861"/>
                </a:cubicBezTo>
                <a:cubicBezTo>
                  <a:pt x="60318" y="90936"/>
                  <a:pt x="60318" y="91012"/>
                  <a:pt x="60318" y="91087"/>
                </a:cubicBezTo>
                <a:cubicBezTo>
                  <a:pt x="60318" y="91237"/>
                  <a:pt x="60318" y="91312"/>
                  <a:pt x="60318" y="91387"/>
                </a:cubicBezTo>
                <a:cubicBezTo>
                  <a:pt x="60318" y="91538"/>
                  <a:pt x="60355" y="91613"/>
                  <a:pt x="60392" y="91688"/>
                </a:cubicBezTo>
                <a:cubicBezTo>
                  <a:pt x="60428" y="91826"/>
                  <a:pt x="60428" y="91901"/>
                  <a:pt x="60465" y="91977"/>
                </a:cubicBezTo>
                <a:cubicBezTo>
                  <a:pt x="60539" y="92127"/>
                  <a:pt x="60679" y="92277"/>
                  <a:pt x="60790" y="92428"/>
                </a:cubicBezTo>
                <a:cubicBezTo>
                  <a:pt x="60790" y="92503"/>
                  <a:pt x="60790" y="92578"/>
                  <a:pt x="60790" y="92716"/>
                </a:cubicBezTo>
                <a:cubicBezTo>
                  <a:pt x="60790" y="92866"/>
                  <a:pt x="60826" y="92942"/>
                  <a:pt x="60863" y="93017"/>
                </a:cubicBezTo>
                <a:cubicBezTo>
                  <a:pt x="60863" y="93167"/>
                  <a:pt x="60863" y="93242"/>
                  <a:pt x="60900" y="93318"/>
                </a:cubicBezTo>
                <a:cubicBezTo>
                  <a:pt x="60900" y="93468"/>
                  <a:pt x="60863" y="93543"/>
                  <a:pt x="60900" y="93618"/>
                </a:cubicBezTo>
                <a:cubicBezTo>
                  <a:pt x="60900" y="93769"/>
                  <a:pt x="61010" y="93769"/>
                  <a:pt x="61010" y="93907"/>
                </a:cubicBezTo>
                <a:cubicBezTo>
                  <a:pt x="61010" y="95398"/>
                  <a:pt x="61010" y="95398"/>
                  <a:pt x="61010" y="95398"/>
                </a:cubicBezTo>
                <a:cubicBezTo>
                  <a:pt x="61010" y="95548"/>
                  <a:pt x="61047" y="95699"/>
                  <a:pt x="61047" y="95912"/>
                </a:cubicBezTo>
                <a:cubicBezTo>
                  <a:pt x="61047" y="95987"/>
                  <a:pt x="61047" y="96137"/>
                  <a:pt x="61047" y="96213"/>
                </a:cubicBezTo>
                <a:cubicBezTo>
                  <a:pt x="61084" y="96438"/>
                  <a:pt x="61151" y="96589"/>
                  <a:pt x="61194" y="96814"/>
                </a:cubicBezTo>
                <a:cubicBezTo>
                  <a:pt x="61298" y="97102"/>
                  <a:pt x="61482" y="97178"/>
                  <a:pt x="61592" y="97554"/>
                </a:cubicBezTo>
                <a:cubicBezTo>
                  <a:pt x="61592" y="97629"/>
                  <a:pt x="61592" y="97779"/>
                  <a:pt x="61592" y="97854"/>
                </a:cubicBezTo>
                <a:cubicBezTo>
                  <a:pt x="61592" y="97930"/>
                  <a:pt x="61629" y="98067"/>
                  <a:pt x="61629" y="98143"/>
                </a:cubicBezTo>
                <a:cubicBezTo>
                  <a:pt x="61629" y="98218"/>
                  <a:pt x="61666" y="98293"/>
                  <a:pt x="61696" y="98443"/>
                </a:cubicBezTo>
                <a:cubicBezTo>
                  <a:pt x="61739" y="98669"/>
                  <a:pt x="61739" y="98819"/>
                  <a:pt x="61807" y="98957"/>
                </a:cubicBezTo>
                <a:cubicBezTo>
                  <a:pt x="61807" y="99108"/>
                  <a:pt x="61880" y="99183"/>
                  <a:pt x="61954" y="99258"/>
                </a:cubicBezTo>
                <a:cubicBezTo>
                  <a:pt x="61990" y="99408"/>
                  <a:pt x="62064" y="99333"/>
                  <a:pt x="62064" y="99484"/>
                </a:cubicBezTo>
                <a:cubicBezTo>
                  <a:pt x="62101" y="99709"/>
                  <a:pt x="62064" y="99860"/>
                  <a:pt x="62064" y="100073"/>
                </a:cubicBezTo>
                <a:cubicBezTo>
                  <a:pt x="62101" y="100148"/>
                  <a:pt x="62137" y="100223"/>
                  <a:pt x="62137" y="100373"/>
                </a:cubicBezTo>
                <a:cubicBezTo>
                  <a:pt x="62174" y="100449"/>
                  <a:pt x="62241" y="100524"/>
                  <a:pt x="62241" y="100674"/>
                </a:cubicBezTo>
                <a:cubicBezTo>
                  <a:pt x="62241" y="100749"/>
                  <a:pt x="62241" y="100749"/>
                  <a:pt x="62241" y="100749"/>
                </a:cubicBezTo>
                <a:cubicBezTo>
                  <a:pt x="62241" y="100900"/>
                  <a:pt x="62137" y="100900"/>
                  <a:pt x="62101" y="100975"/>
                </a:cubicBezTo>
                <a:cubicBezTo>
                  <a:pt x="62064" y="101125"/>
                  <a:pt x="62027" y="101188"/>
                  <a:pt x="61990" y="101263"/>
                </a:cubicBezTo>
                <a:cubicBezTo>
                  <a:pt x="61990" y="101338"/>
                  <a:pt x="62027" y="101489"/>
                  <a:pt x="61990" y="101564"/>
                </a:cubicBezTo>
                <a:cubicBezTo>
                  <a:pt x="62064" y="101564"/>
                  <a:pt x="62101" y="101639"/>
                  <a:pt x="62137" y="101639"/>
                </a:cubicBezTo>
                <a:cubicBezTo>
                  <a:pt x="62278" y="101639"/>
                  <a:pt x="62278" y="101639"/>
                  <a:pt x="62278" y="101639"/>
                </a:cubicBezTo>
                <a:cubicBezTo>
                  <a:pt x="62278" y="101714"/>
                  <a:pt x="62278" y="101865"/>
                  <a:pt x="62278" y="101940"/>
                </a:cubicBezTo>
                <a:cubicBezTo>
                  <a:pt x="62278" y="102015"/>
                  <a:pt x="62278" y="102153"/>
                  <a:pt x="62278" y="102228"/>
                </a:cubicBezTo>
                <a:cubicBezTo>
                  <a:pt x="62315" y="102303"/>
                  <a:pt x="62388" y="102303"/>
                  <a:pt x="62425" y="102379"/>
                </a:cubicBezTo>
                <a:cubicBezTo>
                  <a:pt x="62462" y="102454"/>
                  <a:pt x="62499" y="102529"/>
                  <a:pt x="62572" y="102529"/>
                </a:cubicBezTo>
                <a:cubicBezTo>
                  <a:pt x="63258" y="102529"/>
                  <a:pt x="63258" y="102529"/>
                  <a:pt x="63258" y="102529"/>
                </a:cubicBezTo>
                <a:cubicBezTo>
                  <a:pt x="63369" y="102529"/>
                  <a:pt x="63442" y="102379"/>
                  <a:pt x="63552" y="102303"/>
                </a:cubicBezTo>
                <a:cubicBezTo>
                  <a:pt x="63663" y="102228"/>
                  <a:pt x="63730" y="102153"/>
                  <a:pt x="63840" y="102153"/>
                </a:cubicBezTo>
                <a:cubicBezTo>
                  <a:pt x="64716" y="102153"/>
                  <a:pt x="64716" y="102153"/>
                  <a:pt x="64716" y="102153"/>
                </a:cubicBezTo>
                <a:cubicBezTo>
                  <a:pt x="64716" y="102015"/>
                  <a:pt x="64790" y="102015"/>
                  <a:pt x="64790" y="101865"/>
                </a:cubicBezTo>
                <a:cubicBezTo>
                  <a:pt x="64820" y="101790"/>
                  <a:pt x="64790" y="101639"/>
                  <a:pt x="64790" y="101564"/>
                </a:cubicBezTo>
                <a:cubicBezTo>
                  <a:pt x="64820" y="101489"/>
                  <a:pt x="64894" y="101489"/>
                  <a:pt x="64931" y="101489"/>
                </a:cubicBezTo>
                <a:cubicBezTo>
                  <a:pt x="65004" y="101489"/>
                  <a:pt x="65041" y="101489"/>
                  <a:pt x="65078" y="101489"/>
                </a:cubicBezTo>
                <a:cubicBezTo>
                  <a:pt x="65188" y="101489"/>
                  <a:pt x="65261" y="101489"/>
                  <a:pt x="65366" y="101414"/>
                </a:cubicBezTo>
                <a:cubicBezTo>
                  <a:pt x="65402" y="101414"/>
                  <a:pt x="65476" y="101414"/>
                  <a:pt x="65513" y="101338"/>
                </a:cubicBezTo>
                <a:cubicBezTo>
                  <a:pt x="65549" y="101263"/>
                  <a:pt x="65586" y="101188"/>
                  <a:pt x="65623" y="101038"/>
                </a:cubicBezTo>
                <a:cubicBezTo>
                  <a:pt x="65623" y="100975"/>
                  <a:pt x="65586" y="100825"/>
                  <a:pt x="65623" y="100749"/>
                </a:cubicBezTo>
                <a:cubicBezTo>
                  <a:pt x="65623" y="100674"/>
                  <a:pt x="65696" y="100749"/>
                  <a:pt x="65733" y="100674"/>
                </a:cubicBezTo>
                <a:cubicBezTo>
                  <a:pt x="65807" y="100599"/>
                  <a:pt x="65837" y="100524"/>
                  <a:pt x="65874" y="100449"/>
                </a:cubicBezTo>
                <a:cubicBezTo>
                  <a:pt x="65947" y="100298"/>
                  <a:pt x="65984" y="100223"/>
                  <a:pt x="66021" y="100148"/>
                </a:cubicBezTo>
                <a:cubicBezTo>
                  <a:pt x="66094" y="100010"/>
                  <a:pt x="66131" y="100010"/>
                  <a:pt x="66168" y="99860"/>
                </a:cubicBezTo>
                <a:cubicBezTo>
                  <a:pt x="66205" y="99634"/>
                  <a:pt x="66205" y="99484"/>
                  <a:pt x="66278" y="99258"/>
                </a:cubicBezTo>
                <a:cubicBezTo>
                  <a:pt x="66309" y="99183"/>
                  <a:pt x="66346" y="99108"/>
                  <a:pt x="66419" y="98957"/>
                </a:cubicBezTo>
                <a:cubicBezTo>
                  <a:pt x="66529" y="98819"/>
                  <a:pt x="66640" y="98744"/>
                  <a:pt x="66676" y="98519"/>
                </a:cubicBezTo>
                <a:cubicBezTo>
                  <a:pt x="66713" y="98368"/>
                  <a:pt x="66713" y="98293"/>
                  <a:pt x="66713" y="98218"/>
                </a:cubicBezTo>
                <a:cubicBezTo>
                  <a:pt x="66750" y="98067"/>
                  <a:pt x="66823" y="97992"/>
                  <a:pt x="66854" y="97930"/>
                </a:cubicBezTo>
                <a:cubicBezTo>
                  <a:pt x="66928" y="97779"/>
                  <a:pt x="66964" y="97779"/>
                  <a:pt x="67001" y="97629"/>
                </a:cubicBezTo>
                <a:cubicBezTo>
                  <a:pt x="67038" y="97328"/>
                  <a:pt x="67038" y="97178"/>
                  <a:pt x="67038" y="96877"/>
                </a:cubicBezTo>
                <a:cubicBezTo>
                  <a:pt x="67038" y="96739"/>
                  <a:pt x="67075" y="96664"/>
                  <a:pt x="67038" y="96513"/>
                </a:cubicBezTo>
                <a:cubicBezTo>
                  <a:pt x="67038" y="96363"/>
                  <a:pt x="66964" y="96363"/>
                  <a:pt x="66928" y="96213"/>
                </a:cubicBezTo>
                <a:cubicBezTo>
                  <a:pt x="66928" y="96137"/>
                  <a:pt x="66928" y="95987"/>
                  <a:pt x="66891" y="95912"/>
                </a:cubicBezTo>
                <a:cubicBezTo>
                  <a:pt x="66964" y="95849"/>
                  <a:pt x="66964" y="95699"/>
                  <a:pt x="67038" y="95699"/>
                </a:cubicBezTo>
                <a:cubicBezTo>
                  <a:pt x="67075" y="95699"/>
                  <a:pt x="67148" y="95699"/>
                  <a:pt x="67185" y="95699"/>
                </a:cubicBezTo>
                <a:cubicBezTo>
                  <a:pt x="67222" y="95699"/>
                  <a:pt x="67295" y="95699"/>
                  <a:pt x="67326" y="95699"/>
                </a:cubicBezTo>
                <a:cubicBezTo>
                  <a:pt x="67399" y="95699"/>
                  <a:pt x="67399" y="95473"/>
                  <a:pt x="67473" y="95398"/>
                </a:cubicBezTo>
                <a:cubicBezTo>
                  <a:pt x="67509" y="95323"/>
                  <a:pt x="67546" y="95323"/>
                  <a:pt x="67620" y="95172"/>
                </a:cubicBezTo>
                <a:cubicBezTo>
                  <a:pt x="67656" y="95097"/>
                  <a:pt x="67656" y="94947"/>
                  <a:pt x="67693" y="94947"/>
                </a:cubicBezTo>
                <a:cubicBezTo>
                  <a:pt x="67767" y="94884"/>
                  <a:pt x="67803" y="94796"/>
                  <a:pt x="67840" y="94734"/>
                </a:cubicBezTo>
                <a:cubicBezTo>
                  <a:pt x="67871" y="94659"/>
                  <a:pt x="67981" y="94734"/>
                  <a:pt x="67981" y="94659"/>
                </a:cubicBezTo>
                <a:cubicBezTo>
                  <a:pt x="68018" y="94583"/>
                  <a:pt x="67981" y="94433"/>
                  <a:pt x="67981" y="94358"/>
                </a:cubicBezTo>
                <a:cubicBezTo>
                  <a:pt x="67981" y="93982"/>
                  <a:pt x="67944" y="93831"/>
                  <a:pt x="67908" y="93468"/>
                </a:cubicBezTo>
                <a:cubicBezTo>
                  <a:pt x="67908" y="93318"/>
                  <a:pt x="67871" y="93092"/>
                  <a:pt x="67840" y="92942"/>
                </a:cubicBezTo>
                <a:cubicBezTo>
                  <a:pt x="67840" y="92716"/>
                  <a:pt x="67803" y="92503"/>
                  <a:pt x="67730" y="92353"/>
                </a:cubicBezTo>
                <a:cubicBezTo>
                  <a:pt x="67693" y="92127"/>
                  <a:pt x="67620" y="92052"/>
                  <a:pt x="67620" y="91751"/>
                </a:cubicBezTo>
                <a:cubicBezTo>
                  <a:pt x="67620" y="91613"/>
                  <a:pt x="67693" y="91613"/>
                  <a:pt x="67730" y="91463"/>
                </a:cubicBezTo>
                <a:cubicBezTo>
                  <a:pt x="67803" y="91387"/>
                  <a:pt x="67803" y="91312"/>
                  <a:pt x="67840" y="91162"/>
                </a:cubicBezTo>
                <a:cubicBezTo>
                  <a:pt x="67871" y="91087"/>
                  <a:pt x="67908" y="91012"/>
                  <a:pt x="67981" y="90936"/>
                </a:cubicBezTo>
                <a:cubicBezTo>
                  <a:pt x="68018" y="90861"/>
                  <a:pt x="68091" y="90861"/>
                  <a:pt x="68128" y="90861"/>
                </a:cubicBezTo>
                <a:cubicBezTo>
                  <a:pt x="68165" y="90786"/>
                  <a:pt x="68165" y="90636"/>
                  <a:pt x="68202" y="90573"/>
                </a:cubicBezTo>
                <a:cubicBezTo>
                  <a:pt x="68238" y="90422"/>
                  <a:pt x="68312" y="90422"/>
                  <a:pt x="68349" y="90272"/>
                </a:cubicBezTo>
                <a:cubicBezTo>
                  <a:pt x="68379" y="90197"/>
                  <a:pt x="68349" y="90046"/>
                  <a:pt x="68416" y="89971"/>
                </a:cubicBezTo>
                <a:cubicBezTo>
                  <a:pt x="68490" y="89821"/>
                  <a:pt x="68563" y="89746"/>
                  <a:pt x="68673" y="89671"/>
                </a:cubicBezTo>
                <a:cubicBezTo>
                  <a:pt x="68747" y="89671"/>
                  <a:pt x="68784" y="89671"/>
                  <a:pt x="68820" y="89608"/>
                </a:cubicBezTo>
                <a:cubicBezTo>
                  <a:pt x="68857" y="89608"/>
                  <a:pt x="68924" y="89671"/>
                  <a:pt x="68961" y="89608"/>
                </a:cubicBezTo>
                <a:cubicBezTo>
                  <a:pt x="69035" y="89608"/>
                  <a:pt x="69035" y="89457"/>
                  <a:pt x="69108" y="89382"/>
                </a:cubicBezTo>
                <a:cubicBezTo>
                  <a:pt x="69218" y="89307"/>
                  <a:pt x="69292" y="89232"/>
                  <a:pt x="69396" y="89081"/>
                </a:cubicBezTo>
                <a:cubicBezTo>
                  <a:pt x="69470" y="88856"/>
                  <a:pt x="69543" y="88706"/>
                  <a:pt x="69543" y="88492"/>
                </a:cubicBezTo>
                <a:cubicBezTo>
                  <a:pt x="69580" y="88267"/>
                  <a:pt x="69543" y="88116"/>
                  <a:pt x="69543" y="87891"/>
                </a:cubicBezTo>
                <a:cubicBezTo>
                  <a:pt x="69543" y="87816"/>
                  <a:pt x="69580" y="87740"/>
                  <a:pt x="69580" y="87590"/>
                </a:cubicBezTo>
                <a:cubicBezTo>
                  <a:pt x="69580" y="87227"/>
                  <a:pt x="69580" y="87227"/>
                  <a:pt x="69580" y="87227"/>
                </a:cubicBezTo>
                <a:cubicBezTo>
                  <a:pt x="69580" y="87001"/>
                  <a:pt x="69617" y="86926"/>
                  <a:pt x="69580" y="86775"/>
                </a:cubicBezTo>
                <a:cubicBezTo>
                  <a:pt x="69580" y="86625"/>
                  <a:pt x="69506" y="86550"/>
                  <a:pt x="69506" y="86487"/>
                </a:cubicBezTo>
                <a:cubicBezTo>
                  <a:pt x="69506" y="84783"/>
                  <a:pt x="69506" y="84783"/>
                  <a:pt x="69506" y="84783"/>
                </a:cubicBezTo>
                <a:cubicBezTo>
                  <a:pt x="69470" y="84708"/>
                  <a:pt x="69433" y="84632"/>
                  <a:pt x="69396" y="84557"/>
                </a:cubicBezTo>
                <a:cubicBezTo>
                  <a:pt x="69292" y="84269"/>
                  <a:pt x="69255" y="83968"/>
                  <a:pt x="69182" y="83592"/>
                </a:cubicBezTo>
                <a:cubicBezTo>
                  <a:pt x="69182" y="83442"/>
                  <a:pt x="69255" y="83304"/>
                  <a:pt x="69255" y="83078"/>
                </a:cubicBezTo>
                <a:cubicBezTo>
                  <a:pt x="69255" y="82928"/>
                  <a:pt x="69218" y="82853"/>
                  <a:pt x="69218" y="82778"/>
                </a:cubicBezTo>
                <a:cubicBezTo>
                  <a:pt x="69218" y="82627"/>
                  <a:pt x="69255" y="82552"/>
                  <a:pt x="69255" y="82477"/>
                </a:cubicBezTo>
                <a:cubicBezTo>
                  <a:pt x="69255" y="82402"/>
                  <a:pt x="69182" y="82326"/>
                  <a:pt x="69182" y="82189"/>
                </a:cubicBezTo>
                <a:cubicBezTo>
                  <a:pt x="69182" y="82113"/>
                  <a:pt x="69108" y="82038"/>
                  <a:pt x="69108" y="81888"/>
                </a:cubicBezTo>
                <a:cubicBezTo>
                  <a:pt x="69108" y="81737"/>
                  <a:pt x="69108" y="81737"/>
                  <a:pt x="69108" y="81737"/>
                </a:cubicBezTo>
                <a:cubicBezTo>
                  <a:pt x="69108" y="81587"/>
                  <a:pt x="69108" y="81437"/>
                  <a:pt x="69145" y="81361"/>
                </a:cubicBezTo>
                <a:cubicBezTo>
                  <a:pt x="69145" y="81211"/>
                  <a:pt x="69145" y="81148"/>
                  <a:pt x="69145" y="81073"/>
                </a:cubicBezTo>
                <a:cubicBezTo>
                  <a:pt x="69145" y="80923"/>
                  <a:pt x="69255" y="80923"/>
                  <a:pt x="69292" y="80848"/>
                </a:cubicBezTo>
                <a:cubicBezTo>
                  <a:pt x="69396" y="80472"/>
                  <a:pt x="69543" y="80321"/>
                  <a:pt x="69617" y="79958"/>
                </a:cubicBezTo>
                <a:cubicBezTo>
                  <a:pt x="69653" y="79883"/>
                  <a:pt x="69653" y="79807"/>
                  <a:pt x="69653" y="79657"/>
                </a:cubicBezTo>
                <a:cubicBezTo>
                  <a:pt x="69690" y="79582"/>
                  <a:pt x="69764" y="79507"/>
                  <a:pt x="69764" y="79431"/>
                </a:cubicBezTo>
                <a:cubicBezTo>
                  <a:pt x="69800" y="79281"/>
                  <a:pt x="69800" y="79206"/>
                  <a:pt x="69800" y="79143"/>
                </a:cubicBezTo>
                <a:cubicBezTo>
                  <a:pt x="69837" y="78918"/>
                  <a:pt x="69874" y="78767"/>
                  <a:pt x="69941" y="78542"/>
                </a:cubicBezTo>
                <a:cubicBezTo>
                  <a:pt x="69978" y="78466"/>
                  <a:pt x="70052" y="78391"/>
                  <a:pt x="70088" y="78316"/>
                </a:cubicBezTo>
                <a:cubicBezTo>
                  <a:pt x="70125" y="78241"/>
                  <a:pt x="70199" y="78166"/>
                  <a:pt x="70235" y="78090"/>
                </a:cubicBezTo>
                <a:cubicBezTo>
                  <a:pt x="70272" y="78028"/>
                  <a:pt x="70309" y="77953"/>
                  <a:pt x="70346" y="77802"/>
                </a:cubicBezTo>
                <a:cubicBezTo>
                  <a:pt x="70413" y="77652"/>
                  <a:pt x="70486" y="77501"/>
                  <a:pt x="70597" y="77351"/>
                </a:cubicBezTo>
                <a:cubicBezTo>
                  <a:pt x="70670" y="77201"/>
                  <a:pt x="70707" y="77125"/>
                  <a:pt x="70744" y="77063"/>
                </a:cubicBezTo>
                <a:cubicBezTo>
                  <a:pt x="70817" y="76912"/>
                  <a:pt x="70817" y="76837"/>
                  <a:pt x="70891" y="76762"/>
                </a:cubicBezTo>
                <a:cubicBezTo>
                  <a:pt x="70995" y="76612"/>
                  <a:pt x="71068" y="76536"/>
                  <a:pt x="71179" y="76386"/>
                </a:cubicBezTo>
                <a:cubicBezTo>
                  <a:pt x="71215" y="76311"/>
                  <a:pt x="71215" y="76160"/>
                  <a:pt x="71252" y="76085"/>
                </a:cubicBezTo>
                <a:cubicBezTo>
                  <a:pt x="71289" y="76010"/>
                  <a:pt x="71326" y="76010"/>
                  <a:pt x="71399" y="75872"/>
                </a:cubicBezTo>
                <a:cubicBezTo>
                  <a:pt x="71399" y="75797"/>
                  <a:pt x="71399" y="75646"/>
                  <a:pt x="71399" y="75646"/>
                </a:cubicBezTo>
                <a:cubicBezTo>
                  <a:pt x="71430" y="75571"/>
                  <a:pt x="71503" y="75571"/>
                  <a:pt x="71540" y="75571"/>
                </a:cubicBezTo>
                <a:cubicBezTo>
                  <a:pt x="71614" y="75496"/>
                  <a:pt x="71650" y="75346"/>
                  <a:pt x="71687" y="75346"/>
                </a:cubicBezTo>
                <a:cubicBezTo>
                  <a:pt x="71761" y="75271"/>
                  <a:pt x="71797" y="75195"/>
                  <a:pt x="71834" y="75120"/>
                </a:cubicBezTo>
                <a:cubicBezTo>
                  <a:pt x="71871" y="75045"/>
                  <a:pt x="71944" y="75045"/>
                  <a:pt x="71975" y="74982"/>
                </a:cubicBezTo>
                <a:cubicBezTo>
                  <a:pt x="72012" y="74895"/>
                  <a:pt x="72049" y="74757"/>
                  <a:pt x="72085" y="74681"/>
                </a:cubicBezTo>
                <a:cubicBezTo>
                  <a:pt x="72159" y="74381"/>
                  <a:pt x="72122" y="74155"/>
                  <a:pt x="72196" y="73792"/>
                </a:cubicBezTo>
                <a:cubicBezTo>
                  <a:pt x="72196" y="73716"/>
                  <a:pt x="72306" y="73716"/>
                  <a:pt x="72343" y="73641"/>
                </a:cubicBezTo>
                <a:cubicBezTo>
                  <a:pt x="72379" y="73491"/>
                  <a:pt x="72416" y="73416"/>
                  <a:pt x="72447" y="73340"/>
                </a:cubicBezTo>
                <a:cubicBezTo>
                  <a:pt x="72520" y="73265"/>
                  <a:pt x="72594" y="73190"/>
                  <a:pt x="72630" y="73115"/>
                </a:cubicBezTo>
                <a:cubicBezTo>
                  <a:pt x="72704" y="73040"/>
                  <a:pt x="72704" y="72902"/>
                  <a:pt x="72741" y="72814"/>
                </a:cubicBezTo>
                <a:cubicBezTo>
                  <a:pt x="72777" y="72751"/>
                  <a:pt x="72814" y="72676"/>
                  <a:pt x="72851" y="72526"/>
                </a:cubicBezTo>
                <a:cubicBezTo>
                  <a:pt x="72888" y="72300"/>
                  <a:pt x="72888" y="72150"/>
                  <a:pt x="72888" y="71924"/>
                </a:cubicBezTo>
                <a:cubicBezTo>
                  <a:pt x="72888" y="71786"/>
                  <a:pt x="72888" y="71636"/>
                  <a:pt x="72888" y="71410"/>
                </a:cubicBezTo>
                <a:cubicBezTo>
                  <a:pt x="72888" y="71034"/>
                  <a:pt x="72992" y="70821"/>
                  <a:pt x="72992" y="70445"/>
                </a:cubicBezTo>
                <a:cubicBezTo>
                  <a:pt x="72992" y="69844"/>
                  <a:pt x="72992" y="69844"/>
                  <a:pt x="72992" y="69844"/>
                </a:cubicBezTo>
                <a:cubicBezTo>
                  <a:pt x="72924" y="69844"/>
                  <a:pt x="72851" y="69844"/>
                  <a:pt x="72777" y="69844"/>
                </a:cubicBezTo>
                <a:cubicBezTo>
                  <a:pt x="72704" y="69844"/>
                  <a:pt x="72594" y="69844"/>
                  <a:pt x="72520" y="69844"/>
                </a:cubicBezTo>
                <a:cubicBezTo>
                  <a:pt x="72490" y="69919"/>
                  <a:pt x="72447" y="70069"/>
                  <a:pt x="72379" y="70069"/>
                </a:cubicBezTo>
                <a:cubicBezTo>
                  <a:pt x="72232" y="70295"/>
                  <a:pt x="72122" y="70521"/>
                  <a:pt x="71908" y="70521"/>
                </a:cubicBezTo>
                <a:cubicBezTo>
                  <a:pt x="71797" y="70521"/>
                  <a:pt x="71761" y="70370"/>
                  <a:pt x="71650" y="70370"/>
                </a:cubicBezTo>
                <a:cubicBezTo>
                  <a:pt x="71503" y="70370"/>
                  <a:pt x="71503" y="70370"/>
                  <a:pt x="71503" y="70370"/>
                </a:cubicBezTo>
                <a:cubicBezTo>
                  <a:pt x="71399" y="70370"/>
                  <a:pt x="71362" y="70445"/>
                  <a:pt x="71252" y="70445"/>
                </a:cubicBezTo>
                <a:cubicBezTo>
                  <a:pt x="71142" y="70445"/>
                  <a:pt x="71068" y="70445"/>
                  <a:pt x="70958" y="70445"/>
                </a:cubicBezTo>
                <a:cubicBezTo>
                  <a:pt x="70928" y="70445"/>
                  <a:pt x="70817" y="70370"/>
                  <a:pt x="70744" y="70295"/>
                </a:cubicBezTo>
                <a:cubicBezTo>
                  <a:pt x="70670" y="69994"/>
                  <a:pt x="70670" y="69994"/>
                  <a:pt x="70670" y="69994"/>
                </a:cubicBezTo>
                <a:cubicBezTo>
                  <a:pt x="70670" y="69919"/>
                  <a:pt x="70597" y="69844"/>
                  <a:pt x="70560" y="69769"/>
                </a:cubicBezTo>
                <a:cubicBezTo>
                  <a:pt x="70560" y="69631"/>
                  <a:pt x="70597" y="69556"/>
                  <a:pt x="70560" y="69480"/>
                </a:cubicBezTo>
                <a:cubicBezTo>
                  <a:pt x="70560" y="69330"/>
                  <a:pt x="70450" y="69405"/>
                  <a:pt x="70450" y="69330"/>
                </a:cubicBezTo>
                <a:cubicBezTo>
                  <a:pt x="70382" y="69029"/>
                  <a:pt x="70382" y="69029"/>
                  <a:pt x="70382" y="69029"/>
                </a:cubicBezTo>
                <a:cubicBezTo>
                  <a:pt x="70346" y="68954"/>
                  <a:pt x="70382" y="68804"/>
                  <a:pt x="70382" y="68741"/>
                </a:cubicBezTo>
                <a:cubicBezTo>
                  <a:pt x="70346" y="68653"/>
                  <a:pt x="70272" y="68591"/>
                  <a:pt x="70235" y="68515"/>
                </a:cubicBezTo>
                <a:cubicBezTo>
                  <a:pt x="70199" y="68515"/>
                  <a:pt x="70125" y="68591"/>
                  <a:pt x="70088" y="68515"/>
                </a:cubicBezTo>
                <a:cubicBezTo>
                  <a:pt x="70015" y="68440"/>
                  <a:pt x="69978" y="68365"/>
                  <a:pt x="69941" y="68215"/>
                </a:cubicBezTo>
                <a:cubicBezTo>
                  <a:pt x="69911" y="68139"/>
                  <a:pt x="69911" y="68064"/>
                  <a:pt x="69837" y="67914"/>
                </a:cubicBezTo>
                <a:cubicBezTo>
                  <a:pt x="69800" y="67914"/>
                  <a:pt x="69764" y="67914"/>
                  <a:pt x="69690" y="67839"/>
                </a:cubicBezTo>
                <a:cubicBezTo>
                  <a:pt x="69653" y="67688"/>
                  <a:pt x="69653" y="67550"/>
                  <a:pt x="69580" y="67550"/>
                </a:cubicBezTo>
                <a:cubicBezTo>
                  <a:pt x="69543" y="67475"/>
                  <a:pt x="69506" y="67400"/>
                  <a:pt x="69470" y="67400"/>
                </a:cubicBezTo>
                <a:cubicBezTo>
                  <a:pt x="69396" y="67325"/>
                  <a:pt x="69366" y="67400"/>
                  <a:pt x="69329" y="67400"/>
                </a:cubicBezTo>
                <a:cubicBezTo>
                  <a:pt x="69255" y="67325"/>
                  <a:pt x="69218" y="67250"/>
                  <a:pt x="69182" y="67174"/>
                </a:cubicBezTo>
                <a:cubicBezTo>
                  <a:pt x="69071" y="67024"/>
                  <a:pt x="69071" y="66798"/>
                  <a:pt x="69035" y="66573"/>
                </a:cubicBezTo>
                <a:cubicBezTo>
                  <a:pt x="69035" y="66510"/>
                  <a:pt x="68998" y="66435"/>
                  <a:pt x="68998" y="66285"/>
                </a:cubicBezTo>
                <a:cubicBezTo>
                  <a:pt x="68998" y="66134"/>
                  <a:pt x="68998" y="65909"/>
                  <a:pt x="68961" y="65758"/>
                </a:cubicBezTo>
                <a:cubicBezTo>
                  <a:pt x="68924" y="65608"/>
                  <a:pt x="68857" y="65608"/>
                  <a:pt x="68820" y="65545"/>
                </a:cubicBezTo>
                <a:cubicBezTo>
                  <a:pt x="68747" y="65320"/>
                  <a:pt x="68673" y="65169"/>
                  <a:pt x="68600" y="64944"/>
                </a:cubicBezTo>
                <a:cubicBezTo>
                  <a:pt x="68600" y="64793"/>
                  <a:pt x="68526" y="64793"/>
                  <a:pt x="68526" y="64643"/>
                </a:cubicBezTo>
                <a:cubicBezTo>
                  <a:pt x="68526" y="64568"/>
                  <a:pt x="68563" y="64492"/>
                  <a:pt x="68563" y="64355"/>
                </a:cubicBezTo>
                <a:cubicBezTo>
                  <a:pt x="68563" y="64054"/>
                  <a:pt x="68563" y="64054"/>
                  <a:pt x="68563" y="64054"/>
                </a:cubicBezTo>
                <a:cubicBezTo>
                  <a:pt x="68563" y="63903"/>
                  <a:pt x="68563" y="63678"/>
                  <a:pt x="68526" y="63527"/>
                </a:cubicBezTo>
                <a:cubicBezTo>
                  <a:pt x="68490" y="63390"/>
                  <a:pt x="68416" y="63390"/>
                  <a:pt x="68416" y="63239"/>
                </a:cubicBezTo>
                <a:cubicBezTo>
                  <a:pt x="68349" y="63014"/>
                  <a:pt x="68349" y="62863"/>
                  <a:pt x="68275" y="62638"/>
                </a:cubicBezTo>
                <a:cubicBezTo>
                  <a:pt x="68238" y="62562"/>
                  <a:pt x="68238" y="62487"/>
                  <a:pt x="68202" y="62349"/>
                </a:cubicBezTo>
                <a:cubicBezTo>
                  <a:pt x="68165" y="62274"/>
                  <a:pt x="68091" y="62349"/>
                  <a:pt x="68055" y="62199"/>
                </a:cubicBezTo>
                <a:cubicBezTo>
                  <a:pt x="68018" y="62124"/>
                  <a:pt x="68018" y="62049"/>
                  <a:pt x="67981" y="61973"/>
                </a:cubicBezTo>
                <a:cubicBezTo>
                  <a:pt x="67981" y="61823"/>
                  <a:pt x="67981" y="61748"/>
                  <a:pt x="67981" y="61673"/>
                </a:cubicBezTo>
                <a:cubicBezTo>
                  <a:pt x="67981" y="61447"/>
                  <a:pt x="68018" y="61309"/>
                  <a:pt x="67981" y="61084"/>
                </a:cubicBezTo>
                <a:cubicBezTo>
                  <a:pt x="67981" y="61008"/>
                  <a:pt x="67944" y="60858"/>
                  <a:pt x="67944" y="60783"/>
                </a:cubicBezTo>
                <a:cubicBezTo>
                  <a:pt x="67944" y="60708"/>
                  <a:pt x="67871" y="60632"/>
                  <a:pt x="67840" y="60482"/>
                </a:cubicBezTo>
                <a:cubicBezTo>
                  <a:pt x="67767" y="60269"/>
                  <a:pt x="67656" y="60194"/>
                  <a:pt x="67620" y="59968"/>
                </a:cubicBezTo>
                <a:cubicBezTo>
                  <a:pt x="67583" y="59818"/>
                  <a:pt x="67546" y="59743"/>
                  <a:pt x="67546" y="59667"/>
                </a:cubicBezTo>
                <a:cubicBezTo>
                  <a:pt x="67509" y="59442"/>
                  <a:pt x="67546" y="59291"/>
                  <a:pt x="67546" y="59078"/>
                </a:cubicBezTo>
                <a:cubicBezTo>
                  <a:pt x="67509" y="58853"/>
                  <a:pt x="67436" y="58702"/>
                  <a:pt x="67399" y="58477"/>
                </a:cubicBezTo>
                <a:cubicBezTo>
                  <a:pt x="67362" y="58402"/>
                  <a:pt x="67326" y="58326"/>
                  <a:pt x="67295" y="58251"/>
                </a:cubicBezTo>
                <a:cubicBezTo>
                  <a:pt x="67258" y="58113"/>
                  <a:pt x="67222" y="58038"/>
                  <a:pt x="67185" y="57963"/>
                </a:cubicBezTo>
                <a:cubicBezTo>
                  <a:pt x="67148" y="57813"/>
                  <a:pt x="67075" y="57813"/>
                  <a:pt x="67038" y="57737"/>
                </a:cubicBezTo>
                <a:cubicBezTo>
                  <a:pt x="67001" y="57662"/>
                  <a:pt x="66928" y="57148"/>
                  <a:pt x="66891" y="57073"/>
                </a:cubicBezTo>
                <a:close/>
                <a:moveTo>
                  <a:pt x="31344" y="111816"/>
                </a:moveTo>
                <a:lnTo>
                  <a:pt x="31344" y="111816"/>
                </a:lnTo>
                <a:cubicBezTo>
                  <a:pt x="31307" y="111816"/>
                  <a:pt x="31307" y="111816"/>
                  <a:pt x="31271" y="111816"/>
                </a:cubicBezTo>
                <a:cubicBezTo>
                  <a:pt x="31234" y="111740"/>
                  <a:pt x="31197" y="111740"/>
                  <a:pt x="31197" y="111740"/>
                </a:cubicBezTo>
                <a:cubicBezTo>
                  <a:pt x="31197" y="111665"/>
                  <a:pt x="31197" y="111603"/>
                  <a:pt x="31197" y="111603"/>
                </a:cubicBezTo>
                <a:cubicBezTo>
                  <a:pt x="31197" y="111527"/>
                  <a:pt x="31197" y="111452"/>
                  <a:pt x="31197" y="111452"/>
                </a:cubicBezTo>
                <a:cubicBezTo>
                  <a:pt x="31160" y="111377"/>
                  <a:pt x="31160" y="111377"/>
                  <a:pt x="31124" y="111377"/>
                </a:cubicBezTo>
                <a:cubicBezTo>
                  <a:pt x="31087" y="111377"/>
                  <a:pt x="31087" y="111377"/>
                  <a:pt x="31050" y="111377"/>
                </a:cubicBezTo>
                <a:cubicBezTo>
                  <a:pt x="31050" y="111816"/>
                  <a:pt x="31050" y="111816"/>
                  <a:pt x="31050" y="111816"/>
                </a:cubicBezTo>
                <a:cubicBezTo>
                  <a:pt x="30977" y="111816"/>
                  <a:pt x="30946" y="111816"/>
                  <a:pt x="30909" y="111891"/>
                </a:cubicBezTo>
                <a:cubicBezTo>
                  <a:pt x="30872" y="111966"/>
                  <a:pt x="30872" y="112041"/>
                  <a:pt x="30872" y="112041"/>
                </a:cubicBezTo>
                <a:cubicBezTo>
                  <a:pt x="30836" y="112116"/>
                  <a:pt x="30799" y="112116"/>
                  <a:pt x="30799" y="112192"/>
                </a:cubicBezTo>
                <a:cubicBezTo>
                  <a:pt x="30799" y="112342"/>
                  <a:pt x="30872" y="112492"/>
                  <a:pt x="30946" y="112492"/>
                </a:cubicBezTo>
                <a:cubicBezTo>
                  <a:pt x="30977" y="112492"/>
                  <a:pt x="31013" y="112417"/>
                  <a:pt x="31013" y="112417"/>
                </a:cubicBezTo>
                <a:cubicBezTo>
                  <a:pt x="31050" y="112417"/>
                  <a:pt x="31087" y="112492"/>
                  <a:pt x="31087" y="112492"/>
                </a:cubicBezTo>
                <a:cubicBezTo>
                  <a:pt x="31124" y="112492"/>
                  <a:pt x="31160" y="112492"/>
                  <a:pt x="31160" y="112492"/>
                </a:cubicBezTo>
                <a:cubicBezTo>
                  <a:pt x="31197" y="112492"/>
                  <a:pt x="31197" y="112568"/>
                  <a:pt x="31234" y="112630"/>
                </a:cubicBezTo>
                <a:cubicBezTo>
                  <a:pt x="31197" y="112630"/>
                  <a:pt x="31197" y="112706"/>
                  <a:pt x="31197" y="112781"/>
                </a:cubicBezTo>
                <a:cubicBezTo>
                  <a:pt x="31197" y="112856"/>
                  <a:pt x="31124" y="112856"/>
                  <a:pt x="31124" y="112931"/>
                </a:cubicBezTo>
                <a:cubicBezTo>
                  <a:pt x="31124" y="113006"/>
                  <a:pt x="31160" y="113006"/>
                  <a:pt x="31160" y="113081"/>
                </a:cubicBezTo>
                <a:cubicBezTo>
                  <a:pt x="31160" y="113081"/>
                  <a:pt x="31160" y="113157"/>
                  <a:pt x="31160" y="113232"/>
                </a:cubicBezTo>
                <a:cubicBezTo>
                  <a:pt x="31234" y="113232"/>
                  <a:pt x="31307" y="113157"/>
                  <a:pt x="31344" y="113232"/>
                </a:cubicBezTo>
                <a:cubicBezTo>
                  <a:pt x="31418" y="113307"/>
                  <a:pt x="31454" y="113307"/>
                  <a:pt x="31485" y="113382"/>
                </a:cubicBezTo>
                <a:cubicBezTo>
                  <a:pt x="31485" y="113457"/>
                  <a:pt x="31454" y="113457"/>
                  <a:pt x="31454" y="113533"/>
                </a:cubicBezTo>
                <a:cubicBezTo>
                  <a:pt x="31454" y="113608"/>
                  <a:pt x="31454" y="113608"/>
                  <a:pt x="31454" y="113683"/>
                </a:cubicBezTo>
                <a:cubicBezTo>
                  <a:pt x="31418" y="113683"/>
                  <a:pt x="31381" y="113683"/>
                  <a:pt x="31307" y="113683"/>
                </a:cubicBezTo>
                <a:lnTo>
                  <a:pt x="31271" y="113683"/>
                </a:lnTo>
                <a:cubicBezTo>
                  <a:pt x="31197" y="113683"/>
                  <a:pt x="31160" y="113746"/>
                  <a:pt x="31124" y="113746"/>
                </a:cubicBezTo>
                <a:cubicBezTo>
                  <a:pt x="31050" y="113746"/>
                  <a:pt x="31013" y="113746"/>
                  <a:pt x="30977" y="113746"/>
                </a:cubicBezTo>
                <a:cubicBezTo>
                  <a:pt x="30946" y="113746"/>
                  <a:pt x="30946" y="113821"/>
                  <a:pt x="30909" y="113896"/>
                </a:cubicBezTo>
                <a:cubicBezTo>
                  <a:pt x="30872" y="113896"/>
                  <a:pt x="30836" y="113971"/>
                  <a:pt x="30836" y="114046"/>
                </a:cubicBezTo>
                <a:cubicBezTo>
                  <a:pt x="30836" y="114122"/>
                  <a:pt x="30836" y="114122"/>
                  <a:pt x="30836" y="114122"/>
                </a:cubicBezTo>
                <a:cubicBezTo>
                  <a:pt x="30836" y="114122"/>
                  <a:pt x="30872" y="114197"/>
                  <a:pt x="30872" y="114272"/>
                </a:cubicBezTo>
                <a:lnTo>
                  <a:pt x="30872" y="114347"/>
                </a:lnTo>
                <a:cubicBezTo>
                  <a:pt x="30872" y="114422"/>
                  <a:pt x="30872" y="114498"/>
                  <a:pt x="30872" y="114498"/>
                </a:cubicBezTo>
                <a:cubicBezTo>
                  <a:pt x="30872" y="114573"/>
                  <a:pt x="30946" y="114573"/>
                  <a:pt x="30946" y="114573"/>
                </a:cubicBezTo>
                <a:cubicBezTo>
                  <a:pt x="30946" y="114648"/>
                  <a:pt x="30977" y="114711"/>
                  <a:pt x="30977" y="114798"/>
                </a:cubicBezTo>
                <a:cubicBezTo>
                  <a:pt x="30977" y="114861"/>
                  <a:pt x="30977" y="114861"/>
                  <a:pt x="30977" y="114861"/>
                </a:cubicBezTo>
                <a:cubicBezTo>
                  <a:pt x="30977" y="114936"/>
                  <a:pt x="30946" y="114936"/>
                  <a:pt x="30946" y="115012"/>
                </a:cubicBezTo>
                <a:cubicBezTo>
                  <a:pt x="30946" y="115087"/>
                  <a:pt x="30909" y="115087"/>
                  <a:pt x="30909" y="115162"/>
                </a:cubicBezTo>
                <a:cubicBezTo>
                  <a:pt x="30909" y="115312"/>
                  <a:pt x="30977" y="115312"/>
                  <a:pt x="31013" y="115387"/>
                </a:cubicBezTo>
                <a:cubicBezTo>
                  <a:pt x="31050" y="115538"/>
                  <a:pt x="31087" y="115613"/>
                  <a:pt x="31087" y="115688"/>
                </a:cubicBezTo>
                <a:cubicBezTo>
                  <a:pt x="31087" y="115763"/>
                  <a:pt x="31013" y="115688"/>
                  <a:pt x="31013" y="115763"/>
                </a:cubicBezTo>
                <a:cubicBezTo>
                  <a:pt x="31013" y="115826"/>
                  <a:pt x="31013" y="115901"/>
                  <a:pt x="31013" y="115901"/>
                </a:cubicBezTo>
                <a:cubicBezTo>
                  <a:pt x="31050" y="115977"/>
                  <a:pt x="31087" y="115977"/>
                  <a:pt x="31087" y="115977"/>
                </a:cubicBezTo>
                <a:cubicBezTo>
                  <a:pt x="31124" y="116052"/>
                  <a:pt x="31160" y="116052"/>
                  <a:pt x="31160" y="116052"/>
                </a:cubicBezTo>
                <a:cubicBezTo>
                  <a:pt x="31197" y="116052"/>
                  <a:pt x="31160" y="116127"/>
                  <a:pt x="31160" y="116202"/>
                </a:cubicBezTo>
                <a:cubicBezTo>
                  <a:pt x="31013" y="116353"/>
                  <a:pt x="31013" y="116353"/>
                  <a:pt x="31013" y="116353"/>
                </a:cubicBezTo>
                <a:cubicBezTo>
                  <a:pt x="31050" y="116503"/>
                  <a:pt x="31050" y="116503"/>
                  <a:pt x="31050" y="116503"/>
                </a:cubicBezTo>
                <a:cubicBezTo>
                  <a:pt x="31087" y="116503"/>
                  <a:pt x="31087" y="116503"/>
                  <a:pt x="31124" y="116503"/>
                </a:cubicBezTo>
                <a:cubicBezTo>
                  <a:pt x="31271" y="116503"/>
                  <a:pt x="31271" y="116503"/>
                  <a:pt x="31271" y="116503"/>
                </a:cubicBezTo>
                <a:cubicBezTo>
                  <a:pt x="31307" y="116503"/>
                  <a:pt x="31307" y="116503"/>
                  <a:pt x="31344" y="116503"/>
                </a:cubicBezTo>
                <a:cubicBezTo>
                  <a:pt x="31344" y="116578"/>
                  <a:pt x="31344" y="116653"/>
                  <a:pt x="31307" y="116728"/>
                </a:cubicBezTo>
                <a:cubicBezTo>
                  <a:pt x="31271" y="116791"/>
                  <a:pt x="31234" y="116791"/>
                  <a:pt x="31197" y="116879"/>
                </a:cubicBezTo>
                <a:cubicBezTo>
                  <a:pt x="31234" y="116942"/>
                  <a:pt x="31234" y="117017"/>
                  <a:pt x="31307" y="117092"/>
                </a:cubicBezTo>
                <a:cubicBezTo>
                  <a:pt x="31344" y="117092"/>
                  <a:pt x="31344" y="117092"/>
                  <a:pt x="31381" y="117092"/>
                </a:cubicBezTo>
                <a:cubicBezTo>
                  <a:pt x="31418" y="117092"/>
                  <a:pt x="31418" y="117092"/>
                  <a:pt x="31454" y="117092"/>
                </a:cubicBezTo>
                <a:cubicBezTo>
                  <a:pt x="31454" y="117092"/>
                  <a:pt x="31418" y="117167"/>
                  <a:pt x="31454" y="117167"/>
                </a:cubicBezTo>
                <a:cubicBezTo>
                  <a:pt x="31381" y="117318"/>
                  <a:pt x="31381" y="117318"/>
                  <a:pt x="31381" y="117318"/>
                </a:cubicBezTo>
                <a:cubicBezTo>
                  <a:pt x="31381" y="117393"/>
                  <a:pt x="31418" y="117393"/>
                  <a:pt x="31418" y="117468"/>
                </a:cubicBezTo>
                <a:cubicBezTo>
                  <a:pt x="31454" y="117543"/>
                  <a:pt x="31485" y="117468"/>
                  <a:pt x="31485" y="117543"/>
                </a:cubicBezTo>
                <a:cubicBezTo>
                  <a:pt x="31522" y="117618"/>
                  <a:pt x="31522" y="117693"/>
                  <a:pt x="31522" y="117769"/>
                </a:cubicBezTo>
                <a:cubicBezTo>
                  <a:pt x="31522" y="117769"/>
                  <a:pt x="31485" y="117844"/>
                  <a:pt x="31485" y="117907"/>
                </a:cubicBezTo>
                <a:cubicBezTo>
                  <a:pt x="31522" y="117907"/>
                  <a:pt x="31558" y="117982"/>
                  <a:pt x="31558" y="117982"/>
                </a:cubicBezTo>
                <a:cubicBezTo>
                  <a:pt x="31632" y="118057"/>
                  <a:pt x="31705" y="118057"/>
                  <a:pt x="31779" y="118132"/>
                </a:cubicBezTo>
                <a:cubicBezTo>
                  <a:pt x="31816" y="118207"/>
                  <a:pt x="31816" y="118207"/>
                  <a:pt x="31852" y="118283"/>
                </a:cubicBezTo>
                <a:cubicBezTo>
                  <a:pt x="31852" y="118283"/>
                  <a:pt x="31852" y="118358"/>
                  <a:pt x="31852" y="118433"/>
                </a:cubicBezTo>
                <a:cubicBezTo>
                  <a:pt x="31889" y="118433"/>
                  <a:pt x="31889" y="118508"/>
                  <a:pt x="31889" y="118583"/>
                </a:cubicBezTo>
                <a:cubicBezTo>
                  <a:pt x="31889" y="118583"/>
                  <a:pt x="31926" y="118583"/>
                  <a:pt x="31963" y="118659"/>
                </a:cubicBezTo>
                <a:cubicBezTo>
                  <a:pt x="32000" y="118659"/>
                  <a:pt x="32030" y="118659"/>
                  <a:pt x="32030" y="118734"/>
                </a:cubicBezTo>
                <a:cubicBezTo>
                  <a:pt x="32030" y="118809"/>
                  <a:pt x="32030" y="118809"/>
                  <a:pt x="32030" y="118872"/>
                </a:cubicBezTo>
                <a:cubicBezTo>
                  <a:pt x="32030" y="118959"/>
                  <a:pt x="32030" y="119022"/>
                  <a:pt x="32030" y="119097"/>
                </a:cubicBezTo>
                <a:cubicBezTo>
                  <a:pt x="32104" y="119097"/>
                  <a:pt x="32140" y="119097"/>
                  <a:pt x="32177" y="119097"/>
                </a:cubicBezTo>
                <a:cubicBezTo>
                  <a:pt x="32214" y="119097"/>
                  <a:pt x="32214" y="119097"/>
                  <a:pt x="32251" y="119097"/>
                </a:cubicBezTo>
                <a:cubicBezTo>
                  <a:pt x="32287" y="119172"/>
                  <a:pt x="32287" y="119172"/>
                  <a:pt x="32324" y="119172"/>
                </a:cubicBezTo>
                <a:cubicBezTo>
                  <a:pt x="32324" y="119172"/>
                  <a:pt x="32324" y="119248"/>
                  <a:pt x="32324" y="119323"/>
                </a:cubicBezTo>
                <a:cubicBezTo>
                  <a:pt x="32361" y="119398"/>
                  <a:pt x="32398" y="119548"/>
                  <a:pt x="32434" y="119548"/>
                </a:cubicBezTo>
                <a:cubicBezTo>
                  <a:pt x="32502" y="119624"/>
                  <a:pt x="32539" y="119548"/>
                  <a:pt x="32575" y="119548"/>
                </a:cubicBezTo>
                <a:cubicBezTo>
                  <a:pt x="32612" y="119548"/>
                  <a:pt x="32612" y="119624"/>
                  <a:pt x="32649" y="119624"/>
                </a:cubicBezTo>
                <a:cubicBezTo>
                  <a:pt x="32686" y="119624"/>
                  <a:pt x="32686" y="119699"/>
                  <a:pt x="32722" y="119699"/>
                </a:cubicBezTo>
                <a:cubicBezTo>
                  <a:pt x="32759" y="119699"/>
                  <a:pt x="32759" y="119699"/>
                  <a:pt x="32796" y="119699"/>
                </a:cubicBezTo>
                <a:cubicBezTo>
                  <a:pt x="32833" y="119699"/>
                  <a:pt x="32833" y="119774"/>
                  <a:pt x="32869" y="119849"/>
                </a:cubicBezTo>
                <a:cubicBezTo>
                  <a:pt x="32906" y="119849"/>
                  <a:pt x="32943" y="119774"/>
                  <a:pt x="33016" y="119849"/>
                </a:cubicBezTo>
                <a:cubicBezTo>
                  <a:pt x="33084" y="119849"/>
                  <a:pt x="33084" y="119849"/>
                  <a:pt x="33084" y="119849"/>
                </a:cubicBezTo>
                <a:cubicBezTo>
                  <a:pt x="33084" y="119849"/>
                  <a:pt x="33120" y="119924"/>
                  <a:pt x="33157" y="119924"/>
                </a:cubicBezTo>
                <a:cubicBezTo>
                  <a:pt x="33157" y="119924"/>
                  <a:pt x="33194" y="119987"/>
                  <a:pt x="33231" y="119987"/>
                </a:cubicBezTo>
                <a:cubicBezTo>
                  <a:pt x="33776" y="119987"/>
                  <a:pt x="33776" y="119987"/>
                  <a:pt x="33776" y="119987"/>
                </a:cubicBezTo>
                <a:cubicBezTo>
                  <a:pt x="33813" y="119987"/>
                  <a:pt x="33813" y="119987"/>
                  <a:pt x="33849" y="119987"/>
                </a:cubicBezTo>
                <a:cubicBezTo>
                  <a:pt x="33886" y="119987"/>
                  <a:pt x="33886" y="119987"/>
                  <a:pt x="33923" y="119924"/>
                </a:cubicBezTo>
                <a:cubicBezTo>
                  <a:pt x="33960" y="119924"/>
                  <a:pt x="33923" y="119849"/>
                  <a:pt x="33960" y="119774"/>
                </a:cubicBezTo>
                <a:cubicBezTo>
                  <a:pt x="33960" y="119699"/>
                  <a:pt x="33996" y="119699"/>
                  <a:pt x="34033" y="119624"/>
                </a:cubicBezTo>
                <a:cubicBezTo>
                  <a:pt x="34033" y="119624"/>
                  <a:pt x="34064" y="119699"/>
                  <a:pt x="34137" y="119699"/>
                </a:cubicBezTo>
                <a:cubicBezTo>
                  <a:pt x="34174" y="119699"/>
                  <a:pt x="34211" y="119699"/>
                  <a:pt x="34248" y="119624"/>
                </a:cubicBezTo>
                <a:cubicBezTo>
                  <a:pt x="34248" y="119548"/>
                  <a:pt x="34248" y="119473"/>
                  <a:pt x="34211" y="119398"/>
                </a:cubicBezTo>
                <a:cubicBezTo>
                  <a:pt x="34211" y="119323"/>
                  <a:pt x="34174" y="119398"/>
                  <a:pt x="34137" y="119398"/>
                </a:cubicBezTo>
                <a:cubicBezTo>
                  <a:pt x="34101" y="119323"/>
                  <a:pt x="34064" y="119248"/>
                  <a:pt x="33996" y="119248"/>
                </a:cubicBezTo>
                <a:cubicBezTo>
                  <a:pt x="33996" y="119248"/>
                  <a:pt x="33960" y="119248"/>
                  <a:pt x="33923" y="119248"/>
                </a:cubicBezTo>
                <a:cubicBezTo>
                  <a:pt x="33923" y="119248"/>
                  <a:pt x="33886" y="119172"/>
                  <a:pt x="33849" y="119172"/>
                </a:cubicBezTo>
                <a:cubicBezTo>
                  <a:pt x="33813" y="119172"/>
                  <a:pt x="33776" y="119172"/>
                  <a:pt x="33702" y="119172"/>
                </a:cubicBezTo>
                <a:cubicBezTo>
                  <a:pt x="33666" y="119172"/>
                  <a:pt x="33666" y="119172"/>
                  <a:pt x="33629" y="119172"/>
                </a:cubicBezTo>
                <a:cubicBezTo>
                  <a:pt x="33629" y="118872"/>
                  <a:pt x="33629" y="118872"/>
                  <a:pt x="33629" y="118872"/>
                </a:cubicBezTo>
                <a:cubicBezTo>
                  <a:pt x="33592" y="118872"/>
                  <a:pt x="33562" y="118872"/>
                  <a:pt x="33488" y="118872"/>
                </a:cubicBezTo>
                <a:cubicBezTo>
                  <a:pt x="33451" y="118872"/>
                  <a:pt x="33451" y="118872"/>
                  <a:pt x="33415" y="118872"/>
                </a:cubicBezTo>
                <a:cubicBezTo>
                  <a:pt x="33415" y="118809"/>
                  <a:pt x="33378" y="118809"/>
                  <a:pt x="33341" y="118734"/>
                </a:cubicBezTo>
                <a:cubicBezTo>
                  <a:pt x="33341" y="118659"/>
                  <a:pt x="33341" y="118659"/>
                  <a:pt x="33341" y="118583"/>
                </a:cubicBezTo>
                <a:cubicBezTo>
                  <a:pt x="33304" y="118433"/>
                  <a:pt x="33304" y="118358"/>
                  <a:pt x="33304" y="118283"/>
                </a:cubicBezTo>
                <a:cubicBezTo>
                  <a:pt x="33304" y="118207"/>
                  <a:pt x="33304" y="118207"/>
                  <a:pt x="33304" y="118132"/>
                </a:cubicBezTo>
                <a:cubicBezTo>
                  <a:pt x="33304" y="118057"/>
                  <a:pt x="33304" y="118057"/>
                  <a:pt x="33304" y="117982"/>
                </a:cubicBezTo>
                <a:cubicBezTo>
                  <a:pt x="33304" y="117907"/>
                  <a:pt x="33231" y="117907"/>
                  <a:pt x="33231" y="117907"/>
                </a:cubicBezTo>
                <a:cubicBezTo>
                  <a:pt x="33231" y="117844"/>
                  <a:pt x="33194" y="117769"/>
                  <a:pt x="33194" y="117769"/>
                </a:cubicBezTo>
                <a:cubicBezTo>
                  <a:pt x="33194" y="117693"/>
                  <a:pt x="33194" y="117618"/>
                  <a:pt x="33194" y="117618"/>
                </a:cubicBezTo>
                <a:cubicBezTo>
                  <a:pt x="33194" y="117468"/>
                  <a:pt x="33194" y="117468"/>
                  <a:pt x="33194" y="117468"/>
                </a:cubicBezTo>
                <a:cubicBezTo>
                  <a:pt x="33194" y="117393"/>
                  <a:pt x="33157" y="117393"/>
                  <a:pt x="33157" y="117318"/>
                </a:cubicBezTo>
                <a:cubicBezTo>
                  <a:pt x="33157" y="117242"/>
                  <a:pt x="33157" y="117092"/>
                  <a:pt x="33157" y="117017"/>
                </a:cubicBezTo>
                <a:cubicBezTo>
                  <a:pt x="33157" y="116942"/>
                  <a:pt x="33157" y="116942"/>
                  <a:pt x="33157" y="116879"/>
                </a:cubicBezTo>
                <a:cubicBezTo>
                  <a:pt x="33120" y="116791"/>
                  <a:pt x="33120" y="116791"/>
                  <a:pt x="33120" y="116728"/>
                </a:cubicBezTo>
                <a:cubicBezTo>
                  <a:pt x="33084" y="116653"/>
                  <a:pt x="33016" y="116653"/>
                  <a:pt x="33016" y="116578"/>
                </a:cubicBezTo>
                <a:cubicBezTo>
                  <a:pt x="33016" y="116503"/>
                  <a:pt x="33047" y="116428"/>
                  <a:pt x="33047" y="116353"/>
                </a:cubicBezTo>
                <a:cubicBezTo>
                  <a:pt x="33047" y="116202"/>
                  <a:pt x="33047" y="116202"/>
                  <a:pt x="33047" y="116202"/>
                </a:cubicBezTo>
                <a:cubicBezTo>
                  <a:pt x="33047" y="116127"/>
                  <a:pt x="33016" y="116127"/>
                  <a:pt x="33016" y="116052"/>
                </a:cubicBezTo>
                <a:cubicBezTo>
                  <a:pt x="33016" y="115613"/>
                  <a:pt x="33016" y="115613"/>
                  <a:pt x="33016" y="115613"/>
                </a:cubicBezTo>
                <a:cubicBezTo>
                  <a:pt x="33016" y="115463"/>
                  <a:pt x="33047" y="115387"/>
                  <a:pt x="33047" y="115237"/>
                </a:cubicBezTo>
                <a:cubicBezTo>
                  <a:pt x="33378" y="115237"/>
                  <a:pt x="33378" y="115237"/>
                  <a:pt x="33378" y="115237"/>
                </a:cubicBezTo>
                <a:cubicBezTo>
                  <a:pt x="33378" y="115162"/>
                  <a:pt x="33378" y="115087"/>
                  <a:pt x="33378" y="115012"/>
                </a:cubicBezTo>
                <a:cubicBezTo>
                  <a:pt x="33378" y="114936"/>
                  <a:pt x="33378" y="114936"/>
                  <a:pt x="33378" y="114861"/>
                </a:cubicBezTo>
                <a:cubicBezTo>
                  <a:pt x="33378" y="114798"/>
                  <a:pt x="33378" y="114711"/>
                  <a:pt x="33378" y="114573"/>
                </a:cubicBezTo>
                <a:cubicBezTo>
                  <a:pt x="33415" y="114498"/>
                  <a:pt x="33415" y="114498"/>
                  <a:pt x="33451" y="114422"/>
                </a:cubicBezTo>
                <a:cubicBezTo>
                  <a:pt x="33451" y="114422"/>
                  <a:pt x="33488" y="114422"/>
                  <a:pt x="33519" y="114422"/>
                </a:cubicBezTo>
                <a:cubicBezTo>
                  <a:pt x="33562" y="114422"/>
                  <a:pt x="33592" y="114422"/>
                  <a:pt x="33666" y="114347"/>
                </a:cubicBezTo>
                <a:lnTo>
                  <a:pt x="33702" y="114272"/>
                </a:lnTo>
                <a:cubicBezTo>
                  <a:pt x="33776" y="114046"/>
                  <a:pt x="33776" y="113896"/>
                  <a:pt x="33813" y="113683"/>
                </a:cubicBezTo>
                <a:cubicBezTo>
                  <a:pt x="33813" y="113608"/>
                  <a:pt x="33849" y="113533"/>
                  <a:pt x="33849" y="113533"/>
                </a:cubicBezTo>
                <a:cubicBezTo>
                  <a:pt x="33849" y="113457"/>
                  <a:pt x="33886" y="113457"/>
                  <a:pt x="33886" y="113382"/>
                </a:cubicBezTo>
                <a:cubicBezTo>
                  <a:pt x="33923" y="113307"/>
                  <a:pt x="33923" y="113307"/>
                  <a:pt x="33960" y="113307"/>
                </a:cubicBezTo>
                <a:cubicBezTo>
                  <a:pt x="33996" y="113307"/>
                  <a:pt x="33996" y="113232"/>
                  <a:pt x="34033" y="113232"/>
                </a:cubicBezTo>
                <a:cubicBezTo>
                  <a:pt x="34064" y="113157"/>
                  <a:pt x="34064" y="113232"/>
                  <a:pt x="34101" y="113232"/>
                </a:cubicBezTo>
                <a:cubicBezTo>
                  <a:pt x="34137" y="113157"/>
                  <a:pt x="34137" y="113081"/>
                  <a:pt x="34137" y="113081"/>
                </a:cubicBezTo>
                <a:cubicBezTo>
                  <a:pt x="34137" y="112781"/>
                  <a:pt x="34137" y="112781"/>
                  <a:pt x="34137" y="112781"/>
                </a:cubicBezTo>
                <a:cubicBezTo>
                  <a:pt x="34101" y="112781"/>
                  <a:pt x="34064" y="112706"/>
                  <a:pt x="34033" y="112706"/>
                </a:cubicBezTo>
                <a:cubicBezTo>
                  <a:pt x="33960" y="112706"/>
                  <a:pt x="33923" y="112781"/>
                  <a:pt x="33886" y="112706"/>
                </a:cubicBezTo>
                <a:cubicBezTo>
                  <a:pt x="33849" y="112706"/>
                  <a:pt x="33813" y="112706"/>
                  <a:pt x="33813" y="112630"/>
                </a:cubicBezTo>
                <a:cubicBezTo>
                  <a:pt x="33776" y="112630"/>
                  <a:pt x="33813" y="112568"/>
                  <a:pt x="33776" y="112492"/>
                </a:cubicBezTo>
                <a:cubicBezTo>
                  <a:pt x="33776" y="112492"/>
                  <a:pt x="33739" y="112417"/>
                  <a:pt x="33702" y="112342"/>
                </a:cubicBezTo>
                <a:lnTo>
                  <a:pt x="33666" y="112342"/>
                </a:lnTo>
                <a:cubicBezTo>
                  <a:pt x="33629" y="112342"/>
                  <a:pt x="33592" y="112267"/>
                  <a:pt x="33592" y="112267"/>
                </a:cubicBezTo>
                <a:cubicBezTo>
                  <a:pt x="33562" y="112192"/>
                  <a:pt x="33519" y="112116"/>
                  <a:pt x="33519" y="112116"/>
                </a:cubicBezTo>
                <a:cubicBezTo>
                  <a:pt x="33488" y="112041"/>
                  <a:pt x="33451" y="112041"/>
                  <a:pt x="33451" y="111966"/>
                </a:cubicBezTo>
                <a:cubicBezTo>
                  <a:pt x="33451" y="111816"/>
                  <a:pt x="33451" y="111740"/>
                  <a:pt x="33451" y="111665"/>
                </a:cubicBezTo>
                <a:cubicBezTo>
                  <a:pt x="33451" y="111527"/>
                  <a:pt x="33451" y="111527"/>
                  <a:pt x="33451" y="111527"/>
                </a:cubicBezTo>
                <a:cubicBezTo>
                  <a:pt x="33451" y="111452"/>
                  <a:pt x="33451" y="111452"/>
                  <a:pt x="33488" y="111377"/>
                </a:cubicBezTo>
                <a:cubicBezTo>
                  <a:pt x="33488" y="111302"/>
                  <a:pt x="33519" y="111302"/>
                  <a:pt x="33562" y="111227"/>
                </a:cubicBezTo>
                <a:cubicBezTo>
                  <a:pt x="33592" y="111076"/>
                  <a:pt x="33666" y="111001"/>
                  <a:pt x="33776" y="111001"/>
                </a:cubicBezTo>
                <a:cubicBezTo>
                  <a:pt x="34174" y="111001"/>
                  <a:pt x="34174" y="111001"/>
                  <a:pt x="34174" y="111001"/>
                </a:cubicBezTo>
                <a:cubicBezTo>
                  <a:pt x="34174" y="110186"/>
                  <a:pt x="34174" y="110186"/>
                  <a:pt x="34174" y="110186"/>
                </a:cubicBezTo>
                <a:cubicBezTo>
                  <a:pt x="34174" y="110111"/>
                  <a:pt x="34174" y="110111"/>
                  <a:pt x="34174" y="110036"/>
                </a:cubicBezTo>
                <a:cubicBezTo>
                  <a:pt x="34211" y="109961"/>
                  <a:pt x="34248" y="109961"/>
                  <a:pt x="34248" y="109961"/>
                </a:cubicBezTo>
                <a:cubicBezTo>
                  <a:pt x="34284" y="109810"/>
                  <a:pt x="34321" y="109735"/>
                  <a:pt x="34321" y="109660"/>
                </a:cubicBezTo>
                <a:cubicBezTo>
                  <a:pt x="34358" y="109585"/>
                  <a:pt x="34358" y="109585"/>
                  <a:pt x="34358" y="109522"/>
                </a:cubicBezTo>
                <a:cubicBezTo>
                  <a:pt x="34358" y="109447"/>
                  <a:pt x="34358" y="109447"/>
                  <a:pt x="34358" y="109372"/>
                </a:cubicBezTo>
                <a:cubicBezTo>
                  <a:pt x="34358" y="109297"/>
                  <a:pt x="34358" y="109297"/>
                  <a:pt x="34358" y="109221"/>
                </a:cubicBezTo>
                <a:cubicBezTo>
                  <a:pt x="34358" y="109146"/>
                  <a:pt x="34358" y="109146"/>
                  <a:pt x="34358" y="109071"/>
                </a:cubicBezTo>
                <a:cubicBezTo>
                  <a:pt x="34358" y="108996"/>
                  <a:pt x="34395" y="108921"/>
                  <a:pt x="34431" y="108921"/>
                </a:cubicBezTo>
                <a:cubicBezTo>
                  <a:pt x="34505" y="108921"/>
                  <a:pt x="34535" y="108996"/>
                  <a:pt x="34609" y="108996"/>
                </a:cubicBezTo>
                <a:cubicBezTo>
                  <a:pt x="34646" y="108996"/>
                  <a:pt x="34683" y="108996"/>
                  <a:pt x="34719" y="108921"/>
                </a:cubicBezTo>
                <a:cubicBezTo>
                  <a:pt x="34756" y="108921"/>
                  <a:pt x="34793" y="108845"/>
                  <a:pt x="34793" y="108770"/>
                </a:cubicBezTo>
                <a:cubicBezTo>
                  <a:pt x="34793" y="108770"/>
                  <a:pt x="34793" y="108695"/>
                  <a:pt x="34793" y="108620"/>
                </a:cubicBezTo>
                <a:cubicBezTo>
                  <a:pt x="34793" y="108469"/>
                  <a:pt x="34793" y="108469"/>
                  <a:pt x="34793" y="108469"/>
                </a:cubicBezTo>
                <a:lnTo>
                  <a:pt x="34756" y="108407"/>
                </a:lnTo>
                <a:cubicBezTo>
                  <a:pt x="34719" y="108407"/>
                  <a:pt x="34719" y="108332"/>
                  <a:pt x="34683" y="108407"/>
                </a:cubicBezTo>
                <a:cubicBezTo>
                  <a:pt x="34646" y="108407"/>
                  <a:pt x="34646" y="108407"/>
                  <a:pt x="34609" y="108469"/>
                </a:cubicBezTo>
                <a:cubicBezTo>
                  <a:pt x="34578" y="108469"/>
                  <a:pt x="34578" y="108545"/>
                  <a:pt x="34535" y="108545"/>
                </a:cubicBezTo>
                <a:cubicBezTo>
                  <a:pt x="34505" y="108620"/>
                  <a:pt x="34505" y="108545"/>
                  <a:pt x="34468" y="108545"/>
                </a:cubicBezTo>
                <a:cubicBezTo>
                  <a:pt x="34468" y="108545"/>
                  <a:pt x="34358" y="108545"/>
                  <a:pt x="34358" y="108469"/>
                </a:cubicBezTo>
                <a:cubicBezTo>
                  <a:pt x="34321" y="108407"/>
                  <a:pt x="34358" y="108332"/>
                  <a:pt x="34358" y="108181"/>
                </a:cubicBezTo>
                <a:cubicBezTo>
                  <a:pt x="34358" y="108106"/>
                  <a:pt x="34321" y="108031"/>
                  <a:pt x="34321" y="107880"/>
                </a:cubicBezTo>
                <a:lnTo>
                  <a:pt x="34321" y="107805"/>
                </a:lnTo>
                <a:cubicBezTo>
                  <a:pt x="34321" y="107367"/>
                  <a:pt x="34321" y="107367"/>
                  <a:pt x="34321" y="107367"/>
                </a:cubicBezTo>
                <a:cubicBezTo>
                  <a:pt x="34431" y="107367"/>
                  <a:pt x="34431" y="107367"/>
                  <a:pt x="34431" y="107367"/>
                </a:cubicBezTo>
                <a:cubicBezTo>
                  <a:pt x="34505" y="107367"/>
                  <a:pt x="34535" y="107429"/>
                  <a:pt x="34578" y="107429"/>
                </a:cubicBezTo>
                <a:cubicBezTo>
                  <a:pt x="34646" y="107504"/>
                  <a:pt x="34646" y="107655"/>
                  <a:pt x="34719" y="107655"/>
                </a:cubicBezTo>
                <a:cubicBezTo>
                  <a:pt x="35154" y="107655"/>
                  <a:pt x="35154" y="107655"/>
                  <a:pt x="35154" y="107655"/>
                </a:cubicBezTo>
                <a:cubicBezTo>
                  <a:pt x="35154" y="107580"/>
                  <a:pt x="35191" y="107580"/>
                  <a:pt x="35191" y="107504"/>
                </a:cubicBezTo>
                <a:cubicBezTo>
                  <a:pt x="35191" y="107429"/>
                  <a:pt x="35154" y="107429"/>
                  <a:pt x="35117" y="107367"/>
                </a:cubicBezTo>
                <a:cubicBezTo>
                  <a:pt x="35117" y="107216"/>
                  <a:pt x="35117" y="107216"/>
                  <a:pt x="35117" y="107216"/>
                </a:cubicBezTo>
                <a:cubicBezTo>
                  <a:pt x="35117" y="107216"/>
                  <a:pt x="35117" y="107141"/>
                  <a:pt x="35117" y="107066"/>
                </a:cubicBezTo>
                <a:cubicBezTo>
                  <a:pt x="35154" y="107066"/>
                  <a:pt x="35154" y="106991"/>
                  <a:pt x="35154" y="106991"/>
                </a:cubicBezTo>
                <a:cubicBezTo>
                  <a:pt x="35191" y="106915"/>
                  <a:pt x="35228" y="106915"/>
                  <a:pt x="35228" y="106915"/>
                </a:cubicBezTo>
                <a:cubicBezTo>
                  <a:pt x="35264" y="106840"/>
                  <a:pt x="35228" y="106765"/>
                  <a:pt x="35228" y="106765"/>
                </a:cubicBezTo>
                <a:cubicBezTo>
                  <a:pt x="35228" y="106690"/>
                  <a:pt x="35228" y="106615"/>
                  <a:pt x="35228" y="106615"/>
                </a:cubicBezTo>
                <a:cubicBezTo>
                  <a:pt x="35228" y="106464"/>
                  <a:pt x="35191" y="106389"/>
                  <a:pt x="35191" y="106326"/>
                </a:cubicBezTo>
                <a:cubicBezTo>
                  <a:pt x="35191" y="106251"/>
                  <a:pt x="35154" y="106251"/>
                  <a:pt x="35154" y="106176"/>
                </a:cubicBezTo>
                <a:cubicBezTo>
                  <a:pt x="35154" y="105875"/>
                  <a:pt x="35154" y="105875"/>
                  <a:pt x="35154" y="105875"/>
                </a:cubicBezTo>
                <a:cubicBezTo>
                  <a:pt x="35485" y="105875"/>
                  <a:pt x="35485" y="105875"/>
                  <a:pt x="35485" y="105875"/>
                </a:cubicBezTo>
                <a:cubicBezTo>
                  <a:pt x="35522" y="105875"/>
                  <a:pt x="35552" y="105800"/>
                  <a:pt x="35552" y="105800"/>
                </a:cubicBezTo>
                <a:cubicBezTo>
                  <a:pt x="35699" y="105800"/>
                  <a:pt x="35699" y="105800"/>
                  <a:pt x="35699" y="105800"/>
                </a:cubicBezTo>
                <a:cubicBezTo>
                  <a:pt x="35773" y="105800"/>
                  <a:pt x="35810" y="105800"/>
                  <a:pt x="35846" y="105800"/>
                </a:cubicBezTo>
                <a:cubicBezTo>
                  <a:pt x="35920" y="105725"/>
                  <a:pt x="35920" y="105650"/>
                  <a:pt x="35993" y="105650"/>
                </a:cubicBezTo>
                <a:cubicBezTo>
                  <a:pt x="36318" y="105650"/>
                  <a:pt x="36318" y="105650"/>
                  <a:pt x="36318" y="105650"/>
                </a:cubicBezTo>
                <a:cubicBezTo>
                  <a:pt x="36392" y="105650"/>
                  <a:pt x="36428" y="105800"/>
                  <a:pt x="36465" y="105800"/>
                </a:cubicBezTo>
                <a:cubicBezTo>
                  <a:pt x="36502" y="105800"/>
                  <a:pt x="36539" y="105725"/>
                  <a:pt x="36539" y="105650"/>
                </a:cubicBezTo>
                <a:cubicBezTo>
                  <a:pt x="36569" y="105650"/>
                  <a:pt x="36569" y="105574"/>
                  <a:pt x="36569" y="105499"/>
                </a:cubicBezTo>
                <a:cubicBezTo>
                  <a:pt x="36569" y="105499"/>
                  <a:pt x="36569" y="105424"/>
                  <a:pt x="36569" y="105349"/>
                </a:cubicBezTo>
                <a:cubicBezTo>
                  <a:pt x="36612" y="105286"/>
                  <a:pt x="36612" y="105286"/>
                  <a:pt x="36643" y="105211"/>
                </a:cubicBezTo>
                <a:cubicBezTo>
                  <a:pt x="36679" y="105136"/>
                  <a:pt x="36679" y="105061"/>
                  <a:pt x="36716" y="104985"/>
                </a:cubicBezTo>
                <a:cubicBezTo>
                  <a:pt x="36753" y="104910"/>
                  <a:pt x="36790" y="104910"/>
                  <a:pt x="36826" y="104835"/>
                </a:cubicBezTo>
                <a:cubicBezTo>
                  <a:pt x="36863" y="104760"/>
                  <a:pt x="36900" y="104760"/>
                  <a:pt x="36937" y="104685"/>
                </a:cubicBezTo>
                <a:cubicBezTo>
                  <a:pt x="36973" y="104609"/>
                  <a:pt x="36973" y="104534"/>
                  <a:pt x="37010" y="104534"/>
                </a:cubicBezTo>
                <a:cubicBezTo>
                  <a:pt x="37010" y="104459"/>
                  <a:pt x="37047" y="104459"/>
                  <a:pt x="37047" y="104384"/>
                </a:cubicBezTo>
                <a:cubicBezTo>
                  <a:pt x="37084" y="104233"/>
                  <a:pt x="37084" y="104233"/>
                  <a:pt x="37084" y="104233"/>
                </a:cubicBezTo>
                <a:cubicBezTo>
                  <a:pt x="37114" y="104171"/>
                  <a:pt x="37114" y="104171"/>
                  <a:pt x="37114" y="104096"/>
                </a:cubicBezTo>
                <a:cubicBezTo>
                  <a:pt x="37114" y="103644"/>
                  <a:pt x="37114" y="103644"/>
                  <a:pt x="37114" y="103644"/>
                </a:cubicBezTo>
                <a:cubicBezTo>
                  <a:pt x="37047" y="103644"/>
                  <a:pt x="37047" y="103644"/>
                  <a:pt x="37047" y="103644"/>
                </a:cubicBezTo>
                <a:cubicBezTo>
                  <a:pt x="37047" y="103644"/>
                  <a:pt x="37010" y="103644"/>
                  <a:pt x="36973" y="103644"/>
                </a:cubicBezTo>
                <a:cubicBezTo>
                  <a:pt x="36973" y="103344"/>
                  <a:pt x="36973" y="103344"/>
                  <a:pt x="36973" y="103344"/>
                </a:cubicBezTo>
                <a:cubicBezTo>
                  <a:pt x="36973" y="103268"/>
                  <a:pt x="37010" y="103268"/>
                  <a:pt x="36973" y="103206"/>
                </a:cubicBezTo>
                <a:cubicBezTo>
                  <a:pt x="36973" y="103131"/>
                  <a:pt x="36973" y="103131"/>
                  <a:pt x="36973" y="103055"/>
                </a:cubicBezTo>
                <a:cubicBezTo>
                  <a:pt x="36973" y="102980"/>
                  <a:pt x="36937" y="102980"/>
                  <a:pt x="36900" y="102980"/>
                </a:cubicBezTo>
                <a:cubicBezTo>
                  <a:pt x="36863" y="102905"/>
                  <a:pt x="36826" y="102905"/>
                  <a:pt x="36826" y="102830"/>
                </a:cubicBezTo>
                <a:cubicBezTo>
                  <a:pt x="36753" y="102755"/>
                  <a:pt x="36716" y="102679"/>
                  <a:pt x="36679" y="102604"/>
                </a:cubicBezTo>
                <a:cubicBezTo>
                  <a:pt x="36643" y="102529"/>
                  <a:pt x="36612" y="102529"/>
                  <a:pt x="36612" y="102529"/>
                </a:cubicBezTo>
                <a:cubicBezTo>
                  <a:pt x="36569" y="102454"/>
                  <a:pt x="36569" y="102454"/>
                  <a:pt x="36539" y="102379"/>
                </a:cubicBezTo>
                <a:cubicBezTo>
                  <a:pt x="36539" y="102303"/>
                  <a:pt x="36539" y="102303"/>
                  <a:pt x="36539" y="102228"/>
                </a:cubicBezTo>
                <a:cubicBezTo>
                  <a:pt x="36826" y="102228"/>
                  <a:pt x="36826" y="102228"/>
                  <a:pt x="36826" y="102228"/>
                </a:cubicBezTo>
                <a:cubicBezTo>
                  <a:pt x="36900" y="102228"/>
                  <a:pt x="36937" y="102228"/>
                  <a:pt x="36973" y="102303"/>
                </a:cubicBezTo>
                <a:cubicBezTo>
                  <a:pt x="37047" y="102379"/>
                  <a:pt x="37084" y="102454"/>
                  <a:pt x="37114" y="102529"/>
                </a:cubicBezTo>
                <a:cubicBezTo>
                  <a:pt x="37151" y="102529"/>
                  <a:pt x="37151" y="102604"/>
                  <a:pt x="37188" y="102604"/>
                </a:cubicBezTo>
                <a:cubicBezTo>
                  <a:pt x="37225" y="102604"/>
                  <a:pt x="37261" y="102604"/>
                  <a:pt x="37261" y="102604"/>
                </a:cubicBezTo>
                <a:cubicBezTo>
                  <a:pt x="37335" y="102679"/>
                  <a:pt x="37408" y="102679"/>
                  <a:pt x="37482" y="102679"/>
                </a:cubicBezTo>
                <a:cubicBezTo>
                  <a:pt x="37519" y="102679"/>
                  <a:pt x="37519" y="102679"/>
                  <a:pt x="37555" y="102679"/>
                </a:cubicBezTo>
                <a:cubicBezTo>
                  <a:pt x="37586" y="102679"/>
                  <a:pt x="37586" y="102604"/>
                  <a:pt x="37629" y="102529"/>
                </a:cubicBezTo>
                <a:cubicBezTo>
                  <a:pt x="37660" y="102529"/>
                  <a:pt x="37696" y="102529"/>
                  <a:pt x="37770" y="102529"/>
                </a:cubicBezTo>
                <a:cubicBezTo>
                  <a:pt x="37807" y="102529"/>
                  <a:pt x="37843" y="102604"/>
                  <a:pt x="37880" y="102529"/>
                </a:cubicBezTo>
                <a:cubicBezTo>
                  <a:pt x="37917" y="102529"/>
                  <a:pt x="37954" y="102454"/>
                  <a:pt x="37954" y="102454"/>
                </a:cubicBezTo>
                <a:cubicBezTo>
                  <a:pt x="37990" y="102454"/>
                  <a:pt x="38027" y="102454"/>
                  <a:pt x="38027" y="102379"/>
                </a:cubicBezTo>
                <a:cubicBezTo>
                  <a:pt x="38064" y="102379"/>
                  <a:pt x="38064" y="102303"/>
                  <a:pt x="38101" y="102228"/>
                </a:cubicBezTo>
                <a:cubicBezTo>
                  <a:pt x="38131" y="102153"/>
                  <a:pt x="38131" y="102090"/>
                  <a:pt x="38168" y="102015"/>
                </a:cubicBezTo>
                <a:cubicBezTo>
                  <a:pt x="38168" y="101940"/>
                  <a:pt x="38168" y="101865"/>
                  <a:pt x="38205" y="101865"/>
                </a:cubicBezTo>
                <a:cubicBezTo>
                  <a:pt x="38205" y="101790"/>
                  <a:pt x="38241" y="101714"/>
                  <a:pt x="38278" y="101714"/>
                </a:cubicBezTo>
                <a:cubicBezTo>
                  <a:pt x="38278" y="101639"/>
                  <a:pt x="38315" y="101714"/>
                  <a:pt x="38315" y="101639"/>
                </a:cubicBezTo>
                <a:cubicBezTo>
                  <a:pt x="38352" y="101639"/>
                  <a:pt x="38388" y="101639"/>
                  <a:pt x="38425" y="101564"/>
                </a:cubicBezTo>
                <a:cubicBezTo>
                  <a:pt x="38425" y="101489"/>
                  <a:pt x="38462" y="101489"/>
                  <a:pt x="38462" y="101414"/>
                </a:cubicBezTo>
                <a:cubicBezTo>
                  <a:pt x="38462" y="101338"/>
                  <a:pt x="38499" y="101338"/>
                  <a:pt x="38499" y="101263"/>
                </a:cubicBezTo>
                <a:cubicBezTo>
                  <a:pt x="38499" y="101188"/>
                  <a:pt x="38499" y="101125"/>
                  <a:pt x="38499" y="100975"/>
                </a:cubicBezTo>
                <a:cubicBezTo>
                  <a:pt x="38535" y="100900"/>
                  <a:pt x="38572" y="100825"/>
                  <a:pt x="38609" y="100674"/>
                </a:cubicBezTo>
                <a:cubicBezTo>
                  <a:pt x="38646" y="100599"/>
                  <a:pt x="38676" y="100599"/>
                  <a:pt x="38676" y="100524"/>
                </a:cubicBezTo>
                <a:cubicBezTo>
                  <a:pt x="38676" y="100373"/>
                  <a:pt x="38676" y="100298"/>
                  <a:pt x="38676" y="100148"/>
                </a:cubicBezTo>
                <a:cubicBezTo>
                  <a:pt x="38676" y="100073"/>
                  <a:pt x="38676" y="100010"/>
                  <a:pt x="38676" y="100010"/>
                </a:cubicBezTo>
                <a:cubicBezTo>
                  <a:pt x="38676" y="99935"/>
                  <a:pt x="38676" y="99860"/>
                  <a:pt x="38676" y="99860"/>
                </a:cubicBezTo>
                <a:cubicBezTo>
                  <a:pt x="38676" y="99784"/>
                  <a:pt x="38713" y="99709"/>
                  <a:pt x="38713" y="99709"/>
                </a:cubicBezTo>
                <a:cubicBezTo>
                  <a:pt x="38750" y="99559"/>
                  <a:pt x="38787" y="99484"/>
                  <a:pt x="38823" y="99484"/>
                </a:cubicBezTo>
                <a:cubicBezTo>
                  <a:pt x="38860" y="99484"/>
                  <a:pt x="38897" y="99408"/>
                  <a:pt x="38897" y="99408"/>
                </a:cubicBezTo>
                <a:cubicBezTo>
                  <a:pt x="38934" y="99408"/>
                  <a:pt x="38934" y="99484"/>
                  <a:pt x="38970" y="99484"/>
                </a:cubicBezTo>
                <a:cubicBezTo>
                  <a:pt x="38970" y="99559"/>
                  <a:pt x="38970" y="99559"/>
                  <a:pt x="38934" y="99634"/>
                </a:cubicBezTo>
                <a:cubicBezTo>
                  <a:pt x="38934" y="99634"/>
                  <a:pt x="38934" y="99709"/>
                  <a:pt x="38934" y="99784"/>
                </a:cubicBezTo>
                <a:cubicBezTo>
                  <a:pt x="38934" y="99784"/>
                  <a:pt x="38897" y="99860"/>
                  <a:pt x="38897" y="99935"/>
                </a:cubicBezTo>
                <a:cubicBezTo>
                  <a:pt x="38897" y="100010"/>
                  <a:pt x="38934" y="100010"/>
                  <a:pt x="38934" y="100073"/>
                </a:cubicBezTo>
                <a:cubicBezTo>
                  <a:pt x="39007" y="100010"/>
                  <a:pt x="39044" y="100010"/>
                  <a:pt x="39081" y="99935"/>
                </a:cubicBezTo>
                <a:cubicBezTo>
                  <a:pt x="39117" y="99860"/>
                  <a:pt x="39117" y="99784"/>
                  <a:pt x="39117" y="99784"/>
                </a:cubicBezTo>
                <a:cubicBezTo>
                  <a:pt x="39148" y="99634"/>
                  <a:pt x="39148" y="99559"/>
                  <a:pt x="39185" y="99484"/>
                </a:cubicBezTo>
                <a:cubicBezTo>
                  <a:pt x="39185" y="99408"/>
                  <a:pt x="39222" y="99408"/>
                  <a:pt x="39222" y="99333"/>
                </a:cubicBezTo>
                <a:cubicBezTo>
                  <a:pt x="39258" y="99258"/>
                  <a:pt x="39258" y="99258"/>
                  <a:pt x="39295" y="99183"/>
                </a:cubicBezTo>
                <a:cubicBezTo>
                  <a:pt x="39295" y="99108"/>
                  <a:pt x="39332" y="99108"/>
                  <a:pt x="39332" y="99045"/>
                </a:cubicBezTo>
                <a:cubicBezTo>
                  <a:pt x="39332" y="98957"/>
                  <a:pt x="39369" y="98957"/>
                  <a:pt x="39369" y="98895"/>
                </a:cubicBezTo>
                <a:cubicBezTo>
                  <a:pt x="39405" y="98895"/>
                  <a:pt x="39405" y="98819"/>
                  <a:pt x="39405" y="98744"/>
                </a:cubicBezTo>
                <a:cubicBezTo>
                  <a:pt x="39405" y="98744"/>
                  <a:pt x="39442" y="98669"/>
                  <a:pt x="39442" y="98594"/>
                </a:cubicBezTo>
                <a:cubicBezTo>
                  <a:pt x="39442" y="98594"/>
                  <a:pt x="39442" y="98519"/>
                  <a:pt x="39442" y="98443"/>
                </a:cubicBezTo>
                <a:cubicBezTo>
                  <a:pt x="39442" y="98443"/>
                  <a:pt x="39442" y="98368"/>
                  <a:pt x="39479" y="98293"/>
                </a:cubicBezTo>
                <a:cubicBezTo>
                  <a:pt x="39479" y="98293"/>
                  <a:pt x="39479" y="98218"/>
                  <a:pt x="39516" y="98218"/>
                </a:cubicBezTo>
                <a:cubicBezTo>
                  <a:pt x="39552" y="98143"/>
                  <a:pt x="39589" y="98143"/>
                  <a:pt x="39589" y="98143"/>
                </a:cubicBezTo>
                <a:cubicBezTo>
                  <a:pt x="39626" y="98143"/>
                  <a:pt x="39626" y="98143"/>
                  <a:pt x="39663" y="98143"/>
                </a:cubicBezTo>
                <a:cubicBezTo>
                  <a:pt x="39693" y="98067"/>
                  <a:pt x="39693" y="98067"/>
                  <a:pt x="39730" y="97992"/>
                </a:cubicBezTo>
                <a:cubicBezTo>
                  <a:pt x="39767" y="97992"/>
                  <a:pt x="39767" y="97930"/>
                  <a:pt x="39803" y="97854"/>
                </a:cubicBezTo>
                <a:cubicBezTo>
                  <a:pt x="39803" y="97779"/>
                  <a:pt x="39840" y="97779"/>
                  <a:pt x="39840" y="97704"/>
                </a:cubicBezTo>
                <a:cubicBezTo>
                  <a:pt x="39840" y="97629"/>
                  <a:pt x="39840" y="97554"/>
                  <a:pt x="39840" y="97403"/>
                </a:cubicBezTo>
                <a:cubicBezTo>
                  <a:pt x="39840" y="97328"/>
                  <a:pt x="39840" y="97253"/>
                  <a:pt x="39840" y="97178"/>
                </a:cubicBezTo>
                <a:cubicBezTo>
                  <a:pt x="39840" y="97027"/>
                  <a:pt x="39803" y="96965"/>
                  <a:pt x="39767" y="96877"/>
                </a:cubicBezTo>
                <a:cubicBezTo>
                  <a:pt x="39767" y="96814"/>
                  <a:pt x="39767" y="96814"/>
                  <a:pt x="39767" y="96739"/>
                </a:cubicBezTo>
                <a:cubicBezTo>
                  <a:pt x="39767" y="96664"/>
                  <a:pt x="39767" y="96589"/>
                  <a:pt x="39767" y="96513"/>
                </a:cubicBezTo>
                <a:cubicBezTo>
                  <a:pt x="39767" y="96438"/>
                  <a:pt x="39767" y="96363"/>
                  <a:pt x="39767" y="96213"/>
                </a:cubicBezTo>
                <a:cubicBezTo>
                  <a:pt x="39767" y="96062"/>
                  <a:pt x="39730" y="95987"/>
                  <a:pt x="39767" y="95912"/>
                </a:cubicBezTo>
                <a:cubicBezTo>
                  <a:pt x="39767" y="95849"/>
                  <a:pt x="39803" y="95849"/>
                  <a:pt x="39803" y="95774"/>
                </a:cubicBezTo>
                <a:cubicBezTo>
                  <a:pt x="39803" y="95699"/>
                  <a:pt x="39840" y="95699"/>
                  <a:pt x="39877" y="95624"/>
                </a:cubicBezTo>
                <a:cubicBezTo>
                  <a:pt x="39914" y="95624"/>
                  <a:pt x="39914" y="95548"/>
                  <a:pt x="39950" y="95473"/>
                </a:cubicBezTo>
                <a:cubicBezTo>
                  <a:pt x="39987" y="95398"/>
                  <a:pt x="40024" y="95398"/>
                  <a:pt x="40098" y="95323"/>
                </a:cubicBezTo>
                <a:cubicBezTo>
                  <a:pt x="40098" y="95323"/>
                  <a:pt x="40134" y="95323"/>
                  <a:pt x="40171" y="95323"/>
                </a:cubicBezTo>
                <a:cubicBezTo>
                  <a:pt x="40171" y="95248"/>
                  <a:pt x="40171" y="95172"/>
                  <a:pt x="40202" y="95172"/>
                </a:cubicBezTo>
                <a:cubicBezTo>
                  <a:pt x="40202" y="95097"/>
                  <a:pt x="40238" y="95022"/>
                  <a:pt x="40238" y="94947"/>
                </a:cubicBezTo>
                <a:cubicBezTo>
                  <a:pt x="40275" y="94947"/>
                  <a:pt x="40275" y="94884"/>
                  <a:pt x="40312" y="94796"/>
                </a:cubicBezTo>
                <a:cubicBezTo>
                  <a:pt x="40312" y="94734"/>
                  <a:pt x="40349" y="94734"/>
                  <a:pt x="40349" y="94659"/>
                </a:cubicBezTo>
                <a:cubicBezTo>
                  <a:pt x="40385" y="94583"/>
                  <a:pt x="40422" y="94583"/>
                  <a:pt x="40422" y="94508"/>
                </a:cubicBezTo>
                <a:cubicBezTo>
                  <a:pt x="40459" y="94508"/>
                  <a:pt x="40459" y="94433"/>
                  <a:pt x="40496" y="94433"/>
                </a:cubicBezTo>
                <a:cubicBezTo>
                  <a:pt x="40857" y="94433"/>
                  <a:pt x="40857" y="94433"/>
                  <a:pt x="40857" y="94433"/>
                </a:cubicBezTo>
                <a:cubicBezTo>
                  <a:pt x="40894" y="94433"/>
                  <a:pt x="40931" y="94358"/>
                  <a:pt x="41004" y="94283"/>
                </a:cubicBezTo>
                <a:cubicBezTo>
                  <a:pt x="41004" y="94207"/>
                  <a:pt x="41041" y="94207"/>
                  <a:pt x="41078" y="94132"/>
                </a:cubicBezTo>
                <a:cubicBezTo>
                  <a:pt x="41078" y="94132"/>
                  <a:pt x="41078" y="94057"/>
                  <a:pt x="41114" y="93982"/>
                </a:cubicBezTo>
                <a:cubicBezTo>
                  <a:pt x="41114" y="93907"/>
                  <a:pt x="41151" y="93907"/>
                  <a:pt x="41151" y="93907"/>
                </a:cubicBezTo>
                <a:cubicBezTo>
                  <a:pt x="42021" y="93907"/>
                  <a:pt x="42021" y="93907"/>
                  <a:pt x="42021" y="93907"/>
                </a:cubicBezTo>
                <a:cubicBezTo>
                  <a:pt x="42021" y="93831"/>
                  <a:pt x="42021" y="93769"/>
                  <a:pt x="42058" y="93693"/>
                </a:cubicBezTo>
                <a:cubicBezTo>
                  <a:pt x="42058" y="93618"/>
                  <a:pt x="42021" y="93618"/>
                  <a:pt x="42058" y="93543"/>
                </a:cubicBezTo>
                <a:cubicBezTo>
                  <a:pt x="42058" y="93468"/>
                  <a:pt x="42094" y="93468"/>
                  <a:pt x="42094" y="93393"/>
                </a:cubicBezTo>
                <a:cubicBezTo>
                  <a:pt x="42131" y="93393"/>
                  <a:pt x="42168" y="93393"/>
                  <a:pt x="42168" y="93393"/>
                </a:cubicBezTo>
                <a:cubicBezTo>
                  <a:pt x="42205" y="93318"/>
                  <a:pt x="42205" y="93242"/>
                  <a:pt x="42205" y="93242"/>
                </a:cubicBezTo>
                <a:cubicBezTo>
                  <a:pt x="42272" y="93092"/>
                  <a:pt x="42272" y="93017"/>
                  <a:pt x="42309" y="92942"/>
                </a:cubicBezTo>
                <a:cubicBezTo>
                  <a:pt x="42346" y="92804"/>
                  <a:pt x="42382" y="92716"/>
                  <a:pt x="42419" y="92653"/>
                </a:cubicBezTo>
                <a:cubicBezTo>
                  <a:pt x="42419" y="92578"/>
                  <a:pt x="42382" y="92578"/>
                  <a:pt x="42419" y="92503"/>
                </a:cubicBezTo>
                <a:cubicBezTo>
                  <a:pt x="42419" y="92428"/>
                  <a:pt x="42419" y="92428"/>
                  <a:pt x="42456" y="92353"/>
                </a:cubicBezTo>
                <a:cubicBezTo>
                  <a:pt x="42493" y="92277"/>
                  <a:pt x="42566" y="92353"/>
                  <a:pt x="42603" y="92277"/>
                </a:cubicBezTo>
                <a:cubicBezTo>
                  <a:pt x="42640" y="92202"/>
                  <a:pt x="42640" y="92127"/>
                  <a:pt x="42640" y="91977"/>
                </a:cubicBezTo>
                <a:cubicBezTo>
                  <a:pt x="42640" y="91826"/>
                  <a:pt x="42640" y="91613"/>
                  <a:pt x="42676" y="91463"/>
                </a:cubicBezTo>
                <a:cubicBezTo>
                  <a:pt x="42713" y="91387"/>
                  <a:pt x="42713" y="91312"/>
                  <a:pt x="42713" y="91312"/>
                </a:cubicBezTo>
                <a:cubicBezTo>
                  <a:pt x="42750" y="91237"/>
                  <a:pt x="42750" y="91162"/>
                  <a:pt x="42750" y="91162"/>
                </a:cubicBezTo>
                <a:cubicBezTo>
                  <a:pt x="42781" y="91087"/>
                  <a:pt x="42817" y="91162"/>
                  <a:pt x="42817" y="91087"/>
                </a:cubicBezTo>
                <a:cubicBezTo>
                  <a:pt x="42854" y="91087"/>
                  <a:pt x="42854" y="91012"/>
                  <a:pt x="42854" y="90936"/>
                </a:cubicBezTo>
                <a:cubicBezTo>
                  <a:pt x="42891" y="90936"/>
                  <a:pt x="42891" y="90861"/>
                  <a:pt x="42891" y="90786"/>
                </a:cubicBezTo>
                <a:cubicBezTo>
                  <a:pt x="42891" y="90786"/>
                  <a:pt x="42891" y="90723"/>
                  <a:pt x="42891" y="90636"/>
                </a:cubicBezTo>
                <a:cubicBezTo>
                  <a:pt x="42891" y="90573"/>
                  <a:pt x="42928" y="90498"/>
                  <a:pt x="42928" y="90422"/>
                </a:cubicBezTo>
                <a:cubicBezTo>
                  <a:pt x="42928" y="90197"/>
                  <a:pt x="42891" y="90122"/>
                  <a:pt x="42928" y="89971"/>
                </a:cubicBezTo>
                <a:cubicBezTo>
                  <a:pt x="42928" y="89896"/>
                  <a:pt x="42928" y="89821"/>
                  <a:pt x="42928" y="89821"/>
                </a:cubicBezTo>
                <a:cubicBezTo>
                  <a:pt x="42928" y="89671"/>
                  <a:pt x="42928" y="89671"/>
                  <a:pt x="42928" y="89671"/>
                </a:cubicBezTo>
                <a:cubicBezTo>
                  <a:pt x="42928" y="89608"/>
                  <a:pt x="42964" y="89608"/>
                  <a:pt x="42964" y="89533"/>
                </a:cubicBezTo>
                <a:cubicBezTo>
                  <a:pt x="43001" y="89382"/>
                  <a:pt x="43001" y="89307"/>
                  <a:pt x="43038" y="89232"/>
                </a:cubicBezTo>
                <a:cubicBezTo>
                  <a:pt x="43038" y="89157"/>
                  <a:pt x="43038" y="89081"/>
                  <a:pt x="43038" y="89081"/>
                </a:cubicBezTo>
                <a:cubicBezTo>
                  <a:pt x="43075" y="89006"/>
                  <a:pt x="43075" y="88931"/>
                  <a:pt x="43075" y="88931"/>
                </a:cubicBezTo>
                <a:cubicBezTo>
                  <a:pt x="43075" y="88856"/>
                  <a:pt x="43075" y="88856"/>
                  <a:pt x="43075" y="88781"/>
                </a:cubicBezTo>
                <a:cubicBezTo>
                  <a:pt x="43111" y="88706"/>
                  <a:pt x="43075" y="88630"/>
                  <a:pt x="43075" y="88555"/>
                </a:cubicBezTo>
                <a:cubicBezTo>
                  <a:pt x="43075" y="88342"/>
                  <a:pt x="43075" y="88342"/>
                  <a:pt x="43075" y="88342"/>
                </a:cubicBezTo>
                <a:cubicBezTo>
                  <a:pt x="43075" y="88192"/>
                  <a:pt x="43038" y="88116"/>
                  <a:pt x="43038" y="87966"/>
                </a:cubicBezTo>
                <a:cubicBezTo>
                  <a:pt x="43038" y="87665"/>
                  <a:pt x="43038" y="87665"/>
                  <a:pt x="43038" y="87665"/>
                </a:cubicBezTo>
                <a:cubicBezTo>
                  <a:pt x="43038" y="87590"/>
                  <a:pt x="43038" y="87590"/>
                  <a:pt x="43038" y="87527"/>
                </a:cubicBezTo>
                <a:cubicBezTo>
                  <a:pt x="43038" y="86700"/>
                  <a:pt x="43038" y="86700"/>
                  <a:pt x="43038" y="86700"/>
                </a:cubicBezTo>
                <a:cubicBezTo>
                  <a:pt x="43075" y="86625"/>
                  <a:pt x="43075" y="86625"/>
                  <a:pt x="43111" y="86625"/>
                </a:cubicBezTo>
                <a:cubicBezTo>
                  <a:pt x="43148" y="86625"/>
                  <a:pt x="43148" y="86625"/>
                  <a:pt x="43185" y="86625"/>
                </a:cubicBezTo>
                <a:cubicBezTo>
                  <a:pt x="43222" y="86625"/>
                  <a:pt x="43222" y="86550"/>
                  <a:pt x="43252" y="86550"/>
                </a:cubicBezTo>
                <a:cubicBezTo>
                  <a:pt x="43295" y="86487"/>
                  <a:pt x="43295" y="86487"/>
                  <a:pt x="43326" y="86487"/>
                </a:cubicBezTo>
                <a:cubicBezTo>
                  <a:pt x="43399" y="86349"/>
                  <a:pt x="43436" y="86274"/>
                  <a:pt x="43473" y="86049"/>
                </a:cubicBezTo>
                <a:cubicBezTo>
                  <a:pt x="43473" y="85973"/>
                  <a:pt x="43473" y="85973"/>
                  <a:pt x="43509" y="85898"/>
                </a:cubicBezTo>
                <a:cubicBezTo>
                  <a:pt x="43509" y="85748"/>
                  <a:pt x="43509" y="85673"/>
                  <a:pt x="43546" y="85597"/>
                </a:cubicBezTo>
                <a:cubicBezTo>
                  <a:pt x="43546" y="85522"/>
                  <a:pt x="43583" y="85522"/>
                  <a:pt x="43583" y="85447"/>
                </a:cubicBezTo>
                <a:cubicBezTo>
                  <a:pt x="43620" y="85447"/>
                  <a:pt x="43656" y="85447"/>
                  <a:pt x="43656" y="85447"/>
                </a:cubicBezTo>
                <a:cubicBezTo>
                  <a:pt x="43693" y="85447"/>
                  <a:pt x="43730" y="85447"/>
                  <a:pt x="43730" y="85447"/>
                </a:cubicBezTo>
                <a:cubicBezTo>
                  <a:pt x="43797" y="85384"/>
                  <a:pt x="43797" y="85234"/>
                  <a:pt x="43871" y="85159"/>
                </a:cubicBezTo>
                <a:cubicBezTo>
                  <a:pt x="43908" y="85159"/>
                  <a:pt x="43944" y="85159"/>
                  <a:pt x="43944" y="85084"/>
                </a:cubicBezTo>
                <a:cubicBezTo>
                  <a:pt x="43981" y="85008"/>
                  <a:pt x="43981" y="84933"/>
                  <a:pt x="44018" y="84783"/>
                </a:cubicBezTo>
                <a:cubicBezTo>
                  <a:pt x="44091" y="84557"/>
                  <a:pt x="44128" y="84407"/>
                  <a:pt x="44165" y="84194"/>
                </a:cubicBezTo>
                <a:cubicBezTo>
                  <a:pt x="44202" y="84194"/>
                  <a:pt x="44202" y="84119"/>
                  <a:pt x="44202" y="84043"/>
                </a:cubicBezTo>
                <a:cubicBezTo>
                  <a:pt x="44202" y="84043"/>
                  <a:pt x="44238" y="84043"/>
                  <a:pt x="44269" y="83968"/>
                </a:cubicBezTo>
                <a:cubicBezTo>
                  <a:pt x="44269" y="83893"/>
                  <a:pt x="44312" y="83893"/>
                  <a:pt x="44343" y="83818"/>
                </a:cubicBezTo>
                <a:lnTo>
                  <a:pt x="44343" y="83743"/>
                </a:lnTo>
                <a:cubicBezTo>
                  <a:pt x="44379" y="83592"/>
                  <a:pt x="44379" y="83592"/>
                  <a:pt x="44379" y="83592"/>
                </a:cubicBezTo>
                <a:cubicBezTo>
                  <a:pt x="44416" y="83442"/>
                  <a:pt x="44453" y="83367"/>
                  <a:pt x="44453" y="83229"/>
                </a:cubicBezTo>
                <a:cubicBezTo>
                  <a:pt x="44490" y="83154"/>
                  <a:pt x="44453" y="83078"/>
                  <a:pt x="44453" y="83003"/>
                </a:cubicBezTo>
                <a:cubicBezTo>
                  <a:pt x="44453" y="82928"/>
                  <a:pt x="44490" y="82853"/>
                  <a:pt x="44453" y="82853"/>
                </a:cubicBezTo>
                <a:cubicBezTo>
                  <a:pt x="44453" y="82778"/>
                  <a:pt x="44416" y="82702"/>
                  <a:pt x="44416" y="82702"/>
                </a:cubicBezTo>
                <a:cubicBezTo>
                  <a:pt x="44379" y="82552"/>
                  <a:pt x="44343" y="82477"/>
                  <a:pt x="44343" y="82326"/>
                </a:cubicBezTo>
                <a:cubicBezTo>
                  <a:pt x="44312" y="82251"/>
                  <a:pt x="44269" y="82113"/>
                  <a:pt x="44269" y="81963"/>
                </a:cubicBezTo>
                <a:cubicBezTo>
                  <a:pt x="44269" y="81888"/>
                  <a:pt x="44269" y="81813"/>
                  <a:pt x="44269" y="81737"/>
                </a:cubicBezTo>
                <a:cubicBezTo>
                  <a:pt x="44269" y="81587"/>
                  <a:pt x="44269" y="81512"/>
                  <a:pt x="44238" y="81361"/>
                </a:cubicBezTo>
                <a:cubicBezTo>
                  <a:pt x="44238" y="81286"/>
                  <a:pt x="44202" y="81286"/>
                  <a:pt x="44202" y="81211"/>
                </a:cubicBezTo>
                <a:cubicBezTo>
                  <a:pt x="44128" y="81211"/>
                  <a:pt x="44091" y="81073"/>
                  <a:pt x="44055" y="81073"/>
                </a:cubicBezTo>
                <a:cubicBezTo>
                  <a:pt x="43693" y="81073"/>
                  <a:pt x="43693" y="81073"/>
                  <a:pt x="43693" y="81073"/>
                </a:cubicBezTo>
                <a:cubicBezTo>
                  <a:pt x="43693" y="81073"/>
                  <a:pt x="43656" y="81073"/>
                  <a:pt x="43620" y="81073"/>
                </a:cubicBezTo>
                <a:cubicBezTo>
                  <a:pt x="43620" y="81073"/>
                  <a:pt x="43583" y="80998"/>
                  <a:pt x="43546" y="80998"/>
                </a:cubicBezTo>
                <a:cubicBezTo>
                  <a:pt x="43546" y="80998"/>
                  <a:pt x="43509" y="80998"/>
                  <a:pt x="43473" y="80998"/>
                </a:cubicBezTo>
                <a:cubicBezTo>
                  <a:pt x="43436" y="80998"/>
                  <a:pt x="43436" y="80998"/>
                  <a:pt x="43399" y="80923"/>
                </a:cubicBezTo>
                <a:cubicBezTo>
                  <a:pt x="43362" y="80923"/>
                  <a:pt x="43326" y="80848"/>
                  <a:pt x="43252" y="80848"/>
                </a:cubicBezTo>
                <a:cubicBezTo>
                  <a:pt x="43252" y="80772"/>
                  <a:pt x="43222" y="80772"/>
                  <a:pt x="43185" y="80772"/>
                </a:cubicBezTo>
                <a:cubicBezTo>
                  <a:pt x="43185" y="80697"/>
                  <a:pt x="43185" y="80622"/>
                  <a:pt x="43185" y="80622"/>
                </a:cubicBezTo>
                <a:cubicBezTo>
                  <a:pt x="43148" y="80472"/>
                  <a:pt x="43148" y="80396"/>
                  <a:pt x="43111" y="80321"/>
                </a:cubicBezTo>
                <a:cubicBezTo>
                  <a:pt x="43111" y="80246"/>
                  <a:pt x="43148" y="80171"/>
                  <a:pt x="43111" y="80171"/>
                </a:cubicBezTo>
                <a:cubicBezTo>
                  <a:pt x="43111" y="80108"/>
                  <a:pt x="43075" y="80108"/>
                  <a:pt x="43038" y="80033"/>
                </a:cubicBezTo>
                <a:cubicBezTo>
                  <a:pt x="43038" y="80033"/>
                  <a:pt x="43001" y="80033"/>
                  <a:pt x="42964" y="79958"/>
                </a:cubicBezTo>
                <a:cubicBezTo>
                  <a:pt x="42928" y="79883"/>
                  <a:pt x="42928" y="79883"/>
                  <a:pt x="42891" y="79807"/>
                </a:cubicBezTo>
                <a:cubicBezTo>
                  <a:pt x="42891" y="79807"/>
                  <a:pt x="42854" y="79807"/>
                  <a:pt x="42817" y="79807"/>
                </a:cubicBezTo>
                <a:cubicBezTo>
                  <a:pt x="42781" y="79732"/>
                  <a:pt x="42750" y="79732"/>
                  <a:pt x="42713" y="79732"/>
                </a:cubicBezTo>
                <a:cubicBezTo>
                  <a:pt x="42640" y="79732"/>
                  <a:pt x="42603" y="79883"/>
                  <a:pt x="42529" y="79883"/>
                </a:cubicBezTo>
                <a:cubicBezTo>
                  <a:pt x="42131" y="79883"/>
                  <a:pt x="42131" y="79883"/>
                  <a:pt x="42131" y="79883"/>
                </a:cubicBezTo>
                <a:cubicBezTo>
                  <a:pt x="42094" y="79883"/>
                  <a:pt x="42058" y="79807"/>
                  <a:pt x="42021" y="79807"/>
                </a:cubicBezTo>
                <a:cubicBezTo>
                  <a:pt x="41947" y="79732"/>
                  <a:pt x="41947" y="79657"/>
                  <a:pt x="41874" y="79582"/>
                </a:cubicBezTo>
                <a:cubicBezTo>
                  <a:pt x="41837" y="79582"/>
                  <a:pt x="41837" y="79507"/>
                  <a:pt x="41800" y="79507"/>
                </a:cubicBezTo>
                <a:cubicBezTo>
                  <a:pt x="41764" y="79507"/>
                  <a:pt x="41733" y="79507"/>
                  <a:pt x="41660" y="79507"/>
                </a:cubicBezTo>
                <a:cubicBezTo>
                  <a:pt x="41623" y="79507"/>
                  <a:pt x="41549" y="79507"/>
                  <a:pt x="41513" y="79507"/>
                </a:cubicBezTo>
                <a:cubicBezTo>
                  <a:pt x="41513" y="79732"/>
                  <a:pt x="41513" y="79807"/>
                  <a:pt x="41476" y="79958"/>
                </a:cubicBezTo>
                <a:cubicBezTo>
                  <a:pt x="41439" y="79958"/>
                  <a:pt x="41439" y="79958"/>
                  <a:pt x="41402" y="79958"/>
                </a:cubicBezTo>
                <a:cubicBezTo>
                  <a:pt x="41366" y="79958"/>
                  <a:pt x="41329" y="79958"/>
                  <a:pt x="41329" y="79958"/>
                </a:cubicBezTo>
                <a:cubicBezTo>
                  <a:pt x="41292" y="79958"/>
                  <a:pt x="41255" y="79958"/>
                  <a:pt x="41255" y="79958"/>
                </a:cubicBezTo>
                <a:cubicBezTo>
                  <a:pt x="41218" y="79883"/>
                  <a:pt x="41218" y="79883"/>
                  <a:pt x="41188" y="79883"/>
                </a:cubicBezTo>
                <a:cubicBezTo>
                  <a:pt x="41151" y="79807"/>
                  <a:pt x="41151" y="79807"/>
                  <a:pt x="41114" y="79807"/>
                </a:cubicBezTo>
                <a:cubicBezTo>
                  <a:pt x="41114" y="79732"/>
                  <a:pt x="41114" y="79657"/>
                  <a:pt x="41114" y="79657"/>
                </a:cubicBezTo>
                <a:cubicBezTo>
                  <a:pt x="41114" y="79582"/>
                  <a:pt x="41114" y="79507"/>
                  <a:pt x="41151" y="79507"/>
                </a:cubicBezTo>
                <a:cubicBezTo>
                  <a:pt x="41188" y="79431"/>
                  <a:pt x="41188" y="79507"/>
                  <a:pt x="41218" y="79431"/>
                </a:cubicBezTo>
                <a:cubicBezTo>
                  <a:pt x="41255" y="79431"/>
                  <a:pt x="41255" y="79356"/>
                  <a:pt x="41292" y="79356"/>
                </a:cubicBezTo>
                <a:cubicBezTo>
                  <a:pt x="41255" y="79206"/>
                  <a:pt x="41255" y="79206"/>
                  <a:pt x="41255" y="79206"/>
                </a:cubicBezTo>
                <a:cubicBezTo>
                  <a:pt x="41218" y="79206"/>
                  <a:pt x="41218" y="79206"/>
                  <a:pt x="41188" y="79206"/>
                </a:cubicBezTo>
                <a:cubicBezTo>
                  <a:pt x="41151" y="79206"/>
                  <a:pt x="41151" y="79143"/>
                  <a:pt x="41114" y="79143"/>
                </a:cubicBezTo>
                <a:cubicBezTo>
                  <a:pt x="41078" y="79143"/>
                  <a:pt x="41041" y="79143"/>
                  <a:pt x="41041" y="79068"/>
                </a:cubicBezTo>
                <a:cubicBezTo>
                  <a:pt x="41004" y="79068"/>
                  <a:pt x="40967" y="78993"/>
                  <a:pt x="40967" y="78993"/>
                </a:cubicBezTo>
                <a:cubicBezTo>
                  <a:pt x="40931" y="78993"/>
                  <a:pt x="40894" y="78918"/>
                  <a:pt x="40857" y="78918"/>
                </a:cubicBezTo>
                <a:cubicBezTo>
                  <a:pt x="40857" y="78842"/>
                  <a:pt x="40857" y="78767"/>
                  <a:pt x="40820" y="78767"/>
                </a:cubicBezTo>
                <a:cubicBezTo>
                  <a:pt x="40784" y="78692"/>
                  <a:pt x="40784" y="78692"/>
                  <a:pt x="40747" y="78692"/>
                </a:cubicBezTo>
                <a:cubicBezTo>
                  <a:pt x="40710" y="78692"/>
                  <a:pt x="40679" y="78617"/>
                  <a:pt x="40643" y="78617"/>
                </a:cubicBezTo>
                <a:cubicBezTo>
                  <a:pt x="40606" y="78617"/>
                  <a:pt x="40606" y="78617"/>
                  <a:pt x="40569" y="78617"/>
                </a:cubicBezTo>
                <a:cubicBezTo>
                  <a:pt x="40532" y="78617"/>
                  <a:pt x="40496" y="78542"/>
                  <a:pt x="40496" y="78542"/>
                </a:cubicBezTo>
                <a:cubicBezTo>
                  <a:pt x="40422" y="78542"/>
                  <a:pt x="40422" y="78542"/>
                  <a:pt x="40422" y="78542"/>
                </a:cubicBezTo>
                <a:cubicBezTo>
                  <a:pt x="40385" y="78542"/>
                  <a:pt x="40385" y="78466"/>
                  <a:pt x="40349" y="78466"/>
                </a:cubicBezTo>
                <a:cubicBezTo>
                  <a:pt x="40312" y="78466"/>
                  <a:pt x="40275" y="78391"/>
                  <a:pt x="40238" y="78391"/>
                </a:cubicBezTo>
                <a:cubicBezTo>
                  <a:pt x="40202" y="78316"/>
                  <a:pt x="40134" y="78316"/>
                  <a:pt x="40098" y="78316"/>
                </a:cubicBezTo>
                <a:cubicBezTo>
                  <a:pt x="40024" y="78316"/>
                  <a:pt x="39987" y="78316"/>
                  <a:pt x="39950" y="78316"/>
                </a:cubicBezTo>
                <a:cubicBezTo>
                  <a:pt x="39950" y="78993"/>
                  <a:pt x="39950" y="78993"/>
                  <a:pt x="39950" y="78993"/>
                </a:cubicBezTo>
                <a:cubicBezTo>
                  <a:pt x="39663" y="78993"/>
                  <a:pt x="39663" y="78993"/>
                  <a:pt x="39663" y="78993"/>
                </a:cubicBezTo>
                <a:cubicBezTo>
                  <a:pt x="39663" y="78767"/>
                  <a:pt x="39663" y="78767"/>
                  <a:pt x="39663" y="78767"/>
                </a:cubicBezTo>
                <a:cubicBezTo>
                  <a:pt x="39663" y="78692"/>
                  <a:pt x="39663" y="78617"/>
                  <a:pt x="39663" y="78617"/>
                </a:cubicBezTo>
                <a:cubicBezTo>
                  <a:pt x="39693" y="78542"/>
                  <a:pt x="39693" y="78466"/>
                  <a:pt x="39730" y="78466"/>
                </a:cubicBezTo>
                <a:cubicBezTo>
                  <a:pt x="39767" y="78391"/>
                  <a:pt x="39767" y="78316"/>
                  <a:pt x="39767" y="78316"/>
                </a:cubicBezTo>
                <a:cubicBezTo>
                  <a:pt x="39803" y="78316"/>
                  <a:pt x="39840" y="78316"/>
                  <a:pt x="39840" y="78241"/>
                </a:cubicBezTo>
                <a:cubicBezTo>
                  <a:pt x="39877" y="78166"/>
                  <a:pt x="39877" y="78090"/>
                  <a:pt x="39877" y="78028"/>
                </a:cubicBezTo>
                <a:cubicBezTo>
                  <a:pt x="39803" y="77953"/>
                  <a:pt x="39767" y="78028"/>
                  <a:pt x="39730" y="77953"/>
                </a:cubicBezTo>
                <a:cubicBezTo>
                  <a:pt x="39693" y="77953"/>
                  <a:pt x="39693" y="77877"/>
                  <a:pt x="39663" y="77877"/>
                </a:cubicBezTo>
                <a:cubicBezTo>
                  <a:pt x="39626" y="77802"/>
                  <a:pt x="39589" y="77802"/>
                  <a:pt x="39516" y="77802"/>
                </a:cubicBezTo>
                <a:cubicBezTo>
                  <a:pt x="39479" y="77727"/>
                  <a:pt x="39479" y="77727"/>
                  <a:pt x="39442" y="77727"/>
                </a:cubicBezTo>
                <a:cubicBezTo>
                  <a:pt x="39369" y="77727"/>
                  <a:pt x="39369" y="77727"/>
                  <a:pt x="39369" y="77727"/>
                </a:cubicBezTo>
                <a:cubicBezTo>
                  <a:pt x="39295" y="77727"/>
                  <a:pt x="39295" y="77727"/>
                  <a:pt x="39295" y="77727"/>
                </a:cubicBezTo>
                <a:cubicBezTo>
                  <a:pt x="39258" y="77727"/>
                  <a:pt x="39258" y="77727"/>
                  <a:pt x="39222" y="77727"/>
                </a:cubicBezTo>
                <a:cubicBezTo>
                  <a:pt x="39222" y="77877"/>
                  <a:pt x="39222" y="77953"/>
                  <a:pt x="39222" y="78028"/>
                </a:cubicBezTo>
                <a:cubicBezTo>
                  <a:pt x="39222" y="78090"/>
                  <a:pt x="39222" y="78090"/>
                  <a:pt x="39222" y="78166"/>
                </a:cubicBezTo>
                <a:cubicBezTo>
                  <a:pt x="39185" y="78316"/>
                  <a:pt x="39117" y="78391"/>
                  <a:pt x="39044" y="78391"/>
                </a:cubicBezTo>
                <a:cubicBezTo>
                  <a:pt x="39007" y="78391"/>
                  <a:pt x="38970" y="78316"/>
                  <a:pt x="38934" y="78316"/>
                </a:cubicBezTo>
                <a:cubicBezTo>
                  <a:pt x="38934" y="78028"/>
                  <a:pt x="38934" y="78028"/>
                  <a:pt x="38934" y="78028"/>
                </a:cubicBezTo>
                <a:lnTo>
                  <a:pt x="38934" y="77953"/>
                </a:lnTo>
                <a:cubicBezTo>
                  <a:pt x="38934" y="77877"/>
                  <a:pt x="38934" y="77802"/>
                  <a:pt x="38934" y="77802"/>
                </a:cubicBezTo>
                <a:cubicBezTo>
                  <a:pt x="39007" y="77802"/>
                  <a:pt x="39081" y="77802"/>
                  <a:pt x="39148" y="77727"/>
                </a:cubicBezTo>
                <a:cubicBezTo>
                  <a:pt x="39148" y="77727"/>
                  <a:pt x="39185" y="77727"/>
                  <a:pt x="39222" y="77727"/>
                </a:cubicBezTo>
                <a:cubicBezTo>
                  <a:pt x="39222" y="77652"/>
                  <a:pt x="39222" y="77577"/>
                  <a:pt x="39258" y="77577"/>
                </a:cubicBezTo>
                <a:cubicBezTo>
                  <a:pt x="39258" y="77426"/>
                  <a:pt x="39222" y="77351"/>
                  <a:pt x="39258" y="77276"/>
                </a:cubicBezTo>
                <a:cubicBezTo>
                  <a:pt x="39258" y="77125"/>
                  <a:pt x="39258" y="77063"/>
                  <a:pt x="39258" y="76975"/>
                </a:cubicBezTo>
                <a:cubicBezTo>
                  <a:pt x="39258" y="76912"/>
                  <a:pt x="39258" y="76837"/>
                  <a:pt x="39258" y="76762"/>
                </a:cubicBezTo>
                <a:cubicBezTo>
                  <a:pt x="39258" y="76612"/>
                  <a:pt x="39258" y="76536"/>
                  <a:pt x="39258" y="76386"/>
                </a:cubicBezTo>
                <a:cubicBezTo>
                  <a:pt x="39222" y="76386"/>
                  <a:pt x="39185" y="76386"/>
                  <a:pt x="39148" y="76386"/>
                </a:cubicBezTo>
                <a:cubicBezTo>
                  <a:pt x="39117" y="76386"/>
                  <a:pt x="39117" y="76386"/>
                  <a:pt x="39081" y="76386"/>
                </a:cubicBezTo>
                <a:lnTo>
                  <a:pt x="39044" y="76386"/>
                </a:lnTo>
                <a:cubicBezTo>
                  <a:pt x="39044" y="75646"/>
                  <a:pt x="39044" y="75646"/>
                  <a:pt x="39044" y="75646"/>
                </a:cubicBezTo>
                <a:cubicBezTo>
                  <a:pt x="39044" y="75571"/>
                  <a:pt x="39007" y="75571"/>
                  <a:pt x="39007" y="75496"/>
                </a:cubicBezTo>
                <a:cubicBezTo>
                  <a:pt x="39007" y="75421"/>
                  <a:pt x="39007" y="75346"/>
                  <a:pt x="38970" y="75271"/>
                </a:cubicBezTo>
                <a:cubicBezTo>
                  <a:pt x="38970" y="75271"/>
                  <a:pt x="38970" y="75195"/>
                  <a:pt x="38970" y="75120"/>
                </a:cubicBezTo>
                <a:cubicBezTo>
                  <a:pt x="38934" y="75120"/>
                  <a:pt x="38897" y="75120"/>
                  <a:pt x="38897" y="75045"/>
                </a:cubicBezTo>
                <a:cubicBezTo>
                  <a:pt x="38897" y="74982"/>
                  <a:pt x="38897" y="74895"/>
                  <a:pt x="38897" y="74895"/>
                </a:cubicBezTo>
                <a:cubicBezTo>
                  <a:pt x="38860" y="74832"/>
                  <a:pt x="38860" y="74757"/>
                  <a:pt x="38823" y="74757"/>
                </a:cubicBezTo>
                <a:cubicBezTo>
                  <a:pt x="38823" y="74681"/>
                  <a:pt x="38787" y="74757"/>
                  <a:pt x="38787" y="74757"/>
                </a:cubicBezTo>
                <a:cubicBezTo>
                  <a:pt x="38713" y="74681"/>
                  <a:pt x="38609" y="74606"/>
                  <a:pt x="38572" y="74531"/>
                </a:cubicBezTo>
                <a:cubicBezTo>
                  <a:pt x="38535" y="74531"/>
                  <a:pt x="38499" y="74531"/>
                  <a:pt x="38499" y="74456"/>
                </a:cubicBezTo>
                <a:cubicBezTo>
                  <a:pt x="38462" y="74381"/>
                  <a:pt x="38499" y="74230"/>
                  <a:pt x="38462" y="74155"/>
                </a:cubicBezTo>
                <a:cubicBezTo>
                  <a:pt x="38425" y="74155"/>
                  <a:pt x="38388" y="74155"/>
                  <a:pt x="38388" y="74155"/>
                </a:cubicBezTo>
                <a:cubicBezTo>
                  <a:pt x="38352" y="74155"/>
                  <a:pt x="38315" y="74080"/>
                  <a:pt x="38315" y="74080"/>
                </a:cubicBezTo>
                <a:cubicBezTo>
                  <a:pt x="38278" y="74080"/>
                  <a:pt x="38278" y="73930"/>
                  <a:pt x="38241" y="73930"/>
                </a:cubicBezTo>
                <a:cubicBezTo>
                  <a:pt x="38205" y="73867"/>
                  <a:pt x="38168" y="73930"/>
                  <a:pt x="38101" y="73930"/>
                </a:cubicBezTo>
                <a:cubicBezTo>
                  <a:pt x="38064" y="73930"/>
                  <a:pt x="38027" y="73867"/>
                  <a:pt x="38027" y="73867"/>
                </a:cubicBezTo>
                <a:cubicBezTo>
                  <a:pt x="37990" y="73867"/>
                  <a:pt x="37954" y="73792"/>
                  <a:pt x="37917" y="73792"/>
                </a:cubicBezTo>
                <a:cubicBezTo>
                  <a:pt x="37843" y="73716"/>
                  <a:pt x="37843" y="73716"/>
                  <a:pt x="37843" y="73716"/>
                </a:cubicBezTo>
                <a:cubicBezTo>
                  <a:pt x="37807" y="73641"/>
                  <a:pt x="37807" y="73566"/>
                  <a:pt x="37733" y="73566"/>
                </a:cubicBezTo>
                <a:cubicBezTo>
                  <a:pt x="37696" y="73566"/>
                  <a:pt x="37660" y="73566"/>
                  <a:pt x="37629" y="73641"/>
                </a:cubicBezTo>
                <a:cubicBezTo>
                  <a:pt x="37629" y="73641"/>
                  <a:pt x="37629" y="73716"/>
                  <a:pt x="37586" y="73792"/>
                </a:cubicBezTo>
                <a:cubicBezTo>
                  <a:pt x="37519" y="73867"/>
                  <a:pt x="37482" y="73792"/>
                  <a:pt x="37408" y="73792"/>
                </a:cubicBezTo>
                <a:cubicBezTo>
                  <a:pt x="37298" y="73792"/>
                  <a:pt x="37298" y="73792"/>
                  <a:pt x="37298" y="73792"/>
                </a:cubicBezTo>
                <a:cubicBezTo>
                  <a:pt x="37261" y="73792"/>
                  <a:pt x="37261" y="73792"/>
                  <a:pt x="37225" y="73792"/>
                </a:cubicBezTo>
                <a:cubicBezTo>
                  <a:pt x="37151" y="73716"/>
                  <a:pt x="37114" y="73716"/>
                  <a:pt x="37084" y="73716"/>
                </a:cubicBezTo>
                <a:cubicBezTo>
                  <a:pt x="37010" y="73716"/>
                  <a:pt x="37010" y="73641"/>
                  <a:pt x="36937" y="73566"/>
                </a:cubicBezTo>
                <a:cubicBezTo>
                  <a:pt x="36937" y="73566"/>
                  <a:pt x="36900" y="73566"/>
                  <a:pt x="36863" y="73566"/>
                </a:cubicBezTo>
                <a:cubicBezTo>
                  <a:pt x="36826" y="73491"/>
                  <a:pt x="36790" y="73416"/>
                  <a:pt x="36716" y="73340"/>
                </a:cubicBezTo>
                <a:cubicBezTo>
                  <a:pt x="36679" y="73265"/>
                  <a:pt x="36612" y="73265"/>
                  <a:pt x="36569" y="73190"/>
                </a:cubicBezTo>
                <a:cubicBezTo>
                  <a:pt x="36539" y="73115"/>
                  <a:pt x="36539" y="73115"/>
                  <a:pt x="36539" y="73040"/>
                </a:cubicBezTo>
                <a:cubicBezTo>
                  <a:pt x="36502" y="72965"/>
                  <a:pt x="36465" y="72965"/>
                  <a:pt x="36465" y="72902"/>
                </a:cubicBezTo>
                <a:cubicBezTo>
                  <a:pt x="36465" y="72676"/>
                  <a:pt x="36465" y="72601"/>
                  <a:pt x="36465" y="72451"/>
                </a:cubicBezTo>
                <a:cubicBezTo>
                  <a:pt x="36428" y="72451"/>
                  <a:pt x="36428" y="72375"/>
                  <a:pt x="36392" y="72375"/>
                </a:cubicBezTo>
                <a:cubicBezTo>
                  <a:pt x="36355" y="72375"/>
                  <a:pt x="36318" y="72375"/>
                  <a:pt x="36318" y="72375"/>
                </a:cubicBezTo>
                <a:cubicBezTo>
                  <a:pt x="36281" y="72375"/>
                  <a:pt x="36281" y="72300"/>
                  <a:pt x="36245" y="72300"/>
                </a:cubicBezTo>
                <a:cubicBezTo>
                  <a:pt x="36208" y="72300"/>
                  <a:pt x="36208" y="72225"/>
                  <a:pt x="36171" y="72225"/>
                </a:cubicBezTo>
                <a:cubicBezTo>
                  <a:pt x="36134" y="72150"/>
                  <a:pt x="36134" y="72150"/>
                  <a:pt x="36098" y="72075"/>
                </a:cubicBezTo>
                <a:cubicBezTo>
                  <a:pt x="36067" y="72000"/>
                  <a:pt x="36067" y="72075"/>
                  <a:pt x="36030" y="72000"/>
                </a:cubicBezTo>
                <a:cubicBezTo>
                  <a:pt x="36030" y="72000"/>
                  <a:pt x="36067" y="71849"/>
                  <a:pt x="36030" y="71849"/>
                </a:cubicBezTo>
                <a:cubicBezTo>
                  <a:pt x="36030" y="71849"/>
                  <a:pt x="35993" y="71849"/>
                  <a:pt x="35957" y="71849"/>
                </a:cubicBezTo>
                <a:cubicBezTo>
                  <a:pt x="35920" y="71849"/>
                  <a:pt x="35920" y="71786"/>
                  <a:pt x="35883" y="71786"/>
                </a:cubicBezTo>
                <a:cubicBezTo>
                  <a:pt x="35846" y="71711"/>
                  <a:pt x="35810" y="71711"/>
                  <a:pt x="35810" y="71636"/>
                </a:cubicBezTo>
                <a:cubicBezTo>
                  <a:pt x="35810" y="71636"/>
                  <a:pt x="35810" y="71561"/>
                  <a:pt x="35773" y="71486"/>
                </a:cubicBezTo>
                <a:cubicBezTo>
                  <a:pt x="35773" y="71410"/>
                  <a:pt x="35773" y="71335"/>
                  <a:pt x="35773" y="71185"/>
                </a:cubicBezTo>
                <a:cubicBezTo>
                  <a:pt x="35699" y="71185"/>
                  <a:pt x="35699" y="71185"/>
                  <a:pt x="35699" y="71185"/>
                </a:cubicBezTo>
                <a:cubicBezTo>
                  <a:pt x="35663" y="71185"/>
                  <a:pt x="35626" y="71260"/>
                  <a:pt x="35595" y="71260"/>
                </a:cubicBezTo>
                <a:cubicBezTo>
                  <a:pt x="35522" y="71260"/>
                  <a:pt x="35485" y="71335"/>
                  <a:pt x="35448" y="71335"/>
                </a:cubicBezTo>
                <a:cubicBezTo>
                  <a:pt x="35411" y="71335"/>
                  <a:pt x="35411" y="71410"/>
                  <a:pt x="35375" y="71410"/>
                </a:cubicBezTo>
                <a:cubicBezTo>
                  <a:pt x="35338" y="71410"/>
                  <a:pt x="35301" y="71410"/>
                  <a:pt x="35264" y="71335"/>
                </a:cubicBezTo>
                <a:cubicBezTo>
                  <a:pt x="35264" y="71260"/>
                  <a:pt x="35301" y="71260"/>
                  <a:pt x="35264" y="71185"/>
                </a:cubicBezTo>
                <a:cubicBezTo>
                  <a:pt x="35264" y="71034"/>
                  <a:pt x="35264" y="70959"/>
                  <a:pt x="35264" y="70821"/>
                </a:cubicBezTo>
                <a:cubicBezTo>
                  <a:pt x="35338" y="70821"/>
                  <a:pt x="35338" y="70821"/>
                  <a:pt x="35338" y="70821"/>
                </a:cubicBezTo>
                <a:cubicBezTo>
                  <a:pt x="35375" y="70734"/>
                  <a:pt x="35375" y="70734"/>
                  <a:pt x="35411" y="70671"/>
                </a:cubicBezTo>
                <a:cubicBezTo>
                  <a:pt x="35411" y="70596"/>
                  <a:pt x="35375" y="70521"/>
                  <a:pt x="35338" y="70521"/>
                </a:cubicBezTo>
                <a:cubicBezTo>
                  <a:pt x="35338" y="70445"/>
                  <a:pt x="35301" y="70521"/>
                  <a:pt x="35264" y="70445"/>
                </a:cubicBezTo>
                <a:cubicBezTo>
                  <a:pt x="35228" y="70445"/>
                  <a:pt x="35228" y="70445"/>
                  <a:pt x="35191" y="70370"/>
                </a:cubicBezTo>
                <a:cubicBezTo>
                  <a:pt x="35154" y="70370"/>
                  <a:pt x="35117" y="70370"/>
                  <a:pt x="35117" y="70370"/>
                </a:cubicBezTo>
                <a:cubicBezTo>
                  <a:pt x="34940" y="70596"/>
                  <a:pt x="34940" y="70596"/>
                  <a:pt x="34940" y="70596"/>
                </a:cubicBezTo>
                <a:cubicBezTo>
                  <a:pt x="34903" y="70596"/>
                  <a:pt x="34903" y="70596"/>
                  <a:pt x="34903" y="70596"/>
                </a:cubicBezTo>
                <a:cubicBezTo>
                  <a:pt x="34903" y="70596"/>
                  <a:pt x="34866" y="70596"/>
                  <a:pt x="34830" y="70521"/>
                </a:cubicBezTo>
                <a:cubicBezTo>
                  <a:pt x="34793" y="70521"/>
                  <a:pt x="34756" y="70445"/>
                  <a:pt x="34719" y="70445"/>
                </a:cubicBezTo>
                <a:cubicBezTo>
                  <a:pt x="34646" y="70445"/>
                  <a:pt x="34609" y="70445"/>
                  <a:pt x="34609" y="70521"/>
                </a:cubicBezTo>
                <a:cubicBezTo>
                  <a:pt x="34578" y="70596"/>
                  <a:pt x="34578" y="70671"/>
                  <a:pt x="34578" y="70671"/>
                </a:cubicBezTo>
                <a:cubicBezTo>
                  <a:pt x="34578" y="70734"/>
                  <a:pt x="34578" y="70821"/>
                  <a:pt x="34578" y="70821"/>
                </a:cubicBezTo>
                <a:cubicBezTo>
                  <a:pt x="34535" y="70884"/>
                  <a:pt x="34535" y="70884"/>
                  <a:pt x="34535" y="70959"/>
                </a:cubicBezTo>
                <a:cubicBezTo>
                  <a:pt x="34505" y="71034"/>
                  <a:pt x="34468" y="71185"/>
                  <a:pt x="34395" y="71185"/>
                </a:cubicBezTo>
                <a:cubicBezTo>
                  <a:pt x="34358" y="71185"/>
                  <a:pt x="34358" y="71185"/>
                  <a:pt x="34321" y="71110"/>
                </a:cubicBezTo>
                <a:cubicBezTo>
                  <a:pt x="34284" y="71110"/>
                  <a:pt x="34284" y="71034"/>
                  <a:pt x="34284" y="71034"/>
                </a:cubicBezTo>
                <a:cubicBezTo>
                  <a:pt x="34284" y="70959"/>
                  <a:pt x="34248" y="70884"/>
                  <a:pt x="34248" y="70884"/>
                </a:cubicBezTo>
                <a:cubicBezTo>
                  <a:pt x="34211" y="70821"/>
                  <a:pt x="34211" y="70734"/>
                  <a:pt x="34174" y="70734"/>
                </a:cubicBezTo>
                <a:cubicBezTo>
                  <a:pt x="34137" y="70671"/>
                  <a:pt x="34064" y="70671"/>
                  <a:pt x="34033" y="70596"/>
                </a:cubicBezTo>
                <a:cubicBezTo>
                  <a:pt x="33996" y="70596"/>
                  <a:pt x="33960" y="70596"/>
                  <a:pt x="33923" y="70596"/>
                </a:cubicBezTo>
                <a:cubicBezTo>
                  <a:pt x="33562" y="70596"/>
                  <a:pt x="33562" y="70596"/>
                  <a:pt x="33562" y="70596"/>
                </a:cubicBezTo>
                <a:cubicBezTo>
                  <a:pt x="33562" y="70596"/>
                  <a:pt x="33519" y="70521"/>
                  <a:pt x="33488" y="70521"/>
                </a:cubicBezTo>
                <a:cubicBezTo>
                  <a:pt x="33451" y="70445"/>
                  <a:pt x="33378" y="70445"/>
                  <a:pt x="33304" y="70445"/>
                </a:cubicBezTo>
                <a:cubicBezTo>
                  <a:pt x="33304" y="69994"/>
                  <a:pt x="33304" y="69994"/>
                  <a:pt x="33304" y="69994"/>
                </a:cubicBezTo>
                <a:cubicBezTo>
                  <a:pt x="33267" y="69994"/>
                  <a:pt x="33231" y="69994"/>
                  <a:pt x="33194" y="69994"/>
                </a:cubicBezTo>
                <a:cubicBezTo>
                  <a:pt x="33157" y="69994"/>
                  <a:pt x="33120" y="69919"/>
                  <a:pt x="33120" y="69919"/>
                </a:cubicBezTo>
                <a:cubicBezTo>
                  <a:pt x="33084" y="69919"/>
                  <a:pt x="33047" y="69919"/>
                  <a:pt x="33016" y="69844"/>
                </a:cubicBezTo>
                <a:cubicBezTo>
                  <a:pt x="33016" y="69844"/>
                  <a:pt x="33016" y="69769"/>
                  <a:pt x="32980" y="69706"/>
                </a:cubicBezTo>
                <a:cubicBezTo>
                  <a:pt x="32943" y="69706"/>
                  <a:pt x="32943" y="69706"/>
                  <a:pt x="32906" y="69706"/>
                </a:cubicBezTo>
                <a:cubicBezTo>
                  <a:pt x="32833" y="69631"/>
                  <a:pt x="32759" y="69631"/>
                  <a:pt x="32649" y="69556"/>
                </a:cubicBezTo>
                <a:cubicBezTo>
                  <a:pt x="32649" y="69706"/>
                  <a:pt x="32649" y="69769"/>
                  <a:pt x="32649" y="69844"/>
                </a:cubicBezTo>
                <a:cubicBezTo>
                  <a:pt x="32649" y="69919"/>
                  <a:pt x="32649" y="69994"/>
                  <a:pt x="32612" y="70069"/>
                </a:cubicBezTo>
                <a:cubicBezTo>
                  <a:pt x="32612" y="70069"/>
                  <a:pt x="32612" y="70145"/>
                  <a:pt x="32575" y="70145"/>
                </a:cubicBezTo>
                <a:cubicBezTo>
                  <a:pt x="32502" y="70220"/>
                  <a:pt x="32471" y="70145"/>
                  <a:pt x="32434" y="70145"/>
                </a:cubicBezTo>
                <a:cubicBezTo>
                  <a:pt x="32398" y="70220"/>
                  <a:pt x="32398" y="70295"/>
                  <a:pt x="32361" y="70295"/>
                </a:cubicBezTo>
                <a:cubicBezTo>
                  <a:pt x="32324" y="70295"/>
                  <a:pt x="32324" y="70370"/>
                  <a:pt x="32287" y="70370"/>
                </a:cubicBezTo>
                <a:cubicBezTo>
                  <a:pt x="32251" y="70445"/>
                  <a:pt x="32214" y="70445"/>
                  <a:pt x="32214" y="70521"/>
                </a:cubicBezTo>
                <a:cubicBezTo>
                  <a:pt x="32214" y="70596"/>
                  <a:pt x="32251" y="70596"/>
                  <a:pt x="32251" y="70671"/>
                </a:cubicBezTo>
                <a:cubicBezTo>
                  <a:pt x="32251" y="70734"/>
                  <a:pt x="32251" y="70821"/>
                  <a:pt x="32251" y="70821"/>
                </a:cubicBezTo>
                <a:cubicBezTo>
                  <a:pt x="32251" y="70884"/>
                  <a:pt x="32251" y="70884"/>
                  <a:pt x="32251" y="70959"/>
                </a:cubicBezTo>
                <a:cubicBezTo>
                  <a:pt x="32251" y="71034"/>
                  <a:pt x="32287" y="71034"/>
                  <a:pt x="32287" y="71110"/>
                </a:cubicBezTo>
                <a:cubicBezTo>
                  <a:pt x="32287" y="71185"/>
                  <a:pt x="32287" y="71260"/>
                  <a:pt x="32287" y="71335"/>
                </a:cubicBezTo>
                <a:cubicBezTo>
                  <a:pt x="32287" y="71410"/>
                  <a:pt x="32287" y="71486"/>
                  <a:pt x="32287" y="71561"/>
                </a:cubicBezTo>
                <a:cubicBezTo>
                  <a:pt x="32287" y="71636"/>
                  <a:pt x="32251" y="71636"/>
                  <a:pt x="32251" y="71711"/>
                </a:cubicBezTo>
                <a:cubicBezTo>
                  <a:pt x="32251" y="71711"/>
                  <a:pt x="32214" y="71711"/>
                  <a:pt x="32177" y="71636"/>
                </a:cubicBezTo>
                <a:cubicBezTo>
                  <a:pt x="32177" y="71636"/>
                  <a:pt x="32177" y="71561"/>
                  <a:pt x="32140" y="71486"/>
                </a:cubicBezTo>
                <a:cubicBezTo>
                  <a:pt x="32104" y="71410"/>
                  <a:pt x="32067" y="71260"/>
                  <a:pt x="32030" y="71110"/>
                </a:cubicBezTo>
                <a:cubicBezTo>
                  <a:pt x="32030" y="71034"/>
                  <a:pt x="32000" y="70959"/>
                  <a:pt x="32000" y="70821"/>
                </a:cubicBezTo>
                <a:cubicBezTo>
                  <a:pt x="32000" y="70734"/>
                  <a:pt x="32000" y="70734"/>
                  <a:pt x="32000" y="70671"/>
                </a:cubicBezTo>
                <a:cubicBezTo>
                  <a:pt x="32030" y="70596"/>
                  <a:pt x="32067" y="70596"/>
                  <a:pt x="32067" y="70521"/>
                </a:cubicBezTo>
                <a:cubicBezTo>
                  <a:pt x="32067" y="70521"/>
                  <a:pt x="32067" y="70445"/>
                  <a:pt x="32067" y="70370"/>
                </a:cubicBezTo>
                <a:cubicBezTo>
                  <a:pt x="32067" y="70370"/>
                  <a:pt x="32104" y="70295"/>
                  <a:pt x="32104" y="70220"/>
                </a:cubicBezTo>
                <a:cubicBezTo>
                  <a:pt x="32104" y="70145"/>
                  <a:pt x="32030" y="70145"/>
                  <a:pt x="32030" y="70069"/>
                </a:cubicBezTo>
                <a:cubicBezTo>
                  <a:pt x="32030" y="69844"/>
                  <a:pt x="32104" y="69769"/>
                  <a:pt x="32177" y="69706"/>
                </a:cubicBezTo>
                <a:cubicBezTo>
                  <a:pt x="32177" y="69631"/>
                  <a:pt x="32214" y="69631"/>
                  <a:pt x="32251" y="69556"/>
                </a:cubicBezTo>
                <a:cubicBezTo>
                  <a:pt x="32251" y="69556"/>
                  <a:pt x="32287" y="69480"/>
                  <a:pt x="32287" y="69405"/>
                </a:cubicBezTo>
                <a:cubicBezTo>
                  <a:pt x="32324" y="69405"/>
                  <a:pt x="32324" y="69405"/>
                  <a:pt x="32361" y="69330"/>
                </a:cubicBezTo>
                <a:cubicBezTo>
                  <a:pt x="32324" y="69180"/>
                  <a:pt x="32324" y="69180"/>
                  <a:pt x="32324" y="69180"/>
                </a:cubicBezTo>
                <a:cubicBezTo>
                  <a:pt x="32177" y="69180"/>
                  <a:pt x="32177" y="69180"/>
                  <a:pt x="32177" y="69180"/>
                </a:cubicBezTo>
                <a:cubicBezTo>
                  <a:pt x="32140" y="69180"/>
                  <a:pt x="32140" y="69255"/>
                  <a:pt x="32104" y="69255"/>
                </a:cubicBezTo>
                <a:cubicBezTo>
                  <a:pt x="32067" y="69255"/>
                  <a:pt x="32030" y="69255"/>
                  <a:pt x="32030" y="69255"/>
                </a:cubicBezTo>
                <a:cubicBezTo>
                  <a:pt x="32000" y="69330"/>
                  <a:pt x="31963" y="69330"/>
                  <a:pt x="31963" y="69330"/>
                </a:cubicBezTo>
                <a:cubicBezTo>
                  <a:pt x="31963" y="69405"/>
                  <a:pt x="31963" y="69480"/>
                  <a:pt x="31926" y="69480"/>
                </a:cubicBezTo>
                <a:cubicBezTo>
                  <a:pt x="31926" y="69631"/>
                  <a:pt x="31926" y="69706"/>
                  <a:pt x="31926" y="69844"/>
                </a:cubicBezTo>
                <a:cubicBezTo>
                  <a:pt x="31558" y="69844"/>
                  <a:pt x="31558" y="69844"/>
                  <a:pt x="31558" y="69844"/>
                </a:cubicBezTo>
                <a:cubicBezTo>
                  <a:pt x="31485" y="69844"/>
                  <a:pt x="31454" y="69919"/>
                  <a:pt x="31418" y="69994"/>
                </a:cubicBezTo>
                <a:cubicBezTo>
                  <a:pt x="31381" y="70069"/>
                  <a:pt x="31344" y="70069"/>
                  <a:pt x="31344" y="70069"/>
                </a:cubicBezTo>
                <a:cubicBezTo>
                  <a:pt x="31307" y="70145"/>
                  <a:pt x="31271" y="70145"/>
                  <a:pt x="31234" y="70145"/>
                </a:cubicBezTo>
                <a:cubicBezTo>
                  <a:pt x="31197" y="70220"/>
                  <a:pt x="31197" y="70220"/>
                  <a:pt x="31160" y="70220"/>
                </a:cubicBezTo>
                <a:cubicBezTo>
                  <a:pt x="31087" y="70295"/>
                  <a:pt x="31050" y="70295"/>
                  <a:pt x="30977" y="70295"/>
                </a:cubicBezTo>
                <a:lnTo>
                  <a:pt x="30946" y="70370"/>
                </a:lnTo>
                <a:cubicBezTo>
                  <a:pt x="30872" y="70370"/>
                  <a:pt x="30836" y="70370"/>
                  <a:pt x="30799" y="70370"/>
                </a:cubicBezTo>
                <a:cubicBezTo>
                  <a:pt x="30799" y="71185"/>
                  <a:pt x="30799" y="71185"/>
                  <a:pt x="30799" y="71185"/>
                </a:cubicBezTo>
                <a:cubicBezTo>
                  <a:pt x="30725" y="71260"/>
                  <a:pt x="30725" y="71335"/>
                  <a:pt x="30652" y="71410"/>
                </a:cubicBezTo>
                <a:cubicBezTo>
                  <a:pt x="30615" y="71410"/>
                  <a:pt x="30615" y="71410"/>
                  <a:pt x="30578" y="71410"/>
                </a:cubicBezTo>
                <a:cubicBezTo>
                  <a:pt x="30542" y="71410"/>
                  <a:pt x="30505" y="71410"/>
                  <a:pt x="30437" y="71410"/>
                </a:cubicBezTo>
                <a:cubicBezTo>
                  <a:pt x="30437" y="71486"/>
                  <a:pt x="30437" y="71561"/>
                  <a:pt x="30437" y="71636"/>
                </a:cubicBezTo>
                <a:cubicBezTo>
                  <a:pt x="30437" y="71711"/>
                  <a:pt x="30401" y="71711"/>
                  <a:pt x="30401" y="71786"/>
                </a:cubicBezTo>
                <a:cubicBezTo>
                  <a:pt x="30401" y="71849"/>
                  <a:pt x="30364" y="71849"/>
                  <a:pt x="30364" y="71924"/>
                </a:cubicBezTo>
                <a:cubicBezTo>
                  <a:pt x="30364" y="72000"/>
                  <a:pt x="30364" y="72000"/>
                  <a:pt x="30364" y="72075"/>
                </a:cubicBezTo>
                <a:cubicBezTo>
                  <a:pt x="30364" y="72150"/>
                  <a:pt x="30327" y="72150"/>
                  <a:pt x="30290" y="72150"/>
                </a:cubicBezTo>
                <a:cubicBezTo>
                  <a:pt x="30254" y="72300"/>
                  <a:pt x="30217" y="72300"/>
                  <a:pt x="30143" y="72375"/>
                </a:cubicBezTo>
                <a:cubicBezTo>
                  <a:pt x="30143" y="72451"/>
                  <a:pt x="30107" y="72451"/>
                  <a:pt x="30070" y="72526"/>
                </a:cubicBezTo>
                <a:cubicBezTo>
                  <a:pt x="30070" y="72526"/>
                  <a:pt x="30107" y="72601"/>
                  <a:pt x="30070" y="72676"/>
                </a:cubicBezTo>
                <a:cubicBezTo>
                  <a:pt x="30070" y="72751"/>
                  <a:pt x="30033" y="72751"/>
                  <a:pt x="29996" y="72814"/>
                </a:cubicBezTo>
                <a:lnTo>
                  <a:pt x="29996" y="72902"/>
                </a:lnTo>
                <a:lnTo>
                  <a:pt x="29996" y="73040"/>
                </a:lnTo>
                <a:cubicBezTo>
                  <a:pt x="30033" y="73040"/>
                  <a:pt x="30070" y="73040"/>
                  <a:pt x="30070" y="73040"/>
                </a:cubicBezTo>
                <a:cubicBezTo>
                  <a:pt x="30107" y="73115"/>
                  <a:pt x="30143" y="73115"/>
                  <a:pt x="30180" y="73115"/>
                </a:cubicBezTo>
                <a:cubicBezTo>
                  <a:pt x="30180" y="73340"/>
                  <a:pt x="30143" y="73491"/>
                  <a:pt x="30180" y="73716"/>
                </a:cubicBezTo>
                <a:lnTo>
                  <a:pt x="30180" y="73792"/>
                </a:lnTo>
                <a:cubicBezTo>
                  <a:pt x="30217" y="73930"/>
                  <a:pt x="30254" y="74005"/>
                  <a:pt x="30254" y="74080"/>
                </a:cubicBezTo>
                <a:cubicBezTo>
                  <a:pt x="30254" y="74155"/>
                  <a:pt x="30254" y="74230"/>
                  <a:pt x="30290" y="74230"/>
                </a:cubicBezTo>
                <a:cubicBezTo>
                  <a:pt x="30290" y="74306"/>
                  <a:pt x="30290" y="74381"/>
                  <a:pt x="30290" y="74456"/>
                </a:cubicBezTo>
                <a:cubicBezTo>
                  <a:pt x="30290" y="74531"/>
                  <a:pt x="30290" y="74606"/>
                  <a:pt x="30290" y="74681"/>
                </a:cubicBezTo>
                <a:cubicBezTo>
                  <a:pt x="30254" y="74757"/>
                  <a:pt x="30217" y="74757"/>
                  <a:pt x="30217" y="74757"/>
                </a:cubicBezTo>
                <a:cubicBezTo>
                  <a:pt x="30180" y="74832"/>
                  <a:pt x="30107" y="74832"/>
                  <a:pt x="30107" y="74895"/>
                </a:cubicBezTo>
                <a:cubicBezTo>
                  <a:pt x="30107" y="74982"/>
                  <a:pt x="30107" y="75045"/>
                  <a:pt x="30107" y="75045"/>
                </a:cubicBezTo>
                <a:cubicBezTo>
                  <a:pt x="30107" y="75195"/>
                  <a:pt x="30143" y="75271"/>
                  <a:pt x="30143" y="75346"/>
                </a:cubicBezTo>
                <a:cubicBezTo>
                  <a:pt x="30143" y="75496"/>
                  <a:pt x="30143" y="75571"/>
                  <a:pt x="30107" y="75646"/>
                </a:cubicBezTo>
                <a:cubicBezTo>
                  <a:pt x="30107" y="75722"/>
                  <a:pt x="30070" y="75797"/>
                  <a:pt x="30033" y="75797"/>
                </a:cubicBezTo>
                <a:cubicBezTo>
                  <a:pt x="30033" y="75872"/>
                  <a:pt x="30033" y="75947"/>
                  <a:pt x="29996" y="75947"/>
                </a:cubicBezTo>
                <a:cubicBezTo>
                  <a:pt x="29960" y="75947"/>
                  <a:pt x="29960" y="75947"/>
                  <a:pt x="29929" y="75947"/>
                </a:cubicBezTo>
                <a:cubicBezTo>
                  <a:pt x="29892" y="76010"/>
                  <a:pt x="29856" y="76010"/>
                  <a:pt x="29782" y="76010"/>
                </a:cubicBezTo>
                <a:cubicBezTo>
                  <a:pt x="29782" y="76236"/>
                  <a:pt x="29782" y="76236"/>
                  <a:pt x="29782" y="76236"/>
                </a:cubicBezTo>
                <a:cubicBezTo>
                  <a:pt x="29782" y="76311"/>
                  <a:pt x="29819" y="76311"/>
                  <a:pt x="29819" y="76386"/>
                </a:cubicBezTo>
                <a:cubicBezTo>
                  <a:pt x="29819" y="76386"/>
                  <a:pt x="29819" y="76461"/>
                  <a:pt x="29819" y="76536"/>
                </a:cubicBezTo>
                <a:cubicBezTo>
                  <a:pt x="29745" y="76612"/>
                  <a:pt x="29672" y="76687"/>
                  <a:pt x="29598" y="76762"/>
                </a:cubicBezTo>
                <a:cubicBezTo>
                  <a:pt x="29598" y="77063"/>
                  <a:pt x="29598" y="77063"/>
                  <a:pt x="29598" y="77063"/>
                </a:cubicBezTo>
                <a:cubicBezTo>
                  <a:pt x="29562" y="77063"/>
                  <a:pt x="29525" y="77063"/>
                  <a:pt x="29525" y="77063"/>
                </a:cubicBezTo>
                <a:cubicBezTo>
                  <a:pt x="29451" y="77125"/>
                  <a:pt x="29415" y="77125"/>
                  <a:pt x="29384" y="77201"/>
                </a:cubicBezTo>
                <a:cubicBezTo>
                  <a:pt x="29347" y="77201"/>
                  <a:pt x="29347" y="77276"/>
                  <a:pt x="29347" y="77351"/>
                </a:cubicBezTo>
                <a:cubicBezTo>
                  <a:pt x="29274" y="77501"/>
                  <a:pt x="29274" y="77652"/>
                  <a:pt x="29274" y="77877"/>
                </a:cubicBezTo>
                <a:cubicBezTo>
                  <a:pt x="28980" y="77877"/>
                  <a:pt x="28980" y="77877"/>
                  <a:pt x="28980" y="77877"/>
                </a:cubicBezTo>
                <a:cubicBezTo>
                  <a:pt x="28980" y="78090"/>
                  <a:pt x="29016" y="78166"/>
                  <a:pt x="28980" y="78316"/>
                </a:cubicBezTo>
                <a:cubicBezTo>
                  <a:pt x="28980" y="78466"/>
                  <a:pt x="28980" y="78542"/>
                  <a:pt x="28980" y="78617"/>
                </a:cubicBezTo>
                <a:cubicBezTo>
                  <a:pt x="28980" y="78692"/>
                  <a:pt x="28943" y="78692"/>
                  <a:pt x="28943" y="78767"/>
                </a:cubicBezTo>
                <a:cubicBezTo>
                  <a:pt x="28943" y="78842"/>
                  <a:pt x="28980" y="78842"/>
                  <a:pt x="28980" y="78918"/>
                </a:cubicBezTo>
                <a:cubicBezTo>
                  <a:pt x="28980" y="78993"/>
                  <a:pt x="28943" y="79068"/>
                  <a:pt x="28943" y="79068"/>
                </a:cubicBezTo>
                <a:cubicBezTo>
                  <a:pt x="28980" y="79206"/>
                  <a:pt x="29016" y="79281"/>
                  <a:pt x="29016" y="79356"/>
                </a:cubicBezTo>
                <a:cubicBezTo>
                  <a:pt x="29053" y="79356"/>
                  <a:pt x="29090" y="79281"/>
                  <a:pt x="29090" y="79281"/>
                </a:cubicBezTo>
                <a:cubicBezTo>
                  <a:pt x="29127" y="79281"/>
                  <a:pt x="29163" y="79206"/>
                  <a:pt x="29200" y="79206"/>
                </a:cubicBezTo>
                <a:cubicBezTo>
                  <a:pt x="29274" y="79206"/>
                  <a:pt x="29310" y="79281"/>
                  <a:pt x="29384" y="79281"/>
                </a:cubicBezTo>
                <a:cubicBezTo>
                  <a:pt x="29384" y="79507"/>
                  <a:pt x="29384" y="79507"/>
                  <a:pt x="29384" y="79507"/>
                </a:cubicBezTo>
                <a:cubicBezTo>
                  <a:pt x="29347" y="79582"/>
                  <a:pt x="29347" y="79657"/>
                  <a:pt x="29347" y="79657"/>
                </a:cubicBezTo>
                <a:cubicBezTo>
                  <a:pt x="29274" y="79732"/>
                  <a:pt x="29237" y="79807"/>
                  <a:pt x="29200" y="79807"/>
                </a:cubicBezTo>
                <a:cubicBezTo>
                  <a:pt x="29163" y="79807"/>
                  <a:pt x="29163" y="79807"/>
                  <a:pt x="29127" y="79807"/>
                </a:cubicBezTo>
                <a:cubicBezTo>
                  <a:pt x="29090" y="79807"/>
                  <a:pt x="29053" y="79807"/>
                  <a:pt x="29016" y="79807"/>
                </a:cubicBezTo>
                <a:cubicBezTo>
                  <a:pt x="29016" y="79958"/>
                  <a:pt x="29053" y="80033"/>
                  <a:pt x="29016" y="80108"/>
                </a:cubicBezTo>
                <a:cubicBezTo>
                  <a:pt x="29016" y="80171"/>
                  <a:pt x="29016" y="80246"/>
                  <a:pt x="29016" y="80246"/>
                </a:cubicBezTo>
                <a:cubicBezTo>
                  <a:pt x="28980" y="80321"/>
                  <a:pt x="28980" y="80321"/>
                  <a:pt x="28943" y="80321"/>
                </a:cubicBezTo>
                <a:cubicBezTo>
                  <a:pt x="28912" y="80396"/>
                  <a:pt x="28912" y="80396"/>
                  <a:pt x="28875" y="80472"/>
                </a:cubicBezTo>
                <a:cubicBezTo>
                  <a:pt x="28839" y="80472"/>
                  <a:pt x="28839" y="80472"/>
                  <a:pt x="28802" y="80547"/>
                </a:cubicBezTo>
                <a:cubicBezTo>
                  <a:pt x="28802" y="80622"/>
                  <a:pt x="28802" y="80697"/>
                  <a:pt x="28802" y="80772"/>
                </a:cubicBezTo>
                <a:cubicBezTo>
                  <a:pt x="28802" y="80848"/>
                  <a:pt x="28802" y="80923"/>
                  <a:pt x="28802" y="80998"/>
                </a:cubicBezTo>
                <a:cubicBezTo>
                  <a:pt x="28802" y="81073"/>
                  <a:pt x="28839" y="81073"/>
                  <a:pt x="28875" y="81148"/>
                </a:cubicBezTo>
                <a:cubicBezTo>
                  <a:pt x="28875" y="81211"/>
                  <a:pt x="28912" y="81211"/>
                  <a:pt x="28912" y="81286"/>
                </a:cubicBezTo>
                <a:cubicBezTo>
                  <a:pt x="28912" y="81437"/>
                  <a:pt x="28912" y="81437"/>
                  <a:pt x="28912" y="81437"/>
                </a:cubicBezTo>
                <a:cubicBezTo>
                  <a:pt x="28912" y="81512"/>
                  <a:pt x="28912" y="81587"/>
                  <a:pt x="28912" y="81737"/>
                </a:cubicBezTo>
                <a:cubicBezTo>
                  <a:pt x="28912" y="81813"/>
                  <a:pt x="28912" y="81813"/>
                  <a:pt x="28912" y="81888"/>
                </a:cubicBezTo>
                <a:cubicBezTo>
                  <a:pt x="28912" y="81963"/>
                  <a:pt x="28943" y="81963"/>
                  <a:pt x="28943" y="82038"/>
                </a:cubicBezTo>
                <a:cubicBezTo>
                  <a:pt x="28980" y="82038"/>
                  <a:pt x="29016" y="82038"/>
                  <a:pt x="29016" y="82113"/>
                </a:cubicBezTo>
                <a:cubicBezTo>
                  <a:pt x="29053" y="82113"/>
                  <a:pt x="29090" y="82113"/>
                  <a:pt x="29090" y="82113"/>
                </a:cubicBezTo>
                <a:cubicBezTo>
                  <a:pt x="29127" y="82113"/>
                  <a:pt x="29163" y="82113"/>
                  <a:pt x="29163" y="82113"/>
                </a:cubicBezTo>
                <a:cubicBezTo>
                  <a:pt x="29200" y="82113"/>
                  <a:pt x="29200" y="82113"/>
                  <a:pt x="29237" y="82189"/>
                </a:cubicBezTo>
                <a:cubicBezTo>
                  <a:pt x="29274" y="82189"/>
                  <a:pt x="29310" y="82189"/>
                  <a:pt x="29310" y="82251"/>
                </a:cubicBezTo>
                <a:cubicBezTo>
                  <a:pt x="29347" y="82251"/>
                  <a:pt x="29347" y="82326"/>
                  <a:pt x="29384" y="82402"/>
                </a:cubicBezTo>
                <a:lnTo>
                  <a:pt x="29415" y="82477"/>
                </a:lnTo>
                <a:cubicBezTo>
                  <a:pt x="29415" y="82552"/>
                  <a:pt x="29451" y="82627"/>
                  <a:pt x="29451" y="82702"/>
                </a:cubicBezTo>
                <a:cubicBezTo>
                  <a:pt x="29488" y="82702"/>
                  <a:pt x="29488" y="82778"/>
                  <a:pt x="29488" y="82853"/>
                </a:cubicBezTo>
                <a:cubicBezTo>
                  <a:pt x="29525" y="82853"/>
                  <a:pt x="29562" y="82853"/>
                  <a:pt x="29562" y="82928"/>
                </a:cubicBezTo>
                <a:cubicBezTo>
                  <a:pt x="29598" y="83003"/>
                  <a:pt x="29598" y="83003"/>
                  <a:pt x="29598" y="83078"/>
                </a:cubicBezTo>
                <a:cubicBezTo>
                  <a:pt x="29635" y="83154"/>
                  <a:pt x="29598" y="83304"/>
                  <a:pt x="29598" y="83367"/>
                </a:cubicBezTo>
                <a:cubicBezTo>
                  <a:pt x="29598" y="83442"/>
                  <a:pt x="29635" y="83442"/>
                  <a:pt x="29635" y="83517"/>
                </a:cubicBezTo>
                <a:cubicBezTo>
                  <a:pt x="29635" y="83592"/>
                  <a:pt x="29635" y="83592"/>
                  <a:pt x="29635" y="83667"/>
                </a:cubicBezTo>
                <a:cubicBezTo>
                  <a:pt x="29672" y="83743"/>
                  <a:pt x="29709" y="83743"/>
                  <a:pt x="29709" y="83743"/>
                </a:cubicBezTo>
                <a:cubicBezTo>
                  <a:pt x="29745" y="83818"/>
                  <a:pt x="29745" y="83893"/>
                  <a:pt x="29782" y="83893"/>
                </a:cubicBezTo>
                <a:cubicBezTo>
                  <a:pt x="29782" y="83968"/>
                  <a:pt x="29819" y="83968"/>
                  <a:pt x="29856" y="84043"/>
                </a:cubicBezTo>
                <a:cubicBezTo>
                  <a:pt x="29856" y="84119"/>
                  <a:pt x="29856" y="84194"/>
                  <a:pt x="29856" y="84344"/>
                </a:cubicBezTo>
                <a:cubicBezTo>
                  <a:pt x="29856" y="84632"/>
                  <a:pt x="29856" y="84632"/>
                  <a:pt x="29856" y="84632"/>
                </a:cubicBezTo>
                <a:cubicBezTo>
                  <a:pt x="29856" y="84708"/>
                  <a:pt x="29892" y="84783"/>
                  <a:pt x="29892" y="84783"/>
                </a:cubicBezTo>
                <a:cubicBezTo>
                  <a:pt x="29929" y="84858"/>
                  <a:pt x="29929" y="84933"/>
                  <a:pt x="29929" y="84933"/>
                </a:cubicBezTo>
                <a:cubicBezTo>
                  <a:pt x="29960" y="85008"/>
                  <a:pt x="29996" y="85008"/>
                  <a:pt x="29996" y="85084"/>
                </a:cubicBezTo>
                <a:cubicBezTo>
                  <a:pt x="30070" y="85159"/>
                  <a:pt x="30107" y="85309"/>
                  <a:pt x="30107" y="85447"/>
                </a:cubicBezTo>
                <a:cubicBezTo>
                  <a:pt x="30107" y="85673"/>
                  <a:pt x="30070" y="85823"/>
                  <a:pt x="30107" y="85973"/>
                </a:cubicBezTo>
                <a:cubicBezTo>
                  <a:pt x="30107" y="85973"/>
                  <a:pt x="30143" y="86049"/>
                  <a:pt x="30143" y="86124"/>
                </a:cubicBezTo>
                <a:cubicBezTo>
                  <a:pt x="30180" y="86124"/>
                  <a:pt x="30217" y="86124"/>
                  <a:pt x="30217" y="86199"/>
                </a:cubicBezTo>
                <a:cubicBezTo>
                  <a:pt x="30254" y="86199"/>
                  <a:pt x="30254" y="86274"/>
                  <a:pt x="30254" y="86274"/>
                </a:cubicBezTo>
                <a:cubicBezTo>
                  <a:pt x="30290" y="86349"/>
                  <a:pt x="30290" y="86349"/>
                  <a:pt x="30327" y="86349"/>
                </a:cubicBezTo>
                <a:cubicBezTo>
                  <a:pt x="30364" y="86425"/>
                  <a:pt x="30364" y="86425"/>
                  <a:pt x="30401" y="86487"/>
                </a:cubicBezTo>
                <a:cubicBezTo>
                  <a:pt x="30437" y="86487"/>
                  <a:pt x="30437" y="86487"/>
                  <a:pt x="30468" y="86550"/>
                </a:cubicBezTo>
                <a:cubicBezTo>
                  <a:pt x="30468" y="86550"/>
                  <a:pt x="30505" y="86625"/>
                  <a:pt x="30505" y="86700"/>
                </a:cubicBezTo>
                <a:cubicBezTo>
                  <a:pt x="30505" y="86700"/>
                  <a:pt x="30505" y="86775"/>
                  <a:pt x="30505" y="86851"/>
                </a:cubicBezTo>
                <a:cubicBezTo>
                  <a:pt x="30505" y="87001"/>
                  <a:pt x="30505" y="87076"/>
                  <a:pt x="30505" y="87227"/>
                </a:cubicBezTo>
                <a:cubicBezTo>
                  <a:pt x="30505" y="87227"/>
                  <a:pt x="30505" y="87302"/>
                  <a:pt x="30505" y="87377"/>
                </a:cubicBezTo>
                <a:cubicBezTo>
                  <a:pt x="30505" y="87452"/>
                  <a:pt x="30505" y="87452"/>
                  <a:pt x="30505" y="87527"/>
                </a:cubicBezTo>
                <a:cubicBezTo>
                  <a:pt x="30542" y="87590"/>
                  <a:pt x="30578" y="87590"/>
                  <a:pt x="30578" y="87590"/>
                </a:cubicBezTo>
                <a:cubicBezTo>
                  <a:pt x="30615" y="87740"/>
                  <a:pt x="30615" y="87816"/>
                  <a:pt x="30652" y="87891"/>
                </a:cubicBezTo>
                <a:cubicBezTo>
                  <a:pt x="30689" y="87966"/>
                  <a:pt x="30689" y="87966"/>
                  <a:pt x="30689" y="88041"/>
                </a:cubicBezTo>
                <a:cubicBezTo>
                  <a:pt x="30725" y="88116"/>
                  <a:pt x="30725" y="88116"/>
                  <a:pt x="30762" y="88192"/>
                </a:cubicBezTo>
                <a:cubicBezTo>
                  <a:pt x="30799" y="88192"/>
                  <a:pt x="30799" y="88192"/>
                  <a:pt x="30836" y="88192"/>
                </a:cubicBezTo>
                <a:cubicBezTo>
                  <a:pt x="30872" y="88267"/>
                  <a:pt x="30909" y="88267"/>
                  <a:pt x="30909" y="88342"/>
                </a:cubicBezTo>
                <a:cubicBezTo>
                  <a:pt x="30946" y="88342"/>
                  <a:pt x="30946" y="88417"/>
                  <a:pt x="30977" y="88417"/>
                </a:cubicBezTo>
                <a:cubicBezTo>
                  <a:pt x="31013" y="88417"/>
                  <a:pt x="31050" y="88492"/>
                  <a:pt x="31050" y="88492"/>
                </a:cubicBezTo>
                <a:cubicBezTo>
                  <a:pt x="31124" y="88492"/>
                  <a:pt x="31160" y="88492"/>
                  <a:pt x="31197" y="88492"/>
                </a:cubicBezTo>
                <a:cubicBezTo>
                  <a:pt x="31234" y="88492"/>
                  <a:pt x="31234" y="88555"/>
                  <a:pt x="31271" y="88555"/>
                </a:cubicBezTo>
                <a:cubicBezTo>
                  <a:pt x="31307" y="88630"/>
                  <a:pt x="31307" y="88706"/>
                  <a:pt x="31344" y="88706"/>
                </a:cubicBezTo>
                <a:cubicBezTo>
                  <a:pt x="31381" y="88781"/>
                  <a:pt x="31381" y="88856"/>
                  <a:pt x="31381" y="88856"/>
                </a:cubicBezTo>
                <a:cubicBezTo>
                  <a:pt x="31418" y="88931"/>
                  <a:pt x="31454" y="88931"/>
                  <a:pt x="31454" y="88931"/>
                </a:cubicBezTo>
                <a:cubicBezTo>
                  <a:pt x="31485" y="89006"/>
                  <a:pt x="31522" y="89006"/>
                  <a:pt x="31522" y="89081"/>
                </a:cubicBezTo>
                <a:cubicBezTo>
                  <a:pt x="31595" y="89157"/>
                  <a:pt x="31595" y="89232"/>
                  <a:pt x="31669" y="89232"/>
                </a:cubicBezTo>
                <a:cubicBezTo>
                  <a:pt x="31705" y="89307"/>
                  <a:pt x="31779" y="89307"/>
                  <a:pt x="31816" y="89382"/>
                </a:cubicBezTo>
                <a:cubicBezTo>
                  <a:pt x="31852" y="89382"/>
                  <a:pt x="31852" y="89457"/>
                  <a:pt x="31889" y="89457"/>
                </a:cubicBezTo>
                <a:cubicBezTo>
                  <a:pt x="31963" y="89533"/>
                  <a:pt x="32000" y="89533"/>
                  <a:pt x="32030" y="89671"/>
                </a:cubicBezTo>
                <a:cubicBezTo>
                  <a:pt x="32067" y="89671"/>
                  <a:pt x="32067" y="89746"/>
                  <a:pt x="32067" y="89821"/>
                </a:cubicBezTo>
                <a:cubicBezTo>
                  <a:pt x="32104" y="89896"/>
                  <a:pt x="32140" y="89896"/>
                  <a:pt x="32140" y="89971"/>
                </a:cubicBezTo>
                <a:cubicBezTo>
                  <a:pt x="32177" y="90046"/>
                  <a:pt x="32214" y="90122"/>
                  <a:pt x="32251" y="90197"/>
                </a:cubicBezTo>
                <a:cubicBezTo>
                  <a:pt x="32287" y="90272"/>
                  <a:pt x="32287" y="90347"/>
                  <a:pt x="32324" y="90347"/>
                </a:cubicBezTo>
                <a:cubicBezTo>
                  <a:pt x="32361" y="90347"/>
                  <a:pt x="32361" y="90347"/>
                  <a:pt x="32398" y="90347"/>
                </a:cubicBezTo>
                <a:cubicBezTo>
                  <a:pt x="32434" y="90347"/>
                  <a:pt x="32471" y="90347"/>
                  <a:pt x="32539" y="90347"/>
                </a:cubicBezTo>
                <a:cubicBezTo>
                  <a:pt x="32539" y="91826"/>
                  <a:pt x="32539" y="91826"/>
                  <a:pt x="32539" y="91826"/>
                </a:cubicBezTo>
                <a:cubicBezTo>
                  <a:pt x="32539" y="91977"/>
                  <a:pt x="32502" y="92052"/>
                  <a:pt x="32502" y="92127"/>
                </a:cubicBezTo>
                <a:cubicBezTo>
                  <a:pt x="32502" y="92277"/>
                  <a:pt x="32502" y="92277"/>
                  <a:pt x="32502" y="92353"/>
                </a:cubicBezTo>
                <a:cubicBezTo>
                  <a:pt x="32502" y="92428"/>
                  <a:pt x="32502" y="92428"/>
                  <a:pt x="32502" y="92428"/>
                </a:cubicBezTo>
                <a:cubicBezTo>
                  <a:pt x="32502" y="92578"/>
                  <a:pt x="32502" y="92578"/>
                  <a:pt x="32502" y="92578"/>
                </a:cubicBezTo>
                <a:cubicBezTo>
                  <a:pt x="32502" y="92716"/>
                  <a:pt x="32539" y="92804"/>
                  <a:pt x="32539" y="92942"/>
                </a:cubicBezTo>
                <a:cubicBezTo>
                  <a:pt x="32539" y="93017"/>
                  <a:pt x="32539" y="93017"/>
                  <a:pt x="32539" y="93017"/>
                </a:cubicBezTo>
                <a:cubicBezTo>
                  <a:pt x="32539" y="93092"/>
                  <a:pt x="32502" y="93092"/>
                  <a:pt x="32502" y="93167"/>
                </a:cubicBezTo>
                <a:cubicBezTo>
                  <a:pt x="32502" y="93242"/>
                  <a:pt x="32502" y="93242"/>
                  <a:pt x="32502" y="93318"/>
                </a:cubicBezTo>
                <a:cubicBezTo>
                  <a:pt x="32502" y="93393"/>
                  <a:pt x="32471" y="93393"/>
                  <a:pt x="32471" y="93468"/>
                </a:cubicBezTo>
                <a:cubicBezTo>
                  <a:pt x="32471" y="93543"/>
                  <a:pt x="32471" y="93618"/>
                  <a:pt x="32471" y="93693"/>
                </a:cubicBezTo>
                <a:cubicBezTo>
                  <a:pt x="32471" y="93693"/>
                  <a:pt x="32471" y="93693"/>
                  <a:pt x="32471" y="93769"/>
                </a:cubicBezTo>
                <a:cubicBezTo>
                  <a:pt x="32471" y="93907"/>
                  <a:pt x="32471" y="93907"/>
                  <a:pt x="32471" y="93907"/>
                </a:cubicBezTo>
                <a:cubicBezTo>
                  <a:pt x="32471" y="93982"/>
                  <a:pt x="32502" y="93982"/>
                  <a:pt x="32502" y="94057"/>
                </a:cubicBezTo>
                <a:cubicBezTo>
                  <a:pt x="32502" y="94132"/>
                  <a:pt x="32502" y="94207"/>
                  <a:pt x="32502" y="94283"/>
                </a:cubicBezTo>
                <a:cubicBezTo>
                  <a:pt x="32502" y="94358"/>
                  <a:pt x="32502" y="94358"/>
                  <a:pt x="32502" y="94358"/>
                </a:cubicBezTo>
                <a:cubicBezTo>
                  <a:pt x="32502" y="94508"/>
                  <a:pt x="32502" y="94508"/>
                  <a:pt x="32502" y="94508"/>
                </a:cubicBezTo>
                <a:cubicBezTo>
                  <a:pt x="32502" y="94583"/>
                  <a:pt x="32434" y="94583"/>
                  <a:pt x="32434" y="94659"/>
                </a:cubicBezTo>
                <a:cubicBezTo>
                  <a:pt x="32434" y="94796"/>
                  <a:pt x="32434" y="94884"/>
                  <a:pt x="32434" y="94947"/>
                </a:cubicBezTo>
                <a:cubicBezTo>
                  <a:pt x="32471" y="95022"/>
                  <a:pt x="32502" y="95097"/>
                  <a:pt x="32502" y="95172"/>
                </a:cubicBezTo>
                <a:cubicBezTo>
                  <a:pt x="32502" y="95323"/>
                  <a:pt x="32502" y="95323"/>
                  <a:pt x="32502" y="95323"/>
                </a:cubicBezTo>
                <a:cubicBezTo>
                  <a:pt x="32502" y="95473"/>
                  <a:pt x="32502" y="95473"/>
                  <a:pt x="32502" y="95473"/>
                </a:cubicBezTo>
                <a:cubicBezTo>
                  <a:pt x="32502" y="95473"/>
                  <a:pt x="32471" y="95548"/>
                  <a:pt x="32471" y="95624"/>
                </a:cubicBezTo>
                <a:cubicBezTo>
                  <a:pt x="32471" y="95624"/>
                  <a:pt x="32471" y="95699"/>
                  <a:pt x="32471" y="95774"/>
                </a:cubicBezTo>
                <a:cubicBezTo>
                  <a:pt x="32471" y="95774"/>
                  <a:pt x="32434" y="95849"/>
                  <a:pt x="32434" y="95912"/>
                </a:cubicBezTo>
                <a:cubicBezTo>
                  <a:pt x="32434" y="95912"/>
                  <a:pt x="32434" y="95987"/>
                  <a:pt x="32398" y="95987"/>
                </a:cubicBezTo>
                <a:cubicBezTo>
                  <a:pt x="32398" y="96062"/>
                  <a:pt x="32398" y="96137"/>
                  <a:pt x="32361" y="96213"/>
                </a:cubicBezTo>
                <a:cubicBezTo>
                  <a:pt x="32361" y="96363"/>
                  <a:pt x="32324" y="96438"/>
                  <a:pt x="32287" y="96589"/>
                </a:cubicBezTo>
                <a:cubicBezTo>
                  <a:pt x="32287" y="96589"/>
                  <a:pt x="32251" y="96664"/>
                  <a:pt x="32251" y="96739"/>
                </a:cubicBezTo>
                <a:cubicBezTo>
                  <a:pt x="32251" y="96814"/>
                  <a:pt x="32251" y="96877"/>
                  <a:pt x="32251" y="97027"/>
                </a:cubicBezTo>
                <a:cubicBezTo>
                  <a:pt x="32251" y="97027"/>
                  <a:pt x="32251" y="97027"/>
                  <a:pt x="32251" y="97102"/>
                </a:cubicBezTo>
                <a:cubicBezTo>
                  <a:pt x="32251" y="97253"/>
                  <a:pt x="32251" y="97328"/>
                  <a:pt x="32251" y="97478"/>
                </a:cubicBezTo>
                <a:cubicBezTo>
                  <a:pt x="32251" y="97478"/>
                  <a:pt x="32251" y="97554"/>
                  <a:pt x="32251" y="97629"/>
                </a:cubicBezTo>
                <a:cubicBezTo>
                  <a:pt x="32251" y="97629"/>
                  <a:pt x="32251" y="97704"/>
                  <a:pt x="32251" y="97779"/>
                </a:cubicBezTo>
                <a:cubicBezTo>
                  <a:pt x="32251" y="97854"/>
                  <a:pt x="32251" y="97854"/>
                  <a:pt x="32251" y="97930"/>
                </a:cubicBezTo>
                <a:cubicBezTo>
                  <a:pt x="32251" y="97992"/>
                  <a:pt x="32251" y="98067"/>
                  <a:pt x="32251" y="98067"/>
                </a:cubicBezTo>
                <a:cubicBezTo>
                  <a:pt x="32251" y="98143"/>
                  <a:pt x="32214" y="98218"/>
                  <a:pt x="32214" y="98293"/>
                </a:cubicBezTo>
                <a:cubicBezTo>
                  <a:pt x="32177" y="98293"/>
                  <a:pt x="32177" y="98368"/>
                  <a:pt x="32177" y="98443"/>
                </a:cubicBezTo>
                <a:cubicBezTo>
                  <a:pt x="32177" y="98519"/>
                  <a:pt x="32140" y="98519"/>
                  <a:pt x="32140" y="98594"/>
                </a:cubicBezTo>
                <a:cubicBezTo>
                  <a:pt x="32104" y="98669"/>
                  <a:pt x="32067" y="98669"/>
                  <a:pt x="32067" y="98744"/>
                </a:cubicBezTo>
                <a:cubicBezTo>
                  <a:pt x="32000" y="98895"/>
                  <a:pt x="31963" y="98957"/>
                  <a:pt x="31963" y="99183"/>
                </a:cubicBezTo>
                <a:cubicBezTo>
                  <a:pt x="31963" y="99258"/>
                  <a:pt x="31963" y="99258"/>
                  <a:pt x="31963" y="99258"/>
                </a:cubicBezTo>
                <a:cubicBezTo>
                  <a:pt x="31963" y="99258"/>
                  <a:pt x="31963" y="99333"/>
                  <a:pt x="31963" y="99408"/>
                </a:cubicBezTo>
                <a:cubicBezTo>
                  <a:pt x="31963" y="99408"/>
                  <a:pt x="31963" y="99484"/>
                  <a:pt x="31963" y="99559"/>
                </a:cubicBezTo>
                <a:cubicBezTo>
                  <a:pt x="32000" y="99559"/>
                  <a:pt x="32000" y="99634"/>
                  <a:pt x="32000" y="99709"/>
                </a:cubicBezTo>
                <a:cubicBezTo>
                  <a:pt x="32030" y="99709"/>
                  <a:pt x="32030" y="99784"/>
                  <a:pt x="32067" y="99784"/>
                </a:cubicBezTo>
                <a:cubicBezTo>
                  <a:pt x="32104" y="100010"/>
                  <a:pt x="32140" y="100148"/>
                  <a:pt x="32140" y="100373"/>
                </a:cubicBezTo>
                <a:cubicBezTo>
                  <a:pt x="32140" y="100599"/>
                  <a:pt x="32104" y="100749"/>
                  <a:pt x="32104" y="100975"/>
                </a:cubicBezTo>
                <a:cubicBezTo>
                  <a:pt x="32104" y="100975"/>
                  <a:pt x="32067" y="101038"/>
                  <a:pt x="32067" y="101125"/>
                </a:cubicBezTo>
                <a:cubicBezTo>
                  <a:pt x="32067" y="101263"/>
                  <a:pt x="32067" y="101338"/>
                  <a:pt x="32067" y="101564"/>
                </a:cubicBezTo>
                <a:cubicBezTo>
                  <a:pt x="32067" y="101639"/>
                  <a:pt x="32030" y="101714"/>
                  <a:pt x="32030" y="101865"/>
                </a:cubicBezTo>
                <a:cubicBezTo>
                  <a:pt x="32030" y="101940"/>
                  <a:pt x="32030" y="101940"/>
                  <a:pt x="32000" y="102015"/>
                </a:cubicBezTo>
                <a:cubicBezTo>
                  <a:pt x="32000" y="102090"/>
                  <a:pt x="31963" y="102090"/>
                  <a:pt x="31926" y="102153"/>
                </a:cubicBezTo>
                <a:cubicBezTo>
                  <a:pt x="31926" y="102228"/>
                  <a:pt x="31963" y="102228"/>
                  <a:pt x="31926" y="102303"/>
                </a:cubicBezTo>
                <a:cubicBezTo>
                  <a:pt x="31926" y="102379"/>
                  <a:pt x="31926" y="102379"/>
                  <a:pt x="31889" y="102454"/>
                </a:cubicBezTo>
                <a:cubicBezTo>
                  <a:pt x="31889" y="102529"/>
                  <a:pt x="31852" y="102529"/>
                  <a:pt x="31852" y="102604"/>
                </a:cubicBezTo>
                <a:cubicBezTo>
                  <a:pt x="31816" y="102679"/>
                  <a:pt x="31816" y="102679"/>
                  <a:pt x="31779" y="102755"/>
                </a:cubicBezTo>
                <a:lnTo>
                  <a:pt x="31742" y="102830"/>
                </a:lnTo>
                <a:cubicBezTo>
                  <a:pt x="31742" y="103131"/>
                  <a:pt x="31742" y="103131"/>
                  <a:pt x="31742" y="103131"/>
                </a:cubicBezTo>
                <a:cubicBezTo>
                  <a:pt x="31742" y="103206"/>
                  <a:pt x="31742" y="103268"/>
                  <a:pt x="31742" y="103344"/>
                </a:cubicBezTo>
                <a:cubicBezTo>
                  <a:pt x="31742" y="103419"/>
                  <a:pt x="31742" y="103419"/>
                  <a:pt x="31742" y="103569"/>
                </a:cubicBezTo>
                <a:lnTo>
                  <a:pt x="31742" y="103644"/>
                </a:lnTo>
                <a:cubicBezTo>
                  <a:pt x="31742" y="103720"/>
                  <a:pt x="31742" y="103720"/>
                  <a:pt x="31742" y="103795"/>
                </a:cubicBezTo>
                <a:cubicBezTo>
                  <a:pt x="31742" y="103870"/>
                  <a:pt x="31705" y="103870"/>
                  <a:pt x="31705" y="103945"/>
                </a:cubicBezTo>
                <a:cubicBezTo>
                  <a:pt x="31669" y="104020"/>
                  <a:pt x="31669" y="104020"/>
                  <a:pt x="31669" y="104096"/>
                </a:cubicBezTo>
                <a:cubicBezTo>
                  <a:pt x="31632" y="104171"/>
                  <a:pt x="31595" y="104171"/>
                  <a:pt x="31595" y="104233"/>
                </a:cubicBezTo>
                <a:cubicBezTo>
                  <a:pt x="31558" y="104309"/>
                  <a:pt x="31558" y="104309"/>
                  <a:pt x="31558" y="104384"/>
                </a:cubicBezTo>
                <a:cubicBezTo>
                  <a:pt x="31558" y="104459"/>
                  <a:pt x="31485" y="104534"/>
                  <a:pt x="31454" y="104609"/>
                </a:cubicBezTo>
                <a:cubicBezTo>
                  <a:pt x="31454" y="104609"/>
                  <a:pt x="31418" y="104609"/>
                  <a:pt x="31381" y="104685"/>
                </a:cubicBezTo>
                <a:cubicBezTo>
                  <a:pt x="31381" y="104760"/>
                  <a:pt x="31381" y="104760"/>
                  <a:pt x="31344" y="104835"/>
                </a:cubicBezTo>
                <a:cubicBezTo>
                  <a:pt x="31344" y="104835"/>
                  <a:pt x="31344" y="104910"/>
                  <a:pt x="31344" y="104985"/>
                </a:cubicBezTo>
                <a:cubicBezTo>
                  <a:pt x="31344" y="105061"/>
                  <a:pt x="31418" y="105061"/>
                  <a:pt x="31418" y="105136"/>
                </a:cubicBezTo>
                <a:cubicBezTo>
                  <a:pt x="31418" y="105136"/>
                  <a:pt x="31418" y="105211"/>
                  <a:pt x="31418" y="105286"/>
                </a:cubicBezTo>
                <a:cubicBezTo>
                  <a:pt x="31418" y="105349"/>
                  <a:pt x="31454" y="105424"/>
                  <a:pt x="31454" y="105574"/>
                </a:cubicBezTo>
                <a:lnTo>
                  <a:pt x="31454" y="105650"/>
                </a:lnTo>
                <a:cubicBezTo>
                  <a:pt x="31454" y="105725"/>
                  <a:pt x="31485" y="105800"/>
                  <a:pt x="31485" y="105800"/>
                </a:cubicBezTo>
                <a:cubicBezTo>
                  <a:pt x="31485" y="105950"/>
                  <a:pt x="31485" y="106026"/>
                  <a:pt x="31485" y="106101"/>
                </a:cubicBezTo>
                <a:cubicBezTo>
                  <a:pt x="31485" y="106389"/>
                  <a:pt x="31485" y="106539"/>
                  <a:pt x="31418" y="106690"/>
                </a:cubicBezTo>
                <a:cubicBezTo>
                  <a:pt x="31418" y="106765"/>
                  <a:pt x="31381" y="106840"/>
                  <a:pt x="31381" y="106840"/>
                </a:cubicBezTo>
                <a:cubicBezTo>
                  <a:pt x="31344" y="106915"/>
                  <a:pt x="31307" y="106915"/>
                  <a:pt x="31307" y="106991"/>
                </a:cubicBezTo>
                <a:cubicBezTo>
                  <a:pt x="31271" y="107066"/>
                  <a:pt x="31307" y="107141"/>
                  <a:pt x="31307" y="107291"/>
                </a:cubicBezTo>
                <a:cubicBezTo>
                  <a:pt x="31307" y="107291"/>
                  <a:pt x="31271" y="107367"/>
                  <a:pt x="31307" y="107429"/>
                </a:cubicBezTo>
                <a:lnTo>
                  <a:pt x="31344" y="107504"/>
                </a:lnTo>
                <a:cubicBezTo>
                  <a:pt x="31381" y="107655"/>
                  <a:pt x="31381" y="107655"/>
                  <a:pt x="31381" y="107655"/>
                </a:cubicBezTo>
                <a:cubicBezTo>
                  <a:pt x="31418" y="107805"/>
                  <a:pt x="31454" y="107880"/>
                  <a:pt x="31454" y="107956"/>
                </a:cubicBezTo>
                <a:cubicBezTo>
                  <a:pt x="31454" y="108031"/>
                  <a:pt x="31418" y="108031"/>
                  <a:pt x="31418" y="108106"/>
                </a:cubicBezTo>
                <a:cubicBezTo>
                  <a:pt x="31381" y="108106"/>
                  <a:pt x="31344" y="108106"/>
                  <a:pt x="31307" y="108181"/>
                </a:cubicBezTo>
                <a:cubicBezTo>
                  <a:pt x="31271" y="108181"/>
                  <a:pt x="31234" y="108181"/>
                  <a:pt x="31234" y="108256"/>
                </a:cubicBezTo>
                <a:cubicBezTo>
                  <a:pt x="31197" y="108332"/>
                  <a:pt x="31197" y="108332"/>
                  <a:pt x="31197" y="108407"/>
                </a:cubicBezTo>
                <a:cubicBezTo>
                  <a:pt x="31197" y="108469"/>
                  <a:pt x="31197" y="108469"/>
                  <a:pt x="31197" y="108545"/>
                </a:cubicBezTo>
                <a:cubicBezTo>
                  <a:pt x="31160" y="108620"/>
                  <a:pt x="31124" y="108620"/>
                  <a:pt x="31124" y="108695"/>
                </a:cubicBezTo>
                <a:cubicBezTo>
                  <a:pt x="31124" y="108695"/>
                  <a:pt x="31124" y="108770"/>
                  <a:pt x="31124" y="108845"/>
                </a:cubicBezTo>
                <a:cubicBezTo>
                  <a:pt x="31087" y="108921"/>
                  <a:pt x="31087" y="108996"/>
                  <a:pt x="31087" y="109071"/>
                </a:cubicBezTo>
                <a:cubicBezTo>
                  <a:pt x="31087" y="109146"/>
                  <a:pt x="31087" y="109221"/>
                  <a:pt x="31124" y="109297"/>
                </a:cubicBezTo>
                <a:cubicBezTo>
                  <a:pt x="31160" y="109297"/>
                  <a:pt x="31197" y="109297"/>
                  <a:pt x="31197" y="109372"/>
                </a:cubicBezTo>
                <a:cubicBezTo>
                  <a:pt x="31234" y="109372"/>
                  <a:pt x="31234" y="109447"/>
                  <a:pt x="31271" y="109447"/>
                </a:cubicBezTo>
                <a:cubicBezTo>
                  <a:pt x="31485" y="109447"/>
                  <a:pt x="31485" y="109447"/>
                  <a:pt x="31485" y="109447"/>
                </a:cubicBezTo>
                <a:cubicBezTo>
                  <a:pt x="31558" y="108181"/>
                  <a:pt x="31558" y="108181"/>
                  <a:pt x="31558" y="108181"/>
                </a:cubicBezTo>
                <a:cubicBezTo>
                  <a:pt x="31816" y="108181"/>
                  <a:pt x="31816" y="108181"/>
                  <a:pt x="31816" y="108181"/>
                </a:cubicBezTo>
                <a:cubicBezTo>
                  <a:pt x="31816" y="108545"/>
                  <a:pt x="31816" y="108545"/>
                  <a:pt x="31816" y="108545"/>
                </a:cubicBezTo>
                <a:cubicBezTo>
                  <a:pt x="31779" y="108620"/>
                  <a:pt x="31779" y="108695"/>
                  <a:pt x="31779" y="108695"/>
                </a:cubicBezTo>
                <a:cubicBezTo>
                  <a:pt x="31742" y="108770"/>
                  <a:pt x="31705" y="108770"/>
                  <a:pt x="31705" y="108770"/>
                </a:cubicBezTo>
                <a:cubicBezTo>
                  <a:pt x="31669" y="108845"/>
                  <a:pt x="31669" y="108921"/>
                  <a:pt x="31632" y="108921"/>
                </a:cubicBezTo>
                <a:cubicBezTo>
                  <a:pt x="31632" y="109660"/>
                  <a:pt x="31632" y="109660"/>
                  <a:pt x="31632" y="109660"/>
                </a:cubicBezTo>
                <a:cubicBezTo>
                  <a:pt x="31632" y="109735"/>
                  <a:pt x="31595" y="109810"/>
                  <a:pt x="31595" y="109810"/>
                </a:cubicBezTo>
                <a:cubicBezTo>
                  <a:pt x="31558" y="109886"/>
                  <a:pt x="31522" y="109886"/>
                  <a:pt x="31522" y="109961"/>
                </a:cubicBezTo>
                <a:cubicBezTo>
                  <a:pt x="31485" y="109961"/>
                  <a:pt x="31485" y="110036"/>
                  <a:pt x="31485" y="110111"/>
                </a:cubicBezTo>
                <a:cubicBezTo>
                  <a:pt x="31485" y="110111"/>
                  <a:pt x="31485" y="110186"/>
                  <a:pt x="31485" y="110262"/>
                </a:cubicBezTo>
                <a:cubicBezTo>
                  <a:pt x="31485" y="110412"/>
                  <a:pt x="31522" y="110487"/>
                  <a:pt x="31522" y="110700"/>
                </a:cubicBezTo>
                <a:cubicBezTo>
                  <a:pt x="31522" y="110851"/>
                  <a:pt x="31522" y="110926"/>
                  <a:pt x="31522" y="111151"/>
                </a:cubicBezTo>
                <a:cubicBezTo>
                  <a:pt x="31522" y="111151"/>
                  <a:pt x="31485" y="111227"/>
                  <a:pt x="31485" y="111302"/>
                </a:cubicBezTo>
                <a:cubicBezTo>
                  <a:pt x="31418" y="111151"/>
                  <a:pt x="31418" y="111151"/>
                  <a:pt x="31418" y="111151"/>
                </a:cubicBezTo>
                <a:cubicBezTo>
                  <a:pt x="31381" y="111151"/>
                  <a:pt x="31381" y="111076"/>
                  <a:pt x="31344" y="111001"/>
                </a:cubicBezTo>
                <a:lnTo>
                  <a:pt x="31307" y="111001"/>
                </a:lnTo>
                <a:cubicBezTo>
                  <a:pt x="31271" y="110926"/>
                  <a:pt x="31307" y="110851"/>
                  <a:pt x="31307" y="110851"/>
                </a:cubicBezTo>
                <a:cubicBezTo>
                  <a:pt x="31307" y="110700"/>
                  <a:pt x="31307" y="110700"/>
                  <a:pt x="31307" y="110700"/>
                </a:cubicBezTo>
                <a:cubicBezTo>
                  <a:pt x="31307" y="110550"/>
                  <a:pt x="31271" y="110487"/>
                  <a:pt x="31271" y="110412"/>
                </a:cubicBezTo>
                <a:lnTo>
                  <a:pt x="31271" y="110487"/>
                </a:lnTo>
                <a:cubicBezTo>
                  <a:pt x="31234" y="110487"/>
                  <a:pt x="31197" y="110487"/>
                  <a:pt x="31160" y="110487"/>
                </a:cubicBezTo>
                <a:cubicBezTo>
                  <a:pt x="31160" y="110926"/>
                  <a:pt x="31160" y="110926"/>
                  <a:pt x="31160" y="110926"/>
                </a:cubicBezTo>
                <a:cubicBezTo>
                  <a:pt x="31197" y="110926"/>
                  <a:pt x="31234" y="110926"/>
                  <a:pt x="31234" y="110926"/>
                </a:cubicBezTo>
                <a:cubicBezTo>
                  <a:pt x="31271" y="111001"/>
                  <a:pt x="31271" y="111076"/>
                  <a:pt x="31271" y="111076"/>
                </a:cubicBezTo>
                <a:cubicBezTo>
                  <a:pt x="31307" y="111151"/>
                  <a:pt x="31344" y="111151"/>
                  <a:pt x="31344" y="111227"/>
                </a:cubicBezTo>
                <a:cubicBezTo>
                  <a:pt x="31344" y="111227"/>
                  <a:pt x="31381" y="111302"/>
                  <a:pt x="31381" y="111377"/>
                </a:cubicBezTo>
                <a:lnTo>
                  <a:pt x="31381" y="111452"/>
                </a:lnTo>
                <a:cubicBezTo>
                  <a:pt x="31381" y="111527"/>
                  <a:pt x="31381" y="111603"/>
                  <a:pt x="31381" y="111603"/>
                </a:cubicBezTo>
                <a:cubicBezTo>
                  <a:pt x="31418" y="111740"/>
                  <a:pt x="31381" y="111816"/>
                  <a:pt x="31381" y="111891"/>
                </a:cubicBezTo>
                <a:lnTo>
                  <a:pt x="31344" y="111816"/>
                </a:lnTo>
                <a:close/>
                <a:moveTo>
                  <a:pt x="32214" y="65683"/>
                </a:moveTo>
                <a:lnTo>
                  <a:pt x="32214" y="65683"/>
                </a:lnTo>
                <a:cubicBezTo>
                  <a:pt x="32287" y="65608"/>
                  <a:pt x="32287" y="65470"/>
                  <a:pt x="32361" y="65395"/>
                </a:cubicBezTo>
                <a:cubicBezTo>
                  <a:pt x="32398" y="65395"/>
                  <a:pt x="32471" y="65320"/>
                  <a:pt x="32502" y="65320"/>
                </a:cubicBezTo>
                <a:cubicBezTo>
                  <a:pt x="32539" y="65320"/>
                  <a:pt x="32575" y="65320"/>
                  <a:pt x="32649" y="65320"/>
                </a:cubicBezTo>
                <a:cubicBezTo>
                  <a:pt x="32686" y="65320"/>
                  <a:pt x="32722" y="65395"/>
                  <a:pt x="32759" y="65395"/>
                </a:cubicBezTo>
                <a:cubicBezTo>
                  <a:pt x="32833" y="65395"/>
                  <a:pt x="32869" y="65320"/>
                  <a:pt x="32906" y="65320"/>
                </a:cubicBezTo>
                <a:cubicBezTo>
                  <a:pt x="33016" y="65320"/>
                  <a:pt x="33084" y="65320"/>
                  <a:pt x="33194" y="65320"/>
                </a:cubicBezTo>
                <a:cubicBezTo>
                  <a:pt x="33304" y="65320"/>
                  <a:pt x="33378" y="65244"/>
                  <a:pt x="33488" y="65244"/>
                </a:cubicBezTo>
                <a:cubicBezTo>
                  <a:pt x="33519" y="65244"/>
                  <a:pt x="33562" y="65169"/>
                  <a:pt x="33629" y="65169"/>
                </a:cubicBezTo>
                <a:cubicBezTo>
                  <a:pt x="33666" y="65169"/>
                  <a:pt x="33702" y="65244"/>
                  <a:pt x="33739" y="65244"/>
                </a:cubicBezTo>
                <a:cubicBezTo>
                  <a:pt x="33849" y="65244"/>
                  <a:pt x="33923" y="65320"/>
                  <a:pt x="34033" y="65320"/>
                </a:cubicBezTo>
                <a:cubicBezTo>
                  <a:pt x="34174" y="65320"/>
                  <a:pt x="34174" y="65320"/>
                  <a:pt x="34174" y="65320"/>
                </a:cubicBezTo>
                <a:cubicBezTo>
                  <a:pt x="34248" y="65320"/>
                  <a:pt x="34248" y="65169"/>
                  <a:pt x="34321" y="65169"/>
                </a:cubicBezTo>
                <a:cubicBezTo>
                  <a:pt x="34284" y="65094"/>
                  <a:pt x="34211" y="65094"/>
                  <a:pt x="34174" y="65019"/>
                </a:cubicBezTo>
                <a:cubicBezTo>
                  <a:pt x="34137" y="64868"/>
                  <a:pt x="34174" y="64718"/>
                  <a:pt x="34174" y="64568"/>
                </a:cubicBezTo>
                <a:cubicBezTo>
                  <a:pt x="33996" y="64643"/>
                  <a:pt x="33923" y="64718"/>
                  <a:pt x="33739" y="64718"/>
                </a:cubicBezTo>
                <a:cubicBezTo>
                  <a:pt x="33629" y="64718"/>
                  <a:pt x="33629" y="64718"/>
                  <a:pt x="33629" y="64718"/>
                </a:cubicBezTo>
                <a:cubicBezTo>
                  <a:pt x="33519" y="64718"/>
                  <a:pt x="33488" y="64568"/>
                  <a:pt x="33415" y="64568"/>
                </a:cubicBezTo>
                <a:cubicBezTo>
                  <a:pt x="33341" y="64568"/>
                  <a:pt x="33341" y="64568"/>
                  <a:pt x="33341" y="64568"/>
                </a:cubicBezTo>
                <a:cubicBezTo>
                  <a:pt x="33267" y="64568"/>
                  <a:pt x="33267" y="64793"/>
                  <a:pt x="33194" y="64793"/>
                </a:cubicBezTo>
                <a:cubicBezTo>
                  <a:pt x="33157" y="64793"/>
                  <a:pt x="33120" y="64793"/>
                  <a:pt x="33047" y="64793"/>
                </a:cubicBezTo>
                <a:cubicBezTo>
                  <a:pt x="33016" y="64793"/>
                  <a:pt x="32943" y="64793"/>
                  <a:pt x="32906" y="64793"/>
                </a:cubicBezTo>
                <a:cubicBezTo>
                  <a:pt x="32869" y="64793"/>
                  <a:pt x="32833" y="64643"/>
                  <a:pt x="32759" y="64568"/>
                </a:cubicBezTo>
                <a:cubicBezTo>
                  <a:pt x="32722" y="64568"/>
                  <a:pt x="32686" y="64568"/>
                  <a:pt x="32649" y="64492"/>
                </a:cubicBezTo>
                <a:cubicBezTo>
                  <a:pt x="32575" y="64492"/>
                  <a:pt x="32539" y="64355"/>
                  <a:pt x="32502" y="64279"/>
                </a:cubicBezTo>
                <a:cubicBezTo>
                  <a:pt x="32398" y="64279"/>
                  <a:pt x="32324" y="64279"/>
                  <a:pt x="32214" y="64279"/>
                </a:cubicBezTo>
                <a:cubicBezTo>
                  <a:pt x="32104" y="64279"/>
                  <a:pt x="32030" y="64204"/>
                  <a:pt x="31926" y="64204"/>
                </a:cubicBezTo>
                <a:cubicBezTo>
                  <a:pt x="31816" y="64204"/>
                  <a:pt x="31779" y="64279"/>
                  <a:pt x="31669" y="64279"/>
                </a:cubicBezTo>
                <a:cubicBezTo>
                  <a:pt x="31669" y="65169"/>
                  <a:pt x="31669" y="65169"/>
                  <a:pt x="31669" y="65169"/>
                </a:cubicBezTo>
                <a:cubicBezTo>
                  <a:pt x="31705" y="65244"/>
                  <a:pt x="31742" y="65395"/>
                  <a:pt x="31779" y="65470"/>
                </a:cubicBezTo>
                <a:cubicBezTo>
                  <a:pt x="31852" y="65545"/>
                  <a:pt x="31889" y="65608"/>
                  <a:pt x="31926" y="65683"/>
                </a:cubicBezTo>
                <a:cubicBezTo>
                  <a:pt x="32067" y="65683"/>
                  <a:pt x="32067" y="65683"/>
                  <a:pt x="32067" y="65683"/>
                </a:cubicBezTo>
                <a:cubicBezTo>
                  <a:pt x="32140" y="65683"/>
                  <a:pt x="32177" y="65683"/>
                  <a:pt x="32214" y="65683"/>
                </a:cubicBezTo>
                <a:close/>
                <a:moveTo>
                  <a:pt x="30578" y="65470"/>
                </a:moveTo>
                <a:lnTo>
                  <a:pt x="30578" y="65470"/>
                </a:lnTo>
                <a:cubicBezTo>
                  <a:pt x="30542" y="65395"/>
                  <a:pt x="30578" y="65244"/>
                  <a:pt x="30542" y="65169"/>
                </a:cubicBezTo>
                <a:cubicBezTo>
                  <a:pt x="30505" y="65094"/>
                  <a:pt x="30437" y="65169"/>
                  <a:pt x="30401" y="65094"/>
                </a:cubicBezTo>
                <a:cubicBezTo>
                  <a:pt x="30364" y="65019"/>
                  <a:pt x="30327" y="64944"/>
                  <a:pt x="30254" y="64944"/>
                </a:cubicBezTo>
                <a:cubicBezTo>
                  <a:pt x="29856" y="64944"/>
                  <a:pt x="29856" y="64944"/>
                  <a:pt x="29856" y="64944"/>
                </a:cubicBezTo>
                <a:cubicBezTo>
                  <a:pt x="29892" y="65094"/>
                  <a:pt x="29892" y="65244"/>
                  <a:pt x="29960" y="65320"/>
                </a:cubicBezTo>
                <a:cubicBezTo>
                  <a:pt x="30033" y="65320"/>
                  <a:pt x="30070" y="65244"/>
                  <a:pt x="30107" y="65320"/>
                </a:cubicBezTo>
                <a:cubicBezTo>
                  <a:pt x="30180" y="65395"/>
                  <a:pt x="30217" y="65395"/>
                  <a:pt x="30254" y="65470"/>
                </a:cubicBezTo>
                <a:cubicBezTo>
                  <a:pt x="30290" y="65545"/>
                  <a:pt x="30254" y="65608"/>
                  <a:pt x="30290" y="65758"/>
                </a:cubicBezTo>
                <a:cubicBezTo>
                  <a:pt x="30327" y="65683"/>
                  <a:pt x="30401" y="65758"/>
                  <a:pt x="30437" y="65758"/>
                </a:cubicBezTo>
                <a:cubicBezTo>
                  <a:pt x="30505" y="65683"/>
                  <a:pt x="30505" y="65545"/>
                  <a:pt x="30578" y="65470"/>
                </a:cubicBezTo>
                <a:close/>
                <a:moveTo>
                  <a:pt x="31197" y="63828"/>
                </a:moveTo>
                <a:lnTo>
                  <a:pt x="31197" y="63828"/>
                </a:lnTo>
                <a:cubicBezTo>
                  <a:pt x="31124" y="63603"/>
                  <a:pt x="31050" y="63452"/>
                  <a:pt x="30946" y="63314"/>
                </a:cubicBezTo>
                <a:cubicBezTo>
                  <a:pt x="30836" y="63164"/>
                  <a:pt x="30799" y="62938"/>
                  <a:pt x="30652" y="62938"/>
                </a:cubicBezTo>
                <a:cubicBezTo>
                  <a:pt x="30505" y="62938"/>
                  <a:pt x="30505" y="62938"/>
                  <a:pt x="30505" y="62938"/>
                </a:cubicBezTo>
                <a:cubicBezTo>
                  <a:pt x="30364" y="62938"/>
                  <a:pt x="30327" y="62938"/>
                  <a:pt x="30180" y="62938"/>
                </a:cubicBezTo>
                <a:cubicBezTo>
                  <a:pt x="30143" y="62938"/>
                  <a:pt x="30107" y="62938"/>
                  <a:pt x="30033" y="62938"/>
                </a:cubicBezTo>
                <a:cubicBezTo>
                  <a:pt x="29996" y="62938"/>
                  <a:pt x="29960" y="62863"/>
                  <a:pt x="29892" y="62788"/>
                </a:cubicBezTo>
                <a:cubicBezTo>
                  <a:pt x="29856" y="62713"/>
                  <a:pt x="29856" y="62562"/>
                  <a:pt x="29819" y="62487"/>
                </a:cubicBezTo>
                <a:cubicBezTo>
                  <a:pt x="29745" y="62487"/>
                  <a:pt x="29709" y="62412"/>
                  <a:pt x="29672" y="62349"/>
                </a:cubicBezTo>
                <a:cubicBezTo>
                  <a:pt x="29562" y="62274"/>
                  <a:pt x="29488" y="62199"/>
                  <a:pt x="29384" y="62124"/>
                </a:cubicBezTo>
                <a:cubicBezTo>
                  <a:pt x="29237" y="61973"/>
                  <a:pt x="29237" y="61973"/>
                  <a:pt x="29237" y="61973"/>
                </a:cubicBezTo>
                <a:cubicBezTo>
                  <a:pt x="29200" y="61898"/>
                  <a:pt x="29200" y="61673"/>
                  <a:pt x="29127" y="61673"/>
                </a:cubicBezTo>
                <a:cubicBezTo>
                  <a:pt x="29053" y="61597"/>
                  <a:pt x="28980" y="61673"/>
                  <a:pt x="28912" y="61673"/>
                </a:cubicBezTo>
                <a:cubicBezTo>
                  <a:pt x="28839" y="61673"/>
                  <a:pt x="28765" y="61673"/>
                  <a:pt x="28692" y="61673"/>
                </a:cubicBezTo>
                <a:cubicBezTo>
                  <a:pt x="28618" y="61673"/>
                  <a:pt x="28618" y="61823"/>
                  <a:pt x="28545" y="61823"/>
                </a:cubicBezTo>
                <a:cubicBezTo>
                  <a:pt x="28471" y="61823"/>
                  <a:pt x="28471" y="61748"/>
                  <a:pt x="28398" y="61748"/>
                </a:cubicBezTo>
                <a:cubicBezTo>
                  <a:pt x="28110" y="61748"/>
                  <a:pt x="28110" y="61748"/>
                  <a:pt x="28110" y="61748"/>
                </a:cubicBezTo>
                <a:cubicBezTo>
                  <a:pt x="28036" y="61748"/>
                  <a:pt x="28000" y="61673"/>
                  <a:pt x="27963" y="61748"/>
                </a:cubicBezTo>
                <a:cubicBezTo>
                  <a:pt x="27895" y="61748"/>
                  <a:pt x="27852" y="61673"/>
                  <a:pt x="27822" y="61748"/>
                </a:cubicBezTo>
                <a:cubicBezTo>
                  <a:pt x="27748" y="61823"/>
                  <a:pt x="27712" y="61973"/>
                  <a:pt x="27712" y="62199"/>
                </a:cubicBezTo>
                <a:cubicBezTo>
                  <a:pt x="27712" y="62349"/>
                  <a:pt x="27785" y="62487"/>
                  <a:pt x="27852" y="62562"/>
                </a:cubicBezTo>
                <a:cubicBezTo>
                  <a:pt x="27926" y="62713"/>
                  <a:pt x="28036" y="62713"/>
                  <a:pt x="28147" y="62713"/>
                </a:cubicBezTo>
                <a:cubicBezTo>
                  <a:pt x="28220" y="62713"/>
                  <a:pt x="28257" y="62713"/>
                  <a:pt x="28294" y="62713"/>
                </a:cubicBezTo>
                <a:cubicBezTo>
                  <a:pt x="28398" y="62638"/>
                  <a:pt x="28471" y="62412"/>
                  <a:pt x="28581" y="62349"/>
                </a:cubicBezTo>
                <a:cubicBezTo>
                  <a:pt x="28618" y="62349"/>
                  <a:pt x="28655" y="62349"/>
                  <a:pt x="28728" y="62349"/>
                </a:cubicBezTo>
                <a:cubicBezTo>
                  <a:pt x="28912" y="62349"/>
                  <a:pt x="29016" y="62487"/>
                  <a:pt x="29127" y="62713"/>
                </a:cubicBezTo>
                <a:cubicBezTo>
                  <a:pt x="29200" y="62788"/>
                  <a:pt x="29163" y="62938"/>
                  <a:pt x="29200" y="63014"/>
                </a:cubicBezTo>
                <a:cubicBezTo>
                  <a:pt x="29237" y="63089"/>
                  <a:pt x="29310" y="63089"/>
                  <a:pt x="29347" y="63089"/>
                </a:cubicBezTo>
                <a:cubicBezTo>
                  <a:pt x="29415" y="63089"/>
                  <a:pt x="29415" y="63239"/>
                  <a:pt x="29488" y="63239"/>
                </a:cubicBezTo>
                <a:cubicBezTo>
                  <a:pt x="29562" y="63239"/>
                  <a:pt x="29598" y="63164"/>
                  <a:pt x="29672" y="63239"/>
                </a:cubicBezTo>
                <a:cubicBezTo>
                  <a:pt x="29745" y="63239"/>
                  <a:pt x="29745" y="63452"/>
                  <a:pt x="29819" y="63527"/>
                </a:cubicBezTo>
                <a:cubicBezTo>
                  <a:pt x="29892" y="63678"/>
                  <a:pt x="29996" y="63828"/>
                  <a:pt x="30107" y="63828"/>
                </a:cubicBezTo>
                <a:lnTo>
                  <a:pt x="31197" y="63828"/>
                </a:lnTo>
                <a:close/>
                <a:moveTo>
                  <a:pt x="48085" y="25040"/>
                </a:moveTo>
                <a:lnTo>
                  <a:pt x="48085" y="25040"/>
                </a:lnTo>
                <a:cubicBezTo>
                  <a:pt x="48159" y="24965"/>
                  <a:pt x="48159" y="24889"/>
                  <a:pt x="48232" y="24889"/>
                </a:cubicBezTo>
                <a:cubicBezTo>
                  <a:pt x="48269" y="24889"/>
                  <a:pt x="48343" y="24889"/>
                  <a:pt x="48373" y="24889"/>
                </a:cubicBezTo>
                <a:cubicBezTo>
                  <a:pt x="48410" y="24889"/>
                  <a:pt x="48447" y="25040"/>
                  <a:pt x="48483" y="25115"/>
                </a:cubicBezTo>
                <a:cubicBezTo>
                  <a:pt x="48520" y="25190"/>
                  <a:pt x="48594" y="25115"/>
                  <a:pt x="48630" y="25265"/>
                </a:cubicBezTo>
                <a:cubicBezTo>
                  <a:pt x="48667" y="25340"/>
                  <a:pt x="48594" y="25491"/>
                  <a:pt x="48630" y="25566"/>
                </a:cubicBezTo>
                <a:cubicBezTo>
                  <a:pt x="48557" y="25566"/>
                  <a:pt x="48520" y="25491"/>
                  <a:pt x="48483" y="25491"/>
                </a:cubicBezTo>
                <a:cubicBezTo>
                  <a:pt x="48306" y="25491"/>
                  <a:pt x="48232" y="25491"/>
                  <a:pt x="48049" y="25491"/>
                </a:cubicBezTo>
                <a:cubicBezTo>
                  <a:pt x="48012" y="25491"/>
                  <a:pt x="47975" y="25566"/>
                  <a:pt x="47901" y="25566"/>
                </a:cubicBezTo>
                <a:cubicBezTo>
                  <a:pt x="47938" y="26005"/>
                  <a:pt x="47938" y="26005"/>
                  <a:pt x="47938" y="26005"/>
                </a:cubicBezTo>
                <a:cubicBezTo>
                  <a:pt x="48012" y="26005"/>
                  <a:pt x="48049" y="25930"/>
                  <a:pt x="48085" y="25930"/>
                </a:cubicBezTo>
                <a:cubicBezTo>
                  <a:pt x="48373" y="25930"/>
                  <a:pt x="48373" y="25930"/>
                  <a:pt x="48373" y="25930"/>
                </a:cubicBezTo>
                <a:lnTo>
                  <a:pt x="48410" y="26005"/>
                </a:lnTo>
                <a:cubicBezTo>
                  <a:pt x="48410" y="26606"/>
                  <a:pt x="48410" y="26606"/>
                  <a:pt x="48410" y="26606"/>
                </a:cubicBezTo>
                <a:cubicBezTo>
                  <a:pt x="48483" y="26895"/>
                  <a:pt x="48483" y="26895"/>
                  <a:pt x="48483" y="26895"/>
                </a:cubicBezTo>
                <a:cubicBezTo>
                  <a:pt x="48630" y="26895"/>
                  <a:pt x="48630" y="26895"/>
                  <a:pt x="48630" y="26895"/>
                </a:cubicBezTo>
                <a:cubicBezTo>
                  <a:pt x="48667" y="26895"/>
                  <a:pt x="48704" y="26832"/>
                  <a:pt x="48741" y="26832"/>
                </a:cubicBezTo>
                <a:cubicBezTo>
                  <a:pt x="48851" y="26832"/>
                  <a:pt x="48918" y="26832"/>
                  <a:pt x="49029" y="26832"/>
                </a:cubicBezTo>
                <a:cubicBezTo>
                  <a:pt x="49176" y="26832"/>
                  <a:pt x="49176" y="26832"/>
                  <a:pt x="49176" y="26832"/>
                </a:cubicBezTo>
                <a:cubicBezTo>
                  <a:pt x="49212" y="26832"/>
                  <a:pt x="49286" y="26744"/>
                  <a:pt x="49323" y="26832"/>
                </a:cubicBezTo>
                <a:cubicBezTo>
                  <a:pt x="49396" y="26895"/>
                  <a:pt x="49359" y="27045"/>
                  <a:pt x="49427" y="27120"/>
                </a:cubicBezTo>
                <a:cubicBezTo>
                  <a:pt x="49464" y="27120"/>
                  <a:pt x="49500" y="27195"/>
                  <a:pt x="49574" y="27271"/>
                </a:cubicBezTo>
                <a:cubicBezTo>
                  <a:pt x="49647" y="27271"/>
                  <a:pt x="49684" y="27271"/>
                  <a:pt x="49758" y="27271"/>
                </a:cubicBezTo>
                <a:cubicBezTo>
                  <a:pt x="49868" y="27271"/>
                  <a:pt x="49905" y="27271"/>
                  <a:pt x="49972" y="27271"/>
                </a:cubicBezTo>
                <a:cubicBezTo>
                  <a:pt x="50045" y="27195"/>
                  <a:pt x="50082" y="27120"/>
                  <a:pt x="50119" y="27045"/>
                </a:cubicBezTo>
                <a:cubicBezTo>
                  <a:pt x="50192" y="26895"/>
                  <a:pt x="50156" y="26744"/>
                  <a:pt x="50229" y="26681"/>
                </a:cubicBezTo>
                <a:cubicBezTo>
                  <a:pt x="50266" y="26606"/>
                  <a:pt x="50303" y="26531"/>
                  <a:pt x="50376" y="26456"/>
                </a:cubicBezTo>
                <a:cubicBezTo>
                  <a:pt x="50413" y="26456"/>
                  <a:pt x="50444" y="26456"/>
                  <a:pt x="50517" y="26456"/>
                </a:cubicBezTo>
                <a:cubicBezTo>
                  <a:pt x="50591" y="26381"/>
                  <a:pt x="50591" y="26230"/>
                  <a:pt x="50627" y="26155"/>
                </a:cubicBezTo>
                <a:cubicBezTo>
                  <a:pt x="50738" y="26080"/>
                  <a:pt x="50811" y="26005"/>
                  <a:pt x="50921" y="25930"/>
                </a:cubicBezTo>
                <a:cubicBezTo>
                  <a:pt x="51099" y="25930"/>
                  <a:pt x="51246" y="25930"/>
                  <a:pt x="51467" y="25930"/>
                </a:cubicBezTo>
                <a:cubicBezTo>
                  <a:pt x="51467" y="25416"/>
                  <a:pt x="51467" y="25416"/>
                  <a:pt x="51467" y="25416"/>
                </a:cubicBezTo>
                <a:cubicBezTo>
                  <a:pt x="51430" y="25265"/>
                  <a:pt x="51430" y="25115"/>
                  <a:pt x="51393" y="25115"/>
                </a:cubicBezTo>
                <a:cubicBezTo>
                  <a:pt x="51246" y="24965"/>
                  <a:pt x="51246" y="24965"/>
                  <a:pt x="51246" y="24965"/>
                </a:cubicBezTo>
                <a:cubicBezTo>
                  <a:pt x="51209" y="24889"/>
                  <a:pt x="51136" y="24965"/>
                  <a:pt x="51099" y="24965"/>
                </a:cubicBezTo>
                <a:cubicBezTo>
                  <a:pt x="51099" y="24814"/>
                  <a:pt x="51099" y="24751"/>
                  <a:pt x="51099" y="24664"/>
                </a:cubicBezTo>
                <a:cubicBezTo>
                  <a:pt x="51099" y="24526"/>
                  <a:pt x="51173" y="24526"/>
                  <a:pt x="51173" y="24375"/>
                </a:cubicBezTo>
                <a:cubicBezTo>
                  <a:pt x="51173" y="24225"/>
                  <a:pt x="51136" y="24150"/>
                  <a:pt x="51136" y="24000"/>
                </a:cubicBezTo>
                <a:cubicBezTo>
                  <a:pt x="50811" y="24000"/>
                  <a:pt x="50811" y="24000"/>
                  <a:pt x="50811" y="24000"/>
                </a:cubicBezTo>
                <a:cubicBezTo>
                  <a:pt x="50738" y="24000"/>
                  <a:pt x="50701" y="24075"/>
                  <a:pt x="50627" y="24075"/>
                </a:cubicBezTo>
                <a:cubicBezTo>
                  <a:pt x="50591" y="24150"/>
                  <a:pt x="50554" y="24225"/>
                  <a:pt x="50517" y="24300"/>
                </a:cubicBezTo>
                <a:cubicBezTo>
                  <a:pt x="50444" y="24375"/>
                  <a:pt x="50413" y="24451"/>
                  <a:pt x="50339" y="24451"/>
                </a:cubicBezTo>
                <a:cubicBezTo>
                  <a:pt x="50303" y="24451"/>
                  <a:pt x="50303" y="24601"/>
                  <a:pt x="50266" y="24601"/>
                </a:cubicBezTo>
                <a:cubicBezTo>
                  <a:pt x="50192" y="24601"/>
                  <a:pt x="50156" y="24526"/>
                  <a:pt x="50119" y="24526"/>
                </a:cubicBezTo>
                <a:cubicBezTo>
                  <a:pt x="50009" y="24526"/>
                  <a:pt x="49935" y="24451"/>
                  <a:pt x="49831" y="24451"/>
                </a:cubicBezTo>
                <a:cubicBezTo>
                  <a:pt x="49721" y="24451"/>
                  <a:pt x="49647" y="24526"/>
                  <a:pt x="49574" y="24526"/>
                </a:cubicBezTo>
                <a:cubicBezTo>
                  <a:pt x="49427" y="24601"/>
                  <a:pt x="49396" y="24814"/>
                  <a:pt x="49249" y="24814"/>
                </a:cubicBezTo>
                <a:cubicBezTo>
                  <a:pt x="48955" y="24814"/>
                  <a:pt x="48955" y="24814"/>
                  <a:pt x="48955" y="24814"/>
                </a:cubicBezTo>
                <a:cubicBezTo>
                  <a:pt x="48955" y="24526"/>
                  <a:pt x="48955" y="24526"/>
                  <a:pt x="48955" y="24526"/>
                </a:cubicBezTo>
                <a:cubicBezTo>
                  <a:pt x="48955" y="24225"/>
                  <a:pt x="48955" y="24225"/>
                  <a:pt x="48955" y="24225"/>
                </a:cubicBezTo>
                <a:cubicBezTo>
                  <a:pt x="48955" y="24075"/>
                  <a:pt x="48882" y="24075"/>
                  <a:pt x="48851" y="23924"/>
                </a:cubicBezTo>
                <a:cubicBezTo>
                  <a:pt x="48741" y="24000"/>
                  <a:pt x="48741" y="24000"/>
                  <a:pt x="48741" y="24000"/>
                </a:cubicBezTo>
                <a:cubicBezTo>
                  <a:pt x="48741" y="24300"/>
                  <a:pt x="48741" y="24300"/>
                  <a:pt x="48741" y="24300"/>
                </a:cubicBezTo>
                <a:cubicBezTo>
                  <a:pt x="48630" y="24225"/>
                  <a:pt x="48594" y="24150"/>
                  <a:pt x="48520" y="24150"/>
                </a:cubicBezTo>
                <a:cubicBezTo>
                  <a:pt x="48447" y="24150"/>
                  <a:pt x="48373" y="24225"/>
                  <a:pt x="48306" y="24225"/>
                </a:cubicBezTo>
                <a:cubicBezTo>
                  <a:pt x="48269" y="24225"/>
                  <a:pt x="48196" y="24225"/>
                  <a:pt x="48159" y="24225"/>
                </a:cubicBezTo>
                <a:cubicBezTo>
                  <a:pt x="48122" y="24300"/>
                  <a:pt x="48049" y="24300"/>
                  <a:pt x="48012" y="24375"/>
                </a:cubicBezTo>
                <a:cubicBezTo>
                  <a:pt x="47975" y="24451"/>
                  <a:pt x="47901" y="24526"/>
                  <a:pt x="47901" y="24664"/>
                </a:cubicBezTo>
                <a:cubicBezTo>
                  <a:pt x="47901" y="24814"/>
                  <a:pt x="47938" y="24889"/>
                  <a:pt x="47938" y="25040"/>
                </a:cubicBezTo>
                <a:cubicBezTo>
                  <a:pt x="48012" y="24965"/>
                  <a:pt x="48049" y="25040"/>
                  <a:pt x="48085" y="25040"/>
                </a:cubicBezTo>
                <a:close/>
                <a:moveTo>
                  <a:pt x="37335" y="39314"/>
                </a:moveTo>
                <a:lnTo>
                  <a:pt x="37335" y="39314"/>
                </a:lnTo>
                <a:cubicBezTo>
                  <a:pt x="37261" y="39377"/>
                  <a:pt x="37225" y="39377"/>
                  <a:pt x="37188" y="39452"/>
                </a:cubicBezTo>
                <a:cubicBezTo>
                  <a:pt x="37151" y="39527"/>
                  <a:pt x="37188" y="39678"/>
                  <a:pt x="37188" y="39753"/>
                </a:cubicBezTo>
                <a:cubicBezTo>
                  <a:pt x="37151" y="39903"/>
                  <a:pt x="37151" y="39979"/>
                  <a:pt x="37151" y="40129"/>
                </a:cubicBezTo>
                <a:cubicBezTo>
                  <a:pt x="37151" y="40279"/>
                  <a:pt x="37084" y="40279"/>
                  <a:pt x="37047" y="40417"/>
                </a:cubicBezTo>
                <a:cubicBezTo>
                  <a:pt x="37010" y="40492"/>
                  <a:pt x="36973" y="40568"/>
                  <a:pt x="36937" y="40718"/>
                </a:cubicBezTo>
                <a:cubicBezTo>
                  <a:pt x="36863" y="40868"/>
                  <a:pt x="36790" y="41094"/>
                  <a:pt x="36679" y="41244"/>
                </a:cubicBezTo>
                <a:cubicBezTo>
                  <a:pt x="36539" y="41533"/>
                  <a:pt x="36428" y="41758"/>
                  <a:pt x="36428" y="42209"/>
                </a:cubicBezTo>
                <a:cubicBezTo>
                  <a:pt x="36428" y="42360"/>
                  <a:pt x="36465" y="42435"/>
                  <a:pt x="36465" y="42573"/>
                </a:cubicBezTo>
                <a:cubicBezTo>
                  <a:pt x="37445" y="42573"/>
                  <a:pt x="37445" y="42573"/>
                  <a:pt x="37445" y="42573"/>
                </a:cubicBezTo>
                <a:cubicBezTo>
                  <a:pt x="37586" y="42573"/>
                  <a:pt x="37660" y="42798"/>
                  <a:pt x="37733" y="42949"/>
                </a:cubicBezTo>
                <a:cubicBezTo>
                  <a:pt x="37843" y="43174"/>
                  <a:pt x="37880" y="43325"/>
                  <a:pt x="38027" y="43400"/>
                </a:cubicBezTo>
                <a:cubicBezTo>
                  <a:pt x="38064" y="43325"/>
                  <a:pt x="38131" y="43325"/>
                  <a:pt x="38168" y="43174"/>
                </a:cubicBezTo>
                <a:cubicBezTo>
                  <a:pt x="38168" y="43024"/>
                  <a:pt x="38168" y="42798"/>
                  <a:pt x="38168" y="42648"/>
                </a:cubicBezTo>
                <a:cubicBezTo>
                  <a:pt x="38168" y="42498"/>
                  <a:pt x="38131" y="42435"/>
                  <a:pt x="38131" y="42360"/>
                </a:cubicBezTo>
                <a:cubicBezTo>
                  <a:pt x="38131" y="42059"/>
                  <a:pt x="38205" y="41984"/>
                  <a:pt x="38278" y="41758"/>
                </a:cubicBezTo>
                <a:cubicBezTo>
                  <a:pt x="38241" y="41470"/>
                  <a:pt x="38241" y="41470"/>
                  <a:pt x="38241" y="41470"/>
                </a:cubicBezTo>
                <a:cubicBezTo>
                  <a:pt x="38168" y="41470"/>
                  <a:pt x="38131" y="41533"/>
                  <a:pt x="38101" y="41470"/>
                </a:cubicBezTo>
                <a:cubicBezTo>
                  <a:pt x="37990" y="41395"/>
                  <a:pt x="37917" y="41244"/>
                  <a:pt x="37807" y="41094"/>
                </a:cubicBezTo>
                <a:cubicBezTo>
                  <a:pt x="37733" y="41019"/>
                  <a:pt x="37733" y="40868"/>
                  <a:pt x="37660" y="40868"/>
                </a:cubicBezTo>
                <a:cubicBezTo>
                  <a:pt x="37629" y="40793"/>
                  <a:pt x="37586" y="40793"/>
                  <a:pt x="37519" y="40793"/>
                </a:cubicBezTo>
                <a:cubicBezTo>
                  <a:pt x="37482" y="40718"/>
                  <a:pt x="37445" y="40793"/>
                  <a:pt x="37408" y="40793"/>
                </a:cubicBezTo>
                <a:cubicBezTo>
                  <a:pt x="37335" y="40718"/>
                  <a:pt x="37298" y="40643"/>
                  <a:pt x="37261" y="40643"/>
                </a:cubicBezTo>
                <a:cubicBezTo>
                  <a:pt x="37298" y="40417"/>
                  <a:pt x="37298" y="40204"/>
                  <a:pt x="37372" y="40054"/>
                </a:cubicBezTo>
                <a:cubicBezTo>
                  <a:pt x="37372" y="39979"/>
                  <a:pt x="37482" y="39979"/>
                  <a:pt x="37482" y="39903"/>
                </a:cubicBezTo>
                <a:cubicBezTo>
                  <a:pt x="37519" y="39828"/>
                  <a:pt x="37519" y="39753"/>
                  <a:pt x="37519" y="39603"/>
                </a:cubicBezTo>
                <a:cubicBezTo>
                  <a:pt x="37519" y="39452"/>
                  <a:pt x="37482" y="39452"/>
                  <a:pt x="37445" y="39314"/>
                </a:cubicBezTo>
                <a:cubicBezTo>
                  <a:pt x="37408" y="39377"/>
                  <a:pt x="37372" y="39314"/>
                  <a:pt x="37335" y="39314"/>
                </a:cubicBezTo>
                <a:close/>
                <a:moveTo>
                  <a:pt x="35448" y="40868"/>
                </a:moveTo>
                <a:lnTo>
                  <a:pt x="35448" y="40868"/>
                </a:lnTo>
                <a:cubicBezTo>
                  <a:pt x="35375" y="40868"/>
                  <a:pt x="35338" y="40793"/>
                  <a:pt x="35301" y="40793"/>
                </a:cubicBezTo>
                <a:cubicBezTo>
                  <a:pt x="35264" y="40718"/>
                  <a:pt x="35191" y="40793"/>
                  <a:pt x="35154" y="40793"/>
                </a:cubicBezTo>
                <a:cubicBezTo>
                  <a:pt x="35081" y="40718"/>
                  <a:pt x="35081" y="40643"/>
                  <a:pt x="35013" y="40643"/>
                </a:cubicBezTo>
                <a:cubicBezTo>
                  <a:pt x="34940" y="40568"/>
                  <a:pt x="34940" y="40417"/>
                  <a:pt x="34866" y="40355"/>
                </a:cubicBezTo>
                <a:cubicBezTo>
                  <a:pt x="34830" y="40279"/>
                  <a:pt x="34793" y="40355"/>
                  <a:pt x="34719" y="40355"/>
                </a:cubicBezTo>
                <a:cubicBezTo>
                  <a:pt x="34609" y="40492"/>
                  <a:pt x="34609" y="40492"/>
                  <a:pt x="34609" y="40492"/>
                </a:cubicBezTo>
                <a:cubicBezTo>
                  <a:pt x="34646" y="40492"/>
                  <a:pt x="34683" y="40568"/>
                  <a:pt x="34719" y="40643"/>
                </a:cubicBezTo>
                <a:cubicBezTo>
                  <a:pt x="34793" y="40718"/>
                  <a:pt x="34793" y="40868"/>
                  <a:pt x="34830" y="40868"/>
                </a:cubicBezTo>
                <a:cubicBezTo>
                  <a:pt x="34866" y="40944"/>
                  <a:pt x="34940" y="41019"/>
                  <a:pt x="34977" y="41094"/>
                </a:cubicBezTo>
                <a:cubicBezTo>
                  <a:pt x="35050" y="41244"/>
                  <a:pt x="35081" y="41395"/>
                  <a:pt x="35191" y="41395"/>
                </a:cubicBezTo>
                <a:cubicBezTo>
                  <a:pt x="35264" y="41395"/>
                  <a:pt x="35301" y="41244"/>
                  <a:pt x="35375" y="41094"/>
                </a:cubicBezTo>
                <a:cubicBezTo>
                  <a:pt x="35375" y="41094"/>
                  <a:pt x="35411" y="40944"/>
                  <a:pt x="35448" y="40868"/>
                </a:cubicBezTo>
                <a:close/>
                <a:moveTo>
                  <a:pt x="45286" y="21693"/>
                </a:moveTo>
                <a:lnTo>
                  <a:pt x="45286" y="21693"/>
                </a:lnTo>
                <a:cubicBezTo>
                  <a:pt x="45329" y="21693"/>
                  <a:pt x="45329" y="21693"/>
                  <a:pt x="45329" y="21693"/>
                </a:cubicBezTo>
                <a:cubicBezTo>
                  <a:pt x="45359" y="21693"/>
                  <a:pt x="45359" y="21693"/>
                  <a:pt x="45396" y="21693"/>
                </a:cubicBezTo>
                <a:cubicBezTo>
                  <a:pt x="45396" y="21693"/>
                  <a:pt x="45396" y="21693"/>
                  <a:pt x="45433" y="21693"/>
                </a:cubicBezTo>
                <a:cubicBezTo>
                  <a:pt x="45470" y="21769"/>
                  <a:pt x="45470" y="21769"/>
                  <a:pt x="45470" y="21769"/>
                </a:cubicBezTo>
                <a:cubicBezTo>
                  <a:pt x="45470" y="21769"/>
                  <a:pt x="45470" y="21769"/>
                  <a:pt x="45506" y="21769"/>
                </a:cubicBezTo>
                <a:cubicBezTo>
                  <a:pt x="45506" y="21844"/>
                  <a:pt x="45506" y="21844"/>
                  <a:pt x="45543" y="21844"/>
                </a:cubicBezTo>
                <a:cubicBezTo>
                  <a:pt x="45543" y="21919"/>
                  <a:pt x="45543" y="21919"/>
                  <a:pt x="45543" y="21919"/>
                </a:cubicBezTo>
                <a:cubicBezTo>
                  <a:pt x="45580" y="21919"/>
                  <a:pt x="45617" y="21919"/>
                  <a:pt x="45617" y="21919"/>
                </a:cubicBezTo>
                <a:cubicBezTo>
                  <a:pt x="45690" y="21919"/>
                  <a:pt x="45727" y="21919"/>
                  <a:pt x="45764" y="21919"/>
                </a:cubicBezTo>
                <a:cubicBezTo>
                  <a:pt x="45831" y="21994"/>
                  <a:pt x="45868" y="22069"/>
                  <a:pt x="45905" y="22145"/>
                </a:cubicBezTo>
                <a:cubicBezTo>
                  <a:pt x="45978" y="22220"/>
                  <a:pt x="46015" y="22145"/>
                  <a:pt x="46088" y="22145"/>
                </a:cubicBezTo>
                <a:cubicBezTo>
                  <a:pt x="46125" y="22145"/>
                  <a:pt x="46162" y="22145"/>
                  <a:pt x="46199" y="22145"/>
                </a:cubicBezTo>
                <a:cubicBezTo>
                  <a:pt x="46235" y="22145"/>
                  <a:pt x="46235" y="22069"/>
                  <a:pt x="46272" y="22069"/>
                </a:cubicBezTo>
                <a:cubicBezTo>
                  <a:pt x="46346" y="22069"/>
                  <a:pt x="46376" y="21994"/>
                  <a:pt x="46413" y="21919"/>
                </a:cubicBezTo>
                <a:cubicBezTo>
                  <a:pt x="46450" y="21844"/>
                  <a:pt x="46486" y="21844"/>
                  <a:pt x="46523" y="21769"/>
                </a:cubicBezTo>
                <a:cubicBezTo>
                  <a:pt x="46523" y="21693"/>
                  <a:pt x="46523" y="21618"/>
                  <a:pt x="46560" y="21618"/>
                </a:cubicBezTo>
                <a:cubicBezTo>
                  <a:pt x="46633" y="21556"/>
                  <a:pt x="46670" y="21480"/>
                  <a:pt x="46707" y="21480"/>
                </a:cubicBezTo>
                <a:cubicBezTo>
                  <a:pt x="46744" y="21405"/>
                  <a:pt x="46817" y="21480"/>
                  <a:pt x="46848" y="21480"/>
                </a:cubicBezTo>
                <a:cubicBezTo>
                  <a:pt x="46885" y="21480"/>
                  <a:pt x="46885" y="21405"/>
                  <a:pt x="46921" y="21405"/>
                </a:cubicBezTo>
                <a:cubicBezTo>
                  <a:pt x="46958" y="21405"/>
                  <a:pt x="46995" y="21330"/>
                  <a:pt x="46995" y="21330"/>
                </a:cubicBezTo>
                <a:cubicBezTo>
                  <a:pt x="47032" y="21330"/>
                  <a:pt x="47068" y="21330"/>
                  <a:pt x="47105" y="21330"/>
                </a:cubicBezTo>
                <a:cubicBezTo>
                  <a:pt x="47105" y="21330"/>
                  <a:pt x="47142" y="21255"/>
                  <a:pt x="47179" y="21255"/>
                </a:cubicBezTo>
                <a:cubicBezTo>
                  <a:pt x="47179" y="21255"/>
                  <a:pt x="47215" y="21180"/>
                  <a:pt x="47252" y="21180"/>
                </a:cubicBezTo>
                <a:cubicBezTo>
                  <a:pt x="47252" y="21180"/>
                  <a:pt x="47289" y="21180"/>
                  <a:pt x="47326" y="21180"/>
                </a:cubicBezTo>
                <a:lnTo>
                  <a:pt x="47362" y="21104"/>
                </a:lnTo>
                <a:cubicBezTo>
                  <a:pt x="47393" y="21029"/>
                  <a:pt x="47430" y="21029"/>
                  <a:pt x="47430" y="21029"/>
                </a:cubicBezTo>
                <a:cubicBezTo>
                  <a:pt x="47467" y="20954"/>
                  <a:pt x="47467" y="20879"/>
                  <a:pt x="47503" y="20879"/>
                </a:cubicBezTo>
                <a:cubicBezTo>
                  <a:pt x="47540" y="20804"/>
                  <a:pt x="47540" y="20728"/>
                  <a:pt x="47577" y="20653"/>
                </a:cubicBezTo>
                <a:cubicBezTo>
                  <a:pt x="47577" y="20653"/>
                  <a:pt x="47614" y="20578"/>
                  <a:pt x="47650" y="20503"/>
                </a:cubicBezTo>
                <a:cubicBezTo>
                  <a:pt x="47687" y="20365"/>
                  <a:pt x="47724" y="20290"/>
                  <a:pt x="47797" y="20290"/>
                </a:cubicBezTo>
                <a:cubicBezTo>
                  <a:pt x="48159" y="20290"/>
                  <a:pt x="48159" y="20290"/>
                  <a:pt x="48159" y="20290"/>
                </a:cubicBezTo>
                <a:cubicBezTo>
                  <a:pt x="48196" y="20290"/>
                  <a:pt x="48232" y="20215"/>
                  <a:pt x="48269" y="20139"/>
                </a:cubicBezTo>
                <a:cubicBezTo>
                  <a:pt x="48306" y="20139"/>
                  <a:pt x="48343" y="20064"/>
                  <a:pt x="48343" y="19989"/>
                </a:cubicBezTo>
                <a:cubicBezTo>
                  <a:pt x="48373" y="19989"/>
                  <a:pt x="48410" y="19914"/>
                  <a:pt x="48447" y="19839"/>
                </a:cubicBezTo>
                <a:cubicBezTo>
                  <a:pt x="48447" y="19839"/>
                  <a:pt x="48447" y="19763"/>
                  <a:pt x="48447" y="19688"/>
                </a:cubicBezTo>
                <a:cubicBezTo>
                  <a:pt x="48373" y="19688"/>
                  <a:pt x="48373" y="19688"/>
                  <a:pt x="48373" y="19688"/>
                </a:cubicBezTo>
                <a:cubicBezTo>
                  <a:pt x="48306" y="19763"/>
                  <a:pt x="48269" y="19763"/>
                  <a:pt x="48232" y="19839"/>
                </a:cubicBezTo>
                <a:cubicBezTo>
                  <a:pt x="48232" y="19914"/>
                  <a:pt x="48232" y="19989"/>
                  <a:pt x="48232" y="19989"/>
                </a:cubicBezTo>
                <a:cubicBezTo>
                  <a:pt x="48196" y="20064"/>
                  <a:pt x="48159" y="20064"/>
                  <a:pt x="48085" y="20064"/>
                </a:cubicBezTo>
                <a:cubicBezTo>
                  <a:pt x="48049" y="20064"/>
                  <a:pt x="48049" y="20064"/>
                  <a:pt x="48049" y="20064"/>
                </a:cubicBezTo>
                <a:cubicBezTo>
                  <a:pt x="48012" y="20064"/>
                  <a:pt x="47938" y="19989"/>
                  <a:pt x="47901" y="19914"/>
                </a:cubicBezTo>
                <a:cubicBezTo>
                  <a:pt x="47865" y="19839"/>
                  <a:pt x="47865" y="19688"/>
                  <a:pt x="47797" y="19688"/>
                </a:cubicBezTo>
                <a:cubicBezTo>
                  <a:pt x="47797" y="19613"/>
                  <a:pt x="47761" y="19688"/>
                  <a:pt x="47761" y="19688"/>
                </a:cubicBezTo>
                <a:cubicBezTo>
                  <a:pt x="47687" y="19688"/>
                  <a:pt x="47687" y="19688"/>
                  <a:pt x="47687" y="19688"/>
                </a:cubicBezTo>
                <a:cubicBezTo>
                  <a:pt x="47540" y="19688"/>
                  <a:pt x="47467" y="19688"/>
                  <a:pt x="47362" y="19613"/>
                </a:cubicBezTo>
                <a:cubicBezTo>
                  <a:pt x="47362" y="19538"/>
                  <a:pt x="47326" y="19538"/>
                  <a:pt x="47326" y="19538"/>
                </a:cubicBezTo>
                <a:cubicBezTo>
                  <a:pt x="47289" y="19538"/>
                  <a:pt x="47252" y="19475"/>
                  <a:pt x="47252" y="19475"/>
                </a:cubicBezTo>
                <a:cubicBezTo>
                  <a:pt x="47215" y="19400"/>
                  <a:pt x="47179" y="19400"/>
                  <a:pt x="47179" y="19325"/>
                </a:cubicBezTo>
                <a:cubicBezTo>
                  <a:pt x="47142" y="19250"/>
                  <a:pt x="47142" y="19250"/>
                  <a:pt x="47142" y="19174"/>
                </a:cubicBezTo>
                <a:cubicBezTo>
                  <a:pt x="47142" y="18874"/>
                  <a:pt x="47142" y="18874"/>
                  <a:pt x="47142" y="18874"/>
                </a:cubicBezTo>
                <a:cubicBezTo>
                  <a:pt x="47215" y="18874"/>
                  <a:pt x="47215" y="18798"/>
                  <a:pt x="47289" y="18798"/>
                </a:cubicBezTo>
                <a:cubicBezTo>
                  <a:pt x="47362" y="18798"/>
                  <a:pt x="47393" y="18874"/>
                  <a:pt x="47467" y="18798"/>
                </a:cubicBezTo>
                <a:cubicBezTo>
                  <a:pt x="47503" y="18798"/>
                  <a:pt x="47540" y="18798"/>
                  <a:pt x="47540" y="18798"/>
                </a:cubicBezTo>
                <a:cubicBezTo>
                  <a:pt x="47614" y="18798"/>
                  <a:pt x="47650" y="18798"/>
                  <a:pt x="47724" y="18723"/>
                </a:cubicBezTo>
                <a:cubicBezTo>
                  <a:pt x="47761" y="18648"/>
                  <a:pt x="47797" y="18573"/>
                  <a:pt x="47834" y="18422"/>
                </a:cubicBezTo>
                <a:cubicBezTo>
                  <a:pt x="47865" y="18422"/>
                  <a:pt x="47865" y="18422"/>
                  <a:pt x="47901" y="18498"/>
                </a:cubicBezTo>
                <a:cubicBezTo>
                  <a:pt x="47938" y="18498"/>
                  <a:pt x="47938" y="18573"/>
                  <a:pt x="47938" y="18648"/>
                </a:cubicBezTo>
                <a:cubicBezTo>
                  <a:pt x="47975" y="18723"/>
                  <a:pt x="47938" y="18874"/>
                  <a:pt x="47938" y="18949"/>
                </a:cubicBezTo>
                <a:cubicBezTo>
                  <a:pt x="47938" y="19024"/>
                  <a:pt x="47975" y="19099"/>
                  <a:pt x="47975" y="19099"/>
                </a:cubicBezTo>
                <a:cubicBezTo>
                  <a:pt x="48012" y="19174"/>
                  <a:pt x="48012" y="19250"/>
                  <a:pt x="48012" y="19250"/>
                </a:cubicBezTo>
                <a:cubicBezTo>
                  <a:pt x="48049" y="19400"/>
                  <a:pt x="48122" y="19400"/>
                  <a:pt x="48196" y="19400"/>
                </a:cubicBezTo>
                <a:cubicBezTo>
                  <a:pt x="48232" y="19400"/>
                  <a:pt x="48232" y="19400"/>
                  <a:pt x="48269" y="19325"/>
                </a:cubicBezTo>
                <a:cubicBezTo>
                  <a:pt x="48269" y="19250"/>
                  <a:pt x="48269" y="19174"/>
                  <a:pt x="48269" y="19174"/>
                </a:cubicBezTo>
                <a:cubicBezTo>
                  <a:pt x="48306" y="19024"/>
                  <a:pt x="48373" y="19024"/>
                  <a:pt x="48410" y="18949"/>
                </a:cubicBezTo>
                <a:cubicBezTo>
                  <a:pt x="48483" y="18949"/>
                  <a:pt x="48520" y="18949"/>
                  <a:pt x="48557" y="18949"/>
                </a:cubicBezTo>
                <a:cubicBezTo>
                  <a:pt x="48630" y="18949"/>
                  <a:pt x="48667" y="18949"/>
                  <a:pt x="48741" y="18949"/>
                </a:cubicBezTo>
                <a:cubicBezTo>
                  <a:pt x="48741" y="18949"/>
                  <a:pt x="48777" y="18949"/>
                  <a:pt x="48777" y="18874"/>
                </a:cubicBezTo>
                <a:cubicBezTo>
                  <a:pt x="48777" y="18798"/>
                  <a:pt x="48777" y="18723"/>
                  <a:pt x="48777" y="18648"/>
                </a:cubicBezTo>
                <a:cubicBezTo>
                  <a:pt x="48777" y="18498"/>
                  <a:pt x="48741" y="18422"/>
                  <a:pt x="48704" y="18285"/>
                </a:cubicBezTo>
                <a:cubicBezTo>
                  <a:pt x="48704" y="18209"/>
                  <a:pt x="48667" y="18134"/>
                  <a:pt x="48667" y="18134"/>
                </a:cubicBezTo>
                <a:cubicBezTo>
                  <a:pt x="48594" y="18059"/>
                  <a:pt x="48557" y="18059"/>
                  <a:pt x="48520" y="17984"/>
                </a:cubicBezTo>
                <a:cubicBezTo>
                  <a:pt x="48447" y="17909"/>
                  <a:pt x="48410" y="17833"/>
                  <a:pt x="48373" y="17758"/>
                </a:cubicBezTo>
                <a:cubicBezTo>
                  <a:pt x="48373" y="17608"/>
                  <a:pt x="48410" y="17533"/>
                  <a:pt x="48373" y="17457"/>
                </a:cubicBezTo>
                <a:cubicBezTo>
                  <a:pt x="48373" y="17382"/>
                  <a:pt x="48343" y="17382"/>
                  <a:pt x="48306" y="17382"/>
                </a:cubicBezTo>
                <a:cubicBezTo>
                  <a:pt x="48306" y="17320"/>
                  <a:pt x="48306" y="17244"/>
                  <a:pt x="48306" y="17244"/>
                </a:cubicBezTo>
                <a:cubicBezTo>
                  <a:pt x="48306" y="17169"/>
                  <a:pt x="48306" y="17094"/>
                  <a:pt x="48306" y="17094"/>
                </a:cubicBezTo>
                <a:cubicBezTo>
                  <a:pt x="48306" y="17019"/>
                  <a:pt x="48269" y="17019"/>
                  <a:pt x="48232" y="17019"/>
                </a:cubicBezTo>
                <a:cubicBezTo>
                  <a:pt x="48196" y="16944"/>
                  <a:pt x="48159" y="16944"/>
                  <a:pt x="48085" y="16868"/>
                </a:cubicBezTo>
                <a:cubicBezTo>
                  <a:pt x="48049" y="16868"/>
                  <a:pt x="48049" y="16793"/>
                  <a:pt x="48012" y="16793"/>
                </a:cubicBezTo>
                <a:cubicBezTo>
                  <a:pt x="48049" y="16718"/>
                  <a:pt x="48049" y="16718"/>
                  <a:pt x="48085" y="16643"/>
                </a:cubicBezTo>
                <a:cubicBezTo>
                  <a:pt x="48085" y="16643"/>
                  <a:pt x="48122" y="16643"/>
                  <a:pt x="48159" y="16643"/>
                </a:cubicBezTo>
                <a:cubicBezTo>
                  <a:pt x="48196" y="16643"/>
                  <a:pt x="48232" y="16793"/>
                  <a:pt x="48269" y="16868"/>
                </a:cubicBezTo>
                <a:cubicBezTo>
                  <a:pt x="48306" y="16868"/>
                  <a:pt x="48269" y="17019"/>
                  <a:pt x="48306" y="17019"/>
                </a:cubicBezTo>
                <a:cubicBezTo>
                  <a:pt x="48343" y="17019"/>
                  <a:pt x="48343" y="17019"/>
                  <a:pt x="48373" y="17019"/>
                </a:cubicBezTo>
                <a:cubicBezTo>
                  <a:pt x="48447" y="17019"/>
                  <a:pt x="48447" y="17019"/>
                  <a:pt x="48447" y="17019"/>
                </a:cubicBezTo>
                <a:cubicBezTo>
                  <a:pt x="48483" y="17019"/>
                  <a:pt x="48520" y="16944"/>
                  <a:pt x="48520" y="16944"/>
                </a:cubicBezTo>
                <a:cubicBezTo>
                  <a:pt x="48557" y="16944"/>
                  <a:pt x="48557" y="17019"/>
                  <a:pt x="48594" y="17019"/>
                </a:cubicBezTo>
                <a:cubicBezTo>
                  <a:pt x="48630" y="16793"/>
                  <a:pt x="48630" y="16643"/>
                  <a:pt x="48630" y="16417"/>
                </a:cubicBezTo>
                <a:cubicBezTo>
                  <a:pt x="48630" y="16279"/>
                  <a:pt x="48630" y="16279"/>
                  <a:pt x="48630" y="16279"/>
                </a:cubicBezTo>
                <a:cubicBezTo>
                  <a:pt x="48630" y="16279"/>
                  <a:pt x="48630" y="16204"/>
                  <a:pt x="48630" y="16129"/>
                </a:cubicBezTo>
                <a:cubicBezTo>
                  <a:pt x="48630" y="16129"/>
                  <a:pt x="48667" y="16054"/>
                  <a:pt x="48667" y="15979"/>
                </a:cubicBezTo>
                <a:cubicBezTo>
                  <a:pt x="48667" y="15979"/>
                  <a:pt x="48667" y="15903"/>
                  <a:pt x="48667" y="15828"/>
                </a:cubicBezTo>
                <a:cubicBezTo>
                  <a:pt x="48630" y="15828"/>
                  <a:pt x="48594" y="15828"/>
                  <a:pt x="48594" y="15828"/>
                </a:cubicBezTo>
                <a:cubicBezTo>
                  <a:pt x="48520" y="15753"/>
                  <a:pt x="48483" y="15753"/>
                  <a:pt x="48447" y="15753"/>
                </a:cubicBezTo>
                <a:cubicBezTo>
                  <a:pt x="48373" y="15753"/>
                  <a:pt x="48343" y="15678"/>
                  <a:pt x="48269" y="15753"/>
                </a:cubicBezTo>
                <a:cubicBezTo>
                  <a:pt x="48269" y="15753"/>
                  <a:pt x="48269" y="15828"/>
                  <a:pt x="48269" y="15903"/>
                </a:cubicBezTo>
                <a:cubicBezTo>
                  <a:pt x="48232" y="15903"/>
                  <a:pt x="48196" y="15903"/>
                  <a:pt x="48159" y="15903"/>
                </a:cubicBezTo>
                <a:cubicBezTo>
                  <a:pt x="47938" y="15903"/>
                  <a:pt x="47938" y="15903"/>
                  <a:pt x="47938" y="15903"/>
                </a:cubicBezTo>
                <a:cubicBezTo>
                  <a:pt x="47975" y="15828"/>
                  <a:pt x="47975" y="15753"/>
                  <a:pt x="48012" y="15753"/>
                </a:cubicBezTo>
                <a:cubicBezTo>
                  <a:pt x="48012" y="15678"/>
                  <a:pt x="48049" y="15678"/>
                  <a:pt x="48085" y="15678"/>
                </a:cubicBezTo>
                <a:cubicBezTo>
                  <a:pt x="48085" y="15678"/>
                  <a:pt x="48122" y="15603"/>
                  <a:pt x="48159" y="15603"/>
                </a:cubicBezTo>
                <a:cubicBezTo>
                  <a:pt x="48159" y="15603"/>
                  <a:pt x="48122" y="15527"/>
                  <a:pt x="48159" y="15452"/>
                </a:cubicBezTo>
                <a:cubicBezTo>
                  <a:pt x="48085" y="15452"/>
                  <a:pt x="48049" y="15377"/>
                  <a:pt x="48012" y="15377"/>
                </a:cubicBezTo>
                <a:cubicBezTo>
                  <a:pt x="47975" y="15377"/>
                  <a:pt x="47975" y="15302"/>
                  <a:pt x="47938" y="15302"/>
                </a:cubicBezTo>
                <a:cubicBezTo>
                  <a:pt x="47975" y="15164"/>
                  <a:pt x="47975" y="15164"/>
                  <a:pt x="47975" y="15164"/>
                </a:cubicBezTo>
                <a:cubicBezTo>
                  <a:pt x="48269" y="15164"/>
                  <a:pt x="48269" y="15164"/>
                  <a:pt x="48269" y="15164"/>
                </a:cubicBezTo>
                <a:cubicBezTo>
                  <a:pt x="48269" y="15603"/>
                  <a:pt x="48269" y="15603"/>
                  <a:pt x="48269" y="15603"/>
                </a:cubicBezTo>
                <a:cubicBezTo>
                  <a:pt x="48557" y="15603"/>
                  <a:pt x="48557" y="15603"/>
                  <a:pt x="48557" y="15603"/>
                </a:cubicBezTo>
                <a:cubicBezTo>
                  <a:pt x="48594" y="15603"/>
                  <a:pt x="48630" y="15603"/>
                  <a:pt x="48630" y="15527"/>
                </a:cubicBezTo>
                <a:cubicBezTo>
                  <a:pt x="48667" y="15527"/>
                  <a:pt x="48630" y="15452"/>
                  <a:pt x="48667" y="15377"/>
                </a:cubicBezTo>
                <a:cubicBezTo>
                  <a:pt x="48704" y="15377"/>
                  <a:pt x="48777" y="15377"/>
                  <a:pt x="48814" y="15377"/>
                </a:cubicBezTo>
                <a:cubicBezTo>
                  <a:pt x="48882" y="15377"/>
                  <a:pt x="48882" y="15377"/>
                  <a:pt x="48882" y="15377"/>
                </a:cubicBezTo>
                <a:cubicBezTo>
                  <a:pt x="48992" y="15377"/>
                  <a:pt x="48992" y="15527"/>
                  <a:pt x="49102" y="15527"/>
                </a:cubicBezTo>
                <a:cubicBezTo>
                  <a:pt x="49139" y="15527"/>
                  <a:pt x="49176" y="15452"/>
                  <a:pt x="49212" y="15452"/>
                </a:cubicBezTo>
                <a:cubicBezTo>
                  <a:pt x="49212" y="15377"/>
                  <a:pt x="49212" y="15302"/>
                  <a:pt x="49249" y="15302"/>
                </a:cubicBezTo>
                <a:cubicBezTo>
                  <a:pt x="49286" y="15227"/>
                  <a:pt x="49323" y="15227"/>
                  <a:pt x="49323" y="15164"/>
                </a:cubicBezTo>
                <a:cubicBezTo>
                  <a:pt x="49323" y="15089"/>
                  <a:pt x="49286" y="15014"/>
                  <a:pt x="49249" y="14938"/>
                </a:cubicBezTo>
                <a:cubicBezTo>
                  <a:pt x="49249" y="14863"/>
                  <a:pt x="49212" y="14788"/>
                  <a:pt x="49212" y="14788"/>
                </a:cubicBezTo>
                <a:cubicBezTo>
                  <a:pt x="49176" y="14713"/>
                  <a:pt x="49139" y="14638"/>
                  <a:pt x="49102" y="14638"/>
                </a:cubicBezTo>
                <a:cubicBezTo>
                  <a:pt x="49065" y="14638"/>
                  <a:pt x="49029" y="14638"/>
                  <a:pt x="48992" y="14638"/>
                </a:cubicBezTo>
                <a:cubicBezTo>
                  <a:pt x="48955" y="14638"/>
                  <a:pt x="48955" y="14713"/>
                  <a:pt x="48918" y="14713"/>
                </a:cubicBezTo>
                <a:cubicBezTo>
                  <a:pt x="48882" y="14713"/>
                  <a:pt x="48882" y="14788"/>
                  <a:pt x="48851" y="14788"/>
                </a:cubicBezTo>
                <a:cubicBezTo>
                  <a:pt x="48814" y="14788"/>
                  <a:pt x="48814" y="14713"/>
                  <a:pt x="48777" y="14713"/>
                </a:cubicBezTo>
                <a:cubicBezTo>
                  <a:pt x="48741" y="14713"/>
                  <a:pt x="48704" y="14638"/>
                  <a:pt x="48704" y="14638"/>
                </a:cubicBezTo>
                <a:cubicBezTo>
                  <a:pt x="48704" y="14562"/>
                  <a:pt x="48667" y="14562"/>
                  <a:pt x="48667" y="14487"/>
                </a:cubicBezTo>
                <a:cubicBezTo>
                  <a:pt x="48667" y="14337"/>
                  <a:pt x="48704" y="14337"/>
                  <a:pt x="48741" y="14337"/>
                </a:cubicBezTo>
                <a:cubicBezTo>
                  <a:pt x="48777" y="14337"/>
                  <a:pt x="48814" y="14337"/>
                  <a:pt x="48814" y="14337"/>
                </a:cubicBezTo>
                <a:cubicBezTo>
                  <a:pt x="48851" y="14337"/>
                  <a:pt x="48882" y="14412"/>
                  <a:pt x="48882" y="14412"/>
                </a:cubicBezTo>
                <a:cubicBezTo>
                  <a:pt x="48955" y="14412"/>
                  <a:pt x="48992" y="14412"/>
                  <a:pt x="49029" y="14412"/>
                </a:cubicBezTo>
                <a:cubicBezTo>
                  <a:pt x="49102" y="14412"/>
                  <a:pt x="49139" y="14412"/>
                  <a:pt x="49212" y="14412"/>
                </a:cubicBezTo>
                <a:lnTo>
                  <a:pt x="49249" y="14337"/>
                </a:lnTo>
                <a:cubicBezTo>
                  <a:pt x="49323" y="14262"/>
                  <a:pt x="49323" y="14262"/>
                  <a:pt x="49323" y="14262"/>
                </a:cubicBezTo>
                <a:cubicBezTo>
                  <a:pt x="49359" y="14186"/>
                  <a:pt x="49359" y="14124"/>
                  <a:pt x="49396" y="14124"/>
                </a:cubicBezTo>
                <a:cubicBezTo>
                  <a:pt x="49427" y="14124"/>
                  <a:pt x="49427" y="14186"/>
                  <a:pt x="49464" y="14186"/>
                </a:cubicBezTo>
                <a:cubicBezTo>
                  <a:pt x="49574" y="14186"/>
                  <a:pt x="49574" y="14186"/>
                  <a:pt x="49574" y="14186"/>
                </a:cubicBezTo>
                <a:cubicBezTo>
                  <a:pt x="49611" y="14186"/>
                  <a:pt x="49647" y="14186"/>
                  <a:pt x="49684" y="14186"/>
                </a:cubicBezTo>
                <a:cubicBezTo>
                  <a:pt x="49721" y="14186"/>
                  <a:pt x="49721" y="14186"/>
                  <a:pt x="49758" y="14124"/>
                </a:cubicBezTo>
                <a:cubicBezTo>
                  <a:pt x="49794" y="14124"/>
                  <a:pt x="49758" y="14049"/>
                  <a:pt x="49758" y="13973"/>
                </a:cubicBezTo>
                <a:cubicBezTo>
                  <a:pt x="49721" y="13898"/>
                  <a:pt x="49684" y="13823"/>
                  <a:pt x="49647" y="13823"/>
                </a:cubicBezTo>
                <a:cubicBezTo>
                  <a:pt x="49611" y="13748"/>
                  <a:pt x="49574" y="13823"/>
                  <a:pt x="49574" y="13823"/>
                </a:cubicBezTo>
                <a:cubicBezTo>
                  <a:pt x="49537" y="13748"/>
                  <a:pt x="49500" y="13748"/>
                  <a:pt x="49464" y="13673"/>
                </a:cubicBezTo>
                <a:cubicBezTo>
                  <a:pt x="49427" y="13597"/>
                  <a:pt x="49396" y="13597"/>
                  <a:pt x="49396" y="13522"/>
                </a:cubicBezTo>
                <a:cubicBezTo>
                  <a:pt x="49396" y="13447"/>
                  <a:pt x="49359" y="13447"/>
                  <a:pt x="49359" y="13372"/>
                </a:cubicBezTo>
                <a:cubicBezTo>
                  <a:pt x="49359" y="13297"/>
                  <a:pt x="49396" y="13221"/>
                  <a:pt x="49396" y="13159"/>
                </a:cubicBezTo>
                <a:cubicBezTo>
                  <a:pt x="49396" y="13084"/>
                  <a:pt x="49359" y="13008"/>
                  <a:pt x="49359" y="12933"/>
                </a:cubicBezTo>
                <a:cubicBezTo>
                  <a:pt x="49359" y="12858"/>
                  <a:pt x="49396" y="12858"/>
                  <a:pt x="49396" y="12783"/>
                </a:cubicBezTo>
                <a:lnTo>
                  <a:pt x="49396" y="12708"/>
                </a:lnTo>
                <a:cubicBezTo>
                  <a:pt x="49500" y="12708"/>
                  <a:pt x="49537" y="12708"/>
                  <a:pt x="49684" y="12708"/>
                </a:cubicBezTo>
                <a:cubicBezTo>
                  <a:pt x="49684" y="12256"/>
                  <a:pt x="49684" y="12256"/>
                  <a:pt x="49684" y="12256"/>
                </a:cubicBezTo>
                <a:cubicBezTo>
                  <a:pt x="49684" y="12106"/>
                  <a:pt x="49574" y="12043"/>
                  <a:pt x="49537" y="11893"/>
                </a:cubicBezTo>
                <a:cubicBezTo>
                  <a:pt x="49500" y="11818"/>
                  <a:pt x="49537" y="11818"/>
                  <a:pt x="49537" y="11743"/>
                </a:cubicBezTo>
                <a:cubicBezTo>
                  <a:pt x="49537" y="11667"/>
                  <a:pt x="49500" y="11592"/>
                  <a:pt x="49500" y="11517"/>
                </a:cubicBezTo>
                <a:cubicBezTo>
                  <a:pt x="49427" y="11517"/>
                  <a:pt x="49396" y="11592"/>
                  <a:pt x="49286" y="11517"/>
                </a:cubicBezTo>
                <a:cubicBezTo>
                  <a:pt x="49249" y="11517"/>
                  <a:pt x="49249" y="11517"/>
                  <a:pt x="49212" y="11517"/>
                </a:cubicBezTo>
                <a:cubicBezTo>
                  <a:pt x="49176" y="11517"/>
                  <a:pt x="49176" y="11442"/>
                  <a:pt x="49139" y="11442"/>
                </a:cubicBezTo>
                <a:cubicBezTo>
                  <a:pt x="49102" y="11442"/>
                  <a:pt x="49102" y="11442"/>
                  <a:pt x="49065" y="11367"/>
                </a:cubicBezTo>
                <a:cubicBezTo>
                  <a:pt x="49029" y="11367"/>
                  <a:pt x="49029" y="11367"/>
                  <a:pt x="48992" y="11291"/>
                </a:cubicBezTo>
                <a:cubicBezTo>
                  <a:pt x="48992" y="11291"/>
                  <a:pt x="48955" y="11216"/>
                  <a:pt x="48955" y="11141"/>
                </a:cubicBezTo>
                <a:cubicBezTo>
                  <a:pt x="48918" y="11141"/>
                  <a:pt x="48918" y="11078"/>
                  <a:pt x="48918" y="10991"/>
                </a:cubicBezTo>
                <a:cubicBezTo>
                  <a:pt x="48918" y="10928"/>
                  <a:pt x="48918" y="10928"/>
                  <a:pt x="48918" y="10928"/>
                </a:cubicBezTo>
                <a:cubicBezTo>
                  <a:pt x="48955" y="10853"/>
                  <a:pt x="48992" y="10853"/>
                  <a:pt x="48992" y="10853"/>
                </a:cubicBezTo>
                <a:cubicBezTo>
                  <a:pt x="49029" y="10778"/>
                  <a:pt x="49029" y="10702"/>
                  <a:pt x="49065" y="10702"/>
                </a:cubicBezTo>
                <a:cubicBezTo>
                  <a:pt x="49065" y="10627"/>
                  <a:pt x="49102" y="10702"/>
                  <a:pt x="49139" y="10702"/>
                </a:cubicBezTo>
                <a:cubicBezTo>
                  <a:pt x="49176" y="10627"/>
                  <a:pt x="49212" y="10627"/>
                  <a:pt x="49286" y="10627"/>
                </a:cubicBezTo>
                <a:cubicBezTo>
                  <a:pt x="49323" y="10627"/>
                  <a:pt x="49323" y="10627"/>
                  <a:pt x="49359" y="10627"/>
                </a:cubicBezTo>
                <a:cubicBezTo>
                  <a:pt x="49500" y="10627"/>
                  <a:pt x="49500" y="10627"/>
                  <a:pt x="49500" y="10627"/>
                </a:cubicBezTo>
                <a:cubicBezTo>
                  <a:pt x="49537" y="10627"/>
                  <a:pt x="49574" y="10552"/>
                  <a:pt x="49647" y="10627"/>
                </a:cubicBezTo>
                <a:lnTo>
                  <a:pt x="49684" y="10702"/>
                </a:lnTo>
                <a:cubicBezTo>
                  <a:pt x="49721" y="10778"/>
                  <a:pt x="49758" y="10778"/>
                  <a:pt x="49758" y="10928"/>
                </a:cubicBezTo>
                <a:cubicBezTo>
                  <a:pt x="49758" y="10991"/>
                  <a:pt x="49758" y="10991"/>
                  <a:pt x="49758" y="10991"/>
                </a:cubicBezTo>
                <a:cubicBezTo>
                  <a:pt x="49794" y="10991"/>
                  <a:pt x="49758" y="11078"/>
                  <a:pt x="49721" y="11078"/>
                </a:cubicBezTo>
                <a:cubicBezTo>
                  <a:pt x="49721" y="11216"/>
                  <a:pt x="49684" y="11216"/>
                  <a:pt x="49684" y="11291"/>
                </a:cubicBezTo>
                <a:cubicBezTo>
                  <a:pt x="49684" y="11517"/>
                  <a:pt x="49721" y="11667"/>
                  <a:pt x="49758" y="11893"/>
                </a:cubicBezTo>
                <a:cubicBezTo>
                  <a:pt x="49868" y="11818"/>
                  <a:pt x="49868" y="11818"/>
                  <a:pt x="49868" y="11818"/>
                </a:cubicBezTo>
                <a:cubicBezTo>
                  <a:pt x="49868" y="10627"/>
                  <a:pt x="49868" y="10627"/>
                  <a:pt x="49868" y="10627"/>
                </a:cubicBezTo>
                <a:cubicBezTo>
                  <a:pt x="49868" y="10552"/>
                  <a:pt x="49905" y="10552"/>
                  <a:pt x="49905" y="10477"/>
                </a:cubicBezTo>
                <a:cubicBezTo>
                  <a:pt x="49935" y="10477"/>
                  <a:pt x="49972" y="10402"/>
                  <a:pt x="49972" y="10326"/>
                </a:cubicBezTo>
                <a:cubicBezTo>
                  <a:pt x="49972" y="10251"/>
                  <a:pt x="49972" y="10251"/>
                  <a:pt x="49972" y="10251"/>
                </a:cubicBezTo>
                <a:cubicBezTo>
                  <a:pt x="49972" y="10176"/>
                  <a:pt x="49935" y="10176"/>
                  <a:pt x="49935" y="10101"/>
                </a:cubicBezTo>
                <a:cubicBezTo>
                  <a:pt x="49905" y="10026"/>
                  <a:pt x="49905" y="9963"/>
                  <a:pt x="49831" y="9963"/>
                </a:cubicBezTo>
                <a:cubicBezTo>
                  <a:pt x="49794" y="9963"/>
                  <a:pt x="49758" y="9963"/>
                  <a:pt x="49721" y="9963"/>
                </a:cubicBezTo>
                <a:lnTo>
                  <a:pt x="49684" y="10026"/>
                </a:lnTo>
                <a:cubicBezTo>
                  <a:pt x="49611" y="10026"/>
                  <a:pt x="49611" y="10026"/>
                  <a:pt x="49537" y="10026"/>
                </a:cubicBezTo>
                <a:cubicBezTo>
                  <a:pt x="49427" y="10026"/>
                  <a:pt x="49427" y="10026"/>
                  <a:pt x="49427" y="10026"/>
                </a:cubicBezTo>
                <a:cubicBezTo>
                  <a:pt x="49396" y="10026"/>
                  <a:pt x="49396" y="10026"/>
                  <a:pt x="49359" y="10026"/>
                </a:cubicBezTo>
                <a:cubicBezTo>
                  <a:pt x="49323" y="10026"/>
                  <a:pt x="49323" y="10026"/>
                  <a:pt x="49286" y="10026"/>
                </a:cubicBezTo>
                <a:cubicBezTo>
                  <a:pt x="49286" y="9587"/>
                  <a:pt x="49286" y="9587"/>
                  <a:pt x="49286" y="9587"/>
                </a:cubicBezTo>
                <a:cubicBezTo>
                  <a:pt x="49323" y="9587"/>
                  <a:pt x="49359" y="9512"/>
                  <a:pt x="49359" y="9512"/>
                </a:cubicBezTo>
                <a:cubicBezTo>
                  <a:pt x="49396" y="9512"/>
                  <a:pt x="49396" y="9587"/>
                  <a:pt x="49427" y="9587"/>
                </a:cubicBezTo>
                <a:cubicBezTo>
                  <a:pt x="49500" y="9587"/>
                  <a:pt x="49500" y="9587"/>
                  <a:pt x="49500" y="9587"/>
                </a:cubicBezTo>
                <a:cubicBezTo>
                  <a:pt x="49574" y="9587"/>
                  <a:pt x="49611" y="9587"/>
                  <a:pt x="49647" y="9587"/>
                </a:cubicBezTo>
                <a:cubicBezTo>
                  <a:pt x="49684" y="9587"/>
                  <a:pt x="49684" y="9512"/>
                  <a:pt x="49721" y="9437"/>
                </a:cubicBezTo>
                <a:cubicBezTo>
                  <a:pt x="49684" y="9437"/>
                  <a:pt x="49684" y="9361"/>
                  <a:pt x="49684" y="9286"/>
                </a:cubicBezTo>
                <a:cubicBezTo>
                  <a:pt x="49647" y="9286"/>
                  <a:pt x="49647" y="9211"/>
                  <a:pt x="49611" y="9136"/>
                </a:cubicBezTo>
                <a:cubicBezTo>
                  <a:pt x="49537" y="9136"/>
                  <a:pt x="49500" y="9211"/>
                  <a:pt x="49464" y="9211"/>
                </a:cubicBezTo>
                <a:cubicBezTo>
                  <a:pt x="49427" y="9211"/>
                  <a:pt x="49427" y="9136"/>
                  <a:pt x="49396" y="9061"/>
                </a:cubicBezTo>
                <a:cubicBezTo>
                  <a:pt x="49359" y="9061"/>
                  <a:pt x="49359" y="9061"/>
                  <a:pt x="49323" y="9061"/>
                </a:cubicBezTo>
                <a:cubicBezTo>
                  <a:pt x="49286" y="9061"/>
                  <a:pt x="49286" y="9061"/>
                  <a:pt x="49249" y="9061"/>
                </a:cubicBezTo>
                <a:cubicBezTo>
                  <a:pt x="49212" y="9061"/>
                  <a:pt x="49176" y="8998"/>
                  <a:pt x="49139" y="8998"/>
                </a:cubicBezTo>
                <a:cubicBezTo>
                  <a:pt x="49065" y="8998"/>
                  <a:pt x="49029" y="8998"/>
                  <a:pt x="48955" y="9061"/>
                </a:cubicBezTo>
                <a:cubicBezTo>
                  <a:pt x="48955" y="9136"/>
                  <a:pt x="48992" y="9211"/>
                  <a:pt x="48955" y="9286"/>
                </a:cubicBezTo>
                <a:cubicBezTo>
                  <a:pt x="48955" y="9361"/>
                  <a:pt x="48955" y="9361"/>
                  <a:pt x="48918" y="9437"/>
                </a:cubicBezTo>
                <a:cubicBezTo>
                  <a:pt x="48918" y="9437"/>
                  <a:pt x="48882" y="9437"/>
                  <a:pt x="48851" y="9437"/>
                </a:cubicBezTo>
                <a:cubicBezTo>
                  <a:pt x="48851" y="9361"/>
                  <a:pt x="48814" y="9361"/>
                  <a:pt x="48777" y="9286"/>
                </a:cubicBezTo>
                <a:cubicBezTo>
                  <a:pt x="48777" y="9286"/>
                  <a:pt x="48777" y="9211"/>
                  <a:pt x="48777" y="9136"/>
                </a:cubicBezTo>
                <a:cubicBezTo>
                  <a:pt x="48777" y="9061"/>
                  <a:pt x="48777" y="8998"/>
                  <a:pt x="48814" y="8910"/>
                </a:cubicBezTo>
                <a:cubicBezTo>
                  <a:pt x="48814" y="8848"/>
                  <a:pt x="48814" y="8772"/>
                  <a:pt x="48851" y="8772"/>
                </a:cubicBezTo>
                <a:cubicBezTo>
                  <a:pt x="48851" y="8697"/>
                  <a:pt x="48882" y="8772"/>
                  <a:pt x="48918" y="8697"/>
                </a:cubicBezTo>
                <a:cubicBezTo>
                  <a:pt x="48918" y="8622"/>
                  <a:pt x="48955" y="8622"/>
                  <a:pt x="48955" y="8547"/>
                </a:cubicBezTo>
                <a:cubicBezTo>
                  <a:pt x="48992" y="8547"/>
                  <a:pt x="48955" y="8472"/>
                  <a:pt x="48955" y="8396"/>
                </a:cubicBezTo>
                <a:cubicBezTo>
                  <a:pt x="48955" y="8321"/>
                  <a:pt x="48955" y="8246"/>
                  <a:pt x="48955" y="8096"/>
                </a:cubicBezTo>
                <a:cubicBezTo>
                  <a:pt x="48955" y="8020"/>
                  <a:pt x="48992" y="7883"/>
                  <a:pt x="48992" y="7732"/>
                </a:cubicBezTo>
                <a:cubicBezTo>
                  <a:pt x="49212" y="7732"/>
                  <a:pt x="49212" y="7732"/>
                  <a:pt x="49212" y="7732"/>
                </a:cubicBezTo>
                <a:cubicBezTo>
                  <a:pt x="49212" y="7582"/>
                  <a:pt x="49212" y="7507"/>
                  <a:pt x="49249" y="7356"/>
                </a:cubicBezTo>
                <a:cubicBezTo>
                  <a:pt x="49249" y="7356"/>
                  <a:pt x="49286" y="7281"/>
                  <a:pt x="49286" y="7206"/>
                </a:cubicBezTo>
                <a:cubicBezTo>
                  <a:pt x="49359" y="7206"/>
                  <a:pt x="49396" y="7206"/>
                  <a:pt x="49427" y="7206"/>
                </a:cubicBezTo>
                <a:cubicBezTo>
                  <a:pt x="49500" y="7206"/>
                  <a:pt x="49500" y="7206"/>
                  <a:pt x="49500" y="7206"/>
                </a:cubicBezTo>
                <a:cubicBezTo>
                  <a:pt x="49537" y="7206"/>
                  <a:pt x="49537" y="7131"/>
                  <a:pt x="49574" y="7131"/>
                </a:cubicBezTo>
                <a:cubicBezTo>
                  <a:pt x="49574" y="7055"/>
                  <a:pt x="49574" y="6980"/>
                  <a:pt x="49574" y="6980"/>
                </a:cubicBezTo>
                <a:cubicBezTo>
                  <a:pt x="49574" y="6918"/>
                  <a:pt x="49537" y="6830"/>
                  <a:pt x="49537" y="6767"/>
                </a:cubicBezTo>
                <a:cubicBezTo>
                  <a:pt x="49537" y="6692"/>
                  <a:pt x="49574" y="6617"/>
                  <a:pt x="49611" y="6542"/>
                </a:cubicBezTo>
                <a:cubicBezTo>
                  <a:pt x="49611" y="6466"/>
                  <a:pt x="49647" y="6466"/>
                  <a:pt x="49647" y="6391"/>
                </a:cubicBezTo>
                <a:cubicBezTo>
                  <a:pt x="49647" y="6316"/>
                  <a:pt x="49684" y="6316"/>
                  <a:pt x="49684" y="6241"/>
                </a:cubicBezTo>
                <a:cubicBezTo>
                  <a:pt x="49684" y="6166"/>
                  <a:pt x="49721" y="6166"/>
                  <a:pt x="49758" y="6166"/>
                </a:cubicBezTo>
                <a:cubicBezTo>
                  <a:pt x="49794" y="6090"/>
                  <a:pt x="49831" y="6015"/>
                  <a:pt x="49905" y="6015"/>
                </a:cubicBezTo>
                <a:cubicBezTo>
                  <a:pt x="49972" y="5940"/>
                  <a:pt x="50009" y="6090"/>
                  <a:pt x="50119" y="6015"/>
                </a:cubicBezTo>
                <a:lnTo>
                  <a:pt x="50156" y="6015"/>
                </a:lnTo>
                <a:cubicBezTo>
                  <a:pt x="50192" y="5940"/>
                  <a:pt x="50192" y="5865"/>
                  <a:pt x="50192" y="5865"/>
                </a:cubicBezTo>
                <a:cubicBezTo>
                  <a:pt x="50229" y="5802"/>
                  <a:pt x="50229" y="5727"/>
                  <a:pt x="50229" y="5727"/>
                </a:cubicBezTo>
                <a:cubicBezTo>
                  <a:pt x="50229" y="5652"/>
                  <a:pt x="50229" y="5577"/>
                  <a:pt x="50266" y="5577"/>
                </a:cubicBezTo>
                <a:cubicBezTo>
                  <a:pt x="50266" y="5501"/>
                  <a:pt x="50303" y="5501"/>
                  <a:pt x="50339" y="5501"/>
                </a:cubicBezTo>
                <a:cubicBezTo>
                  <a:pt x="50376" y="5426"/>
                  <a:pt x="50376" y="5426"/>
                  <a:pt x="50413" y="5426"/>
                </a:cubicBezTo>
                <a:cubicBezTo>
                  <a:pt x="50413" y="5426"/>
                  <a:pt x="50444" y="5426"/>
                  <a:pt x="50480" y="5426"/>
                </a:cubicBezTo>
                <a:cubicBezTo>
                  <a:pt x="50480" y="5426"/>
                  <a:pt x="50517" y="5426"/>
                  <a:pt x="50554" y="5351"/>
                </a:cubicBezTo>
                <a:cubicBezTo>
                  <a:pt x="50554" y="5351"/>
                  <a:pt x="50591" y="5426"/>
                  <a:pt x="50627" y="5351"/>
                </a:cubicBezTo>
                <a:cubicBezTo>
                  <a:pt x="50627" y="5351"/>
                  <a:pt x="50627" y="5276"/>
                  <a:pt x="50664" y="5201"/>
                </a:cubicBezTo>
                <a:cubicBezTo>
                  <a:pt x="50627" y="5050"/>
                  <a:pt x="50627" y="5050"/>
                  <a:pt x="50627" y="5050"/>
                </a:cubicBezTo>
                <a:cubicBezTo>
                  <a:pt x="50009" y="5050"/>
                  <a:pt x="50009" y="5050"/>
                  <a:pt x="50009" y="5050"/>
                </a:cubicBezTo>
                <a:cubicBezTo>
                  <a:pt x="49831" y="4975"/>
                  <a:pt x="49831" y="4975"/>
                  <a:pt x="49831" y="4975"/>
                </a:cubicBezTo>
                <a:cubicBezTo>
                  <a:pt x="49905" y="4975"/>
                  <a:pt x="49935" y="4975"/>
                  <a:pt x="49972" y="4900"/>
                </a:cubicBezTo>
                <a:cubicBezTo>
                  <a:pt x="50045" y="4837"/>
                  <a:pt x="50082" y="4687"/>
                  <a:pt x="50156" y="4687"/>
                </a:cubicBezTo>
                <a:cubicBezTo>
                  <a:pt x="50229" y="4687"/>
                  <a:pt x="50229" y="4687"/>
                  <a:pt x="50266" y="4749"/>
                </a:cubicBezTo>
                <a:cubicBezTo>
                  <a:pt x="50303" y="4749"/>
                  <a:pt x="50339" y="4837"/>
                  <a:pt x="50376" y="4837"/>
                </a:cubicBezTo>
                <a:cubicBezTo>
                  <a:pt x="50413" y="4837"/>
                  <a:pt x="50413" y="4837"/>
                  <a:pt x="50444" y="4837"/>
                </a:cubicBezTo>
                <a:cubicBezTo>
                  <a:pt x="50517" y="4837"/>
                  <a:pt x="50517" y="4837"/>
                  <a:pt x="50517" y="4837"/>
                </a:cubicBezTo>
                <a:cubicBezTo>
                  <a:pt x="50554" y="4837"/>
                  <a:pt x="50554" y="4837"/>
                  <a:pt x="50591" y="4837"/>
                </a:cubicBezTo>
                <a:cubicBezTo>
                  <a:pt x="50627" y="4837"/>
                  <a:pt x="50627" y="4837"/>
                  <a:pt x="50664" y="4837"/>
                </a:cubicBezTo>
                <a:cubicBezTo>
                  <a:pt x="50701" y="4837"/>
                  <a:pt x="50738" y="4749"/>
                  <a:pt x="50738" y="4749"/>
                </a:cubicBezTo>
                <a:cubicBezTo>
                  <a:pt x="50774" y="4749"/>
                  <a:pt x="50774" y="4687"/>
                  <a:pt x="50811" y="4612"/>
                </a:cubicBezTo>
                <a:cubicBezTo>
                  <a:pt x="50811" y="4612"/>
                  <a:pt x="50848" y="4536"/>
                  <a:pt x="50848" y="4461"/>
                </a:cubicBezTo>
                <a:cubicBezTo>
                  <a:pt x="50885" y="4386"/>
                  <a:pt x="50921" y="4386"/>
                  <a:pt x="50952" y="4311"/>
                </a:cubicBezTo>
                <a:cubicBezTo>
                  <a:pt x="50952" y="4236"/>
                  <a:pt x="50952" y="4160"/>
                  <a:pt x="50989" y="4160"/>
                </a:cubicBezTo>
                <a:cubicBezTo>
                  <a:pt x="51026" y="4160"/>
                  <a:pt x="51099" y="4160"/>
                  <a:pt x="51136" y="4160"/>
                </a:cubicBezTo>
                <a:cubicBezTo>
                  <a:pt x="51209" y="4160"/>
                  <a:pt x="51209" y="4160"/>
                  <a:pt x="51209" y="4160"/>
                </a:cubicBezTo>
                <a:cubicBezTo>
                  <a:pt x="51320" y="4160"/>
                  <a:pt x="51393" y="4085"/>
                  <a:pt x="51497" y="4085"/>
                </a:cubicBezTo>
                <a:cubicBezTo>
                  <a:pt x="51497" y="4085"/>
                  <a:pt x="51534" y="4085"/>
                  <a:pt x="51571" y="4085"/>
                </a:cubicBezTo>
                <a:cubicBezTo>
                  <a:pt x="51571" y="4010"/>
                  <a:pt x="51607" y="4010"/>
                  <a:pt x="51607" y="4010"/>
                </a:cubicBezTo>
                <a:cubicBezTo>
                  <a:pt x="51644" y="4010"/>
                  <a:pt x="51681" y="3935"/>
                  <a:pt x="51681" y="3860"/>
                </a:cubicBezTo>
                <a:cubicBezTo>
                  <a:pt x="51718" y="3784"/>
                  <a:pt x="51754" y="3784"/>
                  <a:pt x="51754" y="3722"/>
                </a:cubicBezTo>
                <a:cubicBezTo>
                  <a:pt x="51754" y="3646"/>
                  <a:pt x="51754" y="3571"/>
                  <a:pt x="51754" y="3421"/>
                </a:cubicBezTo>
                <a:cubicBezTo>
                  <a:pt x="51754" y="3346"/>
                  <a:pt x="51754" y="3271"/>
                  <a:pt x="51718" y="3195"/>
                </a:cubicBezTo>
                <a:cubicBezTo>
                  <a:pt x="51718" y="3120"/>
                  <a:pt x="51681" y="3120"/>
                  <a:pt x="51644" y="3120"/>
                </a:cubicBezTo>
                <a:cubicBezTo>
                  <a:pt x="51607" y="3045"/>
                  <a:pt x="51571" y="3045"/>
                  <a:pt x="51497" y="3045"/>
                </a:cubicBezTo>
                <a:cubicBezTo>
                  <a:pt x="51430" y="3045"/>
                  <a:pt x="51393" y="3045"/>
                  <a:pt x="51356" y="3120"/>
                </a:cubicBezTo>
                <a:cubicBezTo>
                  <a:pt x="51320" y="3120"/>
                  <a:pt x="51283" y="3195"/>
                  <a:pt x="51246" y="3195"/>
                </a:cubicBezTo>
                <a:cubicBezTo>
                  <a:pt x="51209" y="3195"/>
                  <a:pt x="51173" y="3271"/>
                  <a:pt x="51099" y="3271"/>
                </a:cubicBezTo>
                <a:cubicBezTo>
                  <a:pt x="51062" y="3271"/>
                  <a:pt x="51026" y="3195"/>
                  <a:pt x="50952" y="3195"/>
                </a:cubicBezTo>
                <a:cubicBezTo>
                  <a:pt x="50921" y="3120"/>
                  <a:pt x="50921" y="3120"/>
                  <a:pt x="50885" y="3120"/>
                </a:cubicBezTo>
                <a:cubicBezTo>
                  <a:pt x="50774" y="3045"/>
                  <a:pt x="50774" y="3045"/>
                  <a:pt x="50774" y="3045"/>
                </a:cubicBezTo>
                <a:cubicBezTo>
                  <a:pt x="50738" y="2970"/>
                  <a:pt x="50701" y="2970"/>
                  <a:pt x="50664" y="2970"/>
                </a:cubicBezTo>
                <a:cubicBezTo>
                  <a:pt x="50627" y="2970"/>
                  <a:pt x="50591" y="3045"/>
                  <a:pt x="50517" y="3045"/>
                </a:cubicBezTo>
                <a:cubicBezTo>
                  <a:pt x="50480" y="3045"/>
                  <a:pt x="50480" y="3045"/>
                  <a:pt x="50444" y="3045"/>
                </a:cubicBezTo>
                <a:cubicBezTo>
                  <a:pt x="50376" y="3045"/>
                  <a:pt x="50339" y="3045"/>
                  <a:pt x="50266" y="3120"/>
                </a:cubicBezTo>
                <a:cubicBezTo>
                  <a:pt x="50266" y="3120"/>
                  <a:pt x="50229" y="3195"/>
                  <a:pt x="50192" y="3195"/>
                </a:cubicBezTo>
                <a:cubicBezTo>
                  <a:pt x="50192" y="3271"/>
                  <a:pt x="50156" y="3271"/>
                  <a:pt x="50156" y="3271"/>
                </a:cubicBezTo>
                <a:cubicBezTo>
                  <a:pt x="50119" y="3421"/>
                  <a:pt x="50119" y="3496"/>
                  <a:pt x="50082" y="3571"/>
                </a:cubicBezTo>
                <a:cubicBezTo>
                  <a:pt x="50082" y="3646"/>
                  <a:pt x="50082" y="3722"/>
                  <a:pt x="50045" y="3722"/>
                </a:cubicBezTo>
                <a:cubicBezTo>
                  <a:pt x="50045" y="3784"/>
                  <a:pt x="50009" y="3784"/>
                  <a:pt x="49972" y="3784"/>
                </a:cubicBezTo>
                <a:cubicBezTo>
                  <a:pt x="49935" y="3784"/>
                  <a:pt x="49905" y="3784"/>
                  <a:pt x="49831" y="3784"/>
                </a:cubicBezTo>
                <a:cubicBezTo>
                  <a:pt x="49758" y="3784"/>
                  <a:pt x="49721" y="3784"/>
                  <a:pt x="49684" y="3784"/>
                </a:cubicBezTo>
                <a:cubicBezTo>
                  <a:pt x="49611" y="3784"/>
                  <a:pt x="49574" y="3784"/>
                  <a:pt x="49537" y="3784"/>
                </a:cubicBezTo>
                <a:cubicBezTo>
                  <a:pt x="49500" y="3722"/>
                  <a:pt x="49500" y="3646"/>
                  <a:pt x="49464" y="3646"/>
                </a:cubicBezTo>
                <a:cubicBezTo>
                  <a:pt x="49427" y="3571"/>
                  <a:pt x="49359" y="3571"/>
                  <a:pt x="49286" y="3571"/>
                </a:cubicBezTo>
                <a:cubicBezTo>
                  <a:pt x="49249" y="3571"/>
                  <a:pt x="49212" y="3571"/>
                  <a:pt x="49176" y="3571"/>
                </a:cubicBezTo>
                <a:cubicBezTo>
                  <a:pt x="49102" y="3646"/>
                  <a:pt x="49102" y="3722"/>
                  <a:pt x="49065" y="3860"/>
                </a:cubicBezTo>
                <a:cubicBezTo>
                  <a:pt x="49029" y="3860"/>
                  <a:pt x="49029" y="3935"/>
                  <a:pt x="49029" y="4010"/>
                </a:cubicBezTo>
                <a:cubicBezTo>
                  <a:pt x="48992" y="4010"/>
                  <a:pt x="48992" y="4010"/>
                  <a:pt x="48955" y="4085"/>
                </a:cubicBezTo>
                <a:cubicBezTo>
                  <a:pt x="48918" y="4085"/>
                  <a:pt x="48918" y="4085"/>
                  <a:pt x="48882" y="4085"/>
                </a:cubicBezTo>
                <a:cubicBezTo>
                  <a:pt x="48814" y="4085"/>
                  <a:pt x="48777" y="4010"/>
                  <a:pt x="48741" y="4085"/>
                </a:cubicBezTo>
                <a:cubicBezTo>
                  <a:pt x="48667" y="4085"/>
                  <a:pt x="48630" y="4085"/>
                  <a:pt x="48594" y="4160"/>
                </a:cubicBezTo>
                <a:cubicBezTo>
                  <a:pt x="48557" y="4160"/>
                  <a:pt x="48557" y="4236"/>
                  <a:pt x="48520" y="4236"/>
                </a:cubicBezTo>
                <a:cubicBezTo>
                  <a:pt x="48447" y="4311"/>
                  <a:pt x="48410" y="4236"/>
                  <a:pt x="48343" y="4311"/>
                </a:cubicBezTo>
                <a:cubicBezTo>
                  <a:pt x="48343" y="4311"/>
                  <a:pt x="48306" y="4386"/>
                  <a:pt x="48269" y="4386"/>
                </a:cubicBezTo>
                <a:cubicBezTo>
                  <a:pt x="48269" y="4461"/>
                  <a:pt x="48232" y="4536"/>
                  <a:pt x="48196" y="4536"/>
                </a:cubicBezTo>
                <a:cubicBezTo>
                  <a:pt x="48159" y="4687"/>
                  <a:pt x="48159" y="4837"/>
                  <a:pt x="48085" y="4900"/>
                </a:cubicBezTo>
                <a:cubicBezTo>
                  <a:pt x="48049" y="4975"/>
                  <a:pt x="48049" y="4975"/>
                  <a:pt x="48012" y="4975"/>
                </a:cubicBezTo>
                <a:cubicBezTo>
                  <a:pt x="47975" y="4975"/>
                  <a:pt x="47975" y="4900"/>
                  <a:pt x="47938" y="4900"/>
                </a:cubicBezTo>
                <a:cubicBezTo>
                  <a:pt x="47975" y="4900"/>
                  <a:pt x="47975" y="4837"/>
                  <a:pt x="47975" y="4749"/>
                </a:cubicBezTo>
                <a:cubicBezTo>
                  <a:pt x="48012" y="4749"/>
                  <a:pt x="48049" y="4749"/>
                  <a:pt x="48049" y="4687"/>
                </a:cubicBezTo>
                <a:cubicBezTo>
                  <a:pt x="48085" y="4687"/>
                  <a:pt x="48085" y="4612"/>
                  <a:pt x="48085" y="4536"/>
                </a:cubicBezTo>
                <a:cubicBezTo>
                  <a:pt x="48122" y="4536"/>
                  <a:pt x="48122" y="4461"/>
                  <a:pt x="48159" y="4386"/>
                </a:cubicBezTo>
                <a:cubicBezTo>
                  <a:pt x="48159" y="4311"/>
                  <a:pt x="48196" y="4160"/>
                  <a:pt x="48232" y="4160"/>
                </a:cubicBezTo>
                <a:cubicBezTo>
                  <a:pt x="48269" y="4085"/>
                  <a:pt x="48269" y="4160"/>
                  <a:pt x="48306" y="4160"/>
                </a:cubicBezTo>
                <a:cubicBezTo>
                  <a:pt x="48343" y="4085"/>
                  <a:pt x="48373" y="4085"/>
                  <a:pt x="48410" y="4010"/>
                </a:cubicBezTo>
                <a:cubicBezTo>
                  <a:pt x="48410" y="3935"/>
                  <a:pt x="48410" y="3935"/>
                  <a:pt x="48410" y="3860"/>
                </a:cubicBezTo>
                <a:cubicBezTo>
                  <a:pt x="48410" y="3571"/>
                  <a:pt x="48410" y="3571"/>
                  <a:pt x="48410" y="3571"/>
                </a:cubicBezTo>
                <a:cubicBezTo>
                  <a:pt x="48447" y="3496"/>
                  <a:pt x="48447" y="3421"/>
                  <a:pt x="48483" y="3421"/>
                </a:cubicBezTo>
                <a:cubicBezTo>
                  <a:pt x="48520" y="3421"/>
                  <a:pt x="48557" y="3421"/>
                  <a:pt x="48557" y="3346"/>
                </a:cubicBezTo>
                <a:cubicBezTo>
                  <a:pt x="48594" y="3346"/>
                  <a:pt x="48630" y="3346"/>
                  <a:pt x="48630" y="3271"/>
                </a:cubicBezTo>
                <a:cubicBezTo>
                  <a:pt x="48667" y="3195"/>
                  <a:pt x="48630" y="3195"/>
                  <a:pt x="48630" y="3120"/>
                </a:cubicBezTo>
                <a:cubicBezTo>
                  <a:pt x="48630" y="3045"/>
                  <a:pt x="48630" y="3045"/>
                  <a:pt x="48630" y="2970"/>
                </a:cubicBezTo>
                <a:cubicBezTo>
                  <a:pt x="48630" y="2895"/>
                  <a:pt x="48630" y="2895"/>
                  <a:pt x="48594" y="2819"/>
                </a:cubicBezTo>
                <a:cubicBezTo>
                  <a:pt x="48594" y="2819"/>
                  <a:pt x="48557" y="2757"/>
                  <a:pt x="48557" y="2669"/>
                </a:cubicBezTo>
                <a:cubicBezTo>
                  <a:pt x="48520" y="2669"/>
                  <a:pt x="48520" y="2669"/>
                  <a:pt x="48483" y="2669"/>
                </a:cubicBezTo>
                <a:cubicBezTo>
                  <a:pt x="48410" y="2669"/>
                  <a:pt x="48410" y="2669"/>
                  <a:pt x="48410" y="2669"/>
                </a:cubicBezTo>
                <a:cubicBezTo>
                  <a:pt x="48373" y="2669"/>
                  <a:pt x="48373" y="2757"/>
                  <a:pt x="48343" y="2757"/>
                </a:cubicBezTo>
                <a:cubicBezTo>
                  <a:pt x="48269" y="2757"/>
                  <a:pt x="48232" y="2757"/>
                  <a:pt x="48159" y="2757"/>
                </a:cubicBezTo>
                <a:cubicBezTo>
                  <a:pt x="48122" y="2757"/>
                  <a:pt x="48122" y="2757"/>
                  <a:pt x="48085" y="2757"/>
                </a:cubicBezTo>
                <a:cubicBezTo>
                  <a:pt x="48012" y="2757"/>
                  <a:pt x="47938" y="2757"/>
                  <a:pt x="47865" y="2757"/>
                </a:cubicBezTo>
                <a:cubicBezTo>
                  <a:pt x="47834" y="2757"/>
                  <a:pt x="47797" y="2757"/>
                  <a:pt x="47797" y="2669"/>
                </a:cubicBezTo>
                <a:cubicBezTo>
                  <a:pt x="47797" y="2895"/>
                  <a:pt x="47797" y="2970"/>
                  <a:pt x="47797" y="3195"/>
                </a:cubicBezTo>
                <a:lnTo>
                  <a:pt x="47761" y="3271"/>
                </a:lnTo>
                <a:cubicBezTo>
                  <a:pt x="47761" y="3346"/>
                  <a:pt x="47797" y="3346"/>
                  <a:pt x="47797" y="3421"/>
                </a:cubicBezTo>
                <a:cubicBezTo>
                  <a:pt x="47761" y="3421"/>
                  <a:pt x="47724" y="3496"/>
                  <a:pt x="47687" y="3496"/>
                </a:cubicBezTo>
                <a:cubicBezTo>
                  <a:pt x="47650" y="3496"/>
                  <a:pt x="47650" y="3421"/>
                  <a:pt x="47614" y="3421"/>
                </a:cubicBezTo>
                <a:cubicBezTo>
                  <a:pt x="47540" y="3421"/>
                  <a:pt x="47540" y="3421"/>
                  <a:pt x="47467" y="3421"/>
                </a:cubicBezTo>
                <a:cubicBezTo>
                  <a:pt x="47430" y="3421"/>
                  <a:pt x="47393" y="3421"/>
                  <a:pt x="47362" y="3421"/>
                </a:cubicBezTo>
                <a:cubicBezTo>
                  <a:pt x="47289" y="3421"/>
                  <a:pt x="47289" y="3496"/>
                  <a:pt x="47215" y="3571"/>
                </a:cubicBezTo>
                <a:cubicBezTo>
                  <a:pt x="47215" y="3571"/>
                  <a:pt x="47179" y="3571"/>
                  <a:pt x="47142" y="3571"/>
                </a:cubicBezTo>
                <a:cubicBezTo>
                  <a:pt x="47105" y="3646"/>
                  <a:pt x="47105" y="3646"/>
                  <a:pt x="47068" y="3722"/>
                </a:cubicBezTo>
                <a:cubicBezTo>
                  <a:pt x="47068" y="3722"/>
                  <a:pt x="47032" y="3722"/>
                  <a:pt x="46995" y="3722"/>
                </a:cubicBezTo>
                <a:cubicBezTo>
                  <a:pt x="46995" y="3646"/>
                  <a:pt x="47032" y="3571"/>
                  <a:pt x="47032" y="3571"/>
                </a:cubicBezTo>
                <a:cubicBezTo>
                  <a:pt x="47032" y="3496"/>
                  <a:pt x="47068" y="3496"/>
                  <a:pt x="47068" y="3421"/>
                </a:cubicBezTo>
                <a:cubicBezTo>
                  <a:pt x="47068" y="3346"/>
                  <a:pt x="47068" y="3271"/>
                  <a:pt x="47105" y="3271"/>
                </a:cubicBezTo>
                <a:cubicBezTo>
                  <a:pt x="47105" y="3195"/>
                  <a:pt x="47142" y="3120"/>
                  <a:pt x="47179" y="3120"/>
                </a:cubicBezTo>
                <a:cubicBezTo>
                  <a:pt x="47252" y="3120"/>
                  <a:pt x="47252" y="3120"/>
                  <a:pt x="47252" y="3120"/>
                </a:cubicBezTo>
                <a:cubicBezTo>
                  <a:pt x="47289" y="3120"/>
                  <a:pt x="47326" y="3120"/>
                  <a:pt x="47393" y="3120"/>
                </a:cubicBezTo>
                <a:cubicBezTo>
                  <a:pt x="47430" y="3120"/>
                  <a:pt x="47467" y="3120"/>
                  <a:pt x="47540" y="3120"/>
                </a:cubicBezTo>
                <a:cubicBezTo>
                  <a:pt x="47577" y="3045"/>
                  <a:pt x="47577" y="3045"/>
                  <a:pt x="47614" y="2970"/>
                </a:cubicBezTo>
                <a:cubicBezTo>
                  <a:pt x="47577" y="2819"/>
                  <a:pt x="47577" y="2819"/>
                  <a:pt x="47577" y="2819"/>
                </a:cubicBezTo>
                <a:cubicBezTo>
                  <a:pt x="47577" y="2819"/>
                  <a:pt x="47540" y="2757"/>
                  <a:pt x="47503" y="2757"/>
                </a:cubicBezTo>
                <a:cubicBezTo>
                  <a:pt x="47467" y="2757"/>
                  <a:pt x="47467" y="2757"/>
                  <a:pt x="47430" y="2757"/>
                </a:cubicBezTo>
                <a:cubicBezTo>
                  <a:pt x="47393" y="2757"/>
                  <a:pt x="47362" y="2757"/>
                  <a:pt x="47326" y="2757"/>
                </a:cubicBezTo>
                <a:cubicBezTo>
                  <a:pt x="47215" y="2757"/>
                  <a:pt x="47142" y="2819"/>
                  <a:pt x="47032" y="2819"/>
                </a:cubicBezTo>
                <a:cubicBezTo>
                  <a:pt x="46995" y="2819"/>
                  <a:pt x="46958" y="2819"/>
                  <a:pt x="46885" y="2819"/>
                </a:cubicBezTo>
                <a:cubicBezTo>
                  <a:pt x="46885" y="2819"/>
                  <a:pt x="46848" y="2895"/>
                  <a:pt x="46817" y="2895"/>
                </a:cubicBezTo>
                <a:cubicBezTo>
                  <a:pt x="46346" y="2895"/>
                  <a:pt x="46346" y="2895"/>
                  <a:pt x="46346" y="2895"/>
                </a:cubicBezTo>
                <a:cubicBezTo>
                  <a:pt x="46272" y="2895"/>
                  <a:pt x="46235" y="2819"/>
                  <a:pt x="46162" y="2819"/>
                </a:cubicBezTo>
                <a:cubicBezTo>
                  <a:pt x="46088" y="2819"/>
                  <a:pt x="46052" y="2819"/>
                  <a:pt x="45978" y="2895"/>
                </a:cubicBezTo>
                <a:cubicBezTo>
                  <a:pt x="45941" y="2895"/>
                  <a:pt x="45905" y="2895"/>
                  <a:pt x="45905" y="2895"/>
                </a:cubicBezTo>
                <a:cubicBezTo>
                  <a:pt x="45868" y="2895"/>
                  <a:pt x="45831" y="2970"/>
                  <a:pt x="45831" y="2970"/>
                </a:cubicBezTo>
                <a:cubicBezTo>
                  <a:pt x="45800" y="2970"/>
                  <a:pt x="45764" y="3045"/>
                  <a:pt x="45764" y="3045"/>
                </a:cubicBezTo>
                <a:cubicBezTo>
                  <a:pt x="45727" y="3045"/>
                  <a:pt x="45690" y="3120"/>
                  <a:pt x="45653" y="3120"/>
                </a:cubicBezTo>
                <a:cubicBezTo>
                  <a:pt x="45617" y="3120"/>
                  <a:pt x="45580" y="3120"/>
                  <a:pt x="45543" y="3120"/>
                </a:cubicBezTo>
                <a:cubicBezTo>
                  <a:pt x="45506" y="3120"/>
                  <a:pt x="45506" y="3195"/>
                  <a:pt x="45470" y="3195"/>
                </a:cubicBezTo>
                <a:cubicBezTo>
                  <a:pt x="45433" y="3195"/>
                  <a:pt x="45396" y="3195"/>
                  <a:pt x="45359" y="3195"/>
                </a:cubicBezTo>
                <a:cubicBezTo>
                  <a:pt x="45329" y="3195"/>
                  <a:pt x="45329" y="3271"/>
                  <a:pt x="45286" y="3271"/>
                </a:cubicBezTo>
                <a:cubicBezTo>
                  <a:pt x="45255" y="3271"/>
                  <a:pt x="45218" y="3271"/>
                  <a:pt x="45218" y="3271"/>
                </a:cubicBezTo>
                <a:cubicBezTo>
                  <a:pt x="45182" y="3346"/>
                  <a:pt x="45145" y="3346"/>
                  <a:pt x="45108" y="3346"/>
                </a:cubicBezTo>
                <a:cubicBezTo>
                  <a:pt x="45071" y="3346"/>
                  <a:pt x="45071" y="3346"/>
                  <a:pt x="45035" y="3271"/>
                </a:cubicBezTo>
                <a:cubicBezTo>
                  <a:pt x="45071" y="3271"/>
                  <a:pt x="45071" y="3195"/>
                  <a:pt x="45071" y="3195"/>
                </a:cubicBezTo>
                <a:cubicBezTo>
                  <a:pt x="45108" y="3045"/>
                  <a:pt x="45145" y="2970"/>
                  <a:pt x="45182" y="2895"/>
                </a:cubicBezTo>
                <a:cubicBezTo>
                  <a:pt x="45182" y="2819"/>
                  <a:pt x="45218" y="2757"/>
                  <a:pt x="45218" y="2757"/>
                </a:cubicBezTo>
                <a:cubicBezTo>
                  <a:pt x="45286" y="2669"/>
                  <a:pt x="45329" y="2606"/>
                  <a:pt x="45396" y="2606"/>
                </a:cubicBezTo>
                <a:cubicBezTo>
                  <a:pt x="45433" y="2606"/>
                  <a:pt x="45433" y="2531"/>
                  <a:pt x="45470" y="2531"/>
                </a:cubicBezTo>
                <a:cubicBezTo>
                  <a:pt x="46670" y="2531"/>
                  <a:pt x="46670" y="2531"/>
                  <a:pt x="46670" y="2531"/>
                </a:cubicBezTo>
                <a:cubicBezTo>
                  <a:pt x="46670" y="2531"/>
                  <a:pt x="46707" y="2531"/>
                  <a:pt x="46744" y="2531"/>
                </a:cubicBezTo>
                <a:cubicBezTo>
                  <a:pt x="46744" y="2456"/>
                  <a:pt x="46744" y="2381"/>
                  <a:pt x="46781" y="2381"/>
                </a:cubicBezTo>
                <a:cubicBezTo>
                  <a:pt x="46817" y="2381"/>
                  <a:pt x="46817" y="2306"/>
                  <a:pt x="46848" y="2306"/>
                </a:cubicBezTo>
                <a:cubicBezTo>
                  <a:pt x="47834" y="2306"/>
                  <a:pt x="47834" y="2306"/>
                  <a:pt x="47834" y="2306"/>
                </a:cubicBezTo>
                <a:cubicBezTo>
                  <a:pt x="47865" y="2306"/>
                  <a:pt x="47901" y="2306"/>
                  <a:pt x="47901" y="2306"/>
                </a:cubicBezTo>
                <a:cubicBezTo>
                  <a:pt x="47975" y="2306"/>
                  <a:pt x="48012" y="2306"/>
                  <a:pt x="48049" y="2306"/>
                </a:cubicBezTo>
                <a:cubicBezTo>
                  <a:pt x="48085" y="2306"/>
                  <a:pt x="48085" y="2230"/>
                  <a:pt x="48122" y="2230"/>
                </a:cubicBezTo>
                <a:cubicBezTo>
                  <a:pt x="48159" y="2230"/>
                  <a:pt x="48122" y="2080"/>
                  <a:pt x="48159" y="2080"/>
                </a:cubicBezTo>
                <a:cubicBezTo>
                  <a:pt x="48196" y="2080"/>
                  <a:pt x="48196" y="2080"/>
                  <a:pt x="48232" y="2080"/>
                </a:cubicBezTo>
                <a:cubicBezTo>
                  <a:pt x="48269" y="2080"/>
                  <a:pt x="48269" y="2005"/>
                  <a:pt x="48306" y="2005"/>
                </a:cubicBezTo>
                <a:cubicBezTo>
                  <a:pt x="48343" y="2005"/>
                  <a:pt x="48343" y="2005"/>
                  <a:pt x="48373" y="2005"/>
                </a:cubicBezTo>
                <a:cubicBezTo>
                  <a:pt x="48410" y="2005"/>
                  <a:pt x="48410" y="2005"/>
                  <a:pt x="48447" y="2005"/>
                </a:cubicBezTo>
                <a:cubicBezTo>
                  <a:pt x="48483" y="2005"/>
                  <a:pt x="48483" y="1930"/>
                  <a:pt x="48520" y="1930"/>
                </a:cubicBezTo>
                <a:cubicBezTo>
                  <a:pt x="48594" y="1854"/>
                  <a:pt x="48667" y="1930"/>
                  <a:pt x="48741" y="1930"/>
                </a:cubicBezTo>
                <a:cubicBezTo>
                  <a:pt x="48777" y="1930"/>
                  <a:pt x="48777" y="1854"/>
                  <a:pt x="48814" y="1854"/>
                </a:cubicBezTo>
                <a:cubicBezTo>
                  <a:pt x="48814" y="1566"/>
                  <a:pt x="48814" y="1566"/>
                  <a:pt x="48814" y="1566"/>
                </a:cubicBezTo>
                <a:cubicBezTo>
                  <a:pt x="48630" y="1491"/>
                  <a:pt x="48630" y="1491"/>
                  <a:pt x="48630" y="1491"/>
                </a:cubicBezTo>
                <a:cubicBezTo>
                  <a:pt x="48594" y="1566"/>
                  <a:pt x="48557" y="1566"/>
                  <a:pt x="48520" y="1566"/>
                </a:cubicBezTo>
                <a:cubicBezTo>
                  <a:pt x="48483" y="1566"/>
                  <a:pt x="48483" y="1566"/>
                  <a:pt x="48483" y="1566"/>
                </a:cubicBezTo>
                <a:cubicBezTo>
                  <a:pt x="48447" y="1566"/>
                  <a:pt x="48447" y="1566"/>
                  <a:pt x="48410" y="1491"/>
                </a:cubicBezTo>
                <a:cubicBezTo>
                  <a:pt x="48343" y="1491"/>
                  <a:pt x="48269" y="1416"/>
                  <a:pt x="48196" y="1416"/>
                </a:cubicBezTo>
                <a:cubicBezTo>
                  <a:pt x="48122" y="1416"/>
                  <a:pt x="48085" y="1491"/>
                  <a:pt x="48049" y="1491"/>
                </a:cubicBezTo>
                <a:cubicBezTo>
                  <a:pt x="47975" y="1491"/>
                  <a:pt x="47938" y="1491"/>
                  <a:pt x="47865" y="1416"/>
                </a:cubicBezTo>
                <a:cubicBezTo>
                  <a:pt x="47834" y="1416"/>
                  <a:pt x="47834" y="1416"/>
                  <a:pt x="47797" y="1340"/>
                </a:cubicBezTo>
                <a:cubicBezTo>
                  <a:pt x="47797" y="1340"/>
                  <a:pt x="47865" y="1340"/>
                  <a:pt x="47865" y="1265"/>
                </a:cubicBezTo>
                <a:cubicBezTo>
                  <a:pt x="47865" y="1190"/>
                  <a:pt x="47834" y="1190"/>
                  <a:pt x="47834" y="1115"/>
                </a:cubicBezTo>
                <a:cubicBezTo>
                  <a:pt x="47797" y="1115"/>
                  <a:pt x="47797" y="1115"/>
                  <a:pt x="47761" y="1115"/>
                </a:cubicBezTo>
                <a:cubicBezTo>
                  <a:pt x="47724" y="1115"/>
                  <a:pt x="47687" y="1040"/>
                  <a:pt x="47614" y="1040"/>
                </a:cubicBezTo>
                <a:cubicBezTo>
                  <a:pt x="47614" y="1040"/>
                  <a:pt x="47614" y="1040"/>
                  <a:pt x="47577" y="1040"/>
                </a:cubicBezTo>
                <a:cubicBezTo>
                  <a:pt x="47540" y="1115"/>
                  <a:pt x="47540" y="1190"/>
                  <a:pt x="47503" y="1190"/>
                </a:cubicBezTo>
                <a:cubicBezTo>
                  <a:pt x="47179" y="1190"/>
                  <a:pt x="47179" y="1190"/>
                  <a:pt x="47179" y="1190"/>
                </a:cubicBezTo>
                <a:cubicBezTo>
                  <a:pt x="47105" y="1190"/>
                  <a:pt x="47068" y="1040"/>
                  <a:pt x="47032" y="965"/>
                </a:cubicBezTo>
                <a:cubicBezTo>
                  <a:pt x="46995" y="965"/>
                  <a:pt x="46995" y="965"/>
                  <a:pt x="46958" y="965"/>
                </a:cubicBezTo>
                <a:cubicBezTo>
                  <a:pt x="46885" y="889"/>
                  <a:pt x="46848" y="965"/>
                  <a:pt x="46817" y="965"/>
                </a:cubicBezTo>
                <a:cubicBezTo>
                  <a:pt x="46376" y="965"/>
                  <a:pt x="46376" y="965"/>
                  <a:pt x="46376" y="965"/>
                </a:cubicBezTo>
                <a:cubicBezTo>
                  <a:pt x="46272" y="965"/>
                  <a:pt x="46272" y="965"/>
                  <a:pt x="46272" y="965"/>
                </a:cubicBezTo>
                <a:cubicBezTo>
                  <a:pt x="46015" y="965"/>
                  <a:pt x="46015" y="965"/>
                  <a:pt x="46015" y="965"/>
                </a:cubicBezTo>
                <a:cubicBezTo>
                  <a:pt x="45868" y="965"/>
                  <a:pt x="45868" y="965"/>
                  <a:pt x="45868" y="965"/>
                </a:cubicBezTo>
                <a:cubicBezTo>
                  <a:pt x="45831" y="965"/>
                  <a:pt x="45800" y="965"/>
                  <a:pt x="45727" y="965"/>
                </a:cubicBezTo>
                <a:cubicBezTo>
                  <a:pt x="45690" y="965"/>
                  <a:pt x="45690" y="1040"/>
                  <a:pt x="45653" y="1115"/>
                </a:cubicBezTo>
                <a:cubicBezTo>
                  <a:pt x="45035" y="1115"/>
                  <a:pt x="45035" y="1115"/>
                  <a:pt x="45035" y="1115"/>
                </a:cubicBezTo>
                <a:cubicBezTo>
                  <a:pt x="45071" y="965"/>
                  <a:pt x="45071" y="965"/>
                  <a:pt x="45071" y="965"/>
                </a:cubicBezTo>
                <a:cubicBezTo>
                  <a:pt x="45218" y="965"/>
                  <a:pt x="45218" y="965"/>
                  <a:pt x="45218" y="965"/>
                </a:cubicBezTo>
                <a:cubicBezTo>
                  <a:pt x="45255" y="965"/>
                  <a:pt x="45286" y="965"/>
                  <a:pt x="45359" y="965"/>
                </a:cubicBezTo>
                <a:cubicBezTo>
                  <a:pt x="45359" y="965"/>
                  <a:pt x="45396" y="889"/>
                  <a:pt x="45396" y="814"/>
                </a:cubicBezTo>
                <a:cubicBezTo>
                  <a:pt x="45433" y="814"/>
                  <a:pt x="45433" y="739"/>
                  <a:pt x="45433" y="676"/>
                </a:cubicBezTo>
                <a:cubicBezTo>
                  <a:pt x="47540" y="676"/>
                  <a:pt x="47540" y="676"/>
                  <a:pt x="47540" y="676"/>
                </a:cubicBezTo>
                <a:cubicBezTo>
                  <a:pt x="47540" y="589"/>
                  <a:pt x="47540" y="589"/>
                  <a:pt x="47540" y="526"/>
                </a:cubicBezTo>
                <a:cubicBezTo>
                  <a:pt x="47503" y="451"/>
                  <a:pt x="47503" y="451"/>
                  <a:pt x="47467" y="375"/>
                </a:cubicBezTo>
                <a:cubicBezTo>
                  <a:pt x="47430" y="375"/>
                  <a:pt x="47430" y="300"/>
                  <a:pt x="47393" y="300"/>
                </a:cubicBezTo>
                <a:cubicBezTo>
                  <a:pt x="47326" y="225"/>
                  <a:pt x="47289" y="225"/>
                  <a:pt x="47252" y="225"/>
                </a:cubicBezTo>
                <a:cubicBezTo>
                  <a:pt x="47142" y="225"/>
                  <a:pt x="47142" y="225"/>
                  <a:pt x="47142" y="225"/>
                </a:cubicBezTo>
                <a:cubicBezTo>
                  <a:pt x="47105" y="225"/>
                  <a:pt x="47068" y="225"/>
                  <a:pt x="46995" y="225"/>
                </a:cubicBezTo>
                <a:cubicBezTo>
                  <a:pt x="46921" y="225"/>
                  <a:pt x="46885" y="150"/>
                  <a:pt x="46848" y="150"/>
                </a:cubicBezTo>
                <a:cubicBezTo>
                  <a:pt x="46817" y="150"/>
                  <a:pt x="46817" y="75"/>
                  <a:pt x="46781" y="75"/>
                </a:cubicBezTo>
                <a:cubicBezTo>
                  <a:pt x="46744" y="75"/>
                  <a:pt x="46744" y="75"/>
                  <a:pt x="46707" y="75"/>
                </a:cubicBezTo>
                <a:cubicBezTo>
                  <a:pt x="46670" y="0"/>
                  <a:pt x="46633" y="75"/>
                  <a:pt x="46560" y="75"/>
                </a:cubicBezTo>
                <a:cubicBezTo>
                  <a:pt x="46486" y="75"/>
                  <a:pt x="46450" y="75"/>
                  <a:pt x="46413" y="75"/>
                </a:cubicBezTo>
                <a:cubicBezTo>
                  <a:pt x="46376" y="75"/>
                  <a:pt x="46346" y="75"/>
                  <a:pt x="46346" y="75"/>
                </a:cubicBezTo>
                <a:cubicBezTo>
                  <a:pt x="46272" y="75"/>
                  <a:pt x="46235" y="75"/>
                  <a:pt x="46162" y="75"/>
                </a:cubicBezTo>
                <a:cubicBezTo>
                  <a:pt x="46088" y="75"/>
                  <a:pt x="46088" y="75"/>
                  <a:pt x="46088" y="75"/>
                </a:cubicBezTo>
                <a:cubicBezTo>
                  <a:pt x="46015" y="75"/>
                  <a:pt x="45978" y="0"/>
                  <a:pt x="45941" y="0"/>
                </a:cubicBezTo>
                <a:cubicBezTo>
                  <a:pt x="45359" y="0"/>
                  <a:pt x="45035" y="0"/>
                  <a:pt x="44453" y="0"/>
                </a:cubicBezTo>
                <a:cubicBezTo>
                  <a:pt x="44379" y="0"/>
                  <a:pt x="44343" y="0"/>
                  <a:pt x="44312" y="75"/>
                </a:cubicBezTo>
                <a:cubicBezTo>
                  <a:pt x="44269" y="75"/>
                  <a:pt x="44238" y="75"/>
                  <a:pt x="44238" y="75"/>
                </a:cubicBezTo>
                <a:cubicBezTo>
                  <a:pt x="44202" y="75"/>
                  <a:pt x="44165" y="150"/>
                  <a:pt x="44128" y="150"/>
                </a:cubicBezTo>
                <a:cubicBezTo>
                  <a:pt x="44128" y="225"/>
                  <a:pt x="44091" y="300"/>
                  <a:pt x="44055" y="300"/>
                </a:cubicBezTo>
                <a:cubicBezTo>
                  <a:pt x="44055" y="300"/>
                  <a:pt x="44018" y="300"/>
                  <a:pt x="43981" y="300"/>
                </a:cubicBezTo>
                <a:cubicBezTo>
                  <a:pt x="43908" y="300"/>
                  <a:pt x="43908" y="300"/>
                  <a:pt x="43908" y="300"/>
                </a:cubicBezTo>
                <a:cubicBezTo>
                  <a:pt x="43871" y="300"/>
                  <a:pt x="43871" y="300"/>
                  <a:pt x="43834" y="300"/>
                </a:cubicBezTo>
                <a:cubicBezTo>
                  <a:pt x="43730" y="300"/>
                  <a:pt x="43730" y="300"/>
                  <a:pt x="43730" y="300"/>
                </a:cubicBezTo>
                <a:cubicBezTo>
                  <a:pt x="43730" y="300"/>
                  <a:pt x="43693" y="225"/>
                  <a:pt x="43656" y="225"/>
                </a:cubicBezTo>
                <a:cubicBezTo>
                  <a:pt x="43620" y="225"/>
                  <a:pt x="43583" y="225"/>
                  <a:pt x="43546" y="225"/>
                </a:cubicBezTo>
                <a:cubicBezTo>
                  <a:pt x="43509" y="225"/>
                  <a:pt x="43473" y="225"/>
                  <a:pt x="43436" y="225"/>
                </a:cubicBezTo>
                <a:cubicBezTo>
                  <a:pt x="43326" y="225"/>
                  <a:pt x="43295" y="375"/>
                  <a:pt x="43222" y="451"/>
                </a:cubicBezTo>
                <a:cubicBezTo>
                  <a:pt x="43252" y="526"/>
                  <a:pt x="43252" y="676"/>
                  <a:pt x="43252" y="739"/>
                </a:cubicBezTo>
                <a:cubicBezTo>
                  <a:pt x="43295" y="814"/>
                  <a:pt x="43295" y="814"/>
                  <a:pt x="43295" y="889"/>
                </a:cubicBezTo>
                <a:cubicBezTo>
                  <a:pt x="43295" y="1040"/>
                  <a:pt x="43222" y="1040"/>
                  <a:pt x="43185" y="1115"/>
                </a:cubicBezTo>
                <a:cubicBezTo>
                  <a:pt x="43148" y="1115"/>
                  <a:pt x="43111" y="1115"/>
                  <a:pt x="43038" y="1115"/>
                </a:cubicBezTo>
                <a:cubicBezTo>
                  <a:pt x="42964" y="1115"/>
                  <a:pt x="42928" y="1115"/>
                  <a:pt x="42891" y="1040"/>
                </a:cubicBezTo>
                <a:cubicBezTo>
                  <a:pt x="42854" y="1040"/>
                  <a:pt x="42854" y="965"/>
                  <a:pt x="42817" y="965"/>
                </a:cubicBezTo>
                <a:cubicBezTo>
                  <a:pt x="42456" y="965"/>
                  <a:pt x="42456" y="965"/>
                  <a:pt x="42456" y="965"/>
                </a:cubicBezTo>
                <a:cubicBezTo>
                  <a:pt x="42346" y="965"/>
                  <a:pt x="42309" y="814"/>
                  <a:pt x="42205" y="676"/>
                </a:cubicBezTo>
                <a:lnTo>
                  <a:pt x="42168" y="676"/>
                </a:lnTo>
                <a:cubicBezTo>
                  <a:pt x="42058" y="676"/>
                  <a:pt x="42021" y="589"/>
                  <a:pt x="41947" y="589"/>
                </a:cubicBezTo>
                <a:cubicBezTo>
                  <a:pt x="41911" y="589"/>
                  <a:pt x="41911" y="589"/>
                  <a:pt x="41874" y="589"/>
                </a:cubicBezTo>
                <a:cubicBezTo>
                  <a:pt x="41837" y="676"/>
                  <a:pt x="41800" y="676"/>
                  <a:pt x="41800" y="676"/>
                </a:cubicBezTo>
                <a:cubicBezTo>
                  <a:pt x="41764" y="676"/>
                  <a:pt x="41764" y="739"/>
                  <a:pt x="41733" y="814"/>
                </a:cubicBezTo>
                <a:cubicBezTo>
                  <a:pt x="41733" y="814"/>
                  <a:pt x="41696" y="889"/>
                  <a:pt x="41660" y="889"/>
                </a:cubicBezTo>
                <a:cubicBezTo>
                  <a:pt x="41586" y="889"/>
                  <a:pt x="41549" y="889"/>
                  <a:pt x="41513" y="889"/>
                </a:cubicBezTo>
                <a:cubicBezTo>
                  <a:pt x="41439" y="889"/>
                  <a:pt x="41439" y="889"/>
                  <a:pt x="41439" y="889"/>
                </a:cubicBezTo>
                <a:cubicBezTo>
                  <a:pt x="41402" y="889"/>
                  <a:pt x="41402" y="889"/>
                  <a:pt x="41366" y="889"/>
                </a:cubicBezTo>
                <a:cubicBezTo>
                  <a:pt x="41329" y="889"/>
                  <a:pt x="41292" y="739"/>
                  <a:pt x="41255" y="739"/>
                </a:cubicBezTo>
                <a:cubicBezTo>
                  <a:pt x="41188" y="739"/>
                  <a:pt x="41151" y="814"/>
                  <a:pt x="41078" y="889"/>
                </a:cubicBezTo>
                <a:cubicBezTo>
                  <a:pt x="40967" y="889"/>
                  <a:pt x="40894" y="814"/>
                  <a:pt x="40784" y="814"/>
                </a:cubicBezTo>
                <a:lnTo>
                  <a:pt x="40747" y="814"/>
                </a:lnTo>
                <a:lnTo>
                  <a:pt x="40710" y="889"/>
                </a:lnTo>
                <a:lnTo>
                  <a:pt x="40679" y="889"/>
                </a:lnTo>
                <a:lnTo>
                  <a:pt x="40643" y="889"/>
                </a:lnTo>
                <a:cubicBezTo>
                  <a:pt x="40606" y="889"/>
                  <a:pt x="40569" y="965"/>
                  <a:pt x="40569" y="965"/>
                </a:cubicBezTo>
                <a:cubicBezTo>
                  <a:pt x="40532" y="965"/>
                  <a:pt x="40496" y="1040"/>
                  <a:pt x="40459" y="1040"/>
                </a:cubicBezTo>
                <a:cubicBezTo>
                  <a:pt x="40459" y="1115"/>
                  <a:pt x="40496" y="1115"/>
                  <a:pt x="40496" y="1190"/>
                </a:cubicBezTo>
                <a:cubicBezTo>
                  <a:pt x="40532" y="1265"/>
                  <a:pt x="40532" y="1265"/>
                  <a:pt x="40532" y="1265"/>
                </a:cubicBezTo>
                <a:cubicBezTo>
                  <a:pt x="40569" y="1265"/>
                  <a:pt x="40569" y="1265"/>
                  <a:pt x="40569" y="1340"/>
                </a:cubicBezTo>
                <a:cubicBezTo>
                  <a:pt x="40606" y="1340"/>
                  <a:pt x="40606" y="1265"/>
                  <a:pt x="40643" y="1340"/>
                </a:cubicBezTo>
                <a:cubicBezTo>
                  <a:pt x="40679" y="1340"/>
                  <a:pt x="40679" y="1340"/>
                  <a:pt x="40710" y="1416"/>
                </a:cubicBezTo>
                <a:cubicBezTo>
                  <a:pt x="40747" y="1416"/>
                  <a:pt x="40747" y="1416"/>
                  <a:pt x="40747" y="1491"/>
                </a:cubicBezTo>
                <a:cubicBezTo>
                  <a:pt x="40784" y="1491"/>
                  <a:pt x="40784" y="1491"/>
                  <a:pt x="40784" y="1566"/>
                </a:cubicBezTo>
                <a:cubicBezTo>
                  <a:pt x="40784" y="1566"/>
                  <a:pt x="40820" y="1566"/>
                  <a:pt x="40820" y="1641"/>
                </a:cubicBezTo>
                <a:cubicBezTo>
                  <a:pt x="40820" y="1641"/>
                  <a:pt x="40820" y="1704"/>
                  <a:pt x="40820" y="1779"/>
                </a:cubicBezTo>
                <a:cubicBezTo>
                  <a:pt x="40857" y="1854"/>
                  <a:pt x="40820" y="1854"/>
                  <a:pt x="40820" y="1930"/>
                </a:cubicBezTo>
                <a:cubicBezTo>
                  <a:pt x="40784" y="1854"/>
                  <a:pt x="40784" y="1854"/>
                  <a:pt x="40784" y="1854"/>
                </a:cubicBezTo>
                <a:cubicBezTo>
                  <a:pt x="40747" y="1779"/>
                  <a:pt x="40747" y="1779"/>
                  <a:pt x="40747" y="1779"/>
                </a:cubicBezTo>
                <a:cubicBezTo>
                  <a:pt x="40747" y="1704"/>
                  <a:pt x="40710" y="1779"/>
                  <a:pt x="40710" y="1779"/>
                </a:cubicBezTo>
                <a:cubicBezTo>
                  <a:pt x="40710" y="1704"/>
                  <a:pt x="40679" y="1704"/>
                  <a:pt x="40679" y="1704"/>
                </a:cubicBezTo>
                <a:cubicBezTo>
                  <a:pt x="40643" y="1704"/>
                  <a:pt x="40643" y="1704"/>
                  <a:pt x="40643" y="1704"/>
                </a:cubicBezTo>
                <a:cubicBezTo>
                  <a:pt x="40606" y="1704"/>
                  <a:pt x="40606" y="1641"/>
                  <a:pt x="40569" y="1641"/>
                </a:cubicBezTo>
                <a:cubicBezTo>
                  <a:pt x="40569" y="1641"/>
                  <a:pt x="40569" y="1641"/>
                  <a:pt x="40532" y="1641"/>
                </a:cubicBezTo>
                <a:cubicBezTo>
                  <a:pt x="40532" y="1641"/>
                  <a:pt x="40532" y="1641"/>
                  <a:pt x="40496" y="1641"/>
                </a:cubicBezTo>
                <a:cubicBezTo>
                  <a:pt x="40496" y="1566"/>
                  <a:pt x="40496" y="1566"/>
                  <a:pt x="40459" y="1566"/>
                </a:cubicBezTo>
                <a:cubicBezTo>
                  <a:pt x="40459" y="1566"/>
                  <a:pt x="40459" y="1566"/>
                  <a:pt x="40422" y="1566"/>
                </a:cubicBezTo>
                <a:lnTo>
                  <a:pt x="40385" y="1566"/>
                </a:lnTo>
                <a:cubicBezTo>
                  <a:pt x="40349" y="1566"/>
                  <a:pt x="40349" y="1566"/>
                  <a:pt x="40312" y="1566"/>
                </a:cubicBezTo>
                <a:cubicBezTo>
                  <a:pt x="40275" y="1566"/>
                  <a:pt x="40275" y="1566"/>
                  <a:pt x="40238" y="1566"/>
                </a:cubicBezTo>
                <a:cubicBezTo>
                  <a:pt x="40238" y="1566"/>
                  <a:pt x="40202" y="1566"/>
                  <a:pt x="40202" y="1641"/>
                </a:cubicBezTo>
                <a:cubicBezTo>
                  <a:pt x="40202" y="1641"/>
                  <a:pt x="40202" y="1641"/>
                  <a:pt x="40202" y="1704"/>
                </a:cubicBezTo>
                <a:cubicBezTo>
                  <a:pt x="40202" y="1704"/>
                  <a:pt x="40202" y="1704"/>
                  <a:pt x="40202" y="1779"/>
                </a:cubicBezTo>
                <a:cubicBezTo>
                  <a:pt x="40202" y="1854"/>
                  <a:pt x="40202" y="1854"/>
                  <a:pt x="40238" y="1930"/>
                </a:cubicBezTo>
                <a:cubicBezTo>
                  <a:pt x="40238" y="1930"/>
                  <a:pt x="40238" y="1930"/>
                  <a:pt x="40275" y="2005"/>
                </a:cubicBezTo>
                <a:cubicBezTo>
                  <a:pt x="40275" y="2005"/>
                  <a:pt x="40275" y="2005"/>
                  <a:pt x="40312" y="2080"/>
                </a:cubicBezTo>
                <a:cubicBezTo>
                  <a:pt x="40349" y="2080"/>
                  <a:pt x="40349" y="2080"/>
                  <a:pt x="40385" y="2155"/>
                </a:cubicBezTo>
                <a:cubicBezTo>
                  <a:pt x="40422" y="2155"/>
                  <a:pt x="40459" y="2155"/>
                  <a:pt x="40459" y="2230"/>
                </a:cubicBezTo>
                <a:cubicBezTo>
                  <a:pt x="40496" y="2230"/>
                  <a:pt x="40496" y="2230"/>
                  <a:pt x="40496" y="2230"/>
                </a:cubicBezTo>
                <a:cubicBezTo>
                  <a:pt x="40532" y="2230"/>
                  <a:pt x="40532" y="2230"/>
                  <a:pt x="40532" y="2230"/>
                </a:cubicBezTo>
                <a:cubicBezTo>
                  <a:pt x="40569" y="2230"/>
                  <a:pt x="40569" y="2230"/>
                  <a:pt x="40569" y="2306"/>
                </a:cubicBezTo>
                <a:cubicBezTo>
                  <a:pt x="40606" y="2306"/>
                  <a:pt x="40643" y="2306"/>
                  <a:pt x="40679" y="2306"/>
                </a:cubicBezTo>
                <a:cubicBezTo>
                  <a:pt x="40747" y="2306"/>
                  <a:pt x="40747" y="2306"/>
                  <a:pt x="40747" y="2306"/>
                </a:cubicBezTo>
                <a:lnTo>
                  <a:pt x="40784" y="2306"/>
                </a:lnTo>
                <a:lnTo>
                  <a:pt x="40820" y="2306"/>
                </a:lnTo>
                <a:cubicBezTo>
                  <a:pt x="40820" y="2381"/>
                  <a:pt x="40857" y="2381"/>
                  <a:pt x="40857" y="2381"/>
                </a:cubicBezTo>
                <a:cubicBezTo>
                  <a:pt x="40894" y="2456"/>
                  <a:pt x="40894" y="2456"/>
                  <a:pt x="40931" y="2531"/>
                </a:cubicBezTo>
                <a:cubicBezTo>
                  <a:pt x="40931" y="2531"/>
                  <a:pt x="40931" y="2531"/>
                  <a:pt x="40967" y="2606"/>
                </a:cubicBezTo>
                <a:cubicBezTo>
                  <a:pt x="40967" y="2606"/>
                  <a:pt x="41004" y="2669"/>
                  <a:pt x="41004" y="2757"/>
                </a:cubicBezTo>
                <a:cubicBezTo>
                  <a:pt x="41041" y="2757"/>
                  <a:pt x="41041" y="2757"/>
                  <a:pt x="41041" y="2819"/>
                </a:cubicBezTo>
                <a:cubicBezTo>
                  <a:pt x="41041" y="2819"/>
                  <a:pt x="41078" y="2819"/>
                  <a:pt x="41078" y="2895"/>
                </a:cubicBezTo>
                <a:cubicBezTo>
                  <a:pt x="41078" y="2895"/>
                  <a:pt x="41078" y="2895"/>
                  <a:pt x="41078" y="2970"/>
                </a:cubicBezTo>
                <a:lnTo>
                  <a:pt x="41078" y="3045"/>
                </a:lnTo>
                <a:cubicBezTo>
                  <a:pt x="41078" y="3120"/>
                  <a:pt x="41078" y="3195"/>
                  <a:pt x="41041" y="3195"/>
                </a:cubicBezTo>
                <a:cubicBezTo>
                  <a:pt x="41041" y="3195"/>
                  <a:pt x="41041" y="3195"/>
                  <a:pt x="41004" y="3195"/>
                </a:cubicBezTo>
                <a:cubicBezTo>
                  <a:pt x="40967" y="3195"/>
                  <a:pt x="40967" y="3120"/>
                  <a:pt x="40931" y="3120"/>
                </a:cubicBezTo>
                <a:lnTo>
                  <a:pt x="40894" y="3120"/>
                </a:lnTo>
                <a:cubicBezTo>
                  <a:pt x="40857" y="3120"/>
                  <a:pt x="40857" y="3120"/>
                  <a:pt x="40857" y="3120"/>
                </a:cubicBezTo>
                <a:cubicBezTo>
                  <a:pt x="40820" y="3120"/>
                  <a:pt x="40820" y="3045"/>
                  <a:pt x="40784" y="3045"/>
                </a:cubicBezTo>
                <a:cubicBezTo>
                  <a:pt x="40747" y="3045"/>
                  <a:pt x="40747" y="2970"/>
                  <a:pt x="40710" y="2970"/>
                </a:cubicBezTo>
                <a:cubicBezTo>
                  <a:pt x="40710" y="2970"/>
                  <a:pt x="40710" y="2970"/>
                  <a:pt x="40679" y="2970"/>
                </a:cubicBezTo>
                <a:cubicBezTo>
                  <a:pt x="40679" y="2970"/>
                  <a:pt x="40679" y="2970"/>
                  <a:pt x="40643" y="2895"/>
                </a:cubicBezTo>
                <a:lnTo>
                  <a:pt x="40606" y="2895"/>
                </a:lnTo>
                <a:cubicBezTo>
                  <a:pt x="40569" y="2895"/>
                  <a:pt x="40569" y="2819"/>
                  <a:pt x="40532" y="2819"/>
                </a:cubicBezTo>
                <a:cubicBezTo>
                  <a:pt x="40532" y="2819"/>
                  <a:pt x="40532" y="2819"/>
                  <a:pt x="40496" y="2819"/>
                </a:cubicBezTo>
                <a:cubicBezTo>
                  <a:pt x="40459" y="2819"/>
                  <a:pt x="40422" y="2757"/>
                  <a:pt x="40385" y="2757"/>
                </a:cubicBezTo>
                <a:cubicBezTo>
                  <a:pt x="40349" y="2757"/>
                  <a:pt x="40349" y="2757"/>
                  <a:pt x="40312" y="2757"/>
                </a:cubicBezTo>
                <a:cubicBezTo>
                  <a:pt x="40275" y="2669"/>
                  <a:pt x="40275" y="2669"/>
                  <a:pt x="40238" y="2606"/>
                </a:cubicBezTo>
                <a:cubicBezTo>
                  <a:pt x="40202" y="2606"/>
                  <a:pt x="40202" y="2606"/>
                  <a:pt x="40202" y="2606"/>
                </a:cubicBezTo>
                <a:cubicBezTo>
                  <a:pt x="40171" y="2606"/>
                  <a:pt x="40171" y="2531"/>
                  <a:pt x="40171" y="2531"/>
                </a:cubicBezTo>
                <a:cubicBezTo>
                  <a:pt x="40134" y="2531"/>
                  <a:pt x="40134" y="2531"/>
                  <a:pt x="40134" y="2531"/>
                </a:cubicBezTo>
                <a:cubicBezTo>
                  <a:pt x="40098" y="2456"/>
                  <a:pt x="40098" y="2456"/>
                  <a:pt x="40061" y="2456"/>
                </a:cubicBezTo>
                <a:cubicBezTo>
                  <a:pt x="40061" y="2381"/>
                  <a:pt x="40024" y="2381"/>
                  <a:pt x="40024" y="2381"/>
                </a:cubicBezTo>
                <a:lnTo>
                  <a:pt x="39987" y="2306"/>
                </a:lnTo>
                <a:lnTo>
                  <a:pt x="39950" y="2230"/>
                </a:lnTo>
                <a:cubicBezTo>
                  <a:pt x="39914" y="2230"/>
                  <a:pt x="39914" y="2230"/>
                  <a:pt x="39914" y="2230"/>
                </a:cubicBezTo>
                <a:cubicBezTo>
                  <a:pt x="39877" y="2230"/>
                  <a:pt x="39877" y="2155"/>
                  <a:pt x="39877" y="2155"/>
                </a:cubicBezTo>
                <a:cubicBezTo>
                  <a:pt x="39840" y="2155"/>
                  <a:pt x="39840" y="2155"/>
                  <a:pt x="39840" y="2155"/>
                </a:cubicBezTo>
                <a:cubicBezTo>
                  <a:pt x="39803" y="2155"/>
                  <a:pt x="39803" y="2155"/>
                  <a:pt x="39767" y="2155"/>
                </a:cubicBezTo>
                <a:cubicBezTo>
                  <a:pt x="39626" y="2155"/>
                  <a:pt x="39626" y="2155"/>
                  <a:pt x="39626" y="2155"/>
                </a:cubicBezTo>
                <a:lnTo>
                  <a:pt x="39589" y="2155"/>
                </a:lnTo>
                <a:cubicBezTo>
                  <a:pt x="39552" y="2155"/>
                  <a:pt x="39516" y="2080"/>
                  <a:pt x="39516" y="2080"/>
                </a:cubicBezTo>
                <a:cubicBezTo>
                  <a:pt x="39479" y="2080"/>
                  <a:pt x="39442" y="2080"/>
                  <a:pt x="39442" y="2080"/>
                </a:cubicBezTo>
                <a:cubicBezTo>
                  <a:pt x="39405" y="2005"/>
                  <a:pt x="39369" y="1930"/>
                  <a:pt x="39332" y="1930"/>
                </a:cubicBezTo>
                <a:cubicBezTo>
                  <a:pt x="39185" y="1930"/>
                  <a:pt x="39117" y="2005"/>
                  <a:pt x="38970" y="2005"/>
                </a:cubicBezTo>
                <a:cubicBezTo>
                  <a:pt x="38970" y="2005"/>
                  <a:pt x="38970" y="2005"/>
                  <a:pt x="38970" y="2080"/>
                </a:cubicBezTo>
                <a:cubicBezTo>
                  <a:pt x="38970" y="2080"/>
                  <a:pt x="39007" y="2080"/>
                  <a:pt x="39007" y="2155"/>
                </a:cubicBezTo>
                <a:cubicBezTo>
                  <a:pt x="39044" y="2230"/>
                  <a:pt x="39044" y="2230"/>
                  <a:pt x="39081" y="2306"/>
                </a:cubicBezTo>
                <a:cubicBezTo>
                  <a:pt x="39117" y="2381"/>
                  <a:pt x="39117" y="2381"/>
                  <a:pt x="39148" y="2381"/>
                </a:cubicBezTo>
                <a:cubicBezTo>
                  <a:pt x="39148" y="2456"/>
                  <a:pt x="39185" y="2381"/>
                  <a:pt x="39185" y="2381"/>
                </a:cubicBezTo>
                <a:cubicBezTo>
                  <a:pt x="39222" y="2456"/>
                  <a:pt x="39222" y="2456"/>
                  <a:pt x="39222" y="2456"/>
                </a:cubicBezTo>
                <a:cubicBezTo>
                  <a:pt x="39258" y="2456"/>
                  <a:pt x="39258" y="2531"/>
                  <a:pt x="39258" y="2531"/>
                </a:cubicBezTo>
                <a:cubicBezTo>
                  <a:pt x="39258" y="2606"/>
                  <a:pt x="39295" y="2606"/>
                  <a:pt x="39332" y="2669"/>
                </a:cubicBezTo>
                <a:cubicBezTo>
                  <a:pt x="39332" y="2669"/>
                  <a:pt x="39332" y="2669"/>
                  <a:pt x="39369" y="2669"/>
                </a:cubicBezTo>
                <a:cubicBezTo>
                  <a:pt x="39369" y="2757"/>
                  <a:pt x="39369" y="2757"/>
                  <a:pt x="39369" y="2819"/>
                </a:cubicBezTo>
                <a:cubicBezTo>
                  <a:pt x="39405" y="2819"/>
                  <a:pt x="39405" y="2819"/>
                  <a:pt x="39442" y="2819"/>
                </a:cubicBezTo>
                <a:cubicBezTo>
                  <a:pt x="39442" y="2895"/>
                  <a:pt x="39442" y="2970"/>
                  <a:pt x="39479" y="2970"/>
                </a:cubicBezTo>
                <a:cubicBezTo>
                  <a:pt x="39479" y="3045"/>
                  <a:pt x="39479" y="3045"/>
                  <a:pt x="39479" y="3045"/>
                </a:cubicBezTo>
                <a:cubicBezTo>
                  <a:pt x="39479" y="3120"/>
                  <a:pt x="39479" y="3120"/>
                  <a:pt x="39516" y="3195"/>
                </a:cubicBezTo>
                <a:cubicBezTo>
                  <a:pt x="39516" y="3195"/>
                  <a:pt x="39516" y="3271"/>
                  <a:pt x="39516" y="3346"/>
                </a:cubicBezTo>
                <a:cubicBezTo>
                  <a:pt x="39516" y="3421"/>
                  <a:pt x="39516" y="3421"/>
                  <a:pt x="39516" y="3421"/>
                </a:cubicBezTo>
                <a:cubicBezTo>
                  <a:pt x="39442" y="3421"/>
                  <a:pt x="39442" y="3421"/>
                  <a:pt x="39442" y="3421"/>
                </a:cubicBezTo>
                <a:cubicBezTo>
                  <a:pt x="39405" y="3421"/>
                  <a:pt x="39405" y="3421"/>
                  <a:pt x="39405" y="3421"/>
                </a:cubicBezTo>
                <a:cubicBezTo>
                  <a:pt x="39369" y="3421"/>
                  <a:pt x="39369" y="3421"/>
                  <a:pt x="39332" y="3346"/>
                </a:cubicBezTo>
                <a:cubicBezTo>
                  <a:pt x="39332" y="3346"/>
                  <a:pt x="39332" y="3346"/>
                  <a:pt x="39332" y="3271"/>
                </a:cubicBezTo>
                <a:cubicBezTo>
                  <a:pt x="39295" y="3271"/>
                  <a:pt x="39258" y="3271"/>
                  <a:pt x="39258" y="3271"/>
                </a:cubicBezTo>
                <a:lnTo>
                  <a:pt x="39258" y="3195"/>
                </a:lnTo>
                <a:cubicBezTo>
                  <a:pt x="39222" y="3195"/>
                  <a:pt x="39222" y="3195"/>
                  <a:pt x="39222" y="3120"/>
                </a:cubicBezTo>
                <a:cubicBezTo>
                  <a:pt x="39185" y="3120"/>
                  <a:pt x="39185" y="3120"/>
                  <a:pt x="39148" y="3045"/>
                </a:cubicBezTo>
                <a:cubicBezTo>
                  <a:pt x="39148" y="3045"/>
                  <a:pt x="39117" y="3045"/>
                  <a:pt x="39117" y="2970"/>
                </a:cubicBezTo>
                <a:cubicBezTo>
                  <a:pt x="39117" y="2970"/>
                  <a:pt x="39081" y="2970"/>
                  <a:pt x="39081" y="2895"/>
                </a:cubicBezTo>
                <a:cubicBezTo>
                  <a:pt x="39044" y="2895"/>
                  <a:pt x="39007" y="2819"/>
                  <a:pt x="38970" y="2819"/>
                </a:cubicBezTo>
                <a:cubicBezTo>
                  <a:pt x="38970" y="2819"/>
                  <a:pt x="38970" y="2757"/>
                  <a:pt x="38934" y="2757"/>
                </a:cubicBezTo>
                <a:cubicBezTo>
                  <a:pt x="38934" y="2757"/>
                  <a:pt x="38934" y="2757"/>
                  <a:pt x="38897" y="2757"/>
                </a:cubicBezTo>
                <a:cubicBezTo>
                  <a:pt x="38897" y="2669"/>
                  <a:pt x="38897" y="2669"/>
                  <a:pt x="38860" y="2669"/>
                </a:cubicBezTo>
                <a:cubicBezTo>
                  <a:pt x="38860" y="2606"/>
                  <a:pt x="38823" y="2606"/>
                  <a:pt x="38823" y="2531"/>
                </a:cubicBezTo>
                <a:cubicBezTo>
                  <a:pt x="38787" y="2531"/>
                  <a:pt x="38787" y="2531"/>
                  <a:pt x="38787" y="2531"/>
                </a:cubicBezTo>
                <a:cubicBezTo>
                  <a:pt x="38750" y="2531"/>
                  <a:pt x="38750" y="2531"/>
                  <a:pt x="38750" y="2531"/>
                </a:cubicBezTo>
                <a:cubicBezTo>
                  <a:pt x="38713" y="2531"/>
                  <a:pt x="38676" y="2531"/>
                  <a:pt x="38646" y="2456"/>
                </a:cubicBezTo>
                <a:lnTo>
                  <a:pt x="38609" y="2456"/>
                </a:lnTo>
                <a:cubicBezTo>
                  <a:pt x="38609" y="2381"/>
                  <a:pt x="38609" y="2381"/>
                  <a:pt x="38609" y="2306"/>
                </a:cubicBezTo>
                <a:lnTo>
                  <a:pt x="38572" y="2306"/>
                </a:lnTo>
                <a:cubicBezTo>
                  <a:pt x="38572" y="2230"/>
                  <a:pt x="38535" y="2230"/>
                  <a:pt x="38535" y="2230"/>
                </a:cubicBezTo>
                <a:cubicBezTo>
                  <a:pt x="38499" y="2230"/>
                  <a:pt x="38499" y="2230"/>
                  <a:pt x="38462" y="2230"/>
                </a:cubicBezTo>
                <a:cubicBezTo>
                  <a:pt x="38462" y="2230"/>
                  <a:pt x="38462" y="2230"/>
                  <a:pt x="38425" y="2230"/>
                </a:cubicBezTo>
                <a:cubicBezTo>
                  <a:pt x="38425" y="2230"/>
                  <a:pt x="38388" y="2155"/>
                  <a:pt x="38352" y="2155"/>
                </a:cubicBezTo>
                <a:cubicBezTo>
                  <a:pt x="38241" y="2155"/>
                  <a:pt x="38241" y="2155"/>
                  <a:pt x="38241" y="2155"/>
                </a:cubicBezTo>
                <a:cubicBezTo>
                  <a:pt x="38241" y="2306"/>
                  <a:pt x="38241" y="2306"/>
                  <a:pt x="38241" y="2306"/>
                </a:cubicBezTo>
                <a:cubicBezTo>
                  <a:pt x="38241" y="2381"/>
                  <a:pt x="38241" y="2381"/>
                  <a:pt x="38278" y="2456"/>
                </a:cubicBezTo>
                <a:cubicBezTo>
                  <a:pt x="38278" y="2531"/>
                  <a:pt x="38315" y="2606"/>
                  <a:pt x="38315" y="2669"/>
                </a:cubicBezTo>
                <a:cubicBezTo>
                  <a:pt x="38352" y="2669"/>
                  <a:pt x="38352" y="2757"/>
                  <a:pt x="38352" y="2757"/>
                </a:cubicBezTo>
                <a:cubicBezTo>
                  <a:pt x="38352" y="2819"/>
                  <a:pt x="38352" y="2819"/>
                  <a:pt x="38352" y="2895"/>
                </a:cubicBezTo>
                <a:cubicBezTo>
                  <a:pt x="38315" y="2895"/>
                  <a:pt x="38352" y="2895"/>
                  <a:pt x="38352" y="2970"/>
                </a:cubicBezTo>
                <a:lnTo>
                  <a:pt x="38315" y="3045"/>
                </a:lnTo>
                <a:cubicBezTo>
                  <a:pt x="38315" y="3120"/>
                  <a:pt x="38315" y="3120"/>
                  <a:pt x="38315" y="3120"/>
                </a:cubicBezTo>
                <a:cubicBezTo>
                  <a:pt x="38315" y="3120"/>
                  <a:pt x="38315" y="3120"/>
                  <a:pt x="38315" y="3195"/>
                </a:cubicBezTo>
                <a:cubicBezTo>
                  <a:pt x="38278" y="3271"/>
                  <a:pt x="38278" y="3346"/>
                  <a:pt x="38241" y="3496"/>
                </a:cubicBezTo>
                <a:lnTo>
                  <a:pt x="38241" y="3571"/>
                </a:lnTo>
                <a:cubicBezTo>
                  <a:pt x="38241" y="3571"/>
                  <a:pt x="38241" y="3646"/>
                  <a:pt x="38205" y="3646"/>
                </a:cubicBezTo>
                <a:cubicBezTo>
                  <a:pt x="38205" y="3646"/>
                  <a:pt x="38205" y="3646"/>
                  <a:pt x="38168" y="3646"/>
                </a:cubicBezTo>
                <a:cubicBezTo>
                  <a:pt x="38131" y="3646"/>
                  <a:pt x="38131" y="3646"/>
                  <a:pt x="38101" y="3646"/>
                </a:cubicBezTo>
                <a:lnTo>
                  <a:pt x="38064" y="3571"/>
                </a:lnTo>
                <a:cubicBezTo>
                  <a:pt x="38027" y="3571"/>
                  <a:pt x="37990" y="3496"/>
                  <a:pt x="37990" y="3421"/>
                </a:cubicBezTo>
                <a:cubicBezTo>
                  <a:pt x="37990" y="3421"/>
                  <a:pt x="37990" y="3421"/>
                  <a:pt x="37990" y="3346"/>
                </a:cubicBezTo>
                <a:cubicBezTo>
                  <a:pt x="37990" y="3346"/>
                  <a:pt x="37990" y="3271"/>
                  <a:pt x="37990" y="3195"/>
                </a:cubicBezTo>
                <a:cubicBezTo>
                  <a:pt x="37990" y="3195"/>
                  <a:pt x="38027" y="3195"/>
                  <a:pt x="38027" y="3120"/>
                </a:cubicBezTo>
                <a:cubicBezTo>
                  <a:pt x="38064" y="3045"/>
                  <a:pt x="38064" y="3045"/>
                  <a:pt x="38101" y="2970"/>
                </a:cubicBezTo>
                <a:cubicBezTo>
                  <a:pt x="38101" y="2970"/>
                  <a:pt x="38131" y="2970"/>
                  <a:pt x="38131" y="2895"/>
                </a:cubicBezTo>
                <a:cubicBezTo>
                  <a:pt x="38131" y="2895"/>
                  <a:pt x="38131" y="2895"/>
                  <a:pt x="38131" y="2819"/>
                </a:cubicBezTo>
                <a:cubicBezTo>
                  <a:pt x="38131" y="2819"/>
                  <a:pt x="38131" y="2819"/>
                  <a:pt x="38131" y="2757"/>
                </a:cubicBezTo>
                <a:cubicBezTo>
                  <a:pt x="38131" y="2757"/>
                  <a:pt x="38101" y="2757"/>
                  <a:pt x="38101" y="2669"/>
                </a:cubicBezTo>
                <a:cubicBezTo>
                  <a:pt x="38101" y="2669"/>
                  <a:pt x="38101" y="2606"/>
                  <a:pt x="38064" y="2606"/>
                </a:cubicBezTo>
                <a:cubicBezTo>
                  <a:pt x="38064" y="2531"/>
                  <a:pt x="38027" y="2531"/>
                  <a:pt x="38027" y="2531"/>
                </a:cubicBezTo>
                <a:cubicBezTo>
                  <a:pt x="38027" y="2456"/>
                  <a:pt x="38027" y="2456"/>
                  <a:pt x="38027" y="2456"/>
                </a:cubicBezTo>
                <a:lnTo>
                  <a:pt x="38064" y="2381"/>
                </a:lnTo>
                <a:cubicBezTo>
                  <a:pt x="38027" y="2306"/>
                  <a:pt x="38027" y="2306"/>
                  <a:pt x="37990" y="2230"/>
                </a:cubicBezTo>
                <a:cubicBezTo>
                  <a:pt x="37990" y="2230"/>
                  <a:pt x="37990" y="2230"/>
                  <a:pt x="37954" y="2155"/>
                </a:cubicBezTo>
                <a:cubicBezTo>
                  <a:pt x="37954" y="2155"/>
                  <a:pt x="37917" y="2155"/>
                  <a:pt x="37917" y="2080"/>
                </a:cubicBezTo>
                <a:lnTo>
                  <a:pt x="37880" y="2080"/>
                </a:lnTo>
                <a:cubicBezTo>
                  <a:pt x="37843" y="2005"/>
                  <a:pt x="37843" y="2005"/>
                  <a:pt x="37843" y="2005"/>
                </a:cubicBezTo>
                <a:cubicBezTo>
                  <a:pt x="37807" y="1930"/>
                  <a:pt x="37807" y="2005"/>
                  <a:pt x="37770" y="2005"/>
                </a:cubicBezTo>
                <a:lnTo>
                  <a:pt x="37733" y="2005"/>
                </a:lnTo>
                <a:cubicBezTo>
                  <a:pt x="37696" y="2005"/>
                  <a:pt x="37696" y="2005"/>
                  <a:pt x="37696" y="2005"/>
                </a:cubicBezTo>
                <a:cubicBezTo>
                  <a:pt x="37660" y="2005"/>
                  <a:pt x="37629" y="2005"/>
                  <a:pt x="37629" y="2080"/>
                </a:cubicBezTo>
                <a:cubicBezTo>
                  <a:pt x="37586" y="2080"/>
                  <a:pt x="37586" y="2080"/>
                  <a:pt x="37586" y="2080"/>
                </a:cubicBezTo>
                <a:cubicBezTo>
                  <a:pt x="37555" y="2080"/>
                  <a:pt x="37519" y="2155"/>
                  <a:pt x="37482" y="2155"/>
                </a:cubicBezTo>
                <a:cubicBezTo>
                  <a:pt x="37482" y="2230"/>
                  <a:pt x="37482" y="2230"/>
                  <a:pt x="37445" y="2230"/>
                </a:cubicBezTo>
                <a:cubicBezTo>
                  <a:pt x="37445" y="2230"/>
                  <a:pt x="37445" y="2306"/>
                  <a:pt x="37408" y="2306"/>
                </a:cubicBezTo>
                <a:cubicBezTo>
                  <a:pt x="37408" y="2306"/>
                  <a:pt x="37408" y="2306"/>
                  <a:pt x="37372" y="2306"/>
                </a:cubicBezTo>
                <a:cubicBezTo>
                  <a:pt x="37372" y="2306"/>
                  <a:pt x="37372" y="2306"/>
                  <a:pt x="37335" y="2306"/>
                </a:cubicBezTo>
                <a:cubicBezTo>
                  <a:pt x="37335" y="2306"/>
                  <a:pt x="37335" y="2381"/>
                  <a:pt x="37298" y="2381"/>
                </a:cubicBezTo>
                <a:lnTo>
                  <a:pt x="37261" y="2381"/>
                </a:lnTo>
                <a:cubicBezTo>
                  <a:pt x="37225" y="2381"/>
                  <a:pt x="37225" y="2456"/>
                  <a:pt x="37225" y="2456"/>
                </a:cubicBezTo>
                <a:cubicBezTo>
                  <a:pt x="37188" y="2456"/>
                  <a:pt x="37151" y="2456"/>
                  <a:pt x="37151" y="2456"/>
                </a:cubicBezTo>
                <a:cubicBezTo>
                  <a:pt x="37114" y="2456"/>
                  <a:pt x="37114" y="2456"/>
                  <a:pt x="37114" y="2456"/>
                </a:cubicBezTo>
                <a:cubicBezTo>
                  <a:pt x="36900" y="2456"/>
                  <a:pt x="36900" y="2456"/>
                  <a:pt x="36900" y="2456"/>
                </a:cubicBezTo>
                <a:cubicBezTo>
                  <a:pt x="36863" y="2456"/>
                  <a:pt x="36863" y="2456"/>
                  <a:pt x="36863" y="2456"/>
                </a:cubicBezTo>
                <a:cubicBezTo>
                  <a:pt x="36826" y="2456"/>
                  <a:pt x="36826" y="2456"/>
                  <a:pt x="36790" y="2531"/>
                </a:cubicBezTo>
                <a:cubicBezTo>
                  <a:pt x="36790" y="2531"/>
                  <a:pt x="36790" y="2531"/>
                  <a:pt x="36753" y="2531"/>
                </a:cubicBezTo>
                <a:cubicBezTo>
                  <a:pt x="36753" y="2531"/>
                  <a:pt x="36716" y="2606"/>
                  <a:pt x="36679" y="2606"/>
                </a:cubicBezTo>
                <a:cubicBezTo>
                  <a:pt x="36643" y="2606"/>
                  <a:pt x="36643" y="2531"/>
                  <a:pt x="36612" y="2531"/>
                </a:cubicBezTo>
                <a:cubicBezTo>
                  <a:pt x="36539" y="2531"/>
                  <a:pt x="36502" y="2606"/>
                  <a:pt x="36428" y="2606"/>
                </a:cubicBezTo>
                <a:cubicBezTo>
                  <a:pt x="36392" y="2606"/>
                  <a:pt x="36392" y="2606"/>
                  <a:pt x="36355" y="2606"/>
                </a:cubicBezTo>
                <a:cubicBezTo>
                  <a:pt x="36355" y="2606"/>
                  <a:pt x="36355" y="2606"/>
                  <a:pt x="36318" y="2606"/>
                </a:cubicBezTo>
                <a:cubicBezTo>
                  <a:pt x="36318" y="2606"/>
                  <a:pt x="36318" y="2669"/>
                  <a:pt x="36281" y="2669"/>
                </a:cubicBezTo>
                <a:cubicBezTo>
                  <a:pt x="36281" y="2669"/>
                  <a:pt x="36318" y="2757"/>
                  <a:pt x="36281" y="2757"/>
                </a:cubicBezTo>
                <a:cubicBezTo>
                  <a:pt x="36318" y="2757"/>
                  <a:pt x="36318" y="2819"/>
                  <a:pt x="36318" y="2819"/>
                </a:cubicBezTo>
                <a:lnTo>
                  <a:pt x="36355" y="2819"/>
                </a:lnTo>
                <a:cubicBezTo>
                  <a:pt x="36355" y="2819"/>
                  <a:pt x="36355" y="2819"/>
                  <a:pt x="36392" y="2819"/>
                </a:cubicBezTo>
                <a:cubicBezTo>
                  <a:pt x="36428" y="2895"/>
                  <a:pt x="36428" y="2819"/>
                  <a:pt x="36465" y="2819"/>
                </a:cubicBezTo>
                <a:cubicBezTo>
                  <a:pt x="36502" y="2895"/>
                  <a:pt x="36502" y="2895"/>
                  <a:pt x="36502" y="2895"/>
                </a:cubicBezTo>
                <a:cubicBezTo>
                  <a:pt x="36539" y="2895"/>
                  <a:pt x="36539" y="2895"/>
                  <a:pt x="36569" y="2970"/>
                </a:cubicBezTo>
                <a:cubicBezTo>
                  <a:pt x="36569" y="2970"/>
                  <a:pt x="36569" y="2970"/>
                  <a:pt x="36612" y="3045"/>
                </a:cubicBezTo>
                <a:cubicBezTo>
                  <a:pt x="36612" y="3045"/>
                  <a:pt x="36612" y="3045"/>
                  <a:pt x="36612" y="3120"/>
                </a:cubicBezTo>
                <a:cubicBezTo>
                  <a:pt x="36612" y="3120"/>
                  <a:pt x="36643" y="3120"/>
                  <a:pt x="36643" y="3195"/>
                </a:cubicBezTo>
                <a:cubicBezTo>
                  <a:pt x="36643" y="3195"/>
                  <a:pt x="36643" y="3271"/>
                  <a:pt x="36679" y="3271"/>
                </a:cubicBezTo>
                <a:cubicBezTo>
                  <a:pt x="36679" y="3271"/>
                  <a:pt x="36679" y="3271"/>
                  <a:pt x="36716" y="3271"/>
                </a:cubicBezTo>
                <a:cubicBezTo>
                  <a:pt x="36753" y="3271"/>
                  <a:pt x="36753" y="3346"/>
                  <a:pt x="36790" y="3346"/>
                </a:cubicBezTo>
                <a:cubicBezTo>
                  <a:pt x="36790" y="3346"/>
                  <a:pt x="36790" y="3346"/>
                  <a:pt x="36826" y="3346"/>
                </a:cubicBezTo>
                <a:cubicBezTo>
                  <a:pt x="36826" y="3346"/>
                  <a:pt x="36863" y="3346"/>
                  <a:pt x="36900" y="3346"/>
                </a:cubicBezTo>
                <a:cubicBezTo>
                  <a:pt x="36900" y="3346"/>
                  <a:pt x="36900" y="3346"/>
                  <a:pt x="36937" y="3346"/>
                </a:cubicBezTo>
                <a:cubicBezTo>
                  <a:pt x="36937" y="3421"/>
                  <a:pt x="36937" y="3421"/>
                  <a:pt x="36973" y="3421"/>
                </a:cubicBezTo>
                <a:cubicBezTo>
                  <a:pt x="36973" y="3496"/>
                  <a:pt x="37010" y="3496"/>
                  <a:pt x="37010" y="3496"/>
                </a:cubicBezTo>
                <a:cubicBezTo>
                  <a:pt x="37047" y="3496"/>
                  <a:pt x="37047" y="3571"/>
                  <a:pt x="37047" y="3571"/>
                </a:cubicBezTo>
                <a:cubicBezTo>
                  <a:pt x="37084" y="3571"/>
                  <a:pt x="37084" y="3571"/>
                  <a:pt x="37084" y="3571"/>
                </a:cubicBezTo>
                <a:cubicBezTo>
                  <a:pt x="37114" y="3646"/>
                  <a:pt x="37114" y="3646"/>
                  <a:pt x="37151" y="3722"/>
                </a:cubicBezTo>
                <a:cubicBezTo>
                  <a:pt x="37114" y="3784"/>
                  <a:pt x="37114" y="3784"/>
                  <a:pt x="37114" y="3784"/>
                </a:cubicBezTo>
                <a:cubicBezTo>
                  <a:pt x="36973" y="3784"/>
                  <a:pt x="36973" y="3784"/>
                  <a:pt x="36973" y="3784"/>
                </a:cubicBezTo>
                <a:cubicBezTo>
                  <a:pt x="36973" y="3784"/>
                  <a:pt x="36973" y="3722"/>
                  <a:pt x="36937" y="3722"/>
                </a:cubicBezTo>
                <a:cubicBezTo>
                  <a:pt x="36937" y="3722"/>
                  <a:pt x="36937" y="3722"/>
                  <a:pt x="36900" y="3722"/>
                </a:cubicBezTo>
                <a:cubicBezTo>
                  <a:pt x="36900" y="3722"/>
                  <a:pt x="36900" y="3722"/>
                  <a:pt x="36863" y="3722"/>
                </a:cubicBezTo>
                <a:cubicBezTo>
                  <a:pt x="36826" y="3646"/>
                  <a:pt x="36826" y="3646"/>
                  <a:pt x="36790" y="3646"/>
                </a:cubicBezTo>
                <a:cubicBezTo>
                  <a:pt x="36753" y="3646"/>
                  <a:pt x="36753" y="3571"/>
                  <a:pt x="36753" y="3571"/>
                </a:cubicBezTo>
                <a:cubicBezTo>
                  <a:pt x="36716" y="3571"/>
                  <a:pt x="36716" y="3496"/>
                  <a:pt x="36716" y="3496"/>
                </a:cubicBezTo>
                <a:cubicBezTo>
                  <a:pt x="36679" y="3496"/>
                  <a:pt x="36679" y="3496"/>
                  <a:pt x="36679" y="3421"/>
                </a:cubicBezTo>
                <a:cubicBezTo>
                  <a:pt x="36643" y="3421"/>
                  <a:pt x="36643" y="3421"/>
                  <a:pt x="36643" y="3346"/>
                </a:cubicBezTo>
                <a:cubicBezTo>
                  <a:pt x="36569" y="3346"/>
                  <a:pt x="36569" y="3421"/>
                  <a:pt x="36502" y="3346"/>
                </a:cubicBezTo>
                <a:cubicBezTo>
                  <a:pt x="36502" y="3346"/>
                  <a:pt x="36502" y="3346"/>
                  <a:pt x="36465" y="3346"/>
                </a:cubicBezTo>
                <a:cubicBezTo>
                  <a:pt x="36428" y="3346"/>
                  <a:pt x="36428" y="3346"/>
                  <a:pt x="36428" y="3346"/>
                </a:cubicBezTo>
                <a:cubicBezTo>
                  <a:pt x="36428" y="3346"/>
                  <a:pt x="36428" y="3346"/>
                  <a:pt x="36392" y="3346"/>
                </a:cubicBezTo>
                <a:cubicBezTo>
                  <a:pt x="36355" y="3346"/>
                  <a:pt x="36355" y="3271"/>
                  <a:pt x="36355" y="3271"/>
                </a:cubicBezTo>
                <a:cubicBezTo>
                  <a:pt x="36318" y="3195"/>
                  <a:pt x="36318" y="3195"/>
                  <a:pt x="36281" y="3195"/>
                </a:cubicBezTo>
                <a:cubicBezTo>
                  <a:pt x="36245" y="3195"/>
                  <a:pt x="36245" y="3195"/>
                  <a:pt x="36245" y="3195"/>
                </a:cubicBezTo>
                <a:cubicBezTo>
                  <a:pt x="36208" y="3120"/>
                  <a:pt x="36171" y="3120"/>
                  <a:pt x="36134" y="3120"/>
                </a:cubicBezTo>
                <a:cubicBezTo>
                  <a:pt x="36134" y="3045"/>
                  <a:pt x="36134" y="3045"/>
                  <a:pt x="36098" y="3045"/>
                </a:cubicBezTo>
                <a:cubicBezTo>
                  <a:pt x="36098" y="2970"/>
                  <a:pt x="36067" y="2970"/>
                  <a:pt x="36067" y="2970"/>
                </a:cubicBezTo>
                <a:cubicBezTo>
                  <a:pt x="36067" y="2895"/>
                  <a:pt x="36067" y="2895"/>
                  <a:pt x="36067" y="2895"/>
                </a:cubicBezTo>
                <a:cubicBezTo>
                  <a:pt x="36030" y="2819"/>
                  <a:pt x="36030" y="2819"/>
                  <a:pt x="36030" y="2819"/>
                </a:cubicBezTo>
                <a:cubicBezTo>
                  <a:pt x="35993" y="2819"/>
                  <a:pt x="35993" y="2819"/>
                  <a:pt x="35993" y="2819"/>
                </a:cubicBezTo>
                <a:cubicBezTo>
                  <a:pt x="35920" y="2819"/>
                  <a:pt x="35883" y="2819"/>
                  <a:pt x="35846" y="2895"/>
                </a:cubicBezTo>
                <a:cubicBezTo>
                  <a:pt x="35810" y="2895"/>
                  <a:pt x="35810" y="2895"/>
                  <a:pt x="35810" y="2895"/>
                </a:cubicBezTo>
                <a:cubicBezTo>
                  <a:pt x="35773" y="2895"/>
                  <a:pt x="35773" y="2895"/>
                  <a:pt x="35773" y="2970"/>
                </a:cubicBezTo>
                <a:cubicBezTo>
                  <a:pt x="35736" y="2970"/>
                  <a:pt x="35736" y="2970"/>
                  <a:pt x="35736" y="2970"/>
                </a:cubicBezTo>
                <a:cubicBezTo>
                  <a:pt x="35699" y="3045"/>
                  <a:pt x="35699" y="2970"/>
                  <a:pt x="35663" y="3045"/>
                </a:cubicBezTo>
                <a:cubicBezTo>
                  <a:pt x="35663" y="3045"/>
                  <a:pt x="35663" y="3045"/>
                  <a:pt x="35626" y="3045"/>
                </a:cubicBezTo>
                <a:cubicBezTo>
                  <a:pt x="35626" y="3120"/>
                  <a:pt x="35595" y="3120"/>
                  <a:pt x="35552" y="3120"/>
                </a:cubicBezTo>
                <a:cubicBezTo>
                  <a:pt x="35552" y="3120"/>
                  <a:pt x="35522" y="3120"/>
                  <a:pt x="35522" y="3195"/>
                </a:cubicBezTo>
                <a:cubicBezTo>
                  <a:pt x="35485" y="3195"/>
                  <a:pt x="35485" y="3195"/>
                  <a:pt x="35485" y="3271"/>
                </a:cubicBezTo>
                <a:cubicBezTo>
                  <a:pt x="35485" y="3346"/>
                  <a:pt x="35485" y="3421"/>
                  <a:pt x="35522" y="3421"/>
                </a:cubicBezTo>
                <a:cubicBezTo>
                  <a:pt x="35522" y="3496"/>
                  <a:pt x="35552" y="3496"/>
                  <a:pt x="35552" y="3496"/>
                </a:cubicBezTo>
                <a:cubicBezTo>
                  <a:pt x="35552" y="3571"/>
                  <a:pt x="35552" y="3571"/>
                  <a:pt x="35552" y="3571"/>
                </a:cubicBezTo>
                <a:cubicBezTo>
                  <a:pt x="35595" y="3646"/>
                  <a:pt x="35595" y="3646"/>
                  <a:pt x="35595" y="3646"/>
                </a:cubicBezTo>
                <a:cubicBezTo>
                  <a:pt x="35595" y="4236"/>
                  <a:pt x="35595" y="4236"/>
                  <a:pt x="35595" y="4236"/>
                </a:cubicBezTo>
                <a:cubicBezTo>
                  <a:pt x="35375" y="4236"/>
                  <a:pt x="35375" y="4236"/>
                  <a:pt x="35375" y="4236"/>
                </a:cubicBezTo>
                <a:cubicBezTo>
                  <a:pt x="35338" y="4236"/>
                  <a:pt x="35338" y="4236"/>
                  <a:pt x="35301" y="4236"/>
                </a:cubicBezTo>
                <a:cubicBezTo>
                  <a:pt x="35264" y="4160"/>
                  <a:pt x="35264" y="4160"/>
                  <a:pt x="35264" y="4160"/>
                </a:cubicBezTo>
                <a:cubicBezTo>
                  <a:pt x="35228" y="4160"/>
                  <a:pt x="35228" y="4085"/>
                  <a:pt x="35228" y="4085"/>
                </a:cubicBezTo>
                <a:cubicBezTo>
                  <a:pt x="35191" y="4085"/>
                  <a:pt x="35191" y="4085"/>
                  <a:pt x="35191" y="4085"/>
                </a:cubicBezTo>
                <a:cubicBezTo>
                  <a:pt x="35013" y="4085"/>
                  <a:pt x="34940" y="4010"/>
                  <a:pt x="34793" y="4010"/>
                </a:cubicBezTo>
                <a:cubicBezTo>
                  <a:pt x="34793" y="4085"/>
                  <a:pt x="34756" y="4085"/>
                  <a:pt x="34756" y="4085"/>
                </a:cubicBezTo>
                <a:cubicBezTo>
                  <a:pt x="34719" y="4160"/>
                  <a:pt x="34719" y="4160"/>
                  <a:pt x="34719" y="4236"/>
                </a:cubicBezTo>
                <a:lnTo>
                  <a:pt x="34683" y="4311"/>
                </a:lnTo>
                <a:cubicBezTo>
                  <a:pt x="34646" y="4311"/>
                  <a:pt x="34646" y="4311"/>
                  <a:pt x="34609" y="4311"/>
                </a:cubicBezTo>
                <a:cubicBezTo>
                  <a:pt x="34578" y="4386"/>
                  <a:pt x="34535" y="4386"/>
                  <a:pt x="34505" y="4461"/>
                </a:cubicBezTo>
                <a:cubicBezTo>
                  <a:pt x="34468" y="4461"/>
                  <a:pt x="34468" y="4461"/>
                  <a:pt x="34431" y="4461"/>
                </a:cubicBezTo>
                <a:cubicBezTo>
                  <a:pt x="34395" y="4461"/>
                  <a:pt x="34395" y="4536"/>
                  <a:pt x="34358" y="4612"/>
                </a:cubicBezTo>
                <a:cubicBezTo>
                  <a:pt x="34321" y="4687"/>
                  <a:pt x="34321" y="4687"/>
                  <a:pt x="34321" y="4687"/>
                </a:cubicBezTo>
                <a:cubicBezTo>
                  <a:pt x="34321" y="4687"/>
                  <a:pt x="34284" y="4749"/>
                  <a:pt x="34248" y="4749"/>
                </a:cubicBezTo>
                <a:cubicBezTo>
                  <a:pt x="34248" y="4837"/>
                  <a:pt x="34248" y="4837"/>
                  <a:pt x="34211" y="4837"/>
                </a:cubicBezTo>
                <a:lnTo>
                  <a:pt x="34174" y="4837"/>
                </a:lnTo>
                <a:cubicBezTo>
                  <a:pt x="34174" y="4900"/>
                  <a:pt x="34137" y="4837"/>
                  <a:pt x="34101" y="4837"/>
                </a:cubicBezTo>
                <a:lnTo>
                  <a:pt x="34064" y="4837"/>
                </a:lnTo>
                <a:cubicBezTo>
                  <a:pt x="34033" y="4837"/>
                  <a:pt x="34033" y="4900"/>
                  <a:pt x="33996" y="4900"/>
                </a:cubicBezTo>
                <a:cubicBezTo>
                  <a:pt x="33996" y="4900"/>
                  <a:pt x="33996" y="4900"/>
                  <a:pt x="33960" y="4900"/>
                </a:cubicBezTo>
                <a:lnTo>
                  <a:pt x="33923" y="4900"/>
                </a:lnTo>
                <a:cubicBezTo>
                  <a:pt x="33923" y="4975"/>
                  <a:pt x="33886" y="4975"/>
                  <a:pt x="33886" y="4975"/>
                </a:cubicBezTo>
                <a:cubicBezTo>
                  <a:pt x="33849" y="4975"/>
                  <a:pt x="33849" y="5050"/>
                  <a:pt x="33849" y="5050"/>
                </a:cubicBezTo>
                <a:cubicBezTo>
                  <a:pt x="33813" y="5050"/>
                  <a:pt x="33813" y="5050"/>
                  <a:pt x="33813" y="5050"/>
                </a:cubicBezTo>
                <a:lnTo>
                  <a:pt x="33813" y="5125"/>
                </a:lnTo>
                <a:cubicBezTo>
                  <a:pt x="33776" y="5201"/>
                  <a:pt x="33776" y="5201"/>
                  <a:pt x="33776" y="5201"/>
                </a:cubicBezTo>
                <a:cubicBezTo>
                  <a:pt x="33739" y="5201"/>
                  <a:pt x="33739" y="5201"/>
                  <a:pt x="33739" y="5201"/>
                </a:cubicBezTo>
                <a:cubicBezTo>
                  <a:pt x="33702" y="5201"/>
                  <a:pt x="33702" y="5201"/>
                  <a:pt x="33702" y="5201"/>
                </a:cubicBezTo>
                <a:cubicBezTo>
                  <a:pt x="33666" y="5201"/>
                  <a:pt x="33666" y="5276"/>
                  <a:pt x="33666" y="5276"/>
                </a:cubicBezTo>
                <a:cubicBezTo>
                  <a:pt x="33666" y="5351"/>
                  <a:pt x="33629" y="5426"/>
                  <a:pt x="33592" y="5501"/>
                </a:cubicBezTo>
                <a:cubicBezTo>
                  <a:pt x="33592" y="5501"/>
                  <a:pt x="33592" y="5501"/>
                  <a:pt x="33592" y="5577"/>
                </a:cubicBezTo>
                <a:lnTo>
                  <a:pt x="33562" y="5577"/>
                </a:lnTo>
                <a:cubicBezTo>
                  <a:pt x="33562" y="5577"/>
                  <a:pt x="33519" y="5577"/>
                  <a:pt x="33519" y="5652"/>
                </a:cubicBezTo>
                <a:cubicBezTo>
                  <a:pt x="33519" y="5727"/>
                  <a:pt x="33519" y="5727"/>
                  <a:pt x="33519" y="5802"/>
                </a:cubicBezTo>
                <a:cubicBezTo>
                  <a:pt x="33592" y="5802"/>
                  <a:pt x="33592" y="5802"/>
                  <a:pt x="33592" y="5802"/>
                </a:cubicBezTo>
                <a:cubicBezTo>
                  <a:pt x="33629" y="5802"/>
                  <a:pt x="33629" y="5802"/>
                  <a:pt x="33666" y="5802"/>
                </a:cubicBezTo>
                <a:cubicBezTo>
                  <a:pt x="33702" y="5802"/>
                  <a:pt x="33739" y="5802"/>
                  <a:pt x="33776" y="5865"/>
                </a:cubicBezTo>
                <a:cubicBezTo>
                  <a:pt x="33776" y="5865"/>
                  <a:pt x="33776" y="5865"/>
                  <a:pt x="33813" y="5865"/>
                </a:cubicBezTo>
                <a:cubicBezTo>
                  <a:pt x="33813" y="5940"/>
                  <a:pt x="33813" y="5940"/>
                  <a:pt x="33813" y="5940"/>
                </a:cubicBezTo>
                <a:cubicBezTo>
                  <a:pt x="33849" y="5940"/>
                  <a:pt x="33849" y="5940"/>
                  <a:pt x="33849" y="5940"/>
                </a:cubicBezTo>
                <a:cubicBezTo>
                  <a:pt x="33886" y="5940"/>
                  <a:pt x="33923" y="5940"/>
                  <a:pt x="33960" y="5940"/>
                </a:cubicBezTo>
                <a:cubicBezTo>
                  <a:pt x="33996" y="5940"/>
                  <a:pt x="34033" y="6015"/>
                  <a:pt x="34064" y="5940"/>
                </a:cubicBezTo>
                <a:cubicBezTo>
                  <a:pt x="34101" y="5940"/>
                  <a:pt x="34137" y="5940"/>
                  <a:pt x="34137" y="5940"/>
                </a:cubicBezTo>
                <a:cubicBezTo>
                  <a:pt x="34174" y="5940"/>
                  <a:pt x="34174" y="5940"/>
                  <a:pt x="34174" y="5865"/>
                </a:cubicBezTo>
                <a:cubicBezTo>
                  <a:pt x="34211" y="5865"/>
                  <a:pt x="34211" y="5865"/>
                  <a:pt x="34211" y="5802"/>
                </a:cubicBezTo>
                <a:cubicBezTo>
                  <a:pt x="34248" y="5802"/>
                  <a:pt x="34248" y="5802"/>
                  <a:pt x="34284" y="5802"/>
                </a:cubicBezTo>
                <a:cubicBezTo>
                  <a:pt x="34321" y="5802"/>
                  <a:pt x="34321" y="5865"/>
                  <a:pt x="34321" y="5940"/>
                </a:cubicBezTo>
                <a:cubicBezTo>
                  <a:pt x="34321" y="5940"/>
                  <a:pt x="34321" y="6015"/>
                  <a:pt x="34321" y="6090"/>
                </a:cubicBezTo>
                <a:lnTo>
                  <a:pt x="34321" y="6166"/>
                </a:lnTo>
                <a:cubicBezTo>
                  <a:pt x="34321" y="6241"/>
                  <a:pt x="34321" y="6241"/>
                  <a:pt x="34358" y="6241"/>
                </a:cubicBezTo>
                <a:cubicBezTo>
                  <a:pt x="34358" y="6316"/>
                  <a:pt x="34358" y="6316"/>
                  <a:pt x="34358" y="6316"/>
                </a:cubicBezTo>
                <a:cubicBezTo>
                  <a:pt x="34358" y="6391"/>
                  <a:pt x="34358" y="6391"/>
                  <a:pt x="34358" y="6391"/>
                </a:cubicBezTo>
                <a:cubicBezTo>
                  <a:pt x="34358" y="6767"/>
                  <a:pt x="34358" y="6767"/>
                  <a:pt x="34358" y="6767"/>
                </a:cubicBezTo>
                <a:cubicBezTo>
                  <a:pt x="34358" y="6918"/>
                  <a:pt x="34321" y="6980"/>
                  <a:pt x="34284" y="7131"/>
                </a:cubicBezTo>
                <a:cubicBezTo>
                  <a:pt x="34248" y="7131"/>
                  <a:pt x="34248" y="7131"/>
                  <a:pt x="34248" y="7131"/>
                </a:cubicBezTo>
                <a:cubicBezTo>
                  <a:pt x="34211" y="7206"/>
                  <a:pt x="34211" y="7206"/>
                  <a:pt x="34211" y="7206"/>
                </a:cubicBezTo>
                <a:cubicBezTo>
                  <a:pt x="34174" y="7206"/>
                  <a:pt x="34137" y="7206"/>
                  <a:pt x="34101" y="7206"/>
                </a:cubicBezTo>
                <a:cubicBezTo>
                  <a:pt x="34064" y="7206"/>
                  <a:pt x="34064" y="7206"/>
                  <a:pt x="34064" y="7206"/>
                </a:cubicBezTo>
                <a:cubicBezTo>
                  <a:pt x="34033" y="7206"/>
                  <a:pt x="34033" y="7206"/>
                  <a:pt x="33996" y="7206"/>
                </a:cubicBezTo>
                <a:cubicBezTo>
                  <a:pt x="33996" y="7206"/>
                  <a:pt x="33960" y="7206"/>
                  <a:pt x="33923" y="7206"/>
                </a:cubicBezTo>
                <a:cubicBezTo>
                  <a:pt x="33886" y="7206"/>
                  <a:pt x="33886" y="7206"/>
                  <a:pt x="33849" y="7206"/>
                </a:cubicBezTo>
                <a:cubicBezTo>
                  <a:pt x="33849" y="7281"/>
                  <a:pt x="33849" y="7281"/>
                  <a:pt x="33813" y="7281"/>
                </a:cubicBezTo>
                <a:cubicBezTo>
                  <a:pt x="33813" y="7356"/>
                  <a:pt x="33776" y="7356"/>
                  <a:pt x="33776" y="7356"/>
                </a:cubicBezTo>
                <a:cubicBezTo>
                  <a:pt x="33739" y="7356"/>
                  <a:pt x="33739" y="7356"/>
                  <a:pt x="33702" y="7356"/>
                </a:cubicBezTo>
                <a:cubicBezTo>
                  <a:pt x="33562" y="7356"/>
                  <a:pt x="33562" y="7356"/>
                  <a:pt x="33562" y="7356"/>
                </a:cubicBezTo>
                <a:cubicBezTo>
                  <a:pt x="33519" y="7356"/>
                  <a:pt x="33488" y="7356"/>
                  <a:pt x="33415" y="7356"/>
                </a:cubicBezTo>
                <a:cubicBezTo>
                  <a:pt x="33415" y="7356"/>
                  <a:pt x="33415" y="7356"/>
                  <a:pt x="33378" y="7356"/>
                </a:cubicBezTo>
                <a:cubicBezTo>
                  <a:pt x="33378" y="7356"/>
                  <a:pt x="33378" y="7281"/>
                  <a:pt x="33341" y="7281"/>
                </a:cubicBezTo>
                <a:cubicBezTo>
                  <a:pt x="33304" y="7281"/>
                  <a:pt x="33304" y="7281"/>
                  <a:pt x="33267" y="7281"/>
                </a:cubicBezTo>
                <a:cubicBezTo>
                  <a:pt x="33231" y="7281"/>
                  <a:pt x="33194" y="7281"/>
                  <a:pt x="33157" y="7281"/>
                </a:cubicBezTo>
                <a:cubicBezTo>
                  <a:pt x="33120" y="7356"/>
                  <a:pt x="33084" y="7356"/>
                  <a:pt x="33084" y="7356"/>
                </a:cubicBezTo>
                <a:cubicBezTo>
                  <a:pt x="33084" y="7431"/>
                  <a:pt x="33047" y="7431"/>
                  <a:pt x="33047" y="7507"/>
                </a:cubicBezTo>
                <a:lnTo>
                  <a:pt x="33047" y="7582"/>
                </a:lnTo>
                <a:cubicBezTo>
                  <a:pt x="33047" y="7657"/>
                  <a:pt x="33016" y="7732"/>
                  <a:pt x="32980" y="7732"/>
                </a:cubicBezTo>
                <a:cubicBezTo>
                  <a:pt x="32980" y="7732"/>
                  <a:pt x="32980" y="7732"/>
                  <a:pt x="32943" y="7732"/>
                </a:cubicBezTo>
                <a:cubicBezTo>
                  <a:pt x="32759" y="7732"/>
                  <a:pt x="32759" y="7732"/>
                  <a:pt x="32759" y="7732"/>
                </a:cubicBezTo>
                <a:cubicBezTo>
                  <a:pt x="32722" y="7732"/>
                  <a:pt x="32722" y="7807"/>
                  <a:pt x="32686" y="7883"/>
                </a:cubicBezTo>
                <a:cubicBezTo>
                  <a:pt x="32649" y="7883"/>
                  <a:pt x="32649" y="7883"/>
                  <a:pt x="32649" y="7883"/>
                </a:cubicBezTo>
                <a:cubicBezTo>
                  <a:pt x="32612" y="7883"/>
                  <a:pt x="32575" y="7945"/>
                  <a:pt x="32539" y="7945"/>
                </a:cubicBezTo>
                <a:cubicBezTo>
                  <a:pt x="32502" y="7945"/>
                  <a:pt x="32502" y="7945"/>
                  <a:pt x="32471" y="7945"/>
                </a:cubicBezTo>
                <a:lnTo>
                  <a:pt x="32434" y="7883"/>
                </a:lnTo>
                <a:cubicBezTo>
                  <a:pt x="32398" y="7883"/>
                  <a:pt x="32361" y="7883"/>
                  <a:pt x="32324" y="7883"/>
                </a:cubicBezTo>
                <a:cubicBezTo>
                  <a:pt x="32324" y="7883"/>
                  <a:pt x="32287" y="7883"/>
                  <a:pt x="32251" y="7883"/>
                </a:cubicBezTo>
                <a:cubicBezTo>
                  <a:pt x="32251" y="7883"/>
                  <a:pt x="32214" y="7883"/>
                  <a:pt x="32214" y="7945"/>
                </a:cubicBezTo>
                <a:cubicBezTo>
                  <a:pt x="32177" y="7945"/>
                  <a:pt x="32177" y="7945"/>
                  <a:pt x="32177" y="7945"/>
                </a:cubicBezTo>
                <a:cubicBezTo>
                  <a:pt x="32140" y="7945"/>
                  <a:pt x="32140" y="7945"/>
                  <a:pt x="32104" y="7945"/>
                </a:cubicBezTo>
                <a:cubicBezTo>
                  <a:pt x="32104" y="7945"/>
                  <a:pt x="32067" y="7945"/>
                  <a:pt x="32067" y="8020"/>
                </a:cubicBezTo>
                <a:cubicBezTo>
                  <a:pt x="32067" y="8020"/>
                  <a:pt x="32067" y="8020"/>
                  <a:pt x="32067" y="8096"/>
                </a:cubicBezTo>
                <a:cubicBezTo>
                  <a:pt x="32067" y="8096"/>
                  <a:pt x="32067" y="8096"/>
                  <a:pt x="32067" y="8171"/>
                </a:cubicBezTo>
                <a:cubicBezTo>
                  <a:pt x="32067" y="8171"/>
                  <a:pt x="32067" y="8171"/>
                  <a:pt x="32030" y="8246"/>
                </a:cubicBezTo>
                <a:cubicBezTo>
                  <a:pt x="32030" y="8246"/>
                  <a:pt x="32030" y="8246"/>
                  <a:pt x="32030" y="8321"/>
                </a:cubicBezTo>
                <a:lnTo>
                  <a:pt x="32000" y="8321"/>
                </a:lnTo>
                <a:cubicBezTo>
                  <a:pt x="31816" y="8321"/>
                  <a:pt x="31816" y="8321"/>
                  <a:pt x="31816" y="8321"/>
                </a:cubicBezTo>
                <a:cubicBezTo>
                  <a:pt x="31779" y="8321"/>
                  <a:pt x="31779" y="8321"/>
                  <a:pt x="31779" y="8396"/>
                </a:cubicBezTo>
                <a:cubicBezTo>
                  <a:pt x="31742" y="8472"/>
                  <a:pt x="31742" y="8472"/>
                  <a:pt x="31742" y="8547"/>
                </a:cubicBezTo>
                <a:cubicBezTo>
                  <a:pt x="31742" y="8547"/>
                  <a:pt x="31742" y="8622"/>
                  <a:pt x="31742" y="8697"/>
                </a:cubicBezTo>
                <a:cubicBezTo>
                  <a:pt x="31779" y="8697"/>
                  <a:pt x="31779" y="8772"/>
                  <a:pt x="31779" y="8848"/>
                </a:cubicBezTo>
                <a:cubicBezTo>
                  <a:pt x="31816" y="8848"/>
                  <a:pt x="31852" y="8910"/>
                  <a:pt x="31852" y="8910"/>
                </a:cubicBezTo>
                <a:cubicBezTo>
                  <a:pt x="31889" y="8998"/>
                  <a:pt x="31889" y="9061"/>
                  <a:pt x="31889" y="9061"/>
                </a:cubicBezTo>
                <a:cubicBezTo>
                  <a:pt x="31926" y="9061"/>
                  <a:pt x="31963" y="9061"/>
                  <a:pt x="31963" y="9061"/>
                </a:cubicBezTo>
                <a:cubicBezTo>
                  <a:pt x="32000" y="9061"/>
                  <a:pt x="32030" y="9061"/>
                  <a:pt x="32030" y="9061"/>
                </a:cubicBezTo>
                <a:cubicBezTo>
                  <a:pt x="32067" y="9061"/>
                  <a:pt x="32104" y="9061"/>
                  <a:pt x="32104" y="9061"/>
                </a:cubicBezTo>
                <a:cubicBezTo>
                  <a:pt x="32177" y="9136"/>
                  <a:pt x="32214" y="9136"/>
                  <a:pt x="32251" y="9211"/>
                </a:cubicBezTo>
                <a:cubicBezTo>
                  <a:pt x="32287" y="9211"/>
                  <a:pt x="32251" y="9286"/>
                  <a:pt x="32287" y="9361"/>
                </a:cubicBezTo>
                <a:cubicBezTo>
                  <a:pt x="32649" y="9361"/>
                  <a:pt x="32649" y="9361"/>
                  <a:pt x="32649" y="9361"/>
                </a:cubicBezTo>
                <a:cubicBezTo>
                  <a:pt x="32759" y="9512"/>
                  <a:pt x="32759" y="9512"/>
                  <a:pt x="32759" y="9512"/>
                </a:cubicBezTo>
                <a:cubicBezTo>
                  <a:pt x="32796" y="9512"/>
                  <a:pt x="32833" y="9512"/>
                  <a:pt x="32833" y="9512"/>
                </a:cubicBezTo>
                <a:cubicBezTo>
                  <a:pt x="32833" y="9512"/>
                  <a:pt x="32833" y="9587"/>
                  <a:pt x="32869" y="9587"/>
                </a:cubicBezTo>
                <a:cubicBezTo>
                  <a:pt x="32869" y="9587"/>
                  <a:pt x="32906" y="9662"/>
                  <a:pt x="32943" y="9662"/>
                </a:cubicBezTo>
                <a:cubicBezTo>
                  <a:pt x="32980" y="9662"/>
                  <a:pt x="32980" y="9662"/>
                  <a:pt x="33016" y="9662"/>
                </a:cubicBezTo>
                <a:lnTo>
                  <a:pt x="33047" y="9662"/>
                </a:lnTo>
                <a:cubicBezTo>
                  <a:pt x="33120" y="9662"/>
                  <a:pt x="33120" y="9662"/>
                  <a:pt x="33120" y="9662"/>
                </a:cubicBezTo>
                <a:cubicBezTo>
                  <a:pt x="33157" y="9662"/>
                  <a:pt x="33157" y="9662"/>
                  <a:pt x="33194" y="9662"/>
                </a:cubicBezTo>
                <a:cubicBezTo>
                  <a:pt x="33194" y="9662"/>
                  <a:pt x="33194" y="9662"/>
                  <a:pt x="33231" y="9662"/>
                </a:cubicBezTo>
                <a:cubicBezTo>
                  <a:pt x="33267" y="9662"/>
                  <a:pt x="33267" y="9587"/>
                  <a:pt x="33304" y="9587"/>
                </a:cubicBezTo>
                <a:lnTo>
                  <a:pt x="33341" y="9587"/>
                </a:lnTo>
                <a:cubicBezTo>
                  <a:pt x="33562" y="9587"/>
                  <a:pt x="33562" y="9587"/>
                  <a:pt x="33562" y="9587"/>
                </a:cubicBezTo>
                <a:cubicBezTo>
                  <a:pt x="33562" y="9587"/>
                  <a:pt x="33592" y="9512"/>
                  <a:pt x="33629" y="9512"/>
                </a:cubicBezTo>
                <a:cubicBezTo>
                  <a:pt x="33666" y="9512"/>
                  <a:pt x="33666" y="9512"/>
                  <a:pt x="33702" y="9512"/>
                </a:cubicBezTo>
                <a:cubicBezTo>
                  <a:pt x="33739" y="9512"/>
                  <a:pt x="33739" y="9512"/>
                  <a:pt x="33739" y="9512"/>
                </a:cubicBezTo>
                <a:cubicBezTo>
                  <a:pt x="33776" y="9512"/>
                  <a:pt x="33776" y="9512"/>
                  <a:pt x="33813" y="9512"/>
                </a:cubicBezTo>
                <a:cubicBezTo>
                  <a:pt x="33813" y="9512"/>
                  <a:pt x="33813" y="9512"/>
                  <a:pt x="33849" y="9512"/>
                </a:cubicBezTo>
                <a:cubicBezTo>
                  <a:pt x="33849" y="9813"/>
                  <a:pt x="33849" y="9813"/>
                  <a:pt x="33849" y="9813"/>
                </a:cubicBezTo>
                <a:cubicBezTo>
                  <a:pt x="33849" y="9813"/>
                  <a:pt x="33813" y="9888"/>
                  <a:pt x="33813" y="9963"/>
                </a:cubicBezTo>
                <a:cubicBezTo>
                  <a:pt x="33776" y="9963"/>
                  <a:pt x="33776" y="9963"/>
                  <a:pt x="33776" y="9963"/>
                </a:cubicBezTo>
                <a:cubicBezTo>
                  <a:pt x="33739" y="9963"/>
                  <a:pt x="33739" y="9963"/>
                  <a:pt x="33702" y="10026"/>
                </a:cubicBezTo>
                <a:lnTo>
                  <a:pt x="33666" y="10026"/>
                </a:lnTo>
                <a:cubicBezTo>
                  <a:pt x="33629" y="10101"/>
                  <a:pt x="33629" y="10176"/>
                  <a:pt x="33629" y="10176"/>
                </a:cubicBezTo>
                <a:cubicBezTo>
                  <a:pt x="33592" y="10176"/>
                  <a:pt x="33592" y="10176"/>
                  <a:pt x="33592" y="10176"/>
                </a:cubicBezTo>
                <a:cubicBezTo>
                  <a:pt x="33562" y="10176"/>
                  <a:pt x="33562" y="10176"/>
                  <a:pt x="33562" y="10176"/>
                </a:cubicBezTo>
                <a:cubicBezTo>
                  <a:pt x="33519" y="10176"/>
                  <a:pt x="33519" y="10101"/>
                  <a:pt x="33488" y="10101"/>
                </a:cubicBezTo>
                <a:cubicBezTo>
                  <a:pt x="33488" y="10101"/>
                  <a:pt x="33488" y="10101"/>
                  <a:pt x="33451" y="10101"/>
                </a:cubicBezTo>
                <a:cubicBezTo>
                  <a:pt x="33451" y="10101"/>
                  <a:pt x="33451" y="10101"/>
                  <a:pt x="33415" y="10026"/>
                </a:cubicBezTo>
                <a:cubicBezTo>
                  <a:pt x="33415" y="10026"/>
                  <a:pt x="33415" y="10026"/>
                  <a:pt x="33378" y="10026"/>
                </a:cubicBezTo>
                <a:cubicBezTo>
                  <a:pt x="33304" y="10026"/>
                  <a:pt x="33304" y="10026"/>
                  <a:pt x="33304" y="10026"/>
                </a:cubicBezTo>
                <a:cubicBezTo>
                  <a:pt x="33267" y="10026"/>
                  <a:pt x="33231" y="10026"/>
                  <a:pt x="33194" y="10026"/>
                </a:cubicBezTo>
                <a:cubicBezTo>
                  <a:pt x="33194" y="10101"/>
                  <a:pt x="33157" y="10101"/>
                  <a:pt x="33157" y="10101"/>
                </a:cubicBezTo>
                <a:cubicBezTo>
                  <a:pt x="33120" y="10176"/>
                  <a:pt x="33084" y="10176"/>
                  <a:pt x="33047" y="10176"/>
                </a:cubicBezTo>
                <a:cubicBezTo>
                  <a:pt x="33016" y="10176"/>
                  <a:pt x="33016" y="10176"/>
                  <a:pt x="33016" y="10176"/>
                </a:cubicBezTo>
                <a:cubicBezTo>
                  <a:pt x="32980" y="10176"/>
                  <a:pt x="32980" y="10101"/>
                  <a:pt x="32943" y="10101"/>
                </a:cubicBezTo>
                <a:cubicBezTo>
                  <a:pt x="32943" y="10101"/>
                  <a:pt x="32943" y="10176"/>
                  <a:pt x="32906" y="10101"/>
                </a:cubicBezTo>
                <a:cubicBezTo>
                  <a:pt x="32869" y="10101"/>
                  <a:pt x="32869" y="10101"/>
                  <a:pt x="32833" y="10026"/>
                </a:cubicBezTo>
                <a:cubicBezTo>
                  <a:pt x="32796" y="10026"/>
                  <a:pt x="32796" y="10026"/>
                  <a:pt x="32759" y="10026"/>
                </a:cubicBezTo>
                <a:cubicBezTo>
                  <a:pt x="32722" y="10026"/>
                  <a:pt x="32722" y="10026"/>
                  <a:pt x="32722" y="10026"/>
                </a:cubicBezTo>
                <a:cubicBezTo>
                  <a:pt x="32686" y="10026"/>
                  <a:pt x="32686" y="10101"/>
                  <a:pt x="32686" y="10101"/>
                </a:cubicBezTo>
                <a:cubicBezTo>
                  <a:pt x="32686" y="10176"/>
                  <a:pt x="32649" y="10176"/>
                  <a:pt x="32649" y="10251"/>
                </a:cubicBezTo>
                <a:cubicBezTo>
                  <a:pt x="32471" y="10251"/>
                  <a:pt x="32471" y="10251"/>
                  <a:pt x="32471" y="10251"/>
                </a:cubicBezTo>
                <a:cubicBezTo>
                  <a:pt x="32434" y="10251"/>
                  <a:pt x="32434" y="10251"/>
                  <a:pt x="32434" y="10326"/>
                </a:cubicBezTo>
                <a:cubicBezTo>
                  <a:pt x="32398" y="10326"/>
                  <a:pt x="32398" y="10326"/>
                  <a:pt x="32398" y="10402"/>
                </a:cubicBezTo>
                <a:cubicBezTo>
                  <a:pt x="32398" y="10477"/>
                  <a:pt x="32434" y="10552"/>
                  <a:pt x="32471" y="10627"/>
                </a:cubicBezTo>
                <a:cubicBezTo>
                  <a:pt x="32471" y="10627"/>
                  <a:pt x="32502" y="10627"/>
                  <a:pt x="32502" y="10702"/>
                </a:cubicBezTo>
                <a:cubicBezTo>
                  <a:pt x="32539" y="10702"/>
                  <a:pt x="32539" y="10702"/>
                  <a:pt x="32539" y="10702"/>
                </a:cubicBezTo>
                <a:cubicBezTo>
                  <a:pt x="32612" y="10778"/>
                  <a:pt x="32612" y="10702"/>
                  <a:pt x="32649" y="10702"/>
                </a:cubicBezTo>
                <a:cubicBezTo>
                  <a:pt x="32722" y="10778"/>
                  <a:pt x="32722" y="10778"/>
                  <a:pt x="32759" y="10853"/>
                </a:cubicBezTo>
                <a:cubicBezTo>
                  <a:pt x="32796" y="10853"/>
                  <a:pt x="32833" y="10853"/>
                  <a:pt x="32869" y="10928"/>
                </a:cubicBezTo>
                <a:cubicBezTo>
                  <a:pt x="32906" y="10928"/>
                  <a:pt x="32906" y="10928"/>
                  <a:pt x="32943" y="10928"/>
                </a:cubicBezTo>
                <a:cubicBezTo>
                  <a:pt x="32980" y="10991"/>
                  <a:pt x="33016" y="10991"/>
                  <a:pt x="33047" y="11078"/>
                </a:cubicBezTo>
                <a:cubicBezTo>
                  <a:pt x="33084" y="11078"/>
                  <a:pt x="33084" y="11078"/>
                  <a:pt x="33084" y="11078"/>
                </a:cubicBezTo>
                <a:cubicBezTo>
                  <a:pt x="33047" y="11078"/>
                  <a:pt x="33016" y="11078"/>
                  <a:pt x="32980" y="11078"/>
                </a:cubicBezTo>
                <a:cubicBezTo>
                  <a:pt x="32980" y="11141"/>
                  <a:pt x="32943" y="11141"/>
                  <a:pt x="32943" y="11141"/>
                </a:cubicBezTo>
                <a:lnTo>
                  <a:pt x="32943" y="11216"/>
                </a:lnTo>
                <a:cubicBezTo>
                  <a:pt x="32943" y="11216"/>
                  <a:pt x="32943" y="11291"/>
                  <a:pt x="32980" y="11291"/>
                </a:cubicBezTo>
                <a:cubicBezTo>
                  <a:pt x="32980" y="11291"/>
                  <a:pt x="32980" y="11291"/>
                  <a:pt x="33016" y="11291"/>
                </a:cubicBezTo>
                <a:cubicBezTo>
                  <a:pt x="33016" y="11367"/>
                  <a:pt x="33047" y="11367"/>
                  <a:pt x="33084" y="11367"/>
                </a:cubicBezTo>
                <a:lnTo>
                  <a:pt x="33084" y="11442"/>
                </a:lnTo>
                <a:cubicBezTo>
                  <a:pt x="33120" y="11442"/>
                  <a:pt x="33120" y="11517"/>
                  <a:pt x="33120" y="11517"/>
                </a:cubicBezTo>
                <a:cubicBezTo>
                  <a:pt x="33120" y="11517"/>
                  <a:pt x="33120" y="11592"/>
                  <a:pt x="33157" y="11592"/>
                </a:cubicBezTo>
                <a:cubicBezTo>
                  <a:pt x="33157" y="11592"/>
                  <a:pt x="33157" y="11592"/>
                  <a:pt x="33194" y="11592"/>
                </a:cubicBezTo>
                <a:cubicBezTo>
                  <a:pt x="33194" y="11667"/>
                  <a:pt x="33194" y="11667"/>
                  <a:pt x="33231" y="11667"/>
                </a:cubicBezTo>
                <a:cubicBezTo>
                  <a:pt x="33231" y="11667"/>
                  <a:pt x="33231" y="11667"/>
                  <a:pt x="33267" y="11667"/>
                </a:cubicBezTo>
                <a:cubicBezTo>
                  <a:pt x="33267" y="11743"/>
                  <a:pt x="33267" y="11743"/>
                  <a:pt x="33304" y="11743"/>
                </a:cubicBezTo>
                <a:cubicBezTo>
                  <a:pt x="33341" y="11743"/>
                  <a:pt x="33341" y="11743"/>
                  <a:pt x="33378" y="11818"/>
                </a:cubicBezTo>
                <a:lnTo>
                  <a:pt x="33415" y="11818"/>
                </a:lnTo>
                <a:cubicBezTo>
                  <a:pt x="33451" y="11893"/>
                  <a:pt x="33451" y="11893"/>
                  <a:pt x="33451" y="11893"/>
                </a:cubicBezTo>
                <a:cubicBezTo>
                  <a:pt x="33488" y="11968"/>
                  <a:pt x="33488" y="11968"/>
                  <a:pt x="33519" y="11968"/>
                </a:cubicBezTo>
                <a:cubicBezTo>
                  <a:pt x="33562" y="11968"/>
                  <a:pt x="33592" y="11968"/>
                  <a:pt x="33629" y="11968"/>
                </a:cubicBezTo>
                <a:cubicBezTo>
                  <a:pt x="33666" y="11968"/>
                  <a:pt x="33666" y="11968"/>
                  <a:pt x="33666" y="11968"/>
                </a:cubicBezTo>
                <a:cubicBezTo>
                  <a:pt x="33702" y="11968"/>
                  <a:pt x="33702" y="11968"/>
                  <a:pt x="33702" y="11968"/>
                </a:cubicBezTo>
                <a:cubicBezTo>
                  <a:pt x="33702" y="11893"/>
                  <a:pt x="33702" y="11893"/>
                  <a:pt x="33702" y="11893"/>
                </a:cubicBezTo>
                <a:cubicBezTo>
                  <a:pt x="33702" y="11818"/>
                  <a:pt x="33666" y="11818"/>
                  <a:pt x="33666" y="11743"/>
                </a:cubicBezTo>
                <a:cubicBezTo>
                  <a:pt x="33666" y="11743"/>
                  <a:pt x="33629" y="11743"/>
                  <a:pt x="33629" y="11667"/>
                </a:cubicBezTo>
                <a:cubicBezTo>
                  <a:pt x="33629" y="11667"/>
                  <a:pt x="33629" y="11592"/>
                  <a:pt x="33666" y="11592"/>
                </a:cubicBezTo>
                <a:cubicBezTo>
                  <a:pt x="33702" y="11592"/>
                  <a:pt x="33739" y="11592"/>
                  <a:pt x="33776" y="11592"/>
                </a:cubicBezTo>
                <a:cubicBezTo>
                  <a:pt x="33813" y="11592"/>
                  <a:pt x="33849" y="11592"/>
                  <a:pt x="33886" y="11592"/>
                </a:cubicBezTo>
                <a:cubicBezTo>
                  <a:pt x="33923" y="11592"/>
                  <a:pt x="33960" y="11592"/>
                  <a:pt x="33996" y="11667"/>
                </a:cubicBezTo>
                <a:cubicBezTo>
                  <a:pt x="33996" y="11667"/>
                  <a:pt x="33996" y="11667"/>
                  <a:pt x="34033" y="11667"/>
                </a:cubicBezTo>
                <a:cubicBezTo>
                  <a:pt x="34033" y="11667"/>
                  <a:pt x="34033" y="11667"/>
                  <a:pt x="34064" y="11667"/>
                </a:cubicBezTo>
                <a:cubicBezTo>
                  <a:pt x="34064" y="11667"/>
                  <a:pt x="34064" y="11743"/>
                  <a:pt x="34101" y="11743"/>
                </a:cubicBezTo>
                <a:cubicBezTo>
                  <a:pt x="34101" y="11743"/>
                  <a:pt x="34101" y="11743"/>
                  <a:pt x="34137" y="11743"/>
                </a:cubicBezTo>
                <a:cubicBezTo>
                  <a:pt x="34137" y="11592"/>
                  <a:pt x="34137" y="11592"/>
                  <a:pt x="34137" y="11592"/>
                </a:cubicBezTo>
                <a:cubicBezTo>
                  <a:pt x="34284" y="11592"/>
                  <a:pt x="34284" y="11592"/>
                  <a:pt x="34284" y="11592"/>
                </a:cubicBezTo>
                <a:cubicBezTo>
                  <a:pt x="34284" y="11592"/>
                  <a:pt x="34284" y="11592"/>
                  <a:pt x="34321" y="11592"/>
                </a:cubicBezTo>
                <a:cubicBezTo>
                  <a:pt x="34321" y="11667"/>
                  <a:pt x="34321" y="11667"/>
                  <a:pt x="34358" y="11667"/>
                </a:cubicBezTo>
                <a:cubicBezTo>
                  <a:pt x="34395" y="11667"/>
                  <a:pt x="34395" y="11667"/>
                  <a:pt x="34431" y="11667"/>
                </a:cubicBezTo>
                <a:cubicBezTo>
                  <a:pt x="34468" y="11667"/>
                  <a:pt x="34505" y="11743"/>
                  <a:pt x="34535" y="11667"/>
                </a:cubicBezTo>
                <a:cubicBezTo>
                  <a:pt x="34535" y="11667"/>
                  <a:pt x="34535" y="11592"/>
                  <a:pt x="34578" y="11592"/>
                </a:cubicBezTo>
                <a:cubicBezTo>
                  <a:pt x="34578" y="11592"/>
                  <a:pt x="34578" y="11592"/>
                  <a:pt x="34609" y="11592"/>
                </a:cubicBezTo>
                <a:lnTo>
                  <a:pt x="34609" y="11517"/>
                </a:lnTo>
                <a:cubicBezTo>
                  <a:pt x="34646" y="11517"/>
                  <a:pt x="34646" y="11517"/>
                  <a:pt x="34646" y="11517"/>
                </a:cubicBezTo>
                <a:cubicBezTo>
                  <a:pt x="34683" y="11517"/>
                  <a:pt x="34719" y="11517"/>
                  <a:pt x="34719" y="11517"/>
                </a:cubicBezTo>
                <a:cubicBezTo>
                  <a:pt x="34756" y="11517"/>
                  <a:pt x="34756" y="11442"/>
                  <a:pt x="34756" y="11442"/>
                </a:cubicBezTo>
                <a:lnTo>
                  <a:pt x="34793" y="11367"/>
                </a:lnTo>
                <a:cubicBezTo>
                  <a:pt x="34830" y="11367"/>
                  <a:pt x="34830" y="11291"/>
                  <a:pt x="34830" y="11291"/>
                </a:cubicBezTo>
                <a:cubicBezTo>
                  <a:pt x="34866" y="11291"/>
                  <a:pt x="34903" y="11367"/>
                  <a:pt x="34940" y="11367"/>
                </a:cubicBezTo>
                <a:cubicBezTo>
                  <a:pt x="34977" y="11367"/>
                  <a:pt x="34977" y="11442"/>
                  <a:pt x="35013" y="11442"/>
                </a:cubicBezTo>
                <a:cubicBezTo>
                  <a:pt x="35013" y="11517"/>
                  <a:pt x="35013" y="11517"/>
                  <a:pt x="35050" y="11517"/>
                </a:cubicBezTo>
                <a:cubicBezTo>
                  <a:pt x="35154" y="11517"/>
                  <a:pt x="35154" y="11517"/>
                  <a:pt x="35154" y="11517"/>
                </a:cubicBezTo>
                <a:cubicBezTo>
                  <a:pt x="35191" y="11517"/>
                  <a:pt x="35228" y="11517"/>
                  <a:pt x="35264" y="11517"/>
                </a:cubicBezTo>
                <a:cubicBezTo>
                  <a:pt x="35264" y="11517"/>
                  <a:pt x="35264" y="11517"/>
                  <a:pt x="35301" y="11517"/>
                </a:cubicBezTo>
                <a:cubicBezTo>
                  <a:pt x="35301" y="11517"/>
                  <a:pt x="35301" y="11592"/>
                  <a:pt x="35338" y="11592"/>
                </a:cubicBezTo>
                <a:cubicBezTo>
                  <a:pt x="35375" y="11592"/>
                  <a:pt x="35411" y="11592"/>
                  <a:pt x="35448" y="11667"/>
                </a:cubicBezTo>
                <a:cubicBezTo>
                  <a:pt x="35448" y="11667"/>
                  <a:pt x="35448" y="11743"/>
                  <a:pt x="35485" y="11743"/>
                </a:cubicBezTo>
                <a:cubicBezTo>
                  <a:pt x="35485" y="11743"/>
                  <a:pt x="35522" y="11743"/>
                  <a:pt x="35522" y="11818"/>
                </a:cubicBezTo>
                <a:lnTo>
                  <a:pt x="35552" y="11818"/>
                </a:lnTo>
                <a:cubicBezTo>
                  <a:pt x="35810" y="11818"/>
                  <a:pt x="35810" y="11818"/>
                  <a:pt x="35810" y="11818"/>
                </a:cubicBezTo>
                <a:cubicBezTo>
                  <a:pt x="35810" y="11818"/>
                  <a:pt x="35810" y="11818"/>
                  <a:pt x="35846" y="11818"/>
                </a:cubicBezTo>
                <a:cubicBezTo>
                  <a:pt x="35846" y="11818"/>
                  <a:pt x="35846" y="11818"/>
                  <a:pt x="35883" y="11818"/>
                </a:cubicBezTo>
                <a:cubicBezTo>
                  <a:pt x="35920" y="11893"/>
                  <a:pt x="35920" y="11893"/>
                  <a:pt x="35993" y="11968"/>
                </a:cubicBezTo>
                <a:cubicBezTo>
                  <a:pt x="35993" y="11968"/>
                  <a:pt x="35993" y="12043"/>
                  <a:pt x="36030" y="12043"/>
                </a:cubicBezTo>
                <a:cubicBezTo>
                  <a:pt x="36067" y="12043"/>
                  <a:pt x="36067" y="12043"/>
                  <a:pt x="36098" y="12043"/>
                </a:cubicBezTo>
                <a:cubicBezTo>
                  <a:pt x="36134" y="12043"/>
                  <a:pt x="36134" y="12043"/>
                  <a:pt x="36134" y="12043"/>
                </a:cubicBezTo>
                <a:cubicBezTo>
                  <a:pt x="36171" y="12043"/>
                  <a:pt x="36171" y="12043"/>
                  <a:pt x="36171" y="12043"/>
                </a:cubicBezTo>
                <a:cubicBezTo>
                  <a:pt x="36208" y="12043"/>
                  <a:pt x="36208" y="12106"/>
                  <a:pt x="36208" y="12106"/>
                </a:cubicBezTo>
                <a:cubicBezTo>
                  <a:pt x="36245" y="12181"/>
                  <a:pt x="36245" y="12181"/>
                  <a:pt x="36281" y="12256"/>
                </a:cubicBezTo>
                <a:cubicBezTo>
                  <a:pt x="36281" y="12256"/>
                  <a:pt x="36318" y="12256"/>
                  <a:pt x="36318" y="12332"/>
                </a:cubicBezTo>
                <a:cubicBezTo>
                  <a:pt x="36355" y="12332"/>
                  <a:pt x="36355" y="12332"/>
                  <a:pt x="36392" y="12332"/>
                </a:cubicBezTo>
                <a:cubicBezTo>
                  <a:pt x="36428" y="12332"/>
                  <a:pt x="36428" y="12332"/>
                  <a:pt x="36428" y="12332"/>
                </a:cubicBezTo>
                <a:cubicBezTo>
                  <a:pt x="36465" y="12332"/>
                  <a:pt x="36465" y="12332"/>
                  <a:pt x="36502" y="12332"/>
                </a:cubicBezTo>
                <a:cubicBezTo>
                  <a:pt x="36502" y="12332"/>
                  <a:pt x="36502" y="12407"/>
                  <a:pt x="36539" y="12407"/>
                </a:cubicBezTo>
                <a:cubicBezTo>
                  <a:pt x="36539" y="12482"/>
                  <a:pt x="36569" y="12482"/>
                  <a:pt x="36569" y="12557"/>
                </a:cubicBezTo>
                <a:cubicBezTo>
                  <a:pt x="36569" y="13008"/>
                  <a:pt x="36569" y="13008"/>
                  <a:pt x="36569" y="13008"/>
                </a:cubicBezTo>
                <a:cubicBezTo>
                  <a:pt x="36569" y="13084"/>
                  <a:pt x="36612" y="13159"/>
                  <a:pt x="36612" y="13159"/>
                </a:cubicBezTo>
                <a:cubicBezTo>
                  <a:pt x="36643" y="13221"/>
                  <a:pt x="36643" y="13221"/>
                  <a:pt x="36643" y="13221"/>
                </a:cubicBezTo>
                <a:cubicBezTo>
                  <a:pt x="36643" y="13297"/>
                  <a:pt x="36679" y="13297"/>
                  <a:pt x="36679" y="13297"/>
                </a:cubicBezTo>
                <a:cubicBezTo>
                  <a:pt x="36679" y="13297"/>
                  <a:pt x="36716" y="13297"/>
                  <a:pt x="36716" y="13372"/>
                </a:cubicBezTo>
                <a:cubicBezTo>
                  <a:pt x="36716" y="13372"/>
                  <a:pt x="36753" y="13297"/>
                  <a:pt x="36753" y="13372"/>
                </a:cubicBezTo>
                <a:cubicBezTo>
                  <a:pt x="36790" y="13372"/>
                  <a:pt x="36790" y="13372"/>
                  <a:pt x="36826" y="13372"/>
                </a:cubicBezTo>
                <a:cubicBezTo>
                  <a:pt x="36826" y="13372"/>
                  <a:pt x="36826" y="13447"/>
                  <a:pt x="36863" y="13447"/>
                </a:cubicBezTo>
                <a:lnTo>
                  <a:pt x="36900" y="13447"/>
                </a:lnTo>
                <a:cubicBezTo>
                  <a:pt x="36900" y="13522"/>
                  <a:pt x="36900" y="13522"/>
                  <a:pt x="36937" y="13522"/>
                </a:cubicBezTo>
                <a:cubicBezTo>
                  <a:pt x="36937" y="13597"/>
                  <a:pt x="36937" y="13673"/>
                  <a:pt x="36973" y="13673"/>
                </a:cubicBezTo>
                <a:cubicBezTo>
                  <a:pt x="36973" y="13748"/>
                  <a:pt x="36973" y="13748"/>
                  <a:pt x="36973" y="13748"/>
                </a:cubicBezTo>
                <a:cubicBezTo>
                  <a:pt x="36973" y="13823"/>
                  <a:pt x="36973" y="13823"/>
                  <a:pt x="37010" y="13823"/>
                </a:cubicBezTo>
                <a:cubicBezTo>
                  <a:pt x="37010" y="13898"/>
                  <a:pt x="37047" y="13898"/>
                  <a:pt x="37047" y="13973"/>
                </a:cubicBezTo>
                <a:cubicBezTo>
                  <a:pt x="37084" y="13973"/>
                  <a:pt x="37084" y="14049"/>
                  <a:pt x="37084" y="14049"/>
                </a:cubicBezTo>
                <a:cubicBezTo>
                  <a:pt x="37114" y="14049"/>
                  <a:pt x="37114" y="14124"/>
                  <a:pt x="37114" y="14124"/>
                </a:cubicBezTo>
                <a:cubicBezTo>
                  <a:pt x="37114" y="14186"/>
                  <a:pt x="37151" y="14186"/>
                  <a:pt x="37151" y="14186"/>
                </a:cubicBezTo>
                <a:cubicBezTo>
                  <a:pt x="37151" y="14262"/>
                  <a:pt x="37188" y="14262"/>
                  <a:pt x="37188" y="14262"/>
                </a:cubicBezTo>
                <a:cubicBezTo>
                  <a:pt x="37188" y="14337"/>
                  <a:pt x="37188" y="14337"/>
                  <a:pt x="37225" y="14412"/>
                </a:cubicBezTo>
                <a:cubicBezTo>
                  <a:pt x="37225" y="14487"/>
                  <a:pt x="37225" y="14487"/>
                  <a:pt x="37225" y="14562"/>
                </a:cubicBezTo>
                <a:cubicBezTo>
                  <a:pt x="37261" y="14562"/>
                  <a:pt x="37261" y="14638"/>
                  <a:pt x="37261" y="14638"/>
                </a:cubicBezTo>
                <a:cubicBezTo>
                  <a:pt x="37261" y="14713"/>
                  <a:pt x="37298" y="14788"/>
                  <a:pt x="37335" y="14863"/>
                </a:cubicBezTo>
                <a:cubicBezTo>
                  <a:pt x="37335" y="14863"/>
                  <a:pt x="37335" y="14863"/>
                  <a:pt x="37372" y="14938"/>
                </a:cubicBezTo>
                <a:cubicBezTo>
                  <a:pt x="37372" y="14938"/>
                  <a:pt x="37408" y="15014"/>
                  <a:pt x="37445" y="15014"/>
                </a:cubicBezTo>
                <a:lnTo>
                  <a:pt x="37445" y="15089"/>
                </a:lnTo>
                <a:cubicBezTo>
                  <a:pt x="37445" y="15164"/>
                  <a:pt x="37445" y="15164"/>
                  <a:pt x="37445" y="15164"/>
                </a:cubicBezTo>
                <a:cubicBezTo>
                  <a:pt x="37445" y="15227"/>
                  <a:pt x="37445" y="15227"/>
                  <a:pt x="37445" y="15302"/>
                </a:cubicBezTo>
                <a:cubicBezTo>
                  <a:pt x="37445" y="15302"/>
                  <a:pt x="37408" y="15302"/>
                  <a:pt x="37408" y="15377"/>
                </a:cubicBezTo>
                <a:cubicBezTo>
                  <a:pt x="37408" y="15452"/>
                  <a:pt x="37445" y="15452"/>
                  <a:pt x="37445" y="15452"/>
                </a:cubicBezTo>
                <a:cubicBezTo>
                  <a:pt x="37482" y="15603"/>
                  <a:pt x="37519" y="15603"/>
                  <a:pt x="37519" y="15678"/>
                </a:cubicBezTo>
                <a:cubicBezTo>
                  <a:pt x="37519" y="16054"/>
                  <a:pt x="37519" y="16054"/>
                  <a:pt x="37519" y="16054"/>
                </a:cubicBezTo>
                <a:cubicBezTo>
                  <a:pt x="37519" y="16129"/>
                  <a:pt x="37482" y="16129"/>
                  <a:pt x="37482" y="16204"/>
                </a:cubicBezTo>
                <a:lnTo>
                  <a:pt x="37445" y="16279"/>
                </a:lnTo>
                <a:cubicBezTo>
                  <a:pt x="37445" y="16342"/>
                  <a:pt x="37445" y="16342"/>
                  <a:pt x="37445" y="16417"/>
                </a:cubicBezTo>
                <a:cubicBezTo>
                  <a:pt x="37629" y="16417"/>
                  <a:pt x="37629" y="16417"/>
                  <a:pt x="37629" y="16417"/>
                </a:cubicBezTo>
                <a:cubicBezTo>
                  <a:pt x="37629" y="16718"/>
                  <a:pt x="37629" y="16718"/>
                  <a:pt x="37629" y="16718"/>
                </a:cubicBezTo>
                <a:cubicBezTo>
                  <a:pt x="37586" y="16718"/>
                  <a:pt x="37555" y="16718"/>
                  <a:pt x="37519" y="16718"/>
                </a:cubicBezTo>
                <a:cubicBezTo>
                  <a:pt x="37519" y="16718"/>
                  <a:pt x="37482" y="16793"/>
                  <a:pt x="37445" y="16793"/>
                </a:cubicBezTo>
                <a:lnTo>
                  <a:pt x="37445" y="16868"/>
                </a:lnTo>
                <a:cubicBezTo>
                  <a:pt x="37445" y="17019"/>
                  <a:pt x="37482" y="17019"/>
                  <a:pt x="37482" y="17169"/>
                </a:cubicBezTo>
                <a:cubicBezTo>
                  <a:pt x="37482" y="17244"/>
                  <a:pt x="37482" y="17320"/>
                  <a:pt x="37482" y="17382"/>
                </a:cubicBezTo>
                <a:cubicBezTo>
                  <a:pt x="37335" y="17382"/>
                  <a:pt x="37335" y="17382"/>
                  <a:pt x="37335" y="17382"/>
                </a:cubicBezTo>
                <a:cubicBezTo>
                  <a:pt x="37335" y="17683"/>
                  <a:pt x="37335" y="17683"/>
                  <a:pt x="37335" y="17683"/>
                </a:cubicBezTo>
                <a:cubicBezTo>
                  <a:pt x="37372" y="17683"/>
                  <a:pt x="37372" y="17833"/>
                  <a:pt x="37408" y="17833"/>
                </a:cubicBezTo>
                <a:cubicBezTo>
                  <a:pt x="37445" y="17909"/>
                  <a:pt x="37482" y="17909"/>
                  <a:pt x="37519" y="17909"/>
                </a:cubicBezTo>
                <a:cubicBezTo>
                  <a:pt x="37586" y="17909"/>
                  <a:pt x="37586" y="17909"/>
                  <a:pt x="37586" y="17909"/>
                </a:cubicBezTo>
                <a:cubicBezTo>
                  <a:pt x="37629" y="17909"/>
                  <a:pt x="37660" y="17909"/>
                  <a:pt x="37660" y="17909"/>
                </a:cubicBezTo>
                <a:cubicBezTo>
                  <a:pt x="37696" y="17984"/>
                  <a:pt x="37696" y="17984"/>
                  <a:pt x="37733" y="17984"/>
                </a:cubicBezTo>
                <a:cubicBezTo>
                  <a:pt x="38101" y="17984"/>
                  <a:pt x="38101" y="17984"/>
                  <a:pt x="38101" y="17984"/>
                </a:cubicBezTo>
                <a:cubicBezTo>
                  <a:pt x="38101" y="17909"/>
                  <a:pt x="38101" y="17833"/>
                  <a:pt x="38101" y="17758"/>
                </a:cubicBezTo>
                <a:lnTo>
                  <a:pt x="38131" y="17683"/>
                </a:lnTo>
                <a:cubicBezTo>
                  <a:pt x="38168" y="17683"/>
                  <a:pt x="38205" y="17683"/>
                  <a:pt x="38278" y="17683"/>
                </a:cubicBezTo>
                <a:cubicBezTo>
                  <a:pt x="38278" y="17683"/>
                  <a:pt x="38315" y="17683"/>
                  <a:pt x="38352" y="17683"/>
                </a:cubicBezTo>
                <a:lnTo>
                  <a:pt x="38388" y="17683"/>
                </a:lnTo>
                <a:cubicBezTo>
                  <a:pt x="38425" y="17758"/>
                  <a:pt x="38425" y="17758"/>
                  <a:pt x="38425" y="17833"/>
                </a:cubicBezTo>
                <a:cubicBezTo>
                  <a:pt x="38425" y="17909"/>
                  <a:pt x="38425" y="17984"/>
                  <a:pt x="38425" y="17984"/>
                </a:cubicBezTo>
                <a:cubicBezTo>
                  <a:pt x="38425" y="18059"/>
                  <a:pt x="38462" y="18134"/>
                  <a:pt x="38462" y="18134"/>
                </a:cubicBezTo>
                <a:cubicBezTo>
                  <a:pt x="38499" y="18209"/>
                  <a:pt x="38499" y="18285"/>
                  <a:pt x="38535" y="18285"/>
                </a:cubicBezTo>
                <a:cubicBezTo>
                  <a:pt x="38572" y="18360"/>
                  <a:pt x="38572" y="18422"/>
                  <a:pt x="38609" y="18422"/>
                </a:cubicBezTo>
                <a:cubicBezTo>
                  <a:pt x="38646" y="18422"/>
                  <a:pt x="38676" y="18422"/>
                  <a:pt x="38676" y="18422"/>
                </a:cubicBezTo>
                <a:cubicBezTo>
                  <a:pt x="38713" y="18422"/>
                  <a:pt x="38750" y="18422"/>
                  <a:pt x="38750" y="18422"/>
                </a:cubicBezTo>
                <a:cubicBezTo>
                  <a:pt x="38787" y="18422"/>
                  <a:pt x="38787" y="18422"/>
                  <a:pt x="38823" y="18498"/>
                </a:cubicBezTo>
                <a:cubicBezTo>
                  <a:pt x="38860" y="18498"/>
                  <a:pt x="38860" y="18498"/>
                  <a:pt x="38897" y="18573"/>
                </a:cubicBezTo>
                <a:cubicBezTo>
                  <a:pt x="38934" y="18573"/>
                  <a:pt x="38934" y="18648"/>
                  <a:pt x="38934" y="18723"/>
                </a:cubicBezTo>
                <a:cubicBezTo>
                  <a:pt x="38970" y="18723"/>
                  <a:pt x="39007" y="18723"/>
                  <a:pt x="39007" y="18798"/>
                </a:cubicBezTo>
                <a:cubicBezTo>
                  <a:pt x="39044" y="18798"/>
                  <a:pt x="39044" y="18874"/>
                  <a:pt x="39044" y="18949"/>
                </a:cubicBezTo>
                <a:cubicBezTo>
                  <a:pt x="39007" y="19099"/>
                  <a:pt x="39007" y="19099"/>
                  <a:pt x="39007" y="19099"/>
                </a:cubicBezTo>
                <a:cubicBezTo>
                  <a:pt x="38897" y="19099"/>
                  <a:pt x="38897" y="19099"/>
                  <a:pt x="38897" y="19099"/>
                </a:cubicBezTo>
                <a:cubicBezTo>
                  <a:pt x="38860" y="19099"/>
                  <a:pt x="38823" y="19024"/>
                  <a:pt x="38787" y="19024"/>
                </a:cubicBezTo>
                <a:cubicBezTo>
                  <a:pt x="38646" y="19024"/>
                  <a:pt x="38646" y="19024"/>
                  <a:pt x="38646" y="19024"/>
                </a:cubicBezTo>
                <a:cubicBezTo>
                  <a:pt x="38572" y="19024"/>
                  <a:pt x="38499" y="19099"/>
                  <a:pt x="38425" y="19024"/>
                </a:cubicBezTo>
                <a:cubicBezTo>
                  <a:pt x="38425" y="19024"/>
                  <a:pt x="38388" y="18949"/>
                  <a:pt x="38352" y="18949"/>
                </a:cubicBezTo>
                <a:cubicBezTo>
                  <a:pt x="38352" y="18949"/>
                  <a:pt x="38388" y="18798"/>
                  <a:pt x="38352" y="18798"/>
                </a:cubicBezTo>
                <a:cubicBezTo>
                  <a:pt x="38315" y="18798"/>
                  <a:pt x="38315" y="18798"/>
                  <a:pt x="38278" y="18798"/>
                </a:cubicBezTo>
                <a:cubicBezTo>
                  <a:pt x="38241" y="18798"/>
                  <a:pt x="38205" y="18798"/>
                  <a:pt x="38131" y="18723"/>
                </a:cubicBezTo>
                <a:cubicBezTo>
                  <a:pt x="38101" y="18723"/>
                  <a:pt x="38064" y="18723"/>
                  <a:pt x="37990" y="18723"/>
                </a:cubicBezTo>
                <a:cubicBezTo>
                  <a:pt x="37917" y="18723"/>
                  <a:pt x="37843" y="18798"/>
                  <a:pt x="37770" y="18798"/>
                </a:cubicBezTo>
                <a:cubicBezTo>
                  <a:pt x="37807" y="18949"/>
                  <a:pt x="37807" y="19024"/>
                  <a:pt x="37843" y="19099"/>
                </a:cubicBezTo>
                <a:cubicBezTo>
                  <a:pt x="37843" y="19174"/>
                  <a:pt x="37880" y="19174"/>
                  <a:pt x="37917" y="19250"/>
                </a:cubicBezTo>
                <a:cubicBezTo>
                  <a:pt x="37917" y="19250"/>
                  <a:pt x="37954" y="19325"/>
                  <a:pt x="37954" y="19400"/>
                </a:cubicBezTo>
                <a:cubicBezTo>
                  <a:pt x="37954" y="19475"/>
                  <a:pt x="37917" y="19475"/>
                  <a:pt x="37917" y="19538"/>
                </a:cubicBezTo>
                <a:cubicBezTo>
                  <a:pt x="37880" y="19538"/>
                  <a:pt x="37843" y="19538"/>
                  <a:pt x="37807" y="19538"/>
                </a:cubicBezTo>
                <a:cubicBezTo>
                  <a:pt x="37770" y="19538"/>
                  <a:pt x="37733" y="19613"/>
                  <a:pt x="37733" y="19688"/>
                </a:cubicBezTo>
                <a:cubicBezTo>
                  <a:pt x="37696" y="19688"/>
                  <a:pt x="37660" y="19763"/>
                  <a:pt x="37660" y="19839"/>
                </a:cubicBezTo>
                <a:cubicBezTo>
                  <a:pt x="37660" y="19989"/>
                  <a:pt x="37660" y="20064"/>
                  <a:pt x="37696" y="20064"/>
                </a:cubicBezTo>
                <a:cubicBezTo>
                  <a:pt x="37770" y="20215"/>
                  <a:pt x="37807" y="20064"/>
                  <a:pt x="37917" y="20139"/>
                </a:cubicBezTo>
                <a:cubicBezTo>
                  <a:pt x="37954" y="20139"/>
                  <a:pt x="37990" y="20215"/>
                  <a:pt x="38027" y="20290"/>
                </a:cubicBezTo>
                <a:cubicBezTo>
                  <a:pt x="38131" y="20365"/>
                  <a:pt x="38131" y="20578"/>
                  <a:pt x="38241" y="20578"/>
                </a:cubicBezTo>
                <a:cubicBezTo>
                  <a:pt x="38278" y="20578"/>
                  <a:pt x="38278" y="20503"/>
                  <a:pt x="38315" y="20440"/>
                </a:cubicBezTo>
                <a:cubicBezTo>
                  <a:pt x="38352" y="20365"/>
                  <a:pt x="38352" y="20215"/>
                  <a:pt x="38425" y="20215"/>
                </a:cubicBezTo>
                <a:cubicBezTo>
                  <a:pt x="38535" y="20215"/>
                  <a:pt x="38572" y="20215"/>
                  <a:pt x="38646" y="20215"/>
                </a:cubicBezTo>
                <a:cubicBezTo>
                  <a:pt x="38646" y="19688"/>
                  <a:pt x="38646" y="19688"/>
                  <a:pt x="38646" y="19688"/>
                </a:cubicBezTo>
                <a:cubicBezTo>
                  <a:pt x="38572" y="19688"/>
                  <a:pt x="38535" y="19763"/>
                  <a:pt x="38462" y="19688"/>
                </a:cubicBezTo>
                <a:cubicBezTo>
                  <a:pt x="38425" y="19688"/>
                  <a:pt x="38425" y="19688"/>
                  <a:pt x="38388" y="19688"/>
                </a:cubicBezTo>
                <a:cubicBezTo>
                  <a:pt x="38352" y="19688"/>
                  <a:pt x="38388" y="19538"/>
                  <a:pt x="38352" y="19538"/>
                </a:cubicBezTo>
                <a:cubicBezTo>
                  <a:pt x="38315" y="19538"/>
                  <a:pt x="38315" y="19538"/>
                  <a:pt x="38278" y="19538"/>
                </a:cubicBezTo>
                <a:cubicBezTo>
                  <a:pt x="38278" y="19538"/>
                  <a:pt x="38241" y="19538"/>
                  <a:pt x="38205" y="19538"/>
                </a:cubicBezTo>
                <a:cubicBezTo>
                  <a:pt x="38241" y="19400"/>
                  <a:pt x="38241" y="19400"/>
                  <a:pt x="38241" y="19400"/>
                </a:cubicBezTo>
                <a:cubicBezTo>
                  <a:pt x="38388" y="19400"/>
                  <a:pt x="38388" y="19400"/>
                  <a:pt x="38388" y="19400"/>
                </a:cubicBezTo>
                <a:cubicBezTo>
                  <a:pt x="38425" y="19400"/>
                  <a:pt x="38425" y="19400"/>
                  <a:pt x="38462" y="19400"/>
                </a:cubicBezTo>
                <a:cubicBezTo>
                  <a:pt x="38499" y="19475"/>
                  <a:pt x="38499" y="19475"/>
                  <a:pt x="38535" y="19538"/>
                </a:cubicBezTo>
                <a:cubicBezTo>
                  <a:pt x="38572" y="19538"/>
                  <a:pt x="38572" y="19538"/>
                  <a:pt x="38609" y="19613"/>
                </a:cubicBezTo>
                <a:cubicBezTo>
                  <a:pt x="38609" y="19613"/>
                  <a:pt x="38646" y="19613"/>
                  <a:pt x="38676" y="19613"/>
                </a:cubicBezTo>
                <a:cubicBezTo>
                  <a:pt x="38713" y="19613"/>
                  <a:pt x="38713" y="19613"/>
                  <a:pt x="38750" y="19613"/>
                </a:cubicBezTo>
                <a:cubicBezTo>
                  <a:pt x="38897" y="19613"/>
                  <a:pt x="38897" y="19613"/>
                  <a:pt x="38897" y="19613"/>
                </a:cubicBezTo>
                <a:cubicBezTo>
                  <a:pt x="38934" y="19613"/>
                  <a:pt x="39007" y="19613"/>
                  <a:pt x="39044" y="19688"/>
                </a:cubicBezTo>
                <a:cubicBezTo>
                  <a:pt x="39081" y="19688"/>
                  <a:pt x="39117" y="19763"/>
                  <a:pt x="39117" y="19839"/>
                </a:cubicBezTo>
                <a:cubicBezTo>
                  <a:pt x="39117" y="19914"/>
                  <a:pt x="39117" y="19914"/>
                  <a:pt x="39117" y="19914"/>
                </a:cubicBezTo>
                <a:cubicBezTo>
                  <a:pt x="39117" y="19989"/>
                  <a:pt x="39044" y="19989"/>
                  <a:pt x="39044" y="20064"/>
                </a:cubicBezTo>
                <a:cubicBezTo>
                  <a:pt x="39007" y="20064"/>
                  <a:pt x="39044" y="20139"/>
                  <a:pt x="39044" y="20215"/>
                </a:cubicBezTo>
                <a:cubicBezTo>
                  <a:pt x="39007" y="20290"/>
                  <a:pt x="38970" y="20290"/>
                  <a:pt x="38970" y="20365"/>
                </a:cubicBezTo>
                <a:cubicBezTo>
                  <a:pt x="38970" y="20440"/>
                  <a:pt x="38970" y="20440"/>
                  <a:pt x="38970" y="20440"/>
                </a:cubicBezTo>
                <a:cubicBezTo>
                  <a:pt x="38970" y="20503"/>
                  <a:pt x="39007" y="20503"/>
                  <a:pt x="39007" y="20578"/>
                </a:cubicBezTo>
                <a:cubicBezTo>
                  <a:pt x="39044" y="20578"/>
                  <a:pt x="39081" y="20653"/>
                  <a:pt x="39081" y="20653"/>
                </a:cubicBezTo>
                <a:cubicBezTo>
                  <a:pt x="39117" y="20728"/>
                  <a:pt x="39117" y="20804"/>
                  <a:pt x="39117" y="20879"/>
                </a:cubicBezTo>
                <a:cubicBezTo>
                  <a:pt x="39117" y="21255"/>
                  <a:pt x="39117" y="21255"/>
                  <a:pt x="39117" y="21255"/>
                </a:cubicBezTo>
                <a:cubicBezTo>
                  <a:pt x="38934" y="21255"/>
                  <a:pt x="38934" y="21255"/>
                  <a:pt x="38934" y="21255"/>
                </a:cubicBezTo>
                <a:cubicBezTo>
                  <a:pt x="38897" y="21255"/>
                  <a:pt x="38897" y="21180"/>
                  <a:pt x="38860" y="21255"/>
                </a:cubicBezTo>
                <a:cubicBezTo>
                  <a:pt x="38823" y="21255"/>
                  <a:pt x="38823" y="21330"/>
                  <a:pt x="38787" y="21330"/>
                </a:cubicBezTo>
                <a:cubicBezTo>
                  <a:pt x="38750" y="21405"/>
                  <a:pt x="38750" y="21480"/>
                  <a:pt x="38750" y="21480"/>
                </a:cubicBezTo>
                <a:cubicBezTo>
                  <a:pt x="38713" y="21480"/>
                  <a:pt x="38676" y="21480"/>
                  <a:pt x="38646" y="21480"/>
                </a:cubicBezTo>
                <a:cubicBezTo>
                  <a:pt x="38572" y="21480"/>
                  <a:pt x="38572" y="21480"/>
                  <a:pt x="38572" y="21480"/>
                </a:cubicBezTo>
                <a:cubicBezTo>
                  <a:pt x="38535" y="21480"/>
                  <a:pt x="38535" y="21405"/>
                  <a:pt x="38499" y="21405"/>
                </a:cubicBezTo>
                <a:cubicBezTo>
                  <a:pt x="38499" y="21405"/>
                  <a:pt x="38462" y="21480"/>
                  <a:pt x="38425" y="21480"/>
                </a:cubicBezTo>
                <a:cubicBezTo>
                  <a:pt x="38425" y="22145"/>
                  <a:pt x="38425" y="22145"/>
                  <a:pt x="38425" y="22145"/>
                </a:cubicBezTo>
                <a:cubicBezTo>
                  <a:pt x="38388" y="22145"/>
                  <a:pt x="38352" y="22145"/>
                  <a:pt x="38352" y="22145"/>
                </a:cubicBezTo>
                <a:cubicBezTo>
                  <a:pt x="38315" y="22069"/>
                  <a:pt x="38278" y="22069"/>
                  <a:pt x="38241" y="22069"/>
                </a:cubicBezTo>
                <a:cubicBezTo>
                  <a:pt x="38205" y="22069"/>
                  <a:pt x="38241" y="22145"/>
                  <a:pt x="38205" y="22220"/>
                </a:cubicBezTo>
                <a:cubicBezTo>
                  <a:pt x="38168" y="22220"/>
                  <a:pt x="38131" y="22220"/>
                  <a:pt x="38131" y="22295"/>
                </a:cubicBezTo>
                <a:cubicBezTo>
                  <a:pt x="38101" y="22295"/>
                  <a:pt x="38064" y="22295"/>
                  <a:pt x="38064" y="22295"/>
                </a:cubicBezTo>
                <a:cubicBezTo>
                  <a:pt x="38027" y="22295"/>
                  <a:pt x="37990" y="22295"/>
                  <a:pt x="37990" y="22370"/>
                </a:cubicBezTo>
                <a:cubicBezTo>
                  <a:pt x="37954" y="22370"/>
                  <a:pt x="37954" y="22521"/>
                  <a:pt x="37954" y="22583"/>
                </a:cubicBezTo>
                <a:cubicBezTo>
                  <a:pt x="37954" y="22671"/>
                  <a:pt x="37954" y="22671"/>
                  <a:pt x="37954" y="22671"/>
                </a:cubicBezTo>
                <a:cubicBezTo>
                  <a:pt x="37954" y="22734"/>
                  <a:pt x="37990" y="22809"/>
                  <a:pt x="37990" y="22809"/>
                </a:cubicBezTo>
                <a:cubicBezTo>
                  <a:pt x="38027" y="22884"/>
                  <a:pt x="38027" y="22959"/>
                  <a:pt x="38064" y="23034"/>
                </a:cubicBezTo>
                <a:cubicBezTo>
                  <a:pt x="38064" y="23034"/>
                  <a:pt x="38101" y="23034"/>
                  <a:pt x="38131" y="23034"/>
                </a:cubicBezTo>
                <a:cubicBezTo>
                  <a:pt x="38131" y="23110"/>
                  <a:pt x="38168" y="23110"/>
                  <a:pt x="38205" y="23110"/>
                </a:cubicBezTo>
                <a:cubicBezTo>
                  <a:pt x="38241" y="23110"/>
                  <a:pt x="38241" y="23185"/>
                  <a:pt x="38278" y="23185"/>
                </a:cubicBezTo>
                <a:cubicBezTo>
                  <a:pt x="38278" y="23260"/>
                  <a:pt x="38315" y="23260"/>
                  <a:pt x="38352" y="23260"/>
                </a:cubicBezTo>
                <a:cubicBezTo>
                  <a:pt x="38352" y="23335"/>
                  <a:pt x="38352" y="23486"/>
                  <a:pt x="38352" y="23561"/>
                </a:cubicBezTo>
                <a:cubicBezTo>
                  <a:pt x="38315" y="23561"/>
                  <a:pt x="38278" y="23561"/>
                  <a:pt x="38241" y="23636"/>
                </a:cubicBezTo>
                <a:cubicBezTo>
                  <a:pt x="38205" y="23636"/>
                  <a:pt x="38168" y="23774"/>
                  <a:pt x="38168" y="23849"/>
                </a:cubicBezTo>
                <a:cubicBezTo>
                  <a:pt x="38168" y="24000"/>
                  <a:pt x="38241" y="24075"/>
                  <a:pt x="38278" y="24225"/>
                </a:cubicBezTo>
                <a:cubicBezTo>
                  <a:pt x="38278" y="24300"/>
                  <a:pt x="38315" y="24375"/>
                  <a:pt x="38352" y="24526"/>
                </a:cubicBezTo>
                <a:lnTo>
                  <a:pt x="38352" y="24601"/>
                </a:lnTo>
                <a:cubicBezTo>
                  <a:pt x="38388" y="24664"/>
                  <a:pt x="38425" y="24664"/>
                  <a:pt x="38462" y="24664"/>
                </a:cubicBezTo>
                <a:cubicBezTo>
                  <a:pt x="38499" y="24664"/>
                  <a:pt x="38535" y="24664"/>
                  <a:pt x="38572" y="24601"/>
                </a:cubicBezTo>
                <a:cubicBezTo>
                  <a:pt x="38609" y="24601"/>
                  <a:pt x="38609" y="24526"/>
                  <a:pt x="38646" y="24526"/>
                </a:cubicBezTo>
                <a:cubicBezTo>
                  <a:pt x="38646" y="24451"/>
                  <a:pt x="38676" y="24526"/>
                  <a:pt x="38713" y="24526"/>
                </a:cubicBezTo>
                <a:cubicBezTo>
                  <a:pt x="38787" y="24526"/>
                  <a:pt x="38787" y="24526"/>
                  <a:pt x="38787" y="24526"/>
                </a:cubicBezTo>
                <a:cubicBezTo>
                  <a:pt x="38787" y="24526"/>
                  <a:pt x="38823" y="24526"/>
                  <a:pt x="38860" y="24526"/>
                </a:cubicBezTo>
                <a:cubicBezTo>
                  <a:pt x="38860" y="24601"/>
                  <a:pt x="38860" y="24664"/>
                  <a:pt x="38860" y="24664"/>
                </a:cubicBezTo>
                <a:cubicBezTo>
                  <a:pt x="38823" y="24751"/>
                  <a:pt x="38860" y="24814"/>
                  <a:pt x="38823" y="24814"/>
                </a:cubicBezTo>
                <a:cubicBezTo>
                  <a:pt x="38823" y="24889"/>
                  <a:pt x="38787" y="24814"/>
                  <a:pt x="38750" y="24814"/>
                </a:cubicBezTo>
                <a:cubicBezTo>
                  <a:pt x="38750" y="24889"/>
                  <a:pt x="38713" y="24889"/>
                  <a:pt x="38676" y="24889"/>
                </a:cubicBezTo>
                <a:cubicBezTo>
                  <a:pt x="38676" y="24965"/>
                  <a:pt x="38676" y="25040"/>
                  <a:pt x="38676" y="25040"/>
                </a:cubicBezTo>
                <a:cubicBezTo>
                  <a:pt x="38676" y="25115"/>
                  <a:pt x="38646" y="25115"/>
                  <a:pt x="38646" y="25190"/>
                </a:cubicBezTo>
                <a:cubicBezTo>
                  <a:pt x="38646" y="25265"/>
                  <a:pt x="38572" y="25265"/>
                  <a:pt x="38572" y="25416"/>
                </a:cubicBezTo>
                <a:cubicBezTo>
                  <a:pt x="38572" y="25491"/>
                  <a:pt x="38609" y="25491"/>
                  <a:pt x="38609" y="25566"/>
                </a:cubicBezTo>
                <a:cubicBezTo>
                  <a:pt x="38609" y="25716"/>
                  <a:pt x="38609" y="25779"/>
                  <a:pt x="38646" y="25854"/>
                </a:cubicBezTo>
                <a:cubicBezTo>
                  <a:pt x="38676" y="25930"/>
                  <a:pt x="38676" y="26005"/>
                  <a:pt x="38713" y="26005"/>
                </a:cubicBezTo>
                <a:cubicBezTo>
                  <a:pt x="38713" y="26080"/>
                  <a:pt x="38750" y="26005"/>
                  <a:pt x="38787" y="26005"/>
                </a:cubicBezTo>
                <a:cubicBezTo>
                  <a:pt x="38787" y="26005"/>
                  <a:pt x="38823" y="26005"/>
                  <a:pt x="38860" y="26005"/>
                </a:cubicBezTo>
                <a:lnTo>
                  <a:pt x="38897" y="25930"/>
                </a:lnTo>
                <a:cubicBezTo>
                  <a:pt x="38934" y="25854"/>
                  <a:pt x="38934" y="25779"/>
                  <a:pt x="38970" y="25779"/>
                </a:cubicBezTo>
                <a:cubicBezTo>
                  <a:pt x="38970" y="25716"/>
                  <a:pt x="38970" y="25641"/>
                  <a:pt x="39007" y="25641"/>
                </a:cubicBezTo>
                <a:cubicBezTo>
                  <a:pt x="39007" y="25641"/>
                  <a:pt x="39044" y="25566"/>
                  <a:pt x="39081" y="25566"/>
                </a:cubicBezTo>
                <a:cubicBezTo>
                  <a:pt x="39117" y="25566"/>
                  <a:pt x="39148" y="25641"/>
                  <a:pt x="39185" y="25641"/>
                </a:cubicBezTo>
                <a:cubicBezTo>
                  <a:pt x="39185" y="26230"/>
                  <a:pt x="39185" y="26230"/>
                  <a:pt x="39185" y="26230"/>
                </a:cubicBezTo>
                <a:cubicBezTo>
                  <a:pt x="39148" y="26230"/>
                  <a:pt x="39148" y="26306"/>
                  <a:pt x="39117" y="26381"/>
                </a:cubicBezTo>
                <a:cubicBezTo>
                  <a:pt x="39117" y="26381"/>
                  <a:pt x="39081" y="26381"/>
                  <a:pt x="39044" y="26381"/>
                </a:cubicBezTo>
                <a:cubicBezTo>
                  <a:pt x="39044" y="26381"/>
                  <a:pt x="39007" y="26456"/>
                  <a:pt x="38970" y="26456"/>
                </a:cubicBezTo>
                <a:cubicBezTo>
                  <a:pt x="38970" y="26531"/>
                  <a:pt x="38934" y="26531"/>
                  <a:pt x="38897" y="26606"/>
                </a:cubicBezTo>
                <a:cubicBezTo>
                  <a:pt x="38897" y="26681"/>
                  <a:pt x="38897" y="26744"/>
                  <a:pt x="38897" y="26832"/>
                </a:cubicBezTo>
                <a:cubicBezTo>
                  <a:pt x="38897" y="26895"/>
                  <a:pt x="38897" y="26970"/>
                  <a:pt x="38934" y="27045"/>
                </a:cubicBezTo>
                <a:cubicBezTo>
                  <a:pt x="38934" y="27045"/>
                  <a:pt x="38970" y="27120"/>
                  <a:pt x="39007" y="27120"/>
                </a:cubicBezTo>
                <a:cubicBezTo>
                  <a:pt x="39044" y="27195"/>
                  <a:pt x="39044" y="27195"/>
                  <a:pt x="39081" y="27271"/>
                </a:cubicBezTo>
                <a:cubicBezTo>
                  <a:pt x="39117" y="27421"/>
                  <a:pt x="39148" y="27571"/>
                  <a:pt x="39222" y="27722"/>
                </a:cubicBezTo>
                <a:cubicBezTo>
                  <a:pt x="39258" y="27722"/>
                  <a:pt x="39295" y="27797"/>
                  <a:pt x="39295" y="27797"/>
                </a:cubicBezTo>
                <a:cubicBezTo>
                  <a:pt x="39295" y="27860"/>
                  <a:pt x="39332" y="27860"/>
                  <a:pt x="39332" y="27935"/>
                </a:cubicBezTo>
                <a:cubicBezTo>
                  <a:pt x="39332" y="28010"/>
                  <a:pt x="39332" y="28085"/>
                  <a:pt x="39332" y="28085"/>
                </a:cubicBezTo>
                <a:cubicBezTo>
                  <a:pt x="39332" y="28236"/>
                  <a:pt x="39405" y="28311"/>
                  <a:pt x="39405" y="28386"/>
                </a:cubicBezTo>
                <a:cubicBezTo>
                  <a:pt x="39442" y="28461"/>
                  <a:pt x="39442" y="28612"/>
                  <a:pt x="39442" y="28687"/>
                </a:cubicBezTo>
                <a:cubicBezTo>
                  <a:pt x="39479" y="28825"/>
                  <a:pt x="39552" y="28825"/>
                  <a:pt x="39589" y="28912"/>
                </a:cubicBezTo>
                <a:cubicBezTo>
                  <a:pt x="39626" y="28975"/>
                  <a:pt x="39663" y="28975"/>
                  <a:pt x="39663" y="28975"/>
                </a:cubicBezTo>
                <a:cubicBezTo>
                  <a:pt x="39693" y="29050"/>
                  <a:pt x="39693" y="29050"/>
                  <a:pt x="39730" y="29125"/>
                </a:cubicBezTo>
                <a:cubicBezTo>
                  <a:pt x="39730" y="29201"/>
                  <a:pt x="39693" y="29351"/>
                  <a:pt x="39730" y="29426"/>
                </a:cubicBezTo>
                <a:cubicBezTo>
                  <a:pt x="39730" y="29501"/>
                  <a:pt x="39730" y="29501"/>
                  <a:pt x="39767" y="29577"/>
                </a:cubicBezTo>
                <a:cubicBezTo>
                  <a:pt x="39840" y="29652"/>
                  <a:pt x="39914" y="29652"/>
                  <a:pt x="39987" y="29727"/>
                </a:cubicBezTo>
                <a:cubicBezTo>
                  <a:pt x="40061" y="29727"/>
                  <a:pt x="40061" y="29877"/>
                  <a:pt x="40134" y="29940"/>
                </a:cubicBezTo>
                <a:cubicBezTo>
                  <a:pt x="40134" y="29940"/>
                  <a:pt x="40134" y="30015"/>
                  <a:pt x="40171" y="30090"/>
                </a:cubicBezTo>
                <a:cubicBezTo>
                  <a:pt x="40202" y="30090"/>
                  <a:pt x="40202" y="30090"/>
                  <a:pt x="40238" y="30090"/>
                </a:cubicBezTo>
                <a:cubicBezTo>
                  <a:pt x="40312" y="30090"/>
                  <a:pt x="40312" y="30090"/>
                  <a:pt x="40312" y="30090"/>
                </a:cubicBezTo>
                <a:cubicBezTo>
                  <a:pt x="40349" y="30090"/>
                  <a:pt x="40349" y="30015"/>
                  <a:pt x="40385" y="30015"/>
                </a:cubicBezTo>
                <a:cubicBezTo>
                  <a:pt x="40422" y="29940"/>
                  <a:pt x="40459" y="29940"/>
                  <a:pt x="40496" y="29940"/>
                </a:cubicBezTo>
                <a:cubicBezTo>
                  <a:pt x="40532" y="29940"/>
                  <a:pt x="40532" y="29940"/>
                  <a:pt x="40532" y="29940"/>
                </a:cubicBezTo>
                <a:cubicBezTo>
                  <a:pt x="40532" y="29940"/>
                  <a:pt x="40569" y="30015"/>
                  <a:pt x="40606" y="30015"/>
                </a:cubicBezTo>
                <a:cubicBezTo>
                  <a:pt x="40606" y="30015"/>
                  <a:pt x="40643" y="29940"/>
                  <a:pt x="40679" y="30015"/>
                </a:cubicBezTo>
                <a:cubicBezTo>
                  <a:pt x="40679" y="30015"/>
                  <a:pt x="40679" y="30090"/>
                  <a:pt x="40679" y="30166"/>
                </a:cubicBezTo>
                <a:cubicBezTo>
                  <a:pt x="40679" y="30166"/>
                  <a:pt x="40679" y="30241"/>
                  <a:pt x="40710" y="30316"/>
                </a:cubicBezTo>
                <a:cubicBezTo>
                  <a:pt x="40710" y="30391"/>
                  <a:pt x="40747" y="30391"/>
                  <a:pt x="40784" y="30391"/>
                </a:cubicBezTo>
                <a:cubicBezTo>
                  <a:pt x="40820" y="30466"/>
                  <a:pt x="40820" y="30466"/>
                  <a:pt x="40857" y="30466"/>
                </a:cubicBezTo>
                <a:cubicBezTo>
                  <a:pt x="40931" y="30542"/>
                  <a:pt x="40967" y="30466"/>
                  <a:pt x="41004" y="30466"/>
                </a:cubicBezTo>
                <a:cubicBezTo>
                  <a:pt x="41041" y="30542"/>
                  <a:pt x="41078" y="30542"/>
                  <a:pt x="41078" y="30617"/>
                </a:cubicBezTo>
                <a:cubicBezTo>
                  <a:pt x="41078" y="30692"/>
                  <a:pt x="41078" y="30767"/>
                  <a:pt x="41114" y="30767"/>
                </a:cubicBezTo>
                <a:cubicBezTo>
                  <a:pt x="41114" y="30842"/>
                  <a:pt x="41151" y="30905"/>
                  <a:pt x="41188" y="30905"/>
                </a:cubicBezTo>
                <a:cubicBezTo>
                  <a:pt x="41218" y="30905"/>
                  <a:pt x="41255" y="30905"/>
                  <a:pt x="41292" y="30905"/>
                </a:cubicBezTo>
                <a:cubicBezTo>
                  <a:pt x="41366" y="30905"/>
                  <a:pt x="41402" y="30993"/>
                  <a:pt x="41439" y="30905"/>
                </a:cubicBezTo>
                <a:cubicBezTo>
                  <a:pt x="41476" y="30905"/>
                  <a:pt x="41476" y="30842"/>
                  <a:pt x="41513" y="30842"/>
                </a:cubicBezTo>
                <a:cubicBezTo>
                  <a:pt x="41549" y="30767"/>
                  <a:pt x="41549" y="30767"/>
                  <a:pt x="41586" y="30767"/>
                </a:cubicBezTo>
                <a:cubicBezTo>
                  <a:pt x="41623" y="30692"/>
                  <a:pt x="41660" y="30692"/>
                  <a:pt x="41660" y="30617"/>
                </a:cubicBezTo>
                <a:cubicBezTo>
                  <a:pt x="41660" y="30617"/>
                  <a:pt x="41660" y="30542"/>
                  <a:pt x="41660" y="30466"/>
                </a:cubicBezTo>
                <a:cubicBezTo>
                  <a:pt x="41660" y="30316"/>
                  <a:pt x="41660" y="30316"/>
                  <a:pt x="41660" y="30316"/>
                </a:cubicBezTo>
                <a:cubicBezTo>
                  <a:pt x="41660" y="30090"/>
                  <a:pt x="41660" y="29940"/>
                  <a:pt x="41696" y="29802"/>
                </a:cubicBezTo>
                <a:cubicBezTo>
                  <a:pt x="41733" y="29652"/>
                  <a:pt x="41800" y="29652"/>
                  <a:pt x="41837" y="29501"/>
                </a:cubicBezTo>
                <a:cubicBezTo>
                  <a:pt x="41837" y="29501"/>
                  <a:pt x="41837" y="29426"/>
                  <a:pt x="41874" y="29351"/>
                </a:cubicBezTo>
                <a:cubicBezTo>
                  <a:pt x="41874" y="29351"/>
                  <a:pt x="41911" y="29276"/>
                  <a:pt x="41911" y="29201"/>
                </a:cubicBezTo>
                <a:cubicBezTo>
                  <a:pt x="41911" y="29125"/>
                  <a:pt x="41874" y="29050"/>
                  <a:pt x="41874" y="28975"/>
                </a:cubicBezTo>
                <a:cubicBezTo>
                  <a:pt x="41874" y="28912"/>
                  <a:pt x="41874" y="28912"/>
                  <a:pt x="41874" y="28825"/>
                </a:cubicBezTo>
                <a:cubicBezTo>
                  <a:pt x="41874" y="28762"/>
                  <a:pt x="41874" y="28762"/>
                  <a:pt x="41874" y="28687"/>
                </a:cubicBezTo>
                <a:cubicBezTo>
                  <a:pt x="41874" y="28536"/>
                  <a:pt x="41874" y="28461"/>
                  <a:pt x="41874" y="28386"/>
                </a:cubicBezTo>
                <a:cubicBezTo>
                  <a:pt x="41837" y="28311"/>
                  <a:pt x="41800" y="28311"/>
                  <a:pt x="41800" y="28311"/>
                </a:cubicBezTo>
                <a:cubicBezTo>
                  <a:pt x="41800" y="28236"/>
                  <a:pt x="41764" y="28160"/>
                  <a:pt x="41764" y="28160"/>
                </a:cubicBezTo>
                <a:cubicBezTo>
                  <a:pt x="41764" y="28085"/>
                  <a:pt x="41733" y="28010"/>
                  <a:pt x="41733" y="28010"/>
                </a:cubicBezTo>
                <a:cubicBezTo>
                  <a:pt x="41733" y="27860"/>
                  <a:pt x="41837" y="27797"/>
                  <a:pt x="41911" y="27797"/>
                </a:cubicBezTo>
                <a:cubicBezTo>
                  <a:pt x="41984" y="27797"/>
                  <a:pt x="41984" y="27797"/>
                  <a:pt x="41984" y="27797"/>
                </a:cubicBezTo>
                <a:cubicBezTo>
                  <a:pt x="42021" y="27797"/>
                  <a:pt x="42021" y="27797"/>
                  <a:pt x="42058" y="27797"/>
                </a:cubicBezTo>
                <a:cubicBezTo>
                  <a:pt x="42131" y="27797"/>
                  <a:pt x="42168" y="27797"/>
                  <a:pt x="42205" y="27797"/>
                </a:cubicBezTo>
                <a:cubicBezTo>
                  <a:pt x="42205" y="27646"/>
                  <a:pt x="42205" y="27646"/>
                  <a:pt x="42205" y="27496"/>
                </a:cubicBezTo>
                <a:lnTo>
                  <a:pt x="42205" y="27421"/>
                </a:lnTo>
                <a:cubicBezTo>
                  <a:pt x="42205" y="27346"/>
                  <a:pt x="42235" y="27271"/>
                  <a:pt x="42235" y="27271"/>
                </a:cubicBezTo>
                <a:cubicBezTo>
                  <a:pt x="42272" y="27195"/>
                  <a:pt x="42272" y="27195"/>
                  <a:pt x="42309" y="27120"/>
                </a:cubicBezTo>
                <a:cubicBezTo>
                  <a:pt x="42346" y="27120"/>
                  <a:pt x="42382" y="27120"/>
                  <a:pt x="42382" y="27120"/>
                </a:cubicBezTo>
                <a:cubicBezTo>
                  <a:pt x="42419" y="27120"/>
                  <a:pt x="42419" y="27045"/>
                  <a:pt x="42456" y="27045"/>
                </a:cubicBezTo>
                <a:cubicBezTo>
                  <a:pt x="42456" y="26306"/>
                  <a:pt x="42456" y="26306"/>
                  <a:pt x="42456" y="26306"/>
                </a:cubicBezTo>
                <a:cubicBezTo>
                  <a:pt x="42493" y="26230"/>
                  <a:pt x="42529" y="26230"/>
                  <a:pt x="42529" y="26155"/>
                </a:cubicBezTo>
                <a:cubicBezTo>
                  <a:pt x="42529" y="26080"/>
                  <a:pt x="42529" y="26005"/>
                  <a:pt x="42529" y="25930"/>
                </a:cubicBezTo>
                <a:cubicBezTo>
                  <a:pt x="42493" y="25854"/>
                  <a:pt x="42493" y="25854"/>
                  <a:pt x="42493" y="25779"/>
                </a:cubicBezTo>
                <a:cubicBezTo>
                  <a:pt x="42456" y="25716"/>
                  <a:pt x="42493" y="25716"/>
                  <a:pt x="42456" y="25641"/>
                </a:cubicBezTo>
                <a:cubicBezTo>
                  <a:pt x="42456" y="25566"/>
                  <a:pt x="42382" y="25641"/>
                  <a:pt x="42382" y="25566"/>
                </a:cubicBezTo>
                <a:cubicBezTo>
                  <a:pt x="42382" y="25491"/>
                  <a:pt x="42382" y="25416"/>
                  <a:pt x="42419" y="25340"/>
                </a:cubicBezTo>
                <a:cubicBezTo>
                  <a:pt x="42456" y="25340"/>
                  <a:pt x="42493" y="25340"/>
                  <a:pt x="42493" y="25340"/>
                </a:cubicBezTo>
                <a:cubicBezTo>
                  <a:pt x="42529" y="25340"/>
                  <a:pt x="42603" y="25340"/>
                  <a:pt x="42640" y="25340"/>
                </a:cubicBezTo>
                <a:cubicBezTo>
                  <a:pt x="42676" y="25265"/>
                  <a:pt x="42676" y="25265"/>
                  <a:pt x="42713" y="25265"/>
                </a:cubicBezTo>
                <a:cubicBezTo>
                  <a:pt x="42750" y="25190"/>
                  <a:pt x="42750" y="25190"/>
                  <a:pt x="42781" y="25115"/>
                </a:cubicBezTo>
                <a:cubicBezTo>
                  <a:pt x="42781" y="25115"/>
                  <a:pt x="42781" y="25040"/>
                  <a:pt x="42781" y="24965"/>
                </a:cubicBezTo>
                <a:cubicBezTo>
                  <a:pt x="42781" y="24965"/>
                  <a:pt x="42781" y="24889"/>
                  <a:pt x="42781" y="24814"/>
                </a:cubicBezTo>
                <a:cubicBezTo>
                  <a:pt x="42781" y="24814"/>
                  <a:pt x="42781" y="24751"/>
                  <a:pt x="42781" y="24664"/>
                </a:cubicBezTo>
                <a:cubicBezTo>
                  <a:pt x="43222" y="24664"/>
                  <a:pt x="43222" y="24664"/>
                  <a:pt x="43222" y="24664"/>
                </a:cubicBezTo>
                <a:cubicBezTo>
                  <a:pt x="43222" y="24526"/>
                  <a:pt x="43222" y="24451"/>
                  <a:pt x="43222" y="24300"/>
                </a:cubicBezTo>
                <a:cubicBezTo>
                  <a:pt x="43222" y="24225"/>
                  <a:pt x="43222" y="24225"/>
                  <a:pt x="43222" y="24150"/>
                </a:cubicBezTo>
                <a:cubicBezTo>
                  <a:pt x="43473" y="24150"/>
                  <a:pt x="43473" y="24150"/>
                  <a:pt x="43473" y="24150"/>
                </a:cubicBezTo>
                <a:cubicBezTo>
                  <a:pt x="43473" y="24300"/>
                  <a:pt x="43436" y="24451"/>
                  <a:pt x="43473" y="24601"/>
                </a:cubicBezTo>
                <a:cubicBezTo>
                  <a:pt x="43473" y="24664"/>
                  <a:pt x="43473" y="24664"/>
                  <a:pt x="43473" y="24751"/>
                </a:cubicBezTo>
                <a:cubicBezTo>
                  <a:pt x="43509" y="24751"/>
                  <a:pt x="43546" y="24751"/>
                  <a:pt x="43620" y="24751"/>
                </a:cubicBezTo>
                <a:cubicBezTo>
                  <a:pt x="43656" y="24751"/>
                  <a:pt x="43656" y="24751"/>
                  <a:pt x="43693" y="24751"/>
                </a:cubicBezTo>
                <a:cubicBezTo>
                  <a:pt x="43767" y="24751"/>
                  <a:pt x="43797" y="24601"/>
                  <a:pt x="43871" y="24526"/>
                </a:cubicBezTo>
                <a:cubicBezTo>
                  <a:pt x="43908" y="24451"/>
                  <a:pt x="43908" y="24375"/>
                  <a:pt x="43944" y="24375"/>
                </a:cubicBezTo>
                <a:cubicBezTo>
                  <a:pt x="43981" y="24300"/>
                  <a:pt x="43981" y="24225"/>
                  <a:pt x="44018" y="24225"/>
                </a:cubicBezTo>
                <a:cubicBezTo>
                  <a:pt x="44055" y="24150"/>
                  <a:pt x="44055" y="24150"/>
                  <a:pt x="44091" y="24150"/>
                </a:cubicBezTo>
                <a:cubicBezTo>
                  <a:pt x="44165" y="24150"/>
                  <a:pt x="44165" y="24150"/>
                  <a:pt x="44165" y="24150"/>
                </a:cubicBezTo>
                <a:cubicBezTo>
                  <a:pt x="44202" y="24150"/>
                  <a:pt x="44238" y="24150"/>
                  <a:pt x="44312" y="24150"/>
                </a:cubicBezTo>
                <a:cubicBezTo>
                  <a:pt x="44312" y="24150"/>
                  <a:pt x="44343" y="24075"/>
                  <a:pt x="44379" y="24075"/>
                </a:cubicBezTo>
                <a:cubicBezTo>
                  <a:pt x="44379" y="24000"/>
                  <a:pt x="44416" y="24075"/>
                  <a:pt x="44453" y="24000"/>
                </a:cubicBezTo>
                <a:cubicBezTo>
                  <a:pt x="44453" y="24000"/>
                  <a:pt x="44416" y="23924"/>
                  <a:pt x="44453" y="23849"/>
                </a:cubicBezTo>
                <a:cubicBezTo>
                  <a:pt x="44490" y="23699"/>
                  <a:pt x="44490" y="23699"/>
                  <a:pt x="44490" y="23699"/>
                </a:cubicBezTo>
                <a:lnTo>
                  <a:pt x="44526" y="23636"/>
                </a:lnTo>
                <a:cubicBezTo>
                  <a:pt x="44563" y="23561"/>
                  <a:pt x="44600" y="23561"/>
                  <a:pt x="44600" y="23561"/>
                </a:cubicBezTo>
                <a:cubicBezTo>
                  <a:pt x="44637" y="23486"/>
                  <a:pt x="44673" y="23486"/>
                  <a:pt x="44673" y="23486"/>
                </a:cubicBezTo>
                <a:cubicBezTo>
                  <a:pt x="44710" y="23410"/>
                  <a:pt x="44710" y="23335"/>
                  <a:pt x="44710" y="23335"/>
                </a:cubicBezTo>
                <a:cubicBezTo>
                  <a:pt x="44747" y="23260"/>
                  <a:pt x="44747" y="23185"/>
                  <a:pt x="44784" y="23185"/>
                </a:cubicBezTo>
                <a:cubicBezTo>
                  <a:pt x="44784" y="23110"/>
                  <a:pt x="44814" y="23185"/>
                  <a:pt x="44851" y="23110"/>
                </a:cubicBezTo>
                <a:cubicBezTo>
                  <a:pt x="44888" y="23034"/>
                  <a:pt x="44888" y="22959"/>
                  <a:pt x="44924" y="22809"/>
                </a:cubicBezTo>
                <a:cubicBezTo>
                  <a:pt x="44924" y="22809"/>
                  <a:pt x="44924" y="22734"/>
                  <a:pt x="44961" y="22671"/>
                </a:cubicBezTo>
                <a:cubicBezTo>
                  <a:pt x="44961" y="22671"/>
                  <a:pt x="44998" y="22671"/>
                  <a:pt x="45035" y="22671"/>
                </a:cubicBezTo>
                <a:cubicBezTo>
                  <a:pt x="45071" y="22671"/>
                  <a:pt x="45071" y="22671"/>
                  <a:pt x="45108" y="22583"/>
                </a:cubicBezTo>
                <a:cubicBezTo>
                  <a:pt x="45108" y="22583"/>
                  <a:pt x="45108" y="22521"/>
                  <a:pt x="45108" y="22445"/>
                </a:cubicBezTo>
                <a:cubicBezTo>
                  <a:pt x="45108" y="22370"/>
                  <a:pt x="45145" y="22370"/>
                  <a:pt x="45145" y="22295"/>
                </a:cubicBezTo>
                <a:cubicBezTo>
                  <a:pt x="45182" y="22295"/>
                  <a:pt x="45218" y="22295"/>
                  <a:pt x="45218" y="22295"/>
                </a:cubicBezTo>
                <a:cubicBezTo>
                  <a:pt x="45255" y="22220"/>
                  <a:pt x="45286" y="22220"/>
                  <a:pt x="45286" y="22145"/>
                </a:cubicBezTo>
                <a:cubicBezTo>
                  <a:pt x="45329" y="21994"/>
                  <a:pt x="45286" y="21844"/>
                  <a:pt x="45286" y="21693"/>
                </a:cubicBezTo>
                <a:close/>
                <a:moveTo>
                  <a:pt x="26223" y="10627"/>
                </a:moveTo>
                <a:lnTo>
                  <a:pt x="26223" y="10627"/>
                </a:lnTo>
                <a:cubicBezTo>
                  <a:pt x="26474" y="11141"/>
                  <a:pt x="26474" y="11141"/>
                  <a:pt x="26474" y="11141"/>
                </a:cubicBezTo>
                <a:cubicBezTo>
                  <a:pt x="26768" y="11367"/>
                  <a:pt x="26768" y="11367"/>
                  <a:pt x="26768" y="11367"/>
                </a:cubicBezTo>
                <a:cubicBezTo>
                  <a:pt x="27093" y="11141"/>
                  <a:pt x="27093" y="11141"/>
                  <a:pt x="27093" y="11141"/>
                </a:cubicBezTo>
                <a:cubicBezTo>
                  <a:pt x="27093" y="11141"/>
                  <a:pt x="27093" y="10991"/>
                  <a:pt x="27240" y="11141"/>
                </a:cubicBezTo>
                <a:cubicBezTo>
                  <a:pt x="27381" y="11216"/>
                  <a:pt x="27454" y="11291"/>
                  <a:pt x="27528" y="11291"/>
                </a:cubicBezTo>
                <a:cubicBezTo>
                  <a:pt x="27638" y="11291"/>
                  <a:pt x="27785" y="11442"/>
                  <a:pt x="27785" y="11291"/>
                </a:cubicBezTo>
                <a:cubicBezTo>
                  <a:pt x="27822" y="11141"/>
                  <a:pt x="28000" y="10991"/>
                  <a:pt x="28000" y="10991"/>
                </a:cubicBezTo>
                <a:cubicBezTo>
                  <a:pt x="28000" y="10991"/>
                  <a:pt x="28147" y="11216"/>
                  <a:pt x="28220" y="11216"/>
                </a:cubicBezTo>
                <a:cubicBezTo>
                  <a:pt x="28294" y="11216"/>
                  <a:pt x="28434" y="11291"/>
                  <a:pt x="28471" y="11216"/>
                </a:cubicBezTo>
                <a:cubicBezTo>
                  <a:pt x="28545" y="11141"/>
                  <a:pt x="28508" y="11141"/>
                  <a:pt x="28618" y="11141"/>
                </a:cubicBezTo>
                <a:cubicBezTo>
                  <a:pt x="28912" y="11141"/>
                  <a:pt x="28912" y="11141"/>
                  <a:pt x="28912" y="11141"/>
                </a:cubicBezTo>
                <a:cubicBezTo>
                  <a:pt x="28943" y="11291"/>
                  <a:pt x="28802" y="11517"/>
                  <a:pt x="28875" y="11592"/>
                </a:cubicBezTo>
                <a:cubicBezTo>
                  <a:pt x="29127" y="11667"/>
                  <a:pt x="29237" y="11517"/>
                  <a:pt x="29237" y="11517"/>
                </a:cubicBezTo>
                <a:cubicBezTo>
                  <a:pt x="29451" y="11517"/>
                  <a:pt x="29451" y="11517"/>
                  <a:pt x="29451" y="11517"/>
                </a:cubicBezTo>
                <a:cubicBezTo>
                  <a:pt x="29745" y="11291"/>
                  <a:pt x="29745" y="11291"/>
                  <a:pt x="29745" y="11291"/>
                </a:cubicBezTo>
                <a:cubicBezTo>
                  <a:pt x="29745" y="11291"/>
                  <a:pt x="29745" y="11141"/>
                  <a:pt x="29892" y="11141"/>
                </a:cubicBezTo>
                <a:cubicBezTo>
                  <a:pt x="29996" y="11141"/>
                  <a:pt x="30070" y="10778"/>
                  <a:pt x="30070" y="10778"/>
                </a:cubicBezTo>
                <a:cubicBezTo>
                  <a:pt x="29996" y="10326"/>
                  <a:pt x="29996" y="10326"/>
                  <a:pt x="29996" y="10326"/>
                </a:cubicBezTo>
                <a:cubicBezTo>
                  <a:pt x="29745" y="10627"/>
                  <a:pt x="29745" y="10627"/>
                  <a:pt x="29745" y="10627"/>
                </a:cubicBezTo>
                <a:cubicBezTo>
                  <a:pt x="29635" y="10026"/>
                  <a:pt x="29635" y="10026"/>
                  <a:pt x="29635" y="10026"/>
                </a:cubicBezTo>
                <a:cubicBezTo>
                  <a:pt x="29929" y="9963"/>
                  <a:pt x="29929" y="9963"/>
                  <a:pt x="29929" y="9963"/>
                </a:cubicBezTo>
                <a:cubicBezTo>
                  <a:pt x="30033" y="9437"/>
                  <a:pt x="30033" y="9437"/>
                  <a:pt x="30033" y="9437"/>
                </a:cubicBezTo>
                <a:cubicBezTo>
                  <a:pt x="29929" y="8998"/>
                  <a:pt x="29929" y="8998"/>
                  <a:pt x="29929" y="8998"/>
                </a:cubicBezTo>
                <a:cubicBezTo>
                  <a:pt x="30143" y="8998"/>
                  <a:pt x="30143" y="8998"/>
                  <a:pt x="30143" y="8998"/>
                </a:cubicBezTo>
                <a:cubicBezTo>
                  <a:pt x="30505" y="9061"/>
                  <a:pt x="30505" y="9061"/>
                  <a:pt x="30505" y="9061"/>
                </a:cubicBezTo>
                <a:cubicBezTo>
                  <a:pt x="30505" y="9061"/>
                  <a:pt x="30615" y="9061"/>
                  <a:pt x="30689" y="8998"/>
                </a:cubicBezTo>
                <a:cubicBezTo>
                  <a:pt x="30725" y="8848"/>
                  <a:pt x="30689" y="8472"/>
                  <a:pt x="30689" y="8472"/>
                </a:cubicBezTo>
                <a:cubicBezTo>
                  <a:pt x="30689" y="8472"/>
                  <a:pt x="30364" y="8096"/>
                  <a:pt x="30542" y="8096"/>
                </a:cubicBezTo>
                <a:cubicBezTo>
                  <a:pt x="30836" y="8096"/>
                  <a:pt x="30836" y="8096"/>
                  <a:pt x="30836" y="8096"/>
                </a:cubicBezTo>
                <a:cubicBezTo>
                  <a:pt x="30946" y="8096"/>
                  <a:pt x="31013" y="8171"/>
                  <a:pt x="31013" y="8020"/>
                </a:cubicBezTo>
                <a:cubicBezTo>
                  <a:pt x="31013" y="7807"/>
                  <a:pt x="30872" y="7507"/>
                  <a:pt x="30872" y="7507"/>
                </a:cubicBezTo>
                <a:cubicBezTo>
                  <a:pt x="30872" y="7507"/>
                  <a:pt x="30689" y="7507"/>
                  <a:pt x="30578" y="7356"/>
                </a:cubicBezTo>
                <a:cubicBezTo>
                  <a:pt x="30505" y="7206"/>
                  <a:pt x="30327" y="7281"/>
                  <a:pt x="30327" y="7281"/>
                </a:cubicBezTo>
                <a:cubicBezTo>
                  <a:pt x="30070" y="7507"/>
                  <a:pt x="30070" y="7507"/>
                  <a:pt x="30070" y="7507"/>
                </a:cubicBezTo>
                <a:cubicBezTo>
                  <a:pt x="29892" y="7732"/>
                  <a:pt x="29892" y="7732"/>
                  <a:pt x="29892" y="7732"/>
                </a:cubicBezTo>
                <a:cubicBezTo>
                  <a:pt x="29856" y="7356"/>
                  <a:pt x="29856" y="7356"/>
                  <a:pt x="29856" y="7356"/>
                </a:cubicBezTo>
                <a:cubicBezTo>
                  <a:pt x="30107" y="7206"/>
                  <a:pt x="30107" y="7206"/>
                  <a:pt x="30107" y="7206"/>
                </a:cubicBezTo>
                <a:cubicBezTo>
                  <a:pt x="30107" y="7206"/>
                  <a:pt x="30070" y="7055"/>
                  <a:pt x="30143" y="6980"/>
                </a:cubicBezTo>
                <a:cubicBezTo>
                  <a:pt x="30217" y="6980"/>
                  <a:pt x="30364" y="6767"/>
                  <a:pt x="30364" y="6767"/>
                </a:cubicBezTo>
                <a:cubicBezTo>
                  <a:pt x="30615" y="6767"/>
                  <a:pt x="30615" y="6767"/>
                  <a:pt x="30615" y="6767"/>
                </a:cubicBezTo>
                <a:cubicBezTo>
                  <a:pt x="30725" y="7055"/>
                  <a:pt x="30725" y="7055"/>
                  <a:pt x="30725" y="7055"/>
                </a:cubicBezTo>
                <a:cubicBezTo>
                  <a:pt x="31087" y="7131"/>
                  <a:pt x="31087" y="7131"/>
                  <a:pt x="31087" y="7131"/>
                </a:cubicBezTo>
                <a:cubicBezTo>
                  <a:pt x="31087" y="7131"/>
                  <a:pt x="31234" y="7206"/>
                  <a:pt x="31307" y="7055"/>
                </a:cubicBezTo>
                <a:cubicBezTo>
                  <a:pt x="31381" y="6918"/>
                  <a:pt x="31558" y="6692"/>
                  <a:pt x="31558" y="6692"/>
                </a:cubicBezTo>
                <a:cubicBezTo>
                  <a:pt x="31271" y="6241"/>
                  <a:pt x="31271" y="6241"/>
                  <a:pt x="31271" y="6241"/>
                </a:cubicBezTo>
                <a:cubicBezTo>
                  <a:pt x="31595" y="6166"/>
                  <a:pt x="31595" y="6166"/>
                  <a:pt x="31595" y="6166"/>
                </a:cubicBezTo>
                <a:cubicBezTo>
                  <a:pt x="31742" y="6542"/>
                  <a:pt x="31742" y="6542"/>
                  <a:pt x="31742" y="6542"/>
                </a:cubicBezTo>
                <a:cubicBezTo>
                  <a:pt x="32030" y="6466"/>
                  <a:pt x="32030" y="6466"/>
                  <a:pt x="32030" y="6466"/>
                </a:cubicBezTo>
                <a:cubicBezTo>
                  <a:pt x="32361" y="6241"/>
                  <a:pt x="32361" y="6241"/>
                  <a:pt x="32361" y="6241"/>
                </a:cubicBezTo>
                <a:cubicBezTo>
                  <a:pt x="32214" y="5802"/>
                  <a:pt x="32214" y="5802"/>
                  <a:pt x="32214" y="5802"/>
                </a:cubicBezTo>
                <a:cubicBezTo>
                  <a:pt x="32000" y="5577"/>
                  <a:pt x="32000" y="5577"/>
                  <a:pt x="32000" y="5577"/>
                </a:cubicBezTo>
                <a:cubicBezTo>
                  <a:pt x="32398" y="5577"/>
                  <a:pt x="32398" y="5577"/>
                  <a:pt x="32398" y="5577"/>
                </a:cubicBezTo>
                <a:cubicBezTo>
                  <a:pt x="32649" y="5577"/>
                  <a:pt x="32649" y="5577"/>
                  <a:pt x="32649" y="5577"/>
                </a:cubicBezTo>
                <a:cubicBezTo>
                  <a:pt x="32759" y="5276"/>
                  <a:pt x="32759" y="5276"/>
                  <a:pt x="32759" y="5276"/>
                </a:cubicBezTo>
                <a:cubicBezTo>
                  <a:pt x="33084" y="5125"/>
                  <a:pt x="33084" y="5125"/>
                  <a:pt x="33084" y="5125"/>
                </a:cubicBezTo>
                <a:cubicBezTo>
                  <a:pt x="33378" y="4687"/>
                  <a:pt x="33378" y="4687"/>
                  <a:pt x="33378" y="4687"/>
                </a:cubicBezTo>
                <a:cubicBezTo>
                  <a:pt x="33378" y="4687"/>
                  <a:pt x="33666" y="4461"/>
                  <a:pt x="33739" y="4461"/>
                </a:cubicBezTo>
                <a:cubicBezTo>
                  <a:pt x="33849" y="4386"/>
                  <a:pt x="34064" y="4010"/>
                  <a:pt x="34064" y="4010"/>
                </a:cubicBezTo>
                <a:cubicBezTo>
                  <a:pt x="34395" y="3935"/>
                  <a:pt x="34395" y="3935"/>
                  <a:pt x="34395" y="3935"/>
                </a:cubicBezTo>
                <a:cubicBezTo>
                  <a:pt x="34578" y="3722"/>
                  <a:pt x="34578" y="3722"/>
                  <a:pt x="34578" y="3722"/>
                </a:cubicBezTo>
                <a:cubicBezTo>
                  <a:pt x="34431" y="3346"/>
                  <a:pt x="34431" y="3346"/>
                  <a:pt x="34431" y="3346"/>
                </a:cubicBezTo>
                <a:cubicBezTo>
                  <a:pt x="34431" y="3346"/>
                  <a:pt x="34248" y="3571"/>
                  <a:pt x="34174" y="3571"/>
                </a:cubicBezTo>
                <a:cubicBezTo>
                  <a:pt x="34137" y="3571"/>
                  <a:pt x="33886" y="3860"/>
                  <a:pt x="33813" y="3722"/>
                </a:cubicBezTo>
                <a:cubicBezTo>
                  <a:pt x="33739" y="3646"/>
                  <a:pt x="33813" y="3571"/>
                  <a:pt x="33666" y="3571"/>
                </a:cubicBezTo>
                <a:cubicBezTo>
                  <a:pt x="33519" y="3571"/>
                  <a:pt x="33231" y="3646"/>
                  <a:pt x="33231" y="3646"/>
                </a:cubicBezTo>
                <a:cubicBezTo>
                  <a:pt x="33304" y="3271"/>
                  <a:pt x="33304" y="3271"/>
                  <a:pt x="33304" y="3271"/>
                </a:cubicBezTo>
                <a:cubicBezTo>
                  <a:pt x="33629" y="3195"/>
                  <a:pt x="33629" y="3195"/>
                  <a:pt x="33629" y="3195"/>
                </a:cubicBezTo>
                <a:cubicBezTo>
                  <a:pt x="34033" y="3195"/>
                  <a:pt x="34033" y="3195"/>
                  <a:pt x="34033" y="3195"/>
                </a:cubicBezTo>
                <a:cubicBezTo>
                  <a:pt x="34395" y="3195"/>
                  <a:pt x="34395" y="3195"/>
                  <a:pt x="34395" y="3195"/>
                </a:cubicBezTo>
                <a:cubicBezTo>
                  <a:pt x="34395" y="3195"/>
                  <a:pt x="34609" y="2970"/>
                  <a:pt x="34756" y="2970"/>
                </a:cubicBezTo>
                <a:cubicBezTo>
                  <a:pt x="34903" y="2970"/>
                  <a:pt x="35117" y="2757"/>
                  <a:pt x="35117" y="2757"/>
                </a:cubicBezTo>
                <a:cubicBezTo>
                  <a:pt x="35522" y="2757"/>
                  <a:pt x="35522" y="2757"/>
                  <a:pt x="35522" y="2757"/>
                </a:cubicBezTo>
                <a:cubicBezTo>
                  <a:pt x="35522" y="2757"/>
                  <a:pt x="35552" y="2456"/>
                  <a:pt x="35595" y="2306"/>
                </a:cubicBezTo>
                <a:cubicBezTo>
                  <a:pt x="35663" y="2080"/>
                  <a:pt x="35552" y="1854"/>
                  <a:pt x="35552" y="1854"/>
                </a:cubicBezTo>
                <a:cubicBezTo>
                  <a:pt x="35228" y="2005"/>
                  <a:pt x="35228" y="2005"/>
                  <a:pt x="35228" y="2005"/>
                </a:cubicBezTo>
                <a:cubicBezTo>
                  <a:pt x="34977" y="1930"/>
                  <a:pt x="34977" y="1930"/>
                  <a:pt x="34977" y="1930"/>
                </a:cubicBezTo>
                <a:cubicBezTo>
                  <a:pt x="34903" y="1566"/>
                  <a:pt x="34903" y="1566"/>
                  <a:pt x="34903" y="1566"/>
                </a:cubicBezTo>
                <a:cubicBezTo>
                  <a:pt x="34578" y="1190"/>
                  <a:pt x="34578" y="1190"/>
                  <a:pt x="34578" y="1190"/>
                </a:cubicBezTo>
                <a:cubicBezTo>
                  <a:pt x="34284" y="1340"/>
                  <a:pt x="34284" y="1340"/>
                  <a:pt x="34284" y="1340"/>
                </a:cubicBezTo>
                <a:cubicBezTo>
                  <a:pt x="33923" y="1340"/>
                  <a:pt x="33923" y="1340"/>
                  <a:pt x="33923" y="1340"/>
                </a:cubicBezTo>
                <a:cubicBezTo>
                  <a:pt x="33519" y="1566"/>
                  <a:pt x="33519" y="1566"/>
                  <a:pt x="33519" y="1566"/>
                </a:cubicBezTo>
                <a:cubicBezTo>
                  <a:pt x="33562" y="1265"/>
                  <a:pt x="33562" y="1265"/>
                  <a:pt x="33562" y="1265"/>
                </a:cubicBezTo>
                <a:cubicBezTo>
                  <a:pt x="33231" y="1190"/>
                  <a:pt x="33231" y="1190"/>
                  <a:pt x="33231" y="1190"/>
                </a:cubicBezTo>
                <a:cubicBezTo>
                  <a:pt x="33231" y="1190"/>
                  <a:pt x="33016" y="1340"/>
                  <a:pt x="32980" y="1265"/>
                </a:cubicBezTo>
                <a:cubicBezTo>
                  <a:pt x="32943" y="1115"/>
                  <a:pt x="32906" y="965"/>
                  <a:pt x="32906" y="965"/>
                </a:cubicBezTo>
                <a:cubicBezTo>
                  <a:pt x="32649" y="965"/>
                  <a:pt x="32649" y="965"/>
                  <a:pt x="32649" y="965"/>
                </a:cubicBezTo>
                <a:cubicBezTo>
                  <a:pt x="32471" y="739"/>
                  <a:pt x="32287" y="739"/>
                  <a:pt x="32287" y="739"/>
                </a:cubicBezTo>
                <a:cubicBezTo>
                  <a:pt x="32287" y="739"/>
                  <a:pt x="32287" y="1340"/>
                  <a:pt x="32251" y="1265"/>
                </a:cubicBezTo>
                <a:cubicBezTo>
                  <a:pt x="32177" y="1265"/>
                  <a:pt x="32104" y="1416"/>
                  <a:pt x="32030" y="1265"/>
                </a:cubicBezTo>
                <a:cubicBezTo>
                  <a:pt x="31963" y="1040"/>
                  <a:pt x="32000" y="965"/>
                  <a:pt x="31889" y="965"/>
                </a:cubicBezTo>
                <a:cubicBezTo>
                  <a:pt x="31779" y="965"/>
                  <a:pt x="31742" y="965"/>
                  <a:pt x="31669" y="965"/>
                </a:cubicBezTo>
                <a:cubicBezTo>
                  <a:pt x="31595" y="965"/>
                  <a:pt x="31595" y="1340"/>
                  <a:pt x="31595" y="1340"/>
                </a:cubicBezTo>
                <a:cubicBezTo>
                  <a:pt x="31485" y="1566"/>
                  <a:pt x="31271" y="1340"/>
                  <a:pt x="31271" y="1340"/>
                </a:cubicBezTo>
                <a:cubicBezTo>
                  <a:pt x="31087" y="965"/>
                  <a:pt x="30946" y="965"/>
                  <a:pt x="30946" y="965"/>
                </a:cubicBezTo>
                <a:cubicBezTo>
                  <a:pt x="30615" y="889"/>
                  <a:pt x="30615" y="889"/>
                  <a:pt x="30615" y="889"/>
                </a:cubicBezTo>
                <a:cubicBezTo>
                  <a:pt x="30615" y="889"/>
                  <a:pt x="30364" y="739"/>
                  <a:pt x="30364" y="889"/>
                </a:cubicBezTo>
                <a:cubicBezTo>
                  <a:pt x="30290" y="1265"/>
                  <a:pt x="30364" y="1566"/>
                  <a:pt x="30364" y="1566"/>
                </a:cubicBezTo>
                <a:cubicBezTo>
                  <a:pt x="30217" y="1566"/>
                  <a:pt x="30217" y="1566"/>
                  <a:pt x="30217" y="1566"/>
                </a:cubicBezTo>
                <a:cubicBezTo>
                  <a:pt x="29996" y="1340"/>
                  <a:pt x="29996" y="1340"/>
                  <a:pt x="29996" y="1340"/>
                </a:cubicBezTo>
                <a:cubicBezTo>
                  <a:pt x="29996" y="1340"/>
                  <a:pt x="29960" y="1190"/>
                  <a:pt x="29856" y="1190"/>
                </a:cubicBezTo>
                <a:cubicBezTo>
                  <a:pt x="29525" y="1190"/>
                  <a:pt x="29525" y="1190"/>
                  <a:pt x="29525" y="1190"/>
                </a:cubicBezTo>
                <a:cubicBezTo>
                  <a:pt x="29525" y="1491"/>
                  <a:pt x="29525" y="1491"/>
                  <a:pt x="29525" y="1491"/>
                </a:cubicBezTo>
                <a:cubicBezTo>
                  <a:pt x="29237" y="1491"/>
                  <a:pt x="29237" y="1491"/>
                  <a:pt x="29237" y="1491"/>
                </a:cubicBezTo>
                <a:cubicBezTo>
                  <a:pt x="29090" y="1340"/>
                  <a:pt x="28802" y="1416"/>
                  <a:pt x="28802" y="1416"/>
                </a:cubicBezTo>
                <a:cubicBezTo>
                  <a:pt x="28692" y="1641"/>
                  <a:pt x="28471" y="1704"/>
                  <a:pt x="28471" y="1704"/>
                </a:cubicBezTo>
                <a:cubicBezTo>
                  <a:pt x="28294" y="2155"/>
                  <a:pt x="28294" y="2155"/>
                  <a:pt x="28294" y="2155"/>
                </a:cubicBezTo>
                <a:cubicBezTo>
                  <a:pt x="28692" y="2155"/>
                  <a:pt x="28692" y="2155"/>
                  <a:pt x="28692" y="2155"/>
                </a:cubicBezTo>
                <a:cubicBezTo>
                  <a:pt x="28802" y="2306"/>
                  <a:pt x="29200" y="2531"/>
                  <a:pt x="29200" y="2531"/>
                </a:cubicBezTo>
                <a:cubicBezTo>
                  <a:pt x="29200" y="2531"/>
                  <a:pt x="29310" y="2381"/>
                  <a:pt x="29347" y="2531"/>
                </a:cubicBezTo>
                <a:cubicBezTo>
                  <a:pt x="29384" y="2757"/>
                  <a:pt x="29415" y="2970"/>
                  <a:pt x="29415" y="2970"/>
                </a:cubicBezTo>
                <a:cubicBezTo>
                  <a:pt x="29415" y="2970"/>
                  <a:pt x="29163" y="3045"/>
                  <a:pt x="29090" y="2895"/>
                </a:cubicBezTo>
                <a:cubicBezTo>
                  <a:pt x="29016" y="2757"/>
                  <a:pt x="28943" y="2606"/>
                  <a:pt x="28839" y="2606"/>
                </a:cubicBezTo>
                <a:cubicBezTo>
                  <a:pt x="28471" y="2606"/>
                  <a:pt x="28471" y="2606"/>
                  <a:pt x="28471" y="2606"/>
                </a:cubicBezTo>
                <a:cubicBezTo>
                  <a:pt x="28471" y="2606"/>
                  <a:pt x="28257" y="2531"/>
                  <a:pt x="28183" y="2381"/>
                </a:cubicBezTo>
                <a:cubicBezTo>
                  <a:pt x="28147" y="2306"/>
                  <a:pt x="28110" y="2005"/>
                  <a:pt x="28000" y="2005"/>
                </a:cubicBezTo>
                <a:cubicBezTo>
                  <a:pt x="27926" y="2080"/>
                  <a:pt x="27748" y="2080"/>
                  <a:pt x="27748" y="2080"/>
                </a:cubicBezTo>
                <a:cubicBezTo>
                  <a:pt x="27528" y="1854"/>
                  <a:pt x="27528" y="1854"/>
                  <a:pt x="27528" y="1854"/>
                </a:cubicBezTo>
                <a:cubicBezTo>
                  <a:pt x="27528" y="1854"/>
                  <a:pt x="27454" y="1779"/>
                  <a:pt x="27381" y="1854"/>
                </a:cubicBezTo>
                <a:cubicBezTo>
                  <a:pt x="27203" y="1930"/>
                  <a:pt x="27203" y="1930"/>
                  <a:pt x="27203" y="1930"/>
                </a:cubicBezTo>
                <a:cubicBezTo>
                  <a:pt x="27166" y="2230"/>
                  <a:pt x="27166" y="2230"/>
                  <a:pt x="27166" y="2230"/>
                </a:cubicBezTo>
                <a:cubicBezTo>
                  <a:pt x="27166" y="2230"/>
                  <a:pt x="27240" y="2606"/>
                  <a:pt x="27166" y="2606"/>
                </a:cubicBezTo>
                <a:cubicBezTo>
                  <a:pt x="26909" y="2606"/>
                  <a:pt x="26909" y="2606"/>
                  <a:pt x="26909" y="2606"/>
                </a:cubicBezTo>
                <a:cubicBezTo>
                  <a:pt x="26621" y="2456"/>
                  <a:pt x="26621" y="2456"/>
                  <a:pt x="26621" y="2456"/>
                </a:cubicBezTo>
                <a:cubicBezTo>
                  <a:pt x="26474" y="2456"/>
                  <a:pt x="26474" y="2456"/>
                  <a:pt x="26474" y="2456"/>
                </a:cubicBezTo>
                <a:cubicBezTo>
                  <a:pt x="26297" y="2757"/>
                  <a:pt x="26297" y="2757"/>
                  <a:pt x="26297" y="2757"/>
                </a:cubicBezTo>
                <a:cubicBezTo>
                  <a:pt x="26297" y="2757"/>
                  <a:pt x="26223" y="2895"/>
                  <a:pt x="26150" y="2895"/>
                </a:cubicBezTo>
                <a:cubicBezTo>
                  <a:pt x="25966" y="2895"/>
                  <a:pt x="25966" y="2895"/>
                  <a:pt x="25966" y="2895"/>
                </a:cubicBezTo>
                <a:cubicBezTo>
                  <a:pt x="25788" y="2895"/>
                  <a:pt x="25788" y="2895"/>
                  <a:pt x="25788" y="2895"/>
                </a:cubicBezTo>
                <a:cubicBezTo>
                  <a:pt x="25751" y="3195"/>
                  <a:pt x="25751" y="3195"/>
                  <a:pt x="25751" y="3195"/>
                </a:cubicBezTo>
                <a:cubicBezTo>
                  <a:pt x="25384" y="3120"/>
                  <a:pt x="25384" y="3120"/>
                  <a:pt x="25384" y="3120"/>
                </a:cubicBezTo>
                <a:cubicBezTo>
                  <a:pt x="25384" y="3421"/>
                  <a:pt x="25384" y="3421"/>
                  <a:pt x="25384" y="3421"/>
                </a:cubicBezTo>
                <a:cubicBezTo>
                  <a:pt x="25604" y="3496"/>
                  <a:pt x="25604" y="3496"/>
                  <a:pt x="25604" y="3496"/>
                </a:cubicBezTo>
                <a:cubicBezTo>
                  <a:pt x="25715" y="3571"/>
                  <a:pt x="25715" y="3571"/>
                  <a:pt x="25715" y="3571"/>
                </a:cubicBezTo>
                <a:cubicBezTo>
                  <a:pt x="25715" y="4010"/>
                  <a:pt x="25715" y="4010"/>
                  <a:pt x="25715" y="4010"/>
                </a:cubicBezTo>
                <a:cubicBezTo>
                  <a:pt x="26003" y="4160"/>
                  <a:pt x="26003" y="4160"/>
                  <a:pt x="26003" y="4160"/>
                </a:cubicBezTo>
                <a:cubicBezTo>
                  <a:pt x="26003" y="4160"/>
                  <a:pt x="26076" y="4536"/>
                  <a:pt x="26150" y="4536"/>
                </a:cubicBezTo>
                <a:cubicBezTo>
                  <a:pt x="26223" y="4536"/>
                  <a:pt x="26437" y="4536"/>
                  <a:pt x="26437" y="4536"/>
                </a:cubicBezTo>
                <a:cubicBezTo>
                  <a:pt x="26437" y="4536"/>
                  <a:pt x="26584" y="4687"/>
                  <a:pt x="26695" y="4749"/>
                </a:cubicBezTo>
                <a:cubicBezTo>
                  <a:pt x="26836" y="4837"/>
                  <a:pt x="27019" y="4837"/>
                  <a:pt x="27019" y="4837"/>
                </a:cubicBezTo>
                <a:cubicBezTo>
                  <a:pt x="27166" y="4386"/>
                  <a:pt x="27166" y="4386"/>
                  <a:pt x="27166" y="4386"/>
                </a:cubicBezTo>
                <a:cubicBezTo>
                  <a:pt x="27277" y="4160"/>
                  <a:pt x="27277" y="4160"/>
                  <a:pt x="27277" y="4160"/>
                </a:cubicBezTo>
                <a:cubicBezTo>
                  <a:pt x="27638" y="4085"/>
                  <a:pt x="27638" y="4085"/>
                  <a:pt x="27638" y="4085"/>
                </a:cubicBezTo>
                <a:cubicBezTo>
                  <a:pt x="27418" y="4386"/>
                  <a:pt x="27418" y="4386"/>
                  <a:pt x="27418" y="4386"/>
                </a:cubicBezTo>
                <a:cubicBezTo>
                  <a:pt x="27240" y="4837"/>
                  <a:pt x="27240" y="4837"/>
                  <a:pt x="27240" y="4837"/>
                </a:cubicBezTo>
                <a:cubicBezTo>
                  <a:pt x="27277" y="5201"/>
                  <a:pt x="27277" y="5201"/>
                  <a:pt x="27277" y="5201"/>
                </a:cubicBezTo>
                <a:cubicBezTo>
                  <a:pt x="27785" y="5201"/>
                  <a:pt x="27785" y="5201"/>
                  <a:pt x="27785" y="5201"/>
                </a:cubicBezTo>
                <a:cubicBezTo>
                  <a:pt x="27785" y="5201"/>
                  <a:pt x="28183" y="5426"/>
                  <a:pt x="28220" y="5201"/>
                </a:cubicBezTo>
                <a:cubicBezTo>
                  <a:pt x="28257" y="4975"/>
                  <a:pt x="28367" y="4749"/>
                  <a:pt x="28367" y="4749"/>
                </a:cubicBezTo>
                <a:cubicBezTo>
                  <a:pt x="28692" y="4837"/>
                  <a:pt x="28692" y="4837"/>
                  <a:pt x="28692" y="4837"/>
                </a:cubicBezTo>
                <a:cubicBezTo>
                  <a:pt x="29127" y="4837"/>
                  <a:pt x="29127" y="4837"/>
                  <a:pt x="29127" y="4837"/>
                </a:cubicBezTo>
                <a:cubicBezTo>
                  <a:pt x="29415" y="4461"/>
                  <a:pt x="29415" y="4461"/>
                  <a:pt x="29415" y="4461"/>
                </a:cubicBezTo>
                <a:cubicBezTo>
                  <a:pt x="29562" y="4160"/>
                  <a:pt x="29562" y="4160"/>
                  <a:pt x="29562" y="4160"/>
                </a:cubicBezTo>
                <a:cubicBezTo>
                  <a:pt x="29598" y="3935"/>
                  <a:pt x="29598" y="3935"/>
                  <a:pt x="29598" y="3935"/>
                </a:cubicBezTo>
                <a:cubicBezTo>
                  <a:pt x="29598" y="3935"/>
                  <a:pt x="29745" y="3935"/>
                  <a:pt x="29856" y="3935"/>
                </a:cubicBezTo>
                <a:cubicBezTo>
                  <a:pt x="29929" y="3860"/>
                  <a:pt x="30143" y="3646"/>
                  <a:pt x="30143" y="3646"/>
                </a:cubicBezTo>
                <a:cubicBezTo>
                  <a:pt x="30437" y="3722"/>
                  <a:pt x="30437" y="3722"/>
                  <a:pt x="30437" y="3722"/>
                </a:cubicBezTo>
                <a:cubicBezTo>
                  <a:pt x="30254" y="3784"/>
                  <a:pt x="30254" y="3784"/>
                  <a:pt x="30254" y="3784"/>
                </a:cubicBezTo>
                <a:cubicBezTo>
                  <a:pt x="29960" y="4085"/>
                  <a:pt x="29960" y="4085"/>
                  <a:pt x="29960" y="4085"/>
                </a:cubicBezTo>
                <a:cubicBezTo>
                  <a:pt x="29819" y="4236"/>
                  <a:pt x="29672" y="4461"/>
                  <a:pt x="29672" y="4461"/>
                </a:cubicBezTo>
                <a:cubicBezTo>
                  <a:pt x="30070" y="4386"/>
                  <a:pt x="30070" y="4386"/>
                  <a:pt x="30070" y="4386"/>
                </a:cubicBezTo>
                <a:cubicBezTo>
                  <a:pt x="30254" y="4461"/>
                  <a:pt x="30254" y="4461"/>
                  <a:pt x="30254" y="4461"/>
                </a:cubicBezTo>
                <a:cubicBezTo>
                  <a:pt x="30401" y="4536"/>
                  <a:pt x="30401" y="4536"/>
                  <a:pt x="30401" y="4536"/>
                </a:cubicBezTo>
                <a:cubicBezTo>
                  <a:pt x="30290" y="4837"/>
                  <a:pt x="30290" y="4837"/>
                  <a:pt x="30290" y="4837"/>
                </a:cubicBezTo>
                <a:cubicBezTo>
                  <a:pt x="29892" y="4837"/>
                  <a:pt x="29892" y="4837"/>
                  <a:pt x="29892" y="4837"/>
                </a:cubicBezTo>
                <a:cubicBezTo>
                  <a:pt x="29598" y="4837"/>
                  <a:pt x="29598" y="4837"/>
                  <a:pt x="29598" y="4837"/>
                </a:cubicBezTo>
                <a:cubicBezTo>
                  <a:pt x="29415" y="4975"/>
                  <a:pt x="29415" y="4975"/>
                  <a:pt x="29415" y="4975"/>
                </a:cubicBezTo>
                <a:cubicBezTo>
                  <a:pt x="29237" y="5050"/>
                  <a:pt x="29237" y="5050"/>
                  <a:pt x="29237" y="5050"/>
                </a:cubicBezTo>
                <a:cubicBezTo>
                  <a:pt x="29090" y="5201"/>
                  <a:pt x="28839" y="5201"/>
                  <a:pt x="28839" y="5201"/>
                </a:cubicBezTo>
                <a:cubicBezTo>
                  <a:pt x="28618" y="5201"/>
                  <a:pt x="28618" y="5201"/>
                  <a:pt x="28618" y="5201"/>
                </a:cubicBezTo>
                <a:cubicBezTo>
                  <a:pt x="28398" y="5276"/>
                  <a:pt x="28398" y="5276"/>
                  <a:pt x="28398" y="5276"/>
                </a:cubicBezTo>
                <a:cubicBezTo>
                  <a:pt x="28398" y="5652"/>
                  <a:pt x="28398" y="5652"/>
                  <a:pt x="28398" y="5652"/>
                </a:cubicBezTo>
                <a:cubicBezTo>
                  <a:pt x="28618" y="5727"/>
                  <a:pt x="28618" y="5727"/>
                  <a:pt x="28618" y="5727"/>
                </a:cubicBezTo>
                <a:cubicBezTo>
                  <a:pt x="28802" y="5940"/>
                  <a:pt x="28802" y="5940"/>
                  <a:pt x="28802" y="5940"/>
                </a:cubicBezTo>
                <a:cubicBezTo>
                  <a:pt x="28875" y="6316"/>
                  <a:pt x="28875" y="6316"/>
                  <a:pt x="28875" y="6316"/>
                </a:cubicBezTo>
                <a:cubicBezTo>
                  <a:pt x="29347" y="6466"/>
                  <a:pt x="29347" y="6466"/>
                  <a:pt x="29347" y="6466"/>
                </a:cubicBezTo>
                <a:cubicBezTo>
                  <a:pt x="29127" y="6542"/>
                  <a:pt x="29127" y="6542"/>
                  <a:pt x="29127" y="6542"/>
                </a:cubicBezTo>
                <a:cubicBezTo>
                  <a:pt x="28875" y="6466"/>
                  <a:pt x="28875" y="6466"/>
                  <a:pt x="28875" y="6466"/>
                </a:cubicBezTo>
                <a:cubicBezTo>
                  <a:pt x="28875" y="6466"/>
                  <a:pt x="28618" y="6166"/>
                  <a:pt x="28508" y="6090"/>
                </a:cubicBezTo>
                <a:cubicBezTo>
                  <a:pt x="28434" y="6015"/>
                  <a:pt x="28147" y="5577"/>
                  <a:pt x="28073" y="5577"/>
                </a:cubicBezTo>
                <a:cubicBezTo>
                  <a:pt x="28000" y="5577"/>
                  <a:pt x="27712" y="5501"/>
                  <a:pt x="27712" y="5501"/>
                </a:cubicBezTo>
                <a:cubicBezTo>
                  <a:pt x="27203" y="5426"/>
                  <a:pt x="27203" y="5426"/>
                  <a:pt x="27203" y="5426"/>
                </a:cubicBezTo>
                <a:cubicBezTo>
                  <a:pt x="27166" y="5802"/>
                  <a:pt x="27166" y="5802"/>
                  <a:pt x="27166" y="5802"/>
                </a:cubicBezTo>
                <a:cubicBezTo>
                  <a:pt x="27350" y="6166"/>
                  <a:pt x="27350" y="6166"/>
                  <a:pt x="27350" y="6166"/>
                </a:cubicBezTo>
                <a:cubicBezTo>
                  <a:pt x="27601" y="6542"/>
                  <a:pt x="27601" y="6542"/>
                  <a:pt x="27601" y="6542"/>
                </a:cubicBezTo>
                <a:cubicBezTo>
                  <a:pt x="28073" y="7131"/>
                  <a:pt x="28073" y="7131"/>
                  <a:pt x="28073" y="7131"/>
                </a:cubicBezTo>
                <a:cubicBezTo>
                  <a:pt x="28367" y="7356"/>
                  <a:pt x="28367" y="7356"/>
                  <a:pt x="28367" y="7356"/>
                </a:cubicBezTo>
                <a:cubicBezTo>
                  <a:pt x="28839" y="7431"/>
                  <a:pt x="28839" y="7431"/>
                  <a:pt x="28839" y="7431"/>
                </a:cubicBezTo>
                <a:cubicBezTo>
                  <a:pt x="28839" y="7431"/>
                  <a:pt x="28802" y="7732"/>
                  <a:pt x="28728" y="7732"/>
                </a:cubicBezTo>
                <a:cubicBezTo>
                  <a:pt x="28655" y="7732"/>
                  <a:pt x="28545" y="7657"/>
                  <a:pt x="28545" y="7883"/>
                </a:cubicBezTo>
                <a:cubicBezTo>
                  <a:pt x="28545" y="8246"/>
                  <a:pt x="28545" y="8246"/>
                  <a:pt x="28545" y="8246"/>
                </a:cubicBezTo>
                <a:cubicBezTo>
                  <a:pt x="28110" y="7657"/>
                  <a:pt x="28110" y="7657"/>
                  <a:pt x="28110" y="7657"/>
                </a:cubicBezTo>
                <a:cubicBezTo>
                  <a:pt x="27822" y="7582"/>
                  <a:pt x="27822" y="7582"/>
                  <a:pt x="27822" y="7582"/>
                </a:cubicBezTo>
                <a:cubicBezTo>
                  <a:pt x="27454" y="7657"/>
                  <a:pt x="27454" y="7657"/>
                  <a:pt x="27454" y="7657"/>
                </a:cubicBezTo>
                <a:cubicBezTo>
                  <a:pt x="27166" y="7732"/>
                  <a:pt x="27166" y="7732"/>
                  <a:pt x="27166" y="7732"/>
                </a:cubicBezTo>
                <a:cubicBezTo>
                  <a:pt x="26909" y="8020"/>
                  <a:pt x="26909" y="8020"/>
                  <a:pt x="26909" y="8020"/>
                </a:cubicBezTo>
                <a:cubicBezTo>
                  <a:pt x="26909" y="8396"/>
                  <a:pt x="26909" y="8396"/>
                  <a:pt x="26909" y="8396"/>
                </a:cubicBezTo>
                <a:cubicBezTo>
                  <a:pt x="26946" y="8697"/>
                  <a:pt x="26946" y="8697"/>
                  <a:pt x="26946" y="8697"/>
                </a:cubicBezTo>
                <a:cubicBezTo>
                  <a:pt x="27203" y="8772"/>
                  <a:pt x="27203" y="8772"/>
                  <a:pt x="27203" y="8772"/>
                </a:cubicBezTo>
                <a:cubicBezTo>
                  <a:pt x="27565" y="8772"/>
                  <a:pt x="27565" y="8772"/>
                  <a:pt x="27565" y="8772"/>
                </a:cubicBezTo>
                <a:cubicBezTo>
                  <a:pt x="27895" y="8697"/>
                  <a:pt x="27895" y="8697"/>
                  <a:pt x="27895" y="8697"/>
                </a:cubicBezTo>
                <a:cubicBezTo>
                  <a:pt x="27601" y="9061"/>
                  <a:pt x="27601" y="9061"/>
                  <a:pt x="27601" y="9061"/>
                </a:cubicBezTo>
                <a:cubicBezTo>
                  <a:pt x="27675" y="9437"/>
                  <a:pt x="27675" y="9437"/>
                  <a:pt x="27675" y="9437"/>
                </a:cubicBezTo>
                <a:cubicBezTo>
                  <a:pt x="27963" y="9512"/>
                  <a:pt x="27963" y="9512"/>
                  <a:pt x="27963" y="9512"/>
                </a:cubicBezTo>
                <a:cubicBezTo>
                  <a:pt x="27963" y="9512"/>
                  <a:pt x="28036" y="9437"/>
                  <a:pt x="28147" y="9361"/>
                </a:cubicBezTo>
                <a:cubicBezTo>
                  <a:pt x="28220" y="9286"/>
                  <a:pt x="28508" y="8910"/>
                  <a:pt x="28508" y="8910"/>
                </a:cubicBezTo>
                <a:cubicBezTo>
                  <a:pt x="28398" y="9361"/>
                  <a:pt x="28398" y="9361"/>
                  <a:pt x="28398" y="9361"/>
                </a:cubicBezTo>
                <a:cubicBezTo>
                  <a:pt x="28110" y="9737"/>
                  <a:pt x="28110" y="9737"/>
                  <a:pt x="28110" y="9737"/>
                </a:cubicBezTo>
                <a:cubicBezTo>
                  <a:pt x="27822" y="9813"/>
                  <a:pt x="27822" y="9813"/>
                  <a:pt x="27822" y="9813"/>
                </a:cubicBezTo>
                <a:cubicBezTo>
                  <a:pt x="27313" y="9437"/>
                  <a:pt x="27313" y="9437"/>
                  <a:pt x="27313" y="9437"/>
                </a:cubicBezTo>
                <a:cubicBezTo>
                  <a:pt x="27313" y="9437"/>
                  <a:pt x="27093" y="9061"/>
                  <a:pt x="26946" y="9061"/>
                </a:cubicBezTo>
                <a:cubicBezTo>
                  <a:pt x="26805" y="9061"/>
                  <a:pt x="26548" y="9136"/>
                  <a:pt x="26548" y="9136"/>
                </a:cubicBezTo>
                <a:cubicBezTo>
                  <a:pt x="26621" y="9512"/>
                  <a:pt x="26621" y="9512"/>
                  <a:pt x="26621" y="9512"/>
                </a:cubicBezTo>
                <a:cubicBezTo>
                  <a:pt x="26621" y="9512"/>
                  <a:pt x="26768" y="10101"/>
                  <a:pt x="26695" y="10101"/>
                </a:cubicBezTo>
                <a:cubicBezTo>
                  <a:pt x="26621" y="10101"/>
                  <a:pt x="26364" y="10176"/>
                  <a:pt x="26364" y="10176"/>
                </a:cubicBezTo>
                <a:lnTo>
                  <a:pt x="26223" y="10627"/>
                </a:lnTo>
                <a:close/>
                <a:moveTo>
                  <a:pt x="26364" y="8246"/>
                </a:moveTo>
                <a:lnTo>
                  <a:pt x="26364" y="8246"/>
                </a:lnTo>
                <a:cubicBezTo>
                  <a:pt x="26548" y="8246"/>
                  <a:pt x="26548" y="8246"/>
                  <a:pt x="26548" y="8246"/>
                </a:cubicBezTo>
                <a:cubicBezTo>
                  <a:pt x="26621" y="8246"/>
                  <a:pt x="26584" y="7945"/>
                  <a:pt x="26584" y="7945"/>
                </a:cubicBezTo>
                <a:cubicBezTo>
                  <a:pt x="26584" y="7507"/>
                  <a:pt x="26584" y="7507"/>
                  <a:pt x="26584" y="7507"/>
                </a:cubicBezTo>
                <a:cubicBezTo>
                  <a:pt x="26879" y="7732"/>
                  <a:pt x="26879" y="7732"/>
                  <a:pt x="26879" y="7732"/>
                </a:cubicBezTo>
                <a:cubicBezTo>
                  <a:pt x="26879" y="7732"/>
                  <a:pt x="26946" y="7582"/>
                  <a:pt x="26946" y="7431"/>
                </a:cubicBezTo>
                <a:cubicBezTo>
                  <a:pt x="26946" y="7281"/>
                  <a:pt x="27166" y="7431"/>
                  <a:pt x="27277" y="7507"/>
                </a:cubicBezTo>
                <a:cubicBezTo>
                  <a:pt x="27350" y="7582"/>
                  <a:pt x="27491" y="7131"/>
                  <a:pt x="27491" y="7131"/>
                </a:cubicBezTo>
                <a:cubicBezTo>
                  <a:pt x="27491" y="6617"/>
                  <a:pt x="27491" y="6617"/>
                  <a:pt x="27491" y="6617"/>
                </a:cubicBezTo>
                <a:cubicBezTo>
                  <a:pt x="27130" y="6391"/>
                  <a:pt x="27130" y="6391"/>
                  <a:pt x="27130" y="6391"/>
                </a:cubicBezTo>
                <a:cubicBezTo>
                  <a:pt x="27130" y="6391"/>
                  <a:pt x="27056" y="6391"/>
                  <a:pt x="26909" y="6241"/>
                </a:cubicBezTo>
                <a:cubicBezTo>
                  <a:pt x="26805" y="5940"/>
                  <a:pt x="26805" y="5940"/>
                  <a:pt x="26805" y="5940"/>
                </a:cubicBezTo>
                <a:cubicBezTo>
                  <a:pt x="26805" y="5652"/>
                  <a:pt x="26805" y="5652"/>
                  <a:pt x="26805" y="5652"/>
                </a:cubicBezTo>
                <a:cubicBezTo>
                  <a:pt x="26584" y="5351"/>
                  <a:pt x="26584" y="5351"/>
                  <a:pt x="26584" y="5351"/>
                </a:cubicBezTo>
                <a:cubicBezTo>
                  <a:pt x="26584" y="5351"/>
                  <a:pt x="26511" y="5652"/>
                  <a:pt x="26437" y="5652"/>
                </a:cubicBezTo>
                <a:cubicBezTo>
                  <a:pt x="26364" y="5577"/>
                  <a:pt x="26297" y="5426"/>
                  <a:pt x="26297" y="5276"/>
                </a:cubicBezTo>
                <a:cubicBezTo>
                  <a:pt x="26297" y="5125"/>
                  <a:pt x="26186" y="5050"/>
                  <a:pt x="26113" y="4975"/>
                </a:cubicBezTo>
                <a:cubicBezTo>
                  <a:pt x="26076" y="4900"/>
                  <a:pt x="25929" y="4900"/>
                  <a:pt x="25751" y="4749"/>
                </a:cubicBezTo>
                <a:cubicBezTo>
                  <a:pt x="25604" y="4687"/>
                  <a:pt x="25568" y="4386"/>
                  <a:pt x="25568" y="4386"/>
                </a:cubicBezTo>
                <a:cubicBezTo>
                  <a:pt x="25384" y="4085"/>
                  <a:pt x="25384" y="4085"/>
                  <a:pt x="25384" y="4085"/>
                </a:cubicBezTo>
                <a:cubicBezTo>
                  <a:pt x="25384" y="4085"/>
                  <a:pt x="25169" y="3722"/>
                  <a:pt x="25096" y="3646"/>
                </a:cubicBezTo>
                <a:cubicBezTo>
                  <a:pt x="25022" y="3646"/>
                  <a:pt x="24912" y="3646"/>
                  <a:pt x="24912" y="3646"/>
                </a:cubicBezTo>
                <a:cubicBezTo>
                  <a:pt x="24912" y="3646"/>
                  <a:pt x="24551" y="3722"/>
                  <a:pt x="24551" y="3935"/>
                </a:cubicBezTo>
                <a:cubicBezTo>
                  <a:pt x="24802" y="3935"/>
                  <a:pt x="24802" y="3935"/>
                  <a:pt x="24802" y="3935"/>
                </a:cubicBezTo>
                <a:cubicBezTo>
                  <a:pt x="24912" y="3935"/>
                  <a:pt x="24875" y="4010"/>
                  <a:pt x="24912" y="4236"/>
                </a:cubicBezTo>
                <a:cubicBezTo>
                  <a:pt x="24912" y="4386"/>
                  <a:pt x="24698" y="4311"/>
                  <a:pt x="24698" y="4311"/>
                </a:cubicBezTo>
                <a:cubicBezTo>
                  <a:pt x="24367" y="4311"/>
                  <a:pt x="24367" y="4311"/>
                  <a:pt x="24367" y="4311"/>
                </a:cubicBezTo>
                <a:cubicBezTo>
                  <a:pt x="24226" y="4386"/>
                  <a:pt x="24226" y="4386"/>
                  <a:pt x="24226" y="4386"/>
                </a:cubicBezTo>
                <a:cubicBezTo>
                  <a:pt x="24226" y="4386"/>
                  <a:pt x="24367" y="4612"/>
                  <a:pt x="24441" y="4687"/>
                </a:cubicBezTo>
                <a:cubicBezTo>
                  <a:pt x="24551" y="4749"/>
                  <a:pt x="24477" y="5050"/>
                  <a:pt x="24477" y="5050"/>
                </a:cubicBezTo>
                <a:cubicBezTo>
                  <a:pt x="24189" y="4975"/>
                  <a:pt x="24189" y="4975"/>
                  <a:pt x="24189" y="4975"/>
                </a:cubicBezTo>
                <a:cubicBezTo>
                  <a:pt x="24006" y="5050"/>
                  <a:pt x="24006" y="5050"/>
                  <a:pt x="24006" y="5050"/>
                </a:cubicBezTo>
                <a:cubicBezTo>
                  <a:pt x="24042" y="5501"/>
                  <a:pt x="24042" y="5501"/>
                  <a:pt x="24042" y="5501"/>
                </a:cubicBezTo>
                <a:cubicBezTo>
                  <a:pt x="23859" y="5727"/>
                  <a:pt x="23859" y="5727"/>
                  <a:pt x="23859" y="5727"/>
                </a:cubicBezTo>
                <a:cubicBezTo>
                  <a:pt x="23859" y="6166"/>
                  <a:pt x="23859" y="6166"/>
                  <a:pt x="23859" y="6166"/>
                </a:cubicBezTo>
                <a:cubicBezTo>
                  <a:pt x="24116" y="6166"/>
                  <a:pt x="24116" y="6166"/>
                  <a:pt x="24116" y="6166"/>
                </a:cubicBezTo>
                <a:cubicBezTo>
                  <a:pt x="24116" y="6692"/>
                  <a:pt x="24116" y="6692"/>
                  <a:pt x="24116" y="6692"/>
                </a:cubicBezTo>
                <a:cubicBezTo>
                  <a:pt x="24367" y="6980"/>
                  <a:pt x="24367" y="6980"/>
                  <a:pt x="24367" y="6980"/>
                </a:cubicBezTo>
                <a:cubicBezTo>
                  <a:pt x="24624" y="6918"/>
                  <a:pt x="24624" y="6918"/>
                  <a:pt x="24624" y="6918"/>
                </a:cubicBezTo>
                <a:cubicBezTo>
                  <a:pt x="24875" y="6767"/>
                  <a:pt x="24875" y="6767"/>
                  <a:pt x="24875" y="6767"/>
                </a:cubicBezTo>
                <a:cubicBezTo>
                  <a:pt x="25206" y="6692"/>
                  <a:pt x="25206" y="6692"/>
                  <a:pt x="25206" y="6692"/>
                </a:cubicBezTo>
                <a:cubicBezTo>
                  <a:pt x="25347" y="7055"/>
                  <a:pt x="25347" y="7055"/>
                  <a:pt x="25347" y="7055"/>
                </a:cubicBezTo>
                <a:cubicBezTo>
                  <a:pt x="25347" y="7055"/>
                  <a:pt x="25133" y="7206"/>
                  <a:pt x="25059" y="7206"/>
                </a:cubicBezTo>
                <a:cubicBezTo>
                  <a:pt x="24771" y="7206"/>
                  <a:pt x="24771" y="7206"/>
                  <a:pt x="24771" y="7206"/>
                </a:cubicBezTo>
                <a:cubicBezTo>
                  <a:pt x="24551" y="7431"/>
                  <a:pt x="24551" y="7431"/>
                  <a:pt x="24551" y="7431"/>
                </a:cubicBezTo>
                <a:cubicBezTo>
                  <a:pt x="24845" y="7807"/>
                  <a:pt x="24845" y="7807"/>
                  <a:pt x="24845" y="7807"/>
                </a:cubicBezTo>
                <a:cubicBezTo>
                  <a:pt x="25022" y="8246"/>
                  <a:pt x="25022" y="8246"/>
                  <a:pt x="25022" y="8246"/>
                </a:cubicBezTo>
                <a:cubicBezTo>
                  <a:pt x="25531" y="8472"/>
                  <a:pt x="25531" y="8472"/>
                  <a:pt x="25531" y="8472"/>
                </a:cubicBezTo>
                <a:cubicBezTo>
                  <a:pt x="25892" y="8396"/>
                  <a:pt x="25892" y="8396"/>
                  <a:pt x="25892" y="8396"/>
                </a:cubicBezTo>
                <a:cubicBezTo>
                  <a:pt x="26260" y="8547"/>
                  <a:pt x="26260" y="8547"/>
                  <a:pt x="26260" y="8547"/>
                </a:cubicBezTo>
                <a:lnTo>
                  <a:pt x="26364" y="8246"/>
                </a:lnTo>
                <a:close/>
                <a:moveTo>
                  <a:pt x="25457" y="9512"/>
                </a:moveTo>
                <a:lnTo>
                  <a:pt x="25457" y="9512"/>
                </a:lnTo>
                <a:cubicBezTo>
                  <a:pt x="25316" y="10026"/>
                  <a:pt x="25316" y="10026"/>
                  <a:pt x="25316" y="10026"/>
                </a:cubicBezTo>
                <a:cubicBezTo>
                  <a:pt x="25819" y="10101"/>
                  <a:pt x="25819" y="10101"/>
                  <a:pt x="25819" y="10101"/>
                </a:cubicBezTo>
                <a:cubicBezTo>
                  <a:pt x="26113" y="9888"/>
                  <a:pt x="26113" y="9888"/>
                  <a:pt x="26113" y="9888"/>
                </a:cubicBezTo>
                <a:cubicBezTo>
                  <a:pt x="26113" y="9888"/>
                  <a:pt x="25929" y="9437"/>
                  <a:pt x="25862" y="9361"/>
                </a:cubicBezTo>
                <a:lnTo>
                  <a:pt x="25457" y="9512"/>
                </a:lnTo>
                <a:close/>
                <a:moveTo>
                  <a:pt x="25751" y="13823"/>
                </a:moveTo>
                <a:lnTo>
                  <a:pt x="25751" y="13823"/>
                </a:lnTo>
                <a:cubicBezTo>
                  <a:pt x="26223" y="13748"/>
                  <a:pt x="26223" y="13748"/>
                  <a:pt x="26223" y="13748"/>
                </a:cubicBezTo>
                <a:cubicBezTo>
                  <a:pt x="26437" y="13447"/>
                  <a:pt x="26437" y="13447"/>
                  <a:pt x="26437" y="13447"/>
                </a:cubicBezTo>
                <a:cubicBezTo>
                  <a:pt x="26437" y="13447"/>
                  <a:pt x="26658" y="13823"/>
                  <a:pt x="26768" y="13898"/>
                </a:cubicBezTo>
                <a:cubicBezTo>
                  <a:pt x="26836" y="14049"/>
                  <a:pt x="27277" y="13973"/>
                  <a:pt x="27277" y="13973"/>
                </a:cubicBezTo>
                <a:cubicBezTo>
                  <a:pt x="27852" y="13973"/>
                  <a:pt x="27852" y="13973"/>
                  <a:pt x="27852" y="13973"/>
                </a:cubicBezTo>
                <a:cubicBezTo>
                  <a:pt x="28110" y="13823"/>
                  <a:pt x="28110" y="13823"/>
                  <a:pt x="28110" y="13823"/>
                </a:cubicBezTo>
                <a:cubicBezTo>
                  <a:pt x="28220" y="13597"/>
                  <a:pt x="28220" y="13597"/>
                  <a:pt x="28220" y="13597"/>
                </a:cubicBezTo>
                <a:cubicBezTo>
                  <a:pt x="28398" y="13898"/>
                  <a:pt x="28398" y="13898"/>
                  <a:pt x="28398" y="13898"/>
                </a:cubicBezTo>
                <a:cubicBezTo>
                  <a:pt x="28692" y="13823"/>
                  <a:pt x="28692" y="13823"/>
                  <a:pt x="28692" y="13823"/>
                </a:cubicBezTo>
                <a:cubicBezTo>
                  <a:pt x="28692" y="13823"/>
                  <a:pt x="29127" y="13748"/>
                  <a:pt x="29200" y="13748"/>
                </a:cubicBezTo>
                <a:cubicBezTo>
                  <a:pt x="29310" y="13748"/>
                  <a:pt x="29237" y="13447"/>
                  <a:pt x="29237" y="13297"/>
                </a:cubicBezTo>
                <a:cubicBezTo>
                  <a:pt x="29237" y="13159"/>
                  <a:pt x="29415" y="13084"/>
                  <a:pt x="29415" y="13084"/>
                </a:cubicBezTo>
                <a:cubicBezTo>
                  <a:pt x="29384" y="12482"/>
                  <a:pt x="29384" y="12482"/>
                  <a:pt x="29384" y="12482"/>
                </a:cubicBezTo>
                <a:cubicBezTo>
                  <a:pt x="28943" y="12256"/>
                  <a:pt x="28943" y="12256"/>
                  <a:pt x="28943" y="12256"/>
                </a:cubicBezTo>
                <a:cubicBezTo>
                  <a:pt x="28434" y="12043"/>
                  <a:pt x="28434" y="12043"/>
                  <a:pt x="28434" y="12043"/>
                </a:cubicBezTo>
                <a:cubicBezTo>
                  <a:pt x="28073" y="12256"/>
                  <a:pt x="28073" y="12256"/>
                  <a:pt x="28073" y="12256"/>
                </a:cubicBezTo>
                <a:cubicBezTo>
                  <a:pt x="27528" y="12557"/>
                  <a:pt x="27528" y="12557"/>
                  <a:pt x="27528" y="12557"/>
                </a:cubicBezTo>
                <a:cubicBezTo>
                  <a:pt x="27166" y="12632"/>
                  <a:pt x="27166" y="12632"/>
                  <a:pt x="27166" y="12632"/>
                </a:cubicBezTo>
                <a:cubicBezTo>
                  <a:pt x="26695" y="12407"/>
                  <a:pt x="26695" y="12407"/>
                  <a:pt x="26695" y="12407"/>
                </a:cubicBezTo>
                <a:cubicBezTo>
                  <a:pt x="26297" y="12482"/>
                  <a:pt x="26297" y="12482"/>
                  <a:pt x="26297" y="12482"/>
                </a:cubicBezTo>
                <a:cubicBezTo>
                  <a:pt x="25966" y="11968"/>
                  <a:pt x="25966" y="11968"/>
                  <a:pt x="25966" y="11968"/>
                </a:cubicBezTo>
                <a:cubicBezTo>
                  <a:pt x="25929" y="11367"/>
                  <a:pt x="25929" y="11367"/>
                  <a:pt x="25929" y="11367"/>
                </a:cubicBezTo>
                <a:cubicBezTo>
                  <a:pt x="25788" y="10928"/>
                  <a:pt x="25788" y="10928"/>
                  <a:pt x="25788" y="10928"/>
                </a:cubicBezTo>
                <a:cubicBezTo>
                  <a:pt x="25347" y="10928"/>
                  <a:pt x="25347" y="10928"/>
                  <a:pt x="25347" y="10928"/>
                </a:cubicBezTo>
                <a:cubicBezTo>
                  <a:pt x="25059" y="10991"/>
                  <a:pt x="25059" y="10991"/>
                  <a:pt x="25059" y="10991"/>
                </a:cubicBezTo>
                <a:cubicBezTo>
                  <a:pt x="25059" y="10991"/>
                  <a:pt x="25169" y="11592"/>
                  <a:pt x="25169" y="11743"/>
                </a:cubicBezTo>
                <a:cubicBezTo>
                  <a:pt x="25206" y="11893"/>
                  <a:pt x="25384" y="12407"/>
                  <a:pt x="25384" y="12407"/>
                </a:cubicBezTo>
                <a:cubicBezTo>
                  <a:pt x="25206" y="12933"/>
                  <a:pt x="25206" y="12933"/>
                  <a:pt x="25206" y="12933"/>
                </a:cubicBezTo>
                <a:cubicBezTo>
                  <a:pt x="25421" y="13372"/>
                  <a:pt x="25421" y="13372"/>
                  <a:pt x="25421" y="13372"/>
                </a:cubicBezTo>
                <a:lnTo>
                  <a:pt x="25751" y="13823"/>
                </a:lnTo>
                <a:close/>
                <a:moveTo>
                  <a:pt x="23313" y="13973"/>
                </a:moveTo>
                <a:lnTo>
                  <a:pt x="23313" y="13973"/>
                </a:lnTo>
                <a:cubicBezTo>
                  <a:pt x="23571" y="13973"/>
                  <a:pt x="23571" y="13973"/>
                  <a:pt x="23571" y="13973"/>
                </a:cubicBezTo>
                <a:cubicBezTo>
                  <a:pt x="23460" y="13673"/>
                  <a:pt x="23460" y="13673"/>
                  <a:pt x="23460" y="13673"/>
                </a:cubicBezTo>
                <a:lnTo>
                  <a:pt x="23313" y="13973"/>
                </a:lnTo>
                <a:close/>
                <a:moveTo>
                  <a:pt x="23859" y="13084"/>
                </a:moveTo>
                <a:lnTo>
                  <a:pt x="23859" y="13084"/>
                </a:lnTo>
                <a:cubicBezTo>
                  <a:pt x="24116" y="13522"/>
                  <a:pt x="24116" y="13522"/>
                  <a:pt x="24116" y="13522"/>
                </a:cubicBezTo>
                <a:cubicBezTo>
                  <a:pt x="24367" y="13522"/>
                  <a:pt x="24367" y="13522"/>
                  <a:pt x="24367" y="13522"/>
                </a:cubicBezTo>
                <a:cubicBezTo>
                  <a:pt x="24624" y="13748"/>
                  <a:pt x="24624" y="13748"/>
                  <a:pt x="24624" y="13748"/>
                </a:cubicBezTo>
                <a:cubicBezTo>
                  <a:pt x="24802" y="13597"/>
                  <a:pt x="24802" y="13597"/>
                  <a:pt x="24802" y="13597"/>
                </a:cubicBezTo>
                <a:cubicBezTo>
                  <a:pt x="24875" y="13008"/>
                  <a:pt x="24875" y="13008"/>
                  <a:pt x="24875" y="13008"/>
                </a:cubicBezTo>
                <a:cubicBezTo>
                  <a:pt x="24661" y="12783"/>
                  <a:pt x="24661" y="12783"/>
                  <a:pt x="24661" y="12783"/>
                </a:cubicBezTo>
                <a:cubicBezTo>
                  <a:pt x="24514" y="12332"/>
                  <a:pt x="24514" y="12332"/>
                  <a:pt x="24514" y="12332"/>
                </a:cubicBezTo>
                <a:cubicBezTo>
                  <a:pt x="24263" y="12407"/>
                  <a:pt x="24263" y="12407"/>
                  <a:pt x="24263" y="12407"/>
                </a:cubicBezTo>
                <a:cubicBezTo>
                  <a:pt x="23932" y="12708"/>
                  <a:pt x="23932" y="12708"/>
                  <a:pt x="23932" y="12708"/>
                </a:cubicBezTo>
                <a:lnTo>
                  <a:pt x="23859" y="13084"/>
                </a:lnTo>
                <a:close/>
                <a:moveTo>
                  <a:pt x="24698" y="11517"/>
                </a:moveTo>
                <a:lnTo>
                  <a:pt x="24698" y="11517"/>
                </a:lnTo>
                <a:cubicBezTo>
                  <a:pt x="24912" y="11141"/>
                  <a:pt x="24912" y="11141"/>
                  <a:pt x="24912" y="11141"/>
                </a:cubicBezTo>
                <a:cubicBezTo>
                  <a:pt x="24875" y="10853"/>
                  <a:pt x="24875" y="10853"/>
                  <a:pt x="24875" y="10853"/>
                </a:cubicBezTo>
                <a:cubicBezTo>
                  <a:pt x="24661" y="10402"/>
                  <a:pt x="24661" y="10402"/>
                  <a:pt x="24661" y="10402"/>
                </a:cubicBezTo>
                <a:cubicBezTo>
                  <a:pt x="24300" y="10402"/>
                  <a:pt x="24300" y="10402"/>
                  <a:pt x="24300" y="10402"/>
                </a:cubicBezTo>
                <a:cubicBezTo>
                  <a:pt x="24116" y="10251"/>
                  <a:pt x="24116" y="10251"/>
                  <a:pt x="24116" y="10251"/>
                </a:cubicBezTo>
                <a:cubicBezTo>
                  <a:pt x="23785" y="10326"/>
                  <a:pt x="23785" y="10326"/>
                  <a:pt x="23785" y="10326"/>
                </a:cubicBezTo>
                <a:cubicBezTo>
                  <a:pt x="23754" y="10853"/>
                  <a:pt x="23754" y="10853"/>
                  <a:pt x="23754" y="10853"/>
                </a:cubicBezTo>
                <a:cubicBezTo>
                  <a:pt x="24079" y="11141"/>
                  <a:pt x="24079" y="11141"/>
                  <a:pt x="24079" y="11141"/>
                </a:cubicBezTo>
                <a:cubicBezTo>
                  <a:pt x="24367" y="11517"/>
                  <a:pt x="24367" y="11517"/>
                  <a:pt x="24367" y="11517"/>
                </a:cubicBezTo>
                <a:lnTo>
                  <a:pt x="24698" y="11517"/>
                </a:lnTo>
                <a:close/>
                <a:moveTo>
                  <a:pt x="24006" y="9813"/>
                </a:moveTo>
                <a:lnTo>
                  <a:pt x="24006" y="9813"/>
                </a:lnTo>
                <a:cubicBezTo>
                  <a:pt x="24404" y="9813"/>
                  <a:pt x="24404" y="9813"/>
                  <a:pt x="24404" y="9813"/>
                </a:cubicBezTo>
                <a:cubicBezTo>
                  <a:pt x="24661" y="9662"/>
                  <a:pt x="24661" y="9662"/>
                  <a:pt x="24661" y="9662"/>
                </a:cubicBezTo>
                <a:cubicBezTo>
                  <a:pt x="24912" y="9587"/>
                  <a:pt x="24912" y="9587"/>
                  <a:pt x="24912" y="9587"/>
                </a:cubicBezTo>
                <a:cubicBezTo>
                  <a:pt x="24912" y="9211"/>
                  <a:pt x="24912" y="9211"/>
                  <a:pt x="24912" y="9211"/>
                </a:cubicBezTo>
                <a:cubicBezTo>
                  <a:pt x="24551" y="9211"/>
                  <a:pt x="24551" y="9211"/>
                  <a:pt x="24551" y="9211"/>
                </a:cubicBezTo>
                <a:cubicBezTo>
                  <a:pt x="24189" y="9211"/>
                  <a:pt x="24189" y="9211"/>
                  <a:pt x="24189" y="9211"/>
                </a:cubicBezTo>
                <a:cubicBezTo>
                  <a:pt x="24006" y="9512"/>
                  <a:pt x="24006" y="9512"/>
                  <a:pt x="24006" y="9512"/>
                </a:cubicBezTo>
                <a:lnTo>
                  <a:pt x="24006" y="9813"/>
                </a:lnTo>
                <a:close/>
                <a:moveTo>
                  <a:pt x="24079" y="8910"/>
                </a:moveTo>
                <a:lnTo>
                  <a:pt x="24079" y="8910"/>
                </a:lnTo>
                <a:cubicBezTo>
                  <a:pt x="24330" y="8848"/>
                  <a:pt x="24330" y="8848"/>
                  <a:pt x="24330" y="8848"/>
                </a:cubicBezTo>
                <a:cubicBezTo>
                  <a:pt x="24404" y="8547"/>
                  <a:pt x="24404" y="8547"/>
                  <a:pt x="24404" y="8547"/>
                </a:cubicBezTo>
                <a:cubicBezTo>
                  <a:pt x="24116" y="8096"/>
                  <a:pt x="24116" y="8096"/>
                  <a:pt x="24116" y="8096"/>
                </a:cubicBezTo>
                <a:cubicBezTo>
                  <a:pt x="23718" y="8020"/>
                  <a:pt x="23718" y="8020"/>
                  <a:pt x="23718" y="8020"/>
                </a:cubicBezTo>
                <a:cubicBezTo>
                  <a:pt x="23350" y="7582"/>
                  <a:pt x="23350" y="7582"/>
                  <a:pt x="23350" y="7582"/>
                </a:cubicBezTo>
                <a:cubicBezTo>
                  <a:pt x="23209" y="7883"/>
                  <a:pt x="23209" y="7883"/>
                  <a:pt x="23209" y="7883"/>
                </a:cubicBezTo>
                <a:cubicBezTo>
                  <a:pt x="23350" y="8246"/>
                  <a:pt x="23350" y="8246"/>
                  <a:pt x="23350" y="8246"/>
                </a:cubicBezTo>
                <a:cubicBezTo>
                  <a:pt x="23460" y="8910"/>
                  <a:pt x="23460" y="8910"/>
                  <a:pt x="23460" y="8910"/>
                </a:cubicBezTo>
                <a:cubicBezTo>
                  <a:pt x="23754" y="8998"/>
                  <a:pt x="23754" y="8998"/>
                  <a:pt x="23754" y="8998"/>
                </a:cubicBezTo>
                <a:lnTo>
                  <a:pt x="24079" y="8910"/>
                </a:lnTo>
                <a:close/>
                <a:moveTo>
                  <a:pt x="23099" y="6241"/>
                </a:moveTo>
                <a:lnTo>
                  <a:pt x="23099" y="6241"/>
                </a:lnTo>
                <a:cubicBezTo>
                  <a:pt x="22989" y="5727"/>
                  <a:pt x="22989" y="5727"/>
                  <a:pt x="22989" y="5727"/>
                </a:cubicBezTo>
                <a:cubicBezTo>
                  <a:pt x="22768" y="5577"/>
                  <a:pt x="22768" y="5577"/>
                  <a:pt x="22768" y="5577"/>
                </a:cubicBezTo>
                <a:cubicBezTo>
                  <a:pt x="22554" y="5577"/>
                  <a:pt x="22554" y="5577"/>
                  <a:pt x="22554" y="5577"/>
                </a:cubicBezTo>
                <a:cubicBezTo>
                  <a:pt x="22554" y="6015"/>
                  <a:pt x="22554" y="6015"/>
                  <a:pt x="22554" y="6015"/>
                </a:cubicBezTo>
                <a:cubicBezTo>
                  <a:pt x="22805" y="6015"/>
                  <a:pt x="22805" y="6015"/>
                  <a:pt x="22805" y="6015"/>
                </a:cubicBezTo>
                <a:cubicBezTo>
                  <a:pt x="22879" y="6391"/>
                  <a:pt x="22879" y="6391"/>
                  <a:pt x="22879" y="6391"/>
                </a:cubicBezTo>
                <a:lnTo>
                  <a:pt x="23099" y="6241"/>
                </a:lnTo>
                <a:close/>
                <a:moveTo>
                  <a:pt x="22842" y="9286"/>
                </a:moveTo>
                <a:lnTo>
                  <a:pt x="22842" y="9286"/>
                </a:lnTo>
                <a:cubicBezTo>
                  <a:pt x="22952" y="8998"/>
                  <a:pt x="22952" y="8998"/>
                  <a:pt x="22952" y="8998"/>
                </a:cubicBezTo>
                <a:cubicBezTo>
                  <a:pt x="22879" y="8547"/>
                  <a:pt x="22879" y="8547"/>
                  <a:pt x="22879" y="8547"/>
                </a:cubicBezTo>
                <a:cubicBezTo>
                  <a:pt x="22701" y="8246"/>
                  <a:pt x="22701" y="8246"/>
                  <a:pt x="22701" y="8246"/>
                </a:cubicBezTo>
                <a:cubicBezTo>
                  <a:pt x="22627" y="7883"/>
                  <a:pt x="22627" y="7883"/>
                  <a:pt x="22627" y="7883"/>
                </a:cubicBezTo>
                <a:cubicBezTo>
                  <a:pt x="22333" y="7657"/>
                  <a:pt x="22333" y="7657"/>
                  <a:pt x="22333" y="7657"/>
                </a:cubicBezTo>
                <a:cubicBezTo>
                  <a:pt x="22156" y="7356"/>
                  <a:pt x="22156" y="7356"/>
                  <a:pt x="22156" y="7356"/>
                </a:cubicBezTo>
                <a:cubicBezTo>
                  <a:pt x="21935" y="7431"/>
                  <a:pt x="21935" y="7431"/>
                  <a:pt x="21935" y="7431"/>
                </a:cubicBezTo>
                <a:cubicBezTo>
                  <a:pt x="21751" y="7131"/>
                  <a:pt x="21751" y="7131"/>
                  <a:pt x="21751" y="7131"/>
                </a:cubicBezTo>
                <a:cubicBezTo>
                  <a:pt x="21464" y="6918"/>
                  <a:pt x="21464" y="6918"/>
                  <a:pt x="21464" y="6918"/>
                </a:cubicBezTo>
                <a:cubicBezTo>
                  <a:pt x="21280" y="6980"/>
                  <a:pt x="21280" y="6980"/>
                  <a:pt x="21280" y="6980"/>
                </a:cubicBezTo>
                <a:cubicBezTo>
                  <a:pt x="20735" y="7131"/>
                  <a:pt x="20735" y="7131"/>
                  <a:pt x="20735" y="7131"/>
                </a:cubicBezTo>
                <a:cubicBezTo>
                  <a:pt x="20882" y="7507"/>
                  <a:pt x="20882" y="7507"/>
                  <a:pt x="20882" y="7507"/>
                </a:cubicBezTo>
                <a:cubicBezTo>
                  <a:pt x="21065" y="7507"/>
                  <a:pt x="21065" y="7507"/>
                  <a:pt x="21065" y="7507"/>
                </a:cubicBezTo>
                <a:cubicBezTo>
                  <a:pt x="21243" y="7657"/>
                  <a:pt x="21243" y="7657"/>
                  <a:pt x="21243" y="7657"/>
                </a:cubicBezTo>
                <a:cubicBezTo>
                  <a:pt x="21316" y="8096"/>
                  <a:pt x="21316" y="8096"/>
                  <a:pt x="21316" y="8096"/>
                </a:cubicBezTo>
                <a:cubicBezTo>
                  <a:pt x="20992" y="8096"/>
                  <a:pt x="20992" y="8096"/>
                  <a:pt x="20992" y="8096"/>
                </a:cubicBezTo>
                <a:cubicBezTo>
                  <a:pt x="21102" y="8472"/>
                  <a:pt x="21102" y="8472"/>
                  <a:pt x="21102" y="8472"/>
                </a:cubicBezTo>
                <a:cubicBezTo>
                  <a:pt x="21316" y="8472"/>
                  <a:pt x="21316" y="8472"/>
                  <a:pt x="21316" y="8472"/>
                </a:cubicBezTo>
                <a:cubicBezTo>
                  <a:pt x="21427" y="8697"/>
                  <a:pt x="21427" y="8697"/>
                  <a:pt x="21427" y="8697"/>
                </a:cubicBezTo>
                <a:cubicBezTo>
                  <a:pt x="21647" y="8547"/>
                  <a:pt x="21647" y="8547"/>
                  <a:pt x="21647" y="8547"/>
                </a:cubicBezTo>
                <a:cubicBezTo>
                  <a:pt x="21825" y="8547"/>
                  <a:pt x="21825" y="8547"/>
                  <a:pt x="21825" y="8547"/>
                </a:cubicBezTo>
                <a:cubicBezTo>
                  <a:pt x="22229" y="8622"/>
                  <a:pt x="22229" y="8622"/>
                  <a:pt x="22229" y="8622"/>
                </a:cubicBezTo>
                <a:cubicBezTo>
                  <a:pt x="22554" y="9136"/>
                  <a:pt x="22554" y="9136"/>
                  <a:pt x="22554" y="9136"/>
                </a:cubicBezTo>
                <a:lnTo>
                  <a:pt x="22842" y="9286"/>
                </a:lnTo>
                <a:close/>
                <a:moveTo>
                  <a:pt x="22192" y="9361"/>
                </a:moveTo>
                <a:lnTo>
                  <a:pt x="22192" y="9361"/>
                </a:lnTo>
                <a:cubicBezTo>
                  <a:pt x="21972" y="9061"/>
                  <a:pt x="21972" y="9061"/>
                  <a:pt x="21972" y="9061"/>
                </a:cubicBezTo>
                <a:cubicBezTo>
                  <a:pt x="21647" y="9061"/>
                  <a:pt x="21647" y="9061"/>
                  <a:pt x="21647" y="9061"/>
                </a:cubicBezTo>
                <a:cubicBezTo>
                  <a:pt x="21684" y="9512"/>
                  <a:pt x="21684" y="9512"/>
                  <a:pt x="21684" y="9512"/>
                </a:cubicBezTo>
                <a:cubicBezTo>
                  <a:pt x="21972" y="9512"/>
                  <a:pt x="21972" y="9512"/>
                  <a:pt x="21972" y="9512"/>
                </a:cubicBezTo>
                <a:lnTo>
                  <a:pt x="22192" y="9361"/>
                </a:lnTo>
                <a:close/>
                <a:moveTo>
                  <a:pt x="22045" y="12482"/>
                </a:moveTo>
                <a:lnTo>
                  <a:pt x="22045" y="12482"/>
                </a:lnTo>
                <a:cubicBezTo>
                  <a:pt x="22266" y="12332"/>
                  <a:pt x="22266" y="12332"/>
                  <a:pt x="22266" y="12332"/>
                </a:cubicBezTo>
                <a:cubicBezTo>
                  <a:pt x="22407" y="12256"/>
                  <a:pt x="22407" y="12256"/>
                  <a:pt x="22407" y="12256"/>
                </a:cubicBezTo>
                <a:cubicBezTo>
                  <a:pt x="22554" y="12632"/>
                  <a:pt x="22554" y="12632"/>
                  <a:pt x="22554" y="12632"/>
                </a:cubicBezTo>
                <a:cubicBezTo>
                  <a:pt x="22701" y="13221"/>
                  <a:pt x="22701" y="13221"/>
                  <a:pt x="22701" y="13221"/>
                </a:cubicBezTo>
                <a:cubicBezTo>
                  <a:pt x="22842" y="13084"/>
                  <a:pt x="22842" y="13084"/>
                  <a:pt x="22842" y="13084"/>
                </a:cubicBezTo>
                <a:cubicBezTo>
                  <a:pt x="23173" y="13008"/>
                  <a:pt x="23173" y="13008"/>
                  <a:pt x="23173" y="13008"/>
                </a:cubicBezTo>
                <a:cubicBezTo>
                  <a:pt x="23350" y="12933"/>
                  <a:pt x="23350" y="12933"/>
                  <a:pt x="23350" y="12933"/>
                </a:cubicBezTo>
                <a:cubicBezTo>
                  <a:pt x="23387" y="12557"/>
                  <a:pt x="23387" y="12557"/>
                  <a:pt x="23387" y="12557"/>
                </a:cubicBezTo>
                <a:cubicBezTo>
                  <a:pt x="23387" y="11968"/>
                  <a:pt x="23387" y="11968"/>
                  <a:pt x="23387" y="11968"/>
                </a:cubicBezTo>
                <a:cubicBezTo>
                  <a:pt x="23387" y="11968"/>
                  <a:pt x="23424" y="11818"/>
                  <a:pt x="23497" y="11743"/>
                </a:cubicBezTo>
                <a:cubicBezTo>
                  <a:pt x="23571" y="11592"/>
                  <a:pt x="23424" y="11291"/>
                  <a:pt x="23424" y="11291"/>
                </a:cubicBezTo>
                <a:cubicBezTo>
                  <a:pt x="23424" y="11291"/>
                  <a:pt x="23246" y="10991"/>
                  <a:pt x="23136" y="10991"/>
                </a:cubicBezTo>
                <a:cubicBezTo>
                  <a:pt x="23062" y="10991"/>
                  <a:pt x="22952" y="11216"/>
                  <a:pt x="22952" y="11216"/>
                </a:cubicBezTo>
                <a:cubicBezTo>
                  <a:pt x="22627" y="10853"/>
                  <a:pt x="22627" y="10853"/>
                  <a:pt x="22627" y="10853"/>
                </a:cubicBezTo>
                <a:cubicBezTo>
                  <a:pt x="22333" y="10853"/>
                  <a:pt x="22333" y="10853"/>
                  <a:pt x="22333" y="10853"/>
                </a:cubicBezTo>
                <a:cubicBezTo>
                  <a:pt x="22554" y="11141"/>
                  <a:pt x="22554" y="11141"/>
                  <a:pt x="22554" y="11141"/>
                </a:cubicBezTo>
                <a:cubicBezTo>
                  <a:pt x="22554" y="11141"/>
                  <a:pt x="22738" y="11592"/>
                  <a:pt x="22805" y="11818"/>
                </a:cubicBezTo>
                <a:cubicBezTo>
                  <a:pt x="22842" y="12043"/>
                  <a:pt x="22591" y="11893"/>
                  <a:pt x="22591" y="11893"/>
                </a:cubicBezTo>
                <a:cubicBezTo>
                  <a:pt x="22229" y="11141"/>
                  <a:pt x="22229" y="11141"/>
                  <a:pt x="22229" y="11141"/>
                </a:cubicBezTo>
                <a:cubicBezTo>
                  <a:pt x="21972" y="11141"/>
                  <a:pt x="21972" y="11141"/>
                  <a:pt x="21972" y="11141"/>
                </a:cubicBezTo>
                <a:cubicBezTo>
                  <a:pt x="21972" y="11592"/>
                  <a:pt x="21972" y="11592"/>
                  <a:pt x="21972" y="11592"/>
                </a:cubicBezTo>
                <a:cubicBezTo>
                  <a:pt x="22045" y="12043"/>
                  <a:pt x="22045" y="12043"/>
                  <a:pt x="22045" y="12043"/>
                </a:cubicBezTo>
                <a:cubicBezTo>
                  <a:pt x="21751" y="11667"/>
                  <a:pt x="21751" y="11667"/>
                  <a:pt x="21751" y="11667"/>
                </a:cubicBezTo>
                <a:cubicBezTo>
                  <a:pt x="21574" y="10991"/>
                  <a:pt x="21574" y="10991"/>
                  <a:pt x="21574" y="10991"/>
                </a:cubicBezTo>
                <a:cubicBezTo>
                  <a:pt x="21139" y="10627"/>
                  <a:pt x="21139" y="10627"/>
                  <a:pt x="21139" y="10627"/>
                </a:cubicBezTo>
                <a:cubicBezTo>
                  <a:pt x="21102" y="11216"/>
                  <a:pt x="21102" y="11216"/>
                  <a:pt x="21102" y="11216"/>
                </a:cubicBezTo>
                <a:cubicBezTo>
                  <a:pt x="21243" y="11592"/>
                  <a:pt x="21243" y="11592"/>
                  <a:pt x="21243" y="11592"/>
                </a:cubicBezTo>
                <a:cubicBezTo>
                  <a:pt x="21243" y="11592"/>
                  <a:pt x="21611" y="12106"/>
                  <a:pt x="21647" y="12256"/>
                </a:cubicBezTo>
                <a:lnTo>
                  <a:pt x="22045" y="12482"/>
                </a:lnTo>
                <a:close/>
                <a:moveTo>
                  <a:pt x="21029" y="12783"/>
                </a:moveTo>
                <a:lnTo>
                  <a:pt x="21029" y="12783"/>
                </a:lnTo>
                <a:cubicBezTo>
                  <a:pt x="21102" y="13159"/>
                  <a:pt x="21102" y="13159"/>
                  <a:pt x="21102" y="13159"/>
                </a:cubicBezTo>
                <a:cubicBezTo>
                  <a:pt x="21316" y="13159"/>
                  <a:pt x="21316" y="13159"/>
                  <a:pt x="21316" y="13159"/>
                </a:cubicBezTo>
                <a:cubicBezTo>
                  <a:pt x="21316" y="13159"/>
                  <a:pt x="21390" y="12933"/>
                  <a:pt x="21390" y="12858"/>
                </a:cubicBezTo>
                <a:cubicBezTo>
                  <a:pt x="21390" y="12708"/>
                  <a:pt x="21139" y="12482"/>
                  <a:pt x="21139" y="12632"/>
                </a:cubicBezTo>
                <a:cubicBezTo>
                  <a:pt x="21176" y="12783"/>
                  <a:pt x="21029" y="12783"/>
                  <a:pt x="21029" y="12783"/>
                </a:cubicBezTo>
                <a:close/>
                <a:moveTo>
                  <a:pt x="21139" y="10101"/>
                </a:moveTo>
                <a:lnTo>
                  <a:pt x="21139" y="10101"/>
                </a:lnTo>
                <a:cubicBezTo>
                  <a:pt x="20918" y="9512"/>
                  <a:pt x="20918" y="9512"/>
                  <a:pt x="20918" y="9512"/>
                </a:cubicBezTo>
                <a:cubicBezTo>
                  <a:pt x="20630" y="9136"/>
                  <a:pt x="20630" y="9136"/>
                  <a:pt x="20630" y="9136"/>
                </a:cubicBezTo>
                <a:cubicBezTo>
                  <a:pt x="20630" y="9136"/>
                  <a:pt x="20594" y="9437"/>
                  <a:pt x="20667" y="9662"/>
                </a:cubicBezTo>
                <a:cubicBezTo>
                  <a:pt x="20704" y="9888"/>
                  <a:pt x="20955" y="10251"/>
                  <a:pt x="20955" y="10251"/>
                </a:cubicBezTo>
                <a:lnTo>
                  <a:pt x="21139" y="10101"/>
                </a:lnTo>
                <a:close/>
                <a:moveTo>
                  <a:pt x="30254" y="22959"/>
                </a:moveTo>
                <a:lnTo>
                  <a:pt x="30254" y="22959"/>
                </a:lnTo>
                <a:cubicBezTo>
                  <a:pt x="30542" y="23034"/>
                  <a:pt x="30542" y="23034"/>
                  <a:pt x="30542" y="23034"/>
                </a:cubicBezTo>
                <a:cubicBezTo>
                  <a:pt x="30872" y="22884"/>
                  <a:pt x="30872" y="22884"/>
                  <a:pt x="30872" y="22884"/>
                </a:cubicBezTo>
                <a:cubicBezTo>
                  <a:pt x="31013" y="22370"/>
                  <a:pt x="31013" y="22370"/>
                  <a:pt x="31013" y="22370"/>
                </a:cubicBezTo>
                <a:cubicBezTo>
                  <a:pt x="30872" y="21844"/>
                  <a:pt x="30872" y="21844"/>
                  <a:pt x="30872" y="21844"/>
                </a:cubicBezTo>
                <a:cubicBezTo>
                  <a:pt x="30872" y="21844"/>
                  <a:pt x="30437" y="21844"/>
                  <a:pt x="30364" y="21844"/>
                </a:cubicBezTo>
                <a:cubicBezTo>
                  <a:pt x="30327" y="21844"/>
                  <a:pt x="30107" y="22521"/>
                  <a:pt x="30107" y="22521"/>
                </a:cubicBezTo>
                <a:lnTo>
                  <a:pt x="30254" y="22959"/>
                </a:lnTo>
                <a:close/>
                <a:moveTo>
                  <a:pt x="24624" y="16868"/>
                </a:moveTo>
                <a:lnTo>
                  <a:pt x="24624" y="16868"/>
                </a:lnTo>
                <a:cubicBezTo>
                  <a:pt x="24845" y="16568"/>
                  <a:pt x="24845" y="16568"/>
                  <a:pt x="24845" y="16568"/>
                </a:cubicBezTo>
                <a:cubicBezTo>
                  <a:pt x="24875" y="16054"/>
                  <a:pt x="24875" y="16054"/>
                  <a:pt x="24875" y="16054"/>
                </a:cubicBezTo>
                <a:cubicBezTo>
                  <a:pt x="25206" y="16204"/>
                  <a:pt x="25206" y="16204"/>
                  <a:pt x="25206" y="16204"/>
                </a:cubicBezTo>
                <a:cubicBezTo>
                  <a:pt x="25421" y="15903"/>
                  <a:pt x="25421" y="15903"/>
                  <a:pt x="25421" y="15903"/>
                </a:cubicBezTo>
                <a:cubicBezTo>
                  <a:pt x="25604" y="15302"/>
                  <a:pt x="25604" y="15302"/>
                  <a:pt x="25604" y="15302"/>
                </a:cubicBezTo>
                <a:cubicBezTo>
                  <a:pt x="25819" y="14863"/>
                  <a:pt x="25819" y="14863"/>
                  <a:pt x="25819" y="14863"/>
                </a:cubicBezTo>
                <a:cubicBezTo>
                  <a:pt x="25819" y="14863"/>
                  <a:pt x="25604" y="14562"/>
                  <a:pt x="25494" y="14562"/>
                </a:cubicBezTo>
                <a:cubicBezTo>
                  <a:pt x="25169" y="14562"/>
                  <a:pt x="25169" y="14562"/>
                  <a:pt x="25169" y="14562"/>
                </a:cubicBezTo>
                <a:cubicBezTo>
                  <a:pt x="24875" y="14337"/>
                  <a:pt x="24875" y="14337"/>
                  <a:pt x="24875" y="14337"/>
                </a:cubicBezTo>
                <a:cubicBezTo>
                  <a:pt x="24875" y="14337"/>
                  <a:pt x="24477" y="14337"/>
                  <a:pt x="24404" y="14337"/>
                </a:cubicBezTo>
                <a:cubicBezTo>
                  <a:pt x="24330" y="14337"/>
                  <a:pt x="24404" y="14638"/>
                  <a:pt x="24404" y="14863"/>
                </a:cubicBezTo>
                <a:cubicBezTo>
                  <a:pt x="24404" y="15014"/>
                  <a:pt x="24189" y="15164"/>
                  <a:pt x="24189" y="15164"/>
                </a:cubicBezTo>
                <a:cubicBezTo>
                  <a:pt x="24189" y="16054"/>
                  <a:pt x="24189" y="16054"/>
                  <a:pt x="24189" y="16054"/>
                </a:cubicBezTo>
                <a:cubicBezTo>
                  <a:pt x="24189" y="16054"/>
                  <a:pt x="24263" y="16868"/>
                  <a:pt x="24263" y="17019"/>
                </a:cubicBezTo>
                <a:lnTo>
                  <a:pt x="24624" y="16868"/>
                </a:lnTo>
                <a:close/>
                <a:moveTo>
                  <a:pt x="23062" y="17984"/>
                </a:moveTo>
                <a:lnTo>
                  <a:pt x="23062" y="17984"/>
                </a:lnTo>
                <a:cubicBezTo>
                  <a:pt x="23136" y="17984"/>
                  <a:pt x="23313" y="17608"/>
                  <a:pt x="23313" y="17608"/>
                </a:cubicBezTo>
                <a:cubicBezTo>
                  <a:pt x="23718" y="17533"/>
                  <a:pt x="23718" y="17533"/>
                  <a:pt x="23718" y="17533"/>
                </a:cubicBezTo>
                <a:cubicBezTo>
                  <a:pt x="23859" y="16944"/>
                  <a:pt x="23859" y="16944"/>
                  <a:pt x="23859" y="16944"/>
                </a:cubicBezTo>
                <a:cubicBezTo>
                  <a:pt x="23754" y="16492"/>
                  <a:pt x="23754" y="16492"/>
                  <a:pt x="23754" y="16492"/>
                </a:cubicBezTo>
                <a:cubicBezTo>
                  <a:pt x="23497" y="16054"/>
                  <a:pt x="23497" y="16054"/>
                  <a:pt x="23497" y="16054"/>
                </a:cubicBezTo>
                <a:cubicBezTo>
                  <a:pt x="23283" y="15828"/>
                  <a:pt x="23283" y="15828"/>
                  <a:pt x="23283" y="15828"/>
                </a:cubicBezTo>
                <a:cubicBezTo>
                  <a:pt x="23571" y="15527"/>
                  <a:pt x="23571" y="15527"/>
                  <a:pt x="23571" y="15527"/>
                </a:cubicBezTo>
                <a:cubicBezTo>
                  <a:pt x="23571" y="15527"/>
                  <a:pt x="23644" y="15377"/>
                  <a:pt x="23571" y="15164"/>
                </a:cubicBezTo>
                <a:cubicBezTo>
                  <a:pt x="23497" y="15014"/>
                  <a:pt x="23313" y="14713"/>
                  <a:pt x="23313" y="14713"/>
                </a:cubicBezTo>
                <a:cubicBezTo>
                  <a:pt x="23209" y="14412"/>
                  <a:pt x="23209" y="14412"/>
                  <a:pt x="23209" y="14412"/>
                </a:cubicBezTo>
                <a:cubicBezTo>
                  <a:pt x="22915" y="14487"/>
                  <a:pt x="22915" y="14487"/>
                  <a:pt x="22915" y="14487"/>
                </a:cubicBezTo>
                <a:cubicBezTo>
                  <a:pt x="22879" y="14863"/>
                  <a:pt x="22879" y="14863"/>
                  <a:pt x="22879" y="14863"/>
                </a:cubicBezTo>
                <a:cubicBezTo>
                  <a:pt x="22768" y="14863"/>
                  <a:pt x="22768" y="14863"/>
                  <a:pt x="22768" y="14863"/>
                </a:cubicBezTo>
                <a:cubicBezTo>
                  <a:pt x="22517" y="14713"/>
                  <a:pt x="22517" y="14713"/>
                  <a:pt x="22517" y="14713"/>
                </a:cubicBezTo>
                <a:cubicBezTo>
                  <a:pt x="22266" y="14863"/>
                  <a:pt x="22266" y="14863"/>
                  <a:pt x="22266" y="14863"/>
                </a:cubicBezTo>
                <a:cubicBezTo>
                  <a:pt x="22297" y="15227"/>
                  <a:pt x="22297" y="15227"/>
                  <a:pt x="22297" y="15227"/>
                </a:cubicBezTo>
                <a:cubicBezTo>
                  <a:pt x="22517" y="15678"/>
                  <a:pt x="22517" y="15678"/>
                  <a:pt x="22517" y="15678"/>
                </a:cubicBezTo>
                <a:cubicBezTo>
                  <a:pt x="22444" y="16129"/>
                  <a:pt x="22444" y="16129"/>
                  <a:pt x="22444" y="16129"/>
                </a:cubicBezTo>
                <a:cubicBezTo>
                  <a:pt x="22444" y="16129"/>
                  <a:pt x="22333" y="16342"/>
                  <a:pt x="22266" y="16279"/>
                </a:cubicBezTo>
                <a:cubicBezTo>
                  <a:pt x="22192" y="16204"/>
                  <a:pt x="22009" y="15903"/>
                  <a:pt x="22009" y="15903"/>
                </a:cubicBezTo>
                <a:cubicBezTo>
                  <a:pt x="21825" y="15903"/>
                  <a:pt x="21825" y="15903"/>
                  <a:pt x="21825" y="15903"/>
                </a:cubicBezTo>
                <a:cubicBezTo>
                  <a:pt x="21788" y="16342"/>
                  <a:pt x="21788" y="16342"/>
                  <a:pt x="21788" y="16342"/>
                </a:cubicBezTo>
                <a:cubicBezTo>
                  <a:pt x="22045" y="16643"/>
                  <a:pt x="22045" y="16643"/>
                  <a:pt x="22045" y="16643"/>
                </a:cubicBezTo>
                <a:cubicBezTo>
                  <a:pt x="22229" y="16868"/>
                  <a:pt x="22229" y="16868"/>
                  <a:pt x="22229" y="16868"/>
                </a:cubicBezTo>
                <a:cubicBezTo>
                  <a:pt x="22517" y="17019"/>
                  <a:pt x="22517" y="17019"/>
                  <a:pt x="22517" y="17019"/>
                </a:cubicBezTo>
                <a:cubicBezTo>
                  <a:pt x="22517" y="17019"/>
                  <a:pt x="22664" y="17457"/>
                  <a:pt x="22664" y="17608"/>
                </a:cubicBezTo>
                <a:cubicBezTo>
                  <a:pt x="22664" y="17758"/>
                  <a:pt x="23062" y="17984"/>
                  <a:pt x="23062" y="17984"/>
                </a:cubicBezTo>
                <a:close/>
                <a:moveTo>
                  <a:pt x="21102" y="15753"/>
                </a:moveTo>
                <a:lnTo>
                  <a:pt x="21102" y="15753"/>
                </a:lnTo>
                <a:cubicBezTo>
                  <a:pt x="21176" y="15227"/>
                  <a:pt x="21176" y="15227"/>
                  <a:pt x="21176" y="15227"/>
                </a:cubicBezTo>
                <a:cubicBezTo>
                  <a:pt x="21029" y="14938"/>
                  <a:pt x="21029" y="14938"/>
                  <a:pt x="21029" y="14938"/>
                </a:cubicBezTo>
                <a:cubicBezTo>
                  <a:pt x="20483" y="14788"/>
                  <a:pt x="20483" y="14788"/>
                  <a:pt x="20483" y="14788"/>
                </a:cubicBezTo>
                <a:cubicBezTo>
                  <a:pt x="20373" y="15089"/>
                  <a:pt x="20373" y="15089"/>
                  <a:pt x="20373" y="15089"/>
                </a:cubicBezTo>
                <a:cubicBezTo>
                  <a:pt x="20373" y="15089"/>
                  <a:pt x="20594" y="15452"/>
                  <a:pt x="20667" y="15527"/>
                </a:cubicBezTo>
                <a:cubicBezTo>
                  <a:pt x="20735" y="15527"/>
                  <a:pt x="20918" y="16054"/>
                  <a:pt x="20918" y="16054"/>
                </a:cubicBezTo>
                <a:lnTo>
                  <a:pt x="21102" y="15753"/>
                </a:lnTo>
                <a:close/>
                <a:moveTo>
                  <a:pt x="19975" y="14938"/>
                </a:moveTo>
                <a:lnTo>
                  <a:pt x="19975" y="14938"/>
                </a:lnTo>
                <a:cubicBezTo>
                  <a:pt x="19828" y="15164"/>
                  <a:pt x="19828" y="15164"/>
                  <a:pt x="19828" y="15164"/>
                </a:cubicBezTo>
                <a:cubicBezTo>
                  <a:pt x="20085" y="15227"/>
                  <a:pt x="20085" y="15227"/>
                  <a:pt x="20085" y="15227"/>
                </a:cubicBezTo>
                <a:cubicBezTo>
                  <a:pt x="20159" y="14863"/>
                  <a:pt x="20159" y="14863"/>
                  <a:pt x="20159" y="14863"/>
                </a:cubicBezTo>
                <a:lnTo>
                  <a:pt x="19975" y="14938"/>
                </a:lnTo>
                <a:close/>
                <a:moveTo>
                  <a:pt x="18266" y="8396"/>
                </a:moveTo>
                <a:lnTo>
                  <a:pt x="18266" y="8396"/>
                </a:lnTo>
                <a:cubicBezTo>
                  <a:pt x="18560" y="8396"/>
                  <a:pt x="18560" y="8396"/>
                  <a:pt x="18560" y="8396"/>
                </a:cubicBezTo>
                <a:cubicBezTo>
                  <a:pt x="18995" y="8396"/>
                  <a:pt x="18995" y="8396"/>
                  <a:pt x="18995" y="8396"/>
                </a:cubicBezTo>
                <a:cubicBezTo>
                  <a:pt x="19503" y="8396"/>
                  <a:pt x="19503" y="8396"/>
                  <a:pt x="19503" y="8396"/>
                </a:cubicBezTo>
                <a:cubicBezTo>
                  <a:pt x="19503" y="8396"/>
                  <a:pt x="19540" y="8096"/>
                  <a:pt x="19430" y="8020"/>
                </a:cubicBezTo>
                <a:cubicBezTo>
                  <a:pt x="19356" y="8020"/>
                  <a:pt x="19105" y="7807"/>
                  <a:pt x="19105" y="7807"/>
                </a:cubicBezTo>
                <a:cubicBezTo>
                  <a:pt x="18774" y="7883"/>
                  <a:pt x="18774" y="7883"/>
                  <a:pt x="18774" y="7883"/>
                </a:cubicBezTo>
                <a:cubicBezTo>
                  <a:pt x="18523" y="8020"/>
                  <a:pt x="18523" y="8020"/>
                  <a:pt x="18523" y="8020"/>
                </a:cubicBezTo>
                <a:lnTo>
                  <a:pt x="18266" y="8396"/>
                </a:lnTo>
                <a:close/>
                <a:moveTo>
                  <a:pt x="18597" y="10026"/>
                </a:moveTo>
                <a:lnTo>
                  <a:pt x="18597" y="10026"/>
                </a:lnTo>
                <a:cubicBezTo>
                  <a:pt x="18811" y="9888"/>
                  <a:pt x="18811" y="9888"/>
                  <a:pt x="18811" y="9888"/>
                </a:cubicBezTo>
                <a:cubicBezTo>
                  <a:pt x="19179" y="9813"/>
                  <a:pt x="19179" y="9813"/>
                  <a:pt x="19179" y="9813"/>
                </a:cubicBezTo>
                <a:cubicBezTo>
                  <a:pt x="19283" y="9512"/>
                  <a:pt x="19283" y="9512"/>
                  <a:pt x="19283" y="9512"/>
                </a:cubicBezTo>
                <a:cubicBezTo>
                  <a:pt x="19105" y="9211"/>
                  <a:pt x="19105" y="9211"/>
                  <a:pt x="19105" y="9211"/>
                </a:cubicBezTo>
                <a:cubicBezTo>
                  <a:pt x="19283" y="9136"/>
                  <a:pt x="19283" y="9136"/>
                  <a:pt x="19283" y="9136"/>
                </a:cubicBezTo>
                <a:cubicBezTo>
                  <a:pt x="19393" y="8848"/>
                  <a:pt x="19393" y="8848"/>
                  <a:pt x="19393" y="8848"/>
                </a:cubicBezTo>
                <a:cubicBezTo>
                  <a:pt x="19179" y="8848"/>
                  <a:pt x="19179" y="8848"/>
                  <a:pt x="19179" y="8848"/>
                </a:cubicBezTo>
                <a:cubicBezTo>
                  <a:pt x="18738" y="8848"/>
                  <a:pt x="18738" y="8848"/>
                  <a:pt x="18738" y="8848"/>
                </a:cubicBezTo>
                <a:cubicBezTo>
                  <a:pt x="18486" y="8998"/>
                  <a:pt x="18486" y="8998"/>
                  <a:pt x="18486" y="8998"/>
                </a:cubicBezTo>
                <a:cubicBezTo>
                  <a:pt x="18229" y="9286"/>
                  <a:pt x="18229" y="9286"/>
                  <a:pt x="18229" y="9286"/>
                </a:cubicBezTo>
                <a:cubicBezTo>
                  <a:pt x="18450" y="9963"/>
                  <a:pt x="18450" y="9963"/>
                  <a:pt x="18450" y="9963"/>
                </a:cubicBezTo>
                <a:lnTo>
                  <a:pt x="18597" y="10026"/>
                </a:lnTo>
                <a:close/>
                <a:moveTo>
                  <a:pt x="18015" y="9361"/>
                </a:moveTo>
                <a:lnTo>
                  <a:pt x="18015" y="9361"/>
                </a:lnTo>
                <a:cubicBezTo>
                  <a:pt x="17978" y="8910"/>
                  <a:pt x="17978" y="8910"/>
                  <a:pt x="17978" y="8910"/>
                </a:cubicBezTo>
                <a:cubicBezTo>
                  <a:pt x="17684" y="8697"/>
                  <a:pt x="17684" y="8697"/>
                  <a:pt x="17684" y="8697"/>
                </a:cubicBezTo>
                <a:cubicBezTo>
                  <a:pt x="17543" y="8697"/>
                  <a:pt x="17543" y="8697"/>
                  <a:pt x="17543" y="8697"/>
                </a:cubicBezTo>
                <a:cubicBezTo>
                  <a:pt x="17617" y="9061"/>
                  <a:pt x="17617" y="9061"/>
                  <a:pt x="17617" y="9061"/>
                </a:cubicBezTo>
                <a:cubicBezTo>
                  <a:pt x="17721" y="9286"/>
                  <a:pt x="17721" y="9286"/>
                  <a:pt x="17721" y="9286"/>
                </a:cubicBezTo>
                <a:lnTo>
                  <a:pt x="18015" y="9361"/>
                </a:lnTo>
                <a:close/>
                <a:moveTo>
                  <a:pt x="17647" y="11141"/>
                </a:moveTo>
                <a:lnTo>
                  <a:pt x="17647" y="11141"/>
                </a:lnTo>
                <a:cubicBezTo>
                  <a:pt x="17323" y="11367"/>
                  <a:pt x="17323" y="11367"/>
                  <a:pt x="17323" y="11367"/>
                </a:cubicBezTo>
                <a:cubicBezTo>
                  <a:pt x="17145" y="11893"/>
                  <a:pt x="17145" y="11893"/>
                  <a:pt x="17145" y="11893"/>
                </a:cubicBezTo>
                <a:cubicBezTo>
                  <a:pt x="16961" y="12181"/>
                  <a:pt x="16961" y="12181"/>
                  <a:pt x="16961" y="12181"/>
                </a:cubicBezTo>
                <a:cubicBezTo>
                  <a:pt x="16777" y="12632"/>
                  <a:pt x="16777" y="12632"/>
                  <a:pt x="16777" y="12632"/>
                </a:cubicBezTo>
                <a:cubicBezTo>
                  <a:pt x="16814" y="13008"/>
                  <a:pt x="16814" y="13008"/>
                  <a:pt x="16814" y="13008"/>
                </a:cubicBezTo>
                <a:cubicBezTo>
                  <a:pt x="17176" y="13084"/>
                  <a:pt x="17176" y="13084"/>
                  <a:pt x="17176" y="13084"/>
                </a:cubicBezTo>
                <a:cubicBezTo>
                  <a:pt x="17543" y="13221"/>
                  <a:pt x="17543" y="13221"/>
                  <a:pt x="17543" y="13221"/>
                </a:cubicBezTo>
                <a:cubicBezTo>
                  <a:pt x="17831" y="13159"/>
                  <a:pt x="17831" y="13159"/>
                  <a:pt x="17831" y="13159"/>
                </a:cubicBezTo>
                <a:cubicBezTo>
                  <a:pt x="18088" y="12933"/>
                  <a:pt x="18088" y="12933"/>
                  <a:pt x="18088" y="12933"/>
                </a:cubicBezTo>
                <a:cubicBezTo>
                  <a:pt x="18560" y="13084"/>
                  <a:pt x="18560" y="13084"/>
                  <a:pt x="18560" y="13084"/>
                </a:cubicBezTo>
                <a:cubicBezTo>
                  <a:pt x="18848" y="13084"/>
                  <a:pt x="18848" y="13084"/>
                  <a:pt x="18848" y="13084"/>
                </a:cubicBezTo>
                <a:cubicBezTo>
                  <a:pt x="18738" y="13297"/>
                  <a:pt x="18486" y="13297"/>
                  <a:pt x="18486" y="13297"/>
                </a:cubicBezTo>
                <a:cubicBezTo>
                  <a:pt x="18162" y="13297"/>
                  <a:pt x="18162" y="13297"/>
                  <a:pt x="18162" y="13297"/>
                </a:cubicBezTo>
                <a:cubicBezTo>
                  <a:pt x="17941" y="13522"/>
                  <a:pt x="17941" y="13522"/>
                  <a:pt x="17941" y="13522"/>
                </a:cubicBezTo>
                <a:cubicBezTo>
                  <a:pt x="17978" y="13898"/>
                  <a:pt x="17978" y="13898"/>
                  <a:pt x="17978" y="13898"/>
                </a:cubicBezTo>
                <a:cubicBezTo>
                  <a:pt x="18162" y="14049"/>
                  <a:pt x="18162" y="14049"/>
                  <a:pt x="18162" y="14049"/>
                </a:cubicBezTo>
                <a:cubicBezTo>
                  <a:pt x="18597" y="14049"/>
                  <a:pt x="18597" y="14049"/>
                  <a:pt x="18597" y="14049"/>
                </a:cubicBezTo>
                <a:cubicBezTo>
                  <a:pt x="19032" y="13748"/>
                  <a:pt x="19032" y="13748"/>
                  <a:pt x="19032" y="13748"/>
                </a:cubicBezTo>
                <a:cubicBezTo>
                  <a:pt x="19320" y="13297"/>
                  <a:pt x="19320" y="13297"/>
                  <a:pt x="19320" y="13297"/>
                </a:cubicBezTo>
                <a:cubicBezTo>
                  <a:pt x="19650" y="13221"/>
                  <a:pt x="19650" y="13221"/>
                  <a:pt x="19650" y="13221"/>
                </a:cubicBezTo>
                <a:cubicBezTo>
                  <a:pt x="20049" y="13221"/>
                  <a:pt x="20049" y="13221"/>
                  <a:pt x="20049" y="13221"/>
                </a:cubicBezTo>
                <a:cubicBezTo>
                  <a:pt x="20483" y="13221"/>
                  <a:pt x="20483" y="13221"/>
                  <a:pt x="20483" y="13221"/>
                </a:cubicBezTo>
                <a:cubicBezTo>
                  <a:pt x="20630" y="12858"/>
                  <a:pt x="20630" y="12858"/>
                  <a:pt x="20630" y="12858"/>
                </a:cubicBezTo>
                <a:cubicBezTo>
                  <a:pt x="20735" y="12043"/>
                  <a:pt x="20735" y="12043"/>
                  <a:pt x="20735" y="12043"/>
                </a:cubicBezTo>
                <a:cubicBezTo>
                  <a:pt x="20594" y="11818"/>
                  <a:pt x="20594" y="11818"/>
                  <a:pt x="20594" y="11818"/>
                </a:cubicBezTo>
                <a:cubicBezTo>
                  <a:pt x="20410" y="11818"/>
                  <a:pt x="20410" y="11818"/>
                  <a:pt x="20410" y="11818"/>
                </a:cubicBezTo>
                <a:cubicBezTo>
                  <a:pt x="20373" y="12106"/>
                  <a:pt x="20373" y="12106"/>
                  <a:pt x="20373" y="12106"/>
                </a:cubicBezTo>
                <a:cubicBezTo>
                  <a:pt x="20122" y="11968"/>
                  <a:pt x="20122" y="11968"/>
                  <a:pt x="20122" y="11968"/>
                </a:cubicBezTo>
                <a:cubicBezTo>
                  <a:pt x="19828" y="11442"/>
                  <a:pt x="19828" y="11442"/>
                  <a:pt x="19828" y="11442"/>
                </a:cubicBezTo>
                <a:cubicBezTo>
                  <a:pt x="19828" y="11078"/>
                  <a:pt x="19828" y="11078"/>
                  <a:pt x="19828" y="11078"/>
                </a:cubicBezTo>
                <a:cubicBezTo>
                  <a:pt x="19718" y="10702"/>
                  <a:pt x="19718" y="10702"/>
                  <a:pt x="19718" y="10702"/>
                </a:cubicBezTo>
                <a:cubicBezTo>
                  <a:pt x="19467" y="10702"/>
                  <a:pt x="19467" y="10702"/>
                  <a:pt x="19467" y="10702"/>
                </a:cubicBezTo>
                <a:cubicBezTo>
                  <a:pt x="19356" y="10928"/>
                  <a:pt x="19356" y="10928"/>
                  <a:pt x="19356" y="10928"/>
                </a:cubicBezTo>
                <a:cubicBezTo>
                  <a:pt x="19179" y="10991"/>
                  <a:pt x="19179" y="10991"/>
                  <a:pt x="19179" y="10991"/>
                </a:cubicBezTo>
                <a:cubicBezTo>
                  <a:pt x="19179" y="11291"/>
                  <a:pt x="19179" y="11291"/>
                  <a:pt x="19179" y="11291"/>
                </a:cubicBezTo>
                <a:cubicBezTo>
                  <a:pt x="19393" y="11592"/>
                  <a:pt x="19393" y="11592"/>
                  <a:pt x="19393" y="11592"/>
                </a:cubicBezTo>
                <a:cubicBezTo>
                  <a:pt x="19393" y="11893"/>
                  <a:pt x="19356" y="12106"/>
                  <a:pt x="19356" y="12106"/>
                </a:cubicBezTo>
                <a:cubicBezTo>
                  <a:pt x="19614" y="12181"/>
                  <a:pt x="19614" y="12181"/>
                  <a:pt x="19614" y="12181"/>
                </a:cubicBezTo>
                <a:cubicBezTo>
                  <a:pt x="19614" y="12181"/>
                  <a:pt x="19681" y="12482"/>
                  <a:pt x="19614" y="12482"/>
                </a:cubicBezTo>
                <a:cubicBezTo>
                  <a:pt x="19540" y="12557"/>
                  <a:pt x="19393" y="12557"/>
                  <a:pt x="19393" y="12557"/>
                </a:cubicBezTo>
                <a:cubicBezTo>
                  <a:pt x="19032" y="12557"/>
                  <a:pt x="19032" y="12557"/>
                  <a:pt x="19032" y="12557"/>
                </a:cubicBezTo>
                <a:cubicBezTo>
                  <a:pt x="18811" y="12256"/>
                  <a:pt x="18811" y="12256"/>
                  <a:pt x="18811" y="12256"/>
                </a:cubicBezTo>
                <a:cubicBezTo>
                  <a:pt x="18597" y="11667"/>
                  <a:pt x="18597" y="11667"/>
                  <a:pt x="18597" y="11667"/>
                </a:cubicBezTo>
                <a:cubicBezTo>
                  <a:pt x="18303" y="11442"/>
                  <a:pt x="18303" y="11442"/>
                  <a:pt x="18303" y="11442"/>
                </a:cubicBezTo>
                <a:cubicBezTo>
                  <a:pt x="18088" y="11442"/>
                  <a:pt x="18088" y="11442"/>
                  <a:pt x="18088" y="11442"/>
                </a:cubicBezTo>
                <a:cubicBezTo>
                  <a:pt x="17831" y="11216"/>
                  <a:pt x="17831" y="11216"/>
                  <a:pt x="17831" y="11216"/>
                </a:cubicBezTo>
                <a:lnTo>
                  <a:pt x="17647" y="11141"/>
                </a:lnTo>
                <a:close/>
                <a:moveTo>
                  <a:pt x="17758" y="10477"/>
                </a:moveTo>
                <a:lnTo>
                  <a:pt x="17758" y="10477"/>
                </a:lnTo>
                <a:cubicBezTo>
                  <a:pt x="17794" y="10778"/>
                  <a:pt x="17794" y="10778"/>
                  <a:pt x="17794" y="10778"/>
                </a:cubicBezTo>
                <a:cubicBezTo>
                  <a:pt x="18162" y="10853"/>
                  <a:pt x="18162" y="10853"/>
                  <a:pt x="18162" y="10853"/>
                </a:cubicBezTo>
                <a:cubicBezTo>
                  <a:pt x="18162" y="10477"/>
                  <a:pt x="18162" y="10477"/>
                  <a:pt x="18162" y="10477"/>
                </a:cubicBezTo>
                <a:cubicBezTo>
                  <a:pt x="18162" y="10477"/>
                  <a:pt x="17758" y="10627"/>
                  <a:pt x="17758" y="10477"/>
                </a:cubicBezTo>
                <a:close/>
                <a:moveTo>
                  <a:pt x="16343" y="11968"/>
                </a:moveTo>
                <a:lnTo>
                  <a:pt x="16343" y="11968"/>
                </a:lnTo>
                <a:cubicBezTo>
                  <a:pt x="16196" y="12407"/>
                  <a:pt x="16196" y="12407"/>
                  <a:pt x="16196" y="12407"/>
                </a:cubicBezTo>
                <a:cubicBezTo>
                  <a:pt x="16526" y="12557"/>
                  <a:pt x="16526" y="12557"/>
                  <a:pt x="16526" y="12557"/>
                </a:cubicBezTo>
                <a:cubicBezTo>
                  <a:pt x="16667" y="11818"/>
                  <a:pt x="16667" y="11818"/>
                  <a:pt x="16667" y="11818"/>
                </a:cubicBezTo>
                <a:lnTo>
                  <a:pt x="16343" y="11968"/>
                </a:lnTo>
                <a:close/>
                <a:moveTo>
                  <a:pt x="16924" y="11078"/>
                </a:moveTo>
                <a:lnTo>
                  <a:pt x="16924" y="11078"/>
                </a:lnTo>
                <a:cubicBezTo>
                  <a:pt x="17212" y="10928"/>
                  <a:pt x="17212" y="10928"/>
                  <a:pt x="17212" y="10928"/>
                </a:cubicBezTo>
                <a:cubicBezTo>
                  <a:pt x="17286" y="10176"/>
                  <a:pt x="17286" y="10176"/>
                  <a:pt x="17286" y="10176"/>
                </a:cubicBezTo>
                <a:cubicBezTo>
                  <a:pt x="17396" y="9737"/>
                  <a:pt x="17396" y="9737"/>
                  <a:pt x="17396" y="9737"/>
                </a:cubicBezTo>
                <a:cubicBezTo>
                  <a:pt x="17035" y="9587"/>
                  <a:pt x="17035" y="9587"/>
                  <a:pt x="17035" y="9587"/>
                </a:cubicBezTo>
                <a:cubicBezTo>
                  <a:pt x="16814" y="9963"/>
                  <a:pt x="16814" y="9963"/>
                  <a:pt x="16814" y="9963"/>
                </a:cubicBezTo>
                <a:cubicBezTo>
                  <a:pt x="16416" y="9963"/>
                  <a:pt x="16416" y="9963"/>
                  <a:pt x="16416" y="9963"/>
                </a:cubicBezTo>
                <a:cubicBezTo>
                  <a:pt x="16159" y="9888"/>
                  <a:pt x="16159" y="9888"/>
                  <a:pt x="16159" y="9888"/>
                </a:cubicBezTo>
                <a:cubicBezTo>
                  <a:pt x="16159" y="9888"/>
                  <a:pt x="15981" y="10477"/>
                  <a:pt x="15908" y="10627"/>
                </a:cubicBezTo>
                <a:cubicBezTo>
                  <a:pt x="15871" y="10778"/>
                  <a:pt x="15650" y="11141"/>
                  <a:pt x="15650" y="11141"/>
                </a:cubicBezTo>
                <a:cubicBezTo>
                  <a:pt x="15326" y="11141"/>
                  <a:pt x="15326" y="11141"/>
                  <a:pt x="15326" y="11141"/>
                </a:cubicBezTo>
                <a:cubicBezTo>
                  <a:pt x="15038" y="11442"/>
                  <a:pt x="15038" y="11442"/>
                  <a:pt x="15038" y="11442"/>
                </a:cubicBezTo>
                <a:cubicBezTo>
                  <a:pt x="15179" y="11893"/>
                  <a:pt x="15179" y="11893"/>
                  <a:pt x="15179" y="11893"/>
                </a:cubicBezTo>
                <a:cubicBezTo>
                  <a:pt x="15509" y="12106"/>
                  <a:pt x="15509" y="12106"/>
                  <a:pt x="15509" y="12106"/>
                </a:cubicBezTo>
                <a:cubicBezTo>
                  <a:pt x="15650" y="11743"/>
                  <a:pt x="15650" y="11743"/>
                  <a:pt x="15650" y="11743"/>
                </a:cubicBezTo>
                <a:cubicBezTo>
                  <a:pt x="15871" y="12043"/>
                  <a:pt x="15871" y="12043"/>
                  <a:pt x="15871" y="12043"/>
                </a:cubicBezTo>
                <a:cubicBezTo>
                  <a:pt x="16055" y="11818"/>
                  <a:pt x="16055" y="11818"/>
                  <a:pt x="16055" y="11818"/>
                </a:cubicBezTo>
                <a:cubicBezTo>
                  <a:pt x="16085" y="11517"/>
                  <a:pt x="16085" y="11517"/>
                  <a:pt x="16085" y="11517"/>
                </a:cubicBezTo>
                <a:cubicBezTo>
                  <a:pt x="16306" y="11517"/>
                  <a:pt x="16306" y="11517"/>
                  <a:pt x="16306" y="11517"/>
                </a:cubicBezTo>
                <a:cubicBezTo>
                  <a:pt x="16379" y="11078"/>
                  <a:pt x="16379" y="11078"/>
                  <a:pt x="16379" y="11078"/>
                </a:cubicBezTo>
                <a:cubicBezTo>
                  <a:pt x="16600" y="10778"/>
                  <a:pt x="16600" y="10778"/>
                  <a:pt x="16600" y="10778"/>
                </a:cubicBezTo>
                <a:cubicBezTo>
                  <a:pt x="16741" y="11216"/>
                  <a:pt x="16741" y="11216"/>
                  <a:pt x="16741" y="11216"/>
                </a:cubicBezTo>
                <a:lnTo>
                  <a:pt x="16924" y="11078"/>
                </a:lnTo>
                <a:close/>
                <a:moveTo>
                  <a:pt x="17145" y="20440"/>
                </a:moveTo>
                <a:lnTo>
                  <a:pt x="17145" y="20440"/>
                </a:lnTo>
                <a:cubicBezTo>
                  <a:pt x="17617" y="20503"/>
                  <a:pt x="17617" y="20503"/>
                  <a:pt x="17617" y="20503"/>
                </a:cubicBezTo>
                <a:cubicBezTo>
                  <a:pt x="17978" y="20503"/>
                  <a:pt x="17978" y="20503"/>
                  <a:pt x="17978" y="20503"/>
                </a:cubicBezTo>
                <a:cubicBezTo>
                  <a:pt x="18162" y="21180"/>
                  <a:pt x="18162" y="21180"/>
                  <a:pt x="18162" y="21180"/>
                </a:cubicBezTo>
                <a:cubicBezTo>
                  <a:pt x="18413" y="21480"/>
                  <a:pt x="18413" y="21480"/>
                  <a:pt x="18413" y="21480"/>
                </a:cubicBezTo>
                <a:cubicBezTo>
                  <a:pt x="18885" y="21480"/>
                  <a:pt x="18885" y="21480"/>
                  <a:pt x="18885" y="21480"/>
                </a:cubicBezTo>
                <a:cubicBezTo>
                  <a:pt x="19320" y="21405"/>
                  <a:pt x="19320" y="21405"/>
                  <a:pt x="19320" y="21405"/>
                </a:cubicBezTo>
                <a:cubicBezTo>
                  <a:pt x="19614" y="21104"/>
                  <a:pt x="19614" y="21104"/>
                  <a:pt x="19614" y="21104"/>
                </a:cubicBezTo>
                <a:cubicBezTo>
                  <a:pt x="19938" y="20879"/>
                  <a:pt x="19938" y="20879"/>
                  <a:pt x="19938" y="20879"/>
                </a:cubicBezTo>
                <a:cubicBezTo>
                  <a:pt x="20226" y="20578"/>
                  <a:pt x="20226" y="20578"/>
                  <a:pt x="20226" y="20578"/>
                </a:cubicBezTo>
                <a:cubicBezTo>
                  <a:pt x="20410" y="20365"/>
                  <a:pt x="20410" y="20365"/>
                  <a:pt x="20410" y="20365"/>
                </a:cubicBezTo>
                <a:cubicBezTo>
                  <a:pt x="20557" y="20578"/>
                  <a:pt x="20557" y="20578"/>
                  <a:pt x="20557" y="20578"/>
                </a:cubicBezTo>
                <a:cubicBezTo>
                  <a:pt x="20735" y="20503"/>
                  <a:pt x="20735" y="20503"/>
                  <a:pt x="20735" y="20503"/>
                </a:cubicBezTo>
                <a:cubicBezTo>
                  <a:pt x="21243" y="21029"/>
                  <a:pt x="21243" y="21029"/>
                  <a:pt x="21243" y="21029"/>
                </a:cubicBezTo>
                <a:cubicBezTo>
                  <a:pt x="21574" y="21029"/>
                  <a:pt x="21574" y="21029"/>
                  <a:pt x="21574" y="21029"/>
                </a:cubicBezTo>
                <a:cubicBezTo>
                  <a:pt x="21862" y="20954"/>
                  <a:pt x="21862" y="20954"/>
                  <a:pt x="21862" y="20954"/>
                </a:cubicBezTo>
                <a:cubicBezTo>
                  <a:pt x="21972" y="20503"/>
                  <a:pt x="21972" y="20503"/>
                  <a:pt x="21972" y="20503"/>
                </a:cubicBezTo>
                <a:cubicBezTo>
                  <a:pt x="21751" y="20139"/>
                  <a:pt x="21751" y="20139"/>
                  <a:pt x="21751" y="20139"/>
                </a:cubicBezTo>
                <a:cubicBezTo>
                  <a:pt x="21935" y="20064"/>
                  <a:pt x="21935" y="20064"/>
                  <a:pt x="21935" y="20064"/>
                </a:cubicBezTo>
                <a:cubicBezTo>
                  <a:pt x="22229" y="19989"/>
                  <a:pt x="22229" y="19989"/>
                  <a:pt x="22229" y="19989"/>
                </a:cubicBezTo>
                <a:cubicBezTo>
                  <a:pt x="22297" y="19688"/>
                  <a:pt x="22297" y="19688"/>
                  <a:pt x="22297" y="19688"/>
                </a:cubicBezTo>
                <a:cubicBezTo>
                  <a:pt x="22009" y="19325"/>
                  <a:pt x="22009" y="19325"/>
                  <a:pt x="22009" y="19325"/>
                </a:cubicBezTo>
                <a:cubicBezTo>
                  <a:pt x="21427" y="18874"/>
                  <a:pt x="21427" y="18874"/>
                  <a:pt x="21427" y="18874"/>
                </a:cubicBezTo>
                <a:cubicBezTo>
                  <a:pt x="21139" y="18285"/>
                  <a:pt x="21139" y="18285"/>
                  <a:pt x="21139" y="18285"/>
                </a:cubicBezTo>
                <a:cubicBezTo>
                  <a:pt x="21206" y="17683"/>
                  <a:pt x="21206" y="17683"/>
                  <a:pt x="21206" y="17683"/>
                </a:cubicBezTo>
                <a:cubicBezTo>
                  <a:pt x="20918" y="17320"/>
                  <a:pt x="20918" y="17320"/>
                  <a:pt x="20918" y="17320"/>
                </a:cubicBezTo>
                <a:cubicBezTo>
                  <a:pt x="20882" y="16492"/>
                  <a:pt x="20882" y="16492"/>
                  <a:pt x="20882" y="16492"/>
                </a:cubicBezTo>
                <a:cubicBezTo>
                  <a:pt x="20667" y="15903"/>
                  <a:pt x="20667" y="15903"/>
                  <a:pt x="20667" y="15903"/>
                </a:cubicBezTo>
                <a:cubicBezTo>
                  <a:pt x="20300" y="15603"/>
                  <a:pt x="20300" y="15603"/>
                  <a:pt x="20300" y="15603"/>
                </a:cubicBezTo>
                <a:cubicBezTo>
                  <a:pt x="19975" y="15603"/>
                  <a:pt x="19975" y="15603"/>
                  <a:pt x="19975" y="15603"/>
                </a:cubicBezTo>
                <a:cubicBezTo>
                  <a:pt x="19975" y="16204"/>
                  <a:pt x="19975" y="16204"/>
                  <a:pt x="19975" y="16204"/>
                </a:cubicBezTo>
                <a:cubicBezTo>
                  <a:pt x="20012" y="16643"/>
                  <a:pt x="20012" y="16643"/>
                  <a:pt x="20012" y="16643"/>
                </a:cubicBezTo>
                <a:cubicBezTo>
                  <a:pt x="20196" y="17244"/>
                  <a:pt x="20196" y="17244"/>
                  <a:pt x="20196" y="17244"/>
                </a:cubicBezTo>
                <a:cubicBezTo>
                  <a:pt x="20085" y="17457"/>
                  <a:pt x="20085" y="17457"/>
                  <a:pt x="20085" y="17457"/>
                </a:cubicBezTo>
                <a:cubicBezTo>
                  <a:pt x="19938" y="17457"/>
                  <a:pt x="19938" y="17457"/>
                  <a:pt x="19938" y="17457"/>
                </a:cubicBezTo>
                <a:cubicBezTo>
                  <a:pt x="19791" y="17169"/>
                  <a:pt x="19791" y="17169"/>
                  <a:pt x="19791" y="17169"/>
                </a:cubicBezTo>
                <a:cubicBezTo>
                  <a:pt x="19754" y="16793"/>
                  <a:pt x="19754" y="16793"/>
                  <a:pt x="19754" y="16793"/>
                </a:cubicBezTo>
                <a:cubicBezTo>
                  <a:pt x="19681" y="16417"/>
                  <a:pt x="19681" y="16417"/>
                  <a:pt x="19681" y="16417"/>
                </a:cubicBezTo>
                <a:cubicBezTo>
                  <a:pt x="19430" y="15828"/>
                  <a:pt x="19430" y="15828"/>
                  <a:pt x="19430" y="15828"/>
                </a:cubicBezTo>
                <a:cubicBezTo>
                  <a:pt x="19142" y="15828"/>
                  <a:pt x="19142" y="15828"/>
                  <a:pt x="19142" y="15828"/>
                </a:cubicBezTo>
                <a:cubicBezTo>
                  <a:pt x="19209" y="16204"/>
                  <a:pt x="19209" y="16204"/>
                  <a:pt x="19209" y="16204"/>
                </a:cubicBezTo>
                <a:cubicBezTo>
                  <a:pt x="19320" y="16492"/>
                  <a:pt x="19320" y="16492"/>
                  <a:pt x="19320" y="16492"/>
                </a:cubicBezTo>
                <a:cubicBezTo>
                  <a:pt x="19032" y="16492"/>
                  <a:pt x="19032" y="16492"/>
                  <a:pt x="19032" y="16492"/>
                </a:cubicBezTo>
                <a:cubicBezTo>
                  <a:pt x="19032" y="16793"/>
                  <a:pt x="19032" y="16793"/>
                  <a:pt x="19032" y="16793"/>
                </a:cubicBezTo>
                <a:cubicBezTo>
                  <a:pt x="18774" y="16868"/>
                  <a:pt x="18774" y="16868"/>
                  <a:pt x="18774" y="16868"/>
                </a:cubicBezTo>
                <a:cubicBezTo>
                  <a:pt x="18811" y="16568"/>
                  <a:pt x="18811" y="16568"/>
                  <a:pt x="18811" y="16568"/>
                </a:cubicBezTo>
                <a:cubicBezTo>
                  <a:pt x="18885" y="16129"/>
                  <a:pt x="18885" y="16129"/>
                  <a:pt x="18885" y="16129"/>
                </a:cubicBezTo>
                <a:cubicBezTo>
                  <a:pt x="18664" y="16129"/>
                  <a:pt x="18664" y="16129"/>
                  <a:pt x="18664" y="16129"/>
                </a:cubicBezTo>
                <a:cubicBezTo>
                  <a:pt x="18413" y="15903"/>
                  <a:pt x="18413" y="15903"/>
                  <a:pt x="18413" y="15903"/>
                </a:cubicBezTo>
                <a:cubicBezTo>
                  <a:pt x="18162" y="15979"/>
                  <a:pt x="18162" y="15979"/>
                  <a:pt x="18162" y="15979"/>
                </a:cubicBezTo>
                <a:cubicBezTo>
                  <a:pt x="18119" y="16342"/>
                  <a:pt x="18119" y="16342"/>
                  <a:pt x="18119" y="16342"/>
                </a:cubicBezTo>
                <a:cubicBezTo>
                  <a:pt x="17905" y="16279"/>
                  <a:pt x="17905" y="16279"/>
                  <a:pt x="17905" y="16279"/>
                </a:cubicBezTo>
                <a:cubicBezTo>
                  <a:pt x="17978" y="16054"/>
                  <a:pt x="17978" y="16054"/>
                  <a:pt x="17978" y="16054"/>
                </a:cubicBezTo>
                <a:cubicBezTo>
                  <a:pt x="17905" y="15527"/>
                  <a:pt x="17905" y="15527"/>
                  <a:pt x="17905" y="15527"/>
                </a:cubicBezTo>
                <a:cubicBezTo>
                  <a:pt x="17758" y="15452"/>
                  <a:pt x="17758" y="15452"/>
                  <a:pt x="17758" y="15452"/>
                </a:cubicBezTo>
                <a:cubicBezTo>
                  <a:pt x="17470" y="15452"/>
                  <a:pt x="17470" y="15452"/>
                  <a:pt x="17470" y="15452"/>
                </a:cubicBezTo>
                <a:cubicBezTo>
                  <a:pt x="17249" y="15828"/>
                  <a:pt x="17249" y="15828"/>
                  <a:pt x="17249" y="15828"/>
                </a:cubicBezTo>
                <a:cubicBezTo>
                  <a:pt x="17035" y="15979"/>
                  <a:pt x="17035" y="15979"/>
                  <a:pt x="17035" y="15979"/>
                </a:cubicBezTo>
                <a:cubicBezTo>
                  <a:pt x="16741" y="16129"/>
                  <a:pt x="16741" y="16129"/>
                  <a:pt x="16741" y="16129"/>
                </a:cubicBezTo>
                <a:cubicBezTo>
                  <a:pt x="16526" y="16417"/>
                  <a:pt x="16526" y="16417"/>
                  <a:pt x="16526" y="16417"/>
                </a:cubicBezTo>
                <a:cubicBezTo>
                  <a:pt x="16563" y="16944"/>
                  <a:pt x="16563" y="16944"/>
                  <a:pt x="16563" y="16944"/>
                </a:cubicBezTo>
                <a:cubicBezTo>
                  <a:pt x="16269" y="17320"/>
                  <a:pt x="16269" y="17320"/>
                  <a:pt x="16269" y="17320"/>
                </a:cubicBezTo>
                <a:cubicBezTo>
                  <a:pt x="16269" y="17608"/>
                  <a:pt x="16269" y="17608"/>
                  <a:pt x="16269" y="17608"/>
                </a:cubicBezTo>
                <a:cubicBezTo>
                  <a:pt x="16490" y="17608"/>
                  <a:pt x="16490" y="17608"/>
                  <a:pt x="16490" y="17608"/>
                </a:cubicBezTo>
                <a:cubicBezTo>
                  <a:pt x="16630" y="17833"/>
                  <a:pt x="16630" y="17833"/>
                  <a:pt x="16630" y="17833"/>
                </a:cubicBezTo>
                <a:cubicBezTo>
                  <a:pt x="16888" y="17683"/>
                  <a:pt x="16888" y="17683"/>
                  <a:pt x="16888" y="17683"/>
                </a:cubicBezTo>
                <a:cubicBezTo>
                  <a:pt x="17212" y="17608"/>
                  <a:pt x="17212" y="17608"/>
                  <a:pt x="17212" y="17608"/>
                </a:cubicBezTo>
                <a:cubicBezTo>
                  <a:pt x="17433" y="17909"/>
                  <a:pt x="17433" y="17909"/>
                  <a:pt x="17433" y="17909"/>
                </a:cubicBezTo>
                <a:cubicBezTo>
                  <a:pt x="17102" y="18134"/>
                  <a:pt x="17102" y="18134"/>
                  <a:pt x="17102" y="18134"/>
                </a:cubicBezTo>
                <a:cubicBezTo>
                  <a:pt x="16814" y="18285"/>
                  <a:pt x="16814" y="18285"/>
                  <a:pt x="16814" y="18285"/>
                </a:cubicBezTo>
                <a:cubicBezTo>
                  <a:pt x="16667" y="18573"/>
                  <a:pt x="16667" y="18573"/>
                  <a:pt x="16667" y="18573"/>
                </a:cubicBezTo>
                <a:cubicBezTo>
                  <a:pt x="17071" y="18874"/>
                  <a:pt x="17071" y="18874"/>
                  <a:pt x="17071" y="18874"/>
                </a:cubicBezTo>
                <a:cubicBezTo>
                  <a:pt x="17433" y="18874"/>
                  <a:pt x="17433" y="18874"/>
                  <a:pt x="17433" y="18874"/>
                </a:cubicBezTo>
                <a:cubicBezTo>
                  <a:pt x="17868" y="18798"/>
                  <a:pt x="17868" y="18798"/>
                  <a:pt x="17868" y="18798"/>
                </a:cubicBezTo>
                <a:cubicBezTo>
                  <a:pt x="18229" y="18798"/>
                  <a:pt x="18229" y="18798"/>
                  <a:pt x="18229" y="18798"/>
                </a:cubicBezTo>
                <a:cubicBezTo>
                  <a:pt x="18229" y="18798"/>
                  <a:pt x="18450" y="19024"/>
                  <a:pt x="18523" y="19024"/>
                </a:cubicBezTo>
                <a:cubicBezTo>
                  <a:pt x="18597" y="19099"/>
                  <a:pt x="18486" y="19400"/>
                  <a:pt x="18486" y="19400"/>
                </a:cubicBezTo>
                <a:cubicBezTo>
                  <a:pt x="17868" y="19400"/>
                  <a:pt x="17868" y="19400"/>
                  <a:pt x="17868" y="19400"/>
                </a:cubicBezTo>
                <a:cubicBezTo>
                  <a:pt x="17323" y="19400"/>
                  <a:pt x="17323" y="19400"/>
                  <a:pt x="17323" y="19400"/>
                </a:cubicBezTo>
                <a:cubicBezTo>
                  <a:pt x="16924" y="19688"/>
                  <a:pt x="16924" y="19688"/>
                  <a:pt x="16924" y="19688"/>
                </a:cubicBezTo>
                <a:lnTo>
                  <a:pt x="17145" y="20440"/>
                </a:lnTo>
                <a:close/>
                <a:moveTo>
                  <a:pt x="20085" y="21844"/>
                </a:moveTo>
                <a:lnTo>
                  <a:pt x="20085" y="21844"/>
                </a:lnTo>
                <a:cubicBezTo>
                  <a:pt x="20373" y="21556"/>
                  <a:pt x="20373" y="21556"/>
                  <a:pt x="20373" y="21556"/>
                </a:cubicBezTo>
                <a:cubicBezTo>
                  <a:pt x="20630" y="21480"/>
                  <a:pt x="20630" y="21480"/>
                  <a:pt x="20630" y="21480"/>
                </a:cubicBezTo>
                <a:cubicBezTo>
                  <a:pt x="20667" y="20954"/>
                  <a:pt x="20667" y="20954"/>
                  <a:pt x="20667" y="20954"/>
                </a:cubicBezTo>
                <a:cubicBezTo>
                  <a:pt x="20196" y="21255"/>
                  <a:pt x="20196" y="21255"/>
                  <a:pt x="20196" y="21255"/>
                </a:cubicBezTo>
                <a:cubicBezTo>
                  <a:pt x="19718" y="21693"/>
                  <a:pt x="19718" y="21693"/>
                  <a:pt x="19718" y="21693"/>
                </a:cubicBezTo>
                <a:lnTo>
                  <a:pt x="20085" y="21844"/>
                </a:lnTo>
                <a:close/>
                <a:moveTo>
                  <a:pt x="15215" y="17984"/>
                </a:moveTo>
                <a:lnTo>
                  <a:pt x="15215" y="17984"/>
                </a:lnTo>
                <a:cubicBezTo>
                  <a:pt x="15583" y="17984"/>
                  <a:pt x="15583" y="17984"/>
                  <a:pt x="15583" y="17984"/>
                </a:cubicBezTo>
                <a:cubicBezTo>
                  <a:pt x="15797" y="17608"/>
                  <a:pt x="15797" y="17608"/>
                  <a:pt x="15797" y="17608"/>
                </a:cubicBezTo>
                <a:cubicBezTo>
                  <a:pt x="15871" y="16944"/>
                  <a:pt x="15871" y="16944"/>
                  <a:pt x="15871" y="16944"/>
                </a:cubicBezTo>
                <a:cubicBezTo>
                  <a:pt x="15871" y="16944"/>
                  <a:pt x="16196" y="16643"/>
                  <a:pt x="16196" y="16492"/>
                </a:cubicBezTo>
                <a:cubicBezTo>
                  <a:pt x="16232" y="16342"/>
                  <a:pt x="16453" y="16054"/>
                  <a:pt x="16453" y="16054"/>
                </a:cubicBezTo>
                <a:cubicBezTo>
                  <a:pt x="17071" y="15527"/>
                  <a:pt x="17071" y="15527"/>
                  <a:pt x="17071" y="15527"/>
                </a:cubicBezTo>
                <a:cubicBezTo>
                  <a:pt x="17470" y="15302"/>
                  <a:pt x="17470" y="15302"/>
                  <a:pt x="17470" y="15302"/>
                </a:cubicBezTo>
                <a:cubicBezTo>
                  <a:pt x="17433" y="14863"/>
                  <a:pt x="17433" y="14863"/>
                  <a:pt x="17433" y="14863"/>
                </a:cubicBezTo>
                <a:cubicBezTo>
                  <a:pt x="16924" y="14262"/>
                  <a:pt x="16924" y="14262"/>
                  <a:pt x="16924" y="14262"/>
                </a:cubicBezTo>
                <a:cubicBezTo>
                  <a:pt x="16667" y="14186"/>
                  <a:pt x="16667" y="14186"/>
                  <a:pt x="16667" y="14186"/>
                </a:cubicBezTo>
                <a:cubicBezTo>
                  <a:pt x="16306" y="14487"/>
                  <a:pt x="16306" y="14487"/>
                  <a:pt x="16306" y="14487"/>
                </a:cubicBezTo>
                <a:cubicBezTo>
                  <a:pt x="15944" y="14186"/>
                  <a:pt x="15944" y="14186"/>
                  <a:pt x="15944" y="14186"/>
                </a:cubicBezTo>
                <a:cubicBezTo>
                  <a:pt x="15546" y="13898"/>
                  <a:pt x="15546" y="13898"/>
                  <a:pt x="15546" y="13898"/>
                </a:cubicBezTo>
                <a:cubicBezTo>
                  <a:pt x="15068" y="13898"/>
                  <a:pt x="15068" y="13898"/>
                  <a:pt x="15068" y="13898"/>
                </a:cubicBezTo>
                <a:cubicBezTo>
                  <a:pt x="14456" y="13973"/>
                  <a:pt x="14456" y="13973"/>
                  <a:pt x="14456" y="13973"/>
                </a:cubicBezTo>
                <a:cubicBezTo>
                  <a:pt x="14456" y="14337"/>
                  <a:pt x="14456" y="14337"/>
                  <a:pt x="14456" y="14337"/>
                </a:cubicBezTo>
                <a:cubicBezTo>
                  <a:pt x="14566" y="14938"/>
                  <a:pt x="14566" y="14938"/>
                  <a:pt x="14566" y="14938"/>
                </a:cubicBezTo>
                <a:cubicBezTo>
                  <a:pt x="14456" y="15903"/>
                  <a:pt x="14456" y="15903"/>
                  <a:pt x="14456" y="15903"/>
                </a:cubicBezTo>
                <a:cubicBezTo>
                  <a:pt x="13947" y="17169"/>
                  <a:pt x="13947" y="17169"/>
                  <a:pt x="13947" y="17169"/>
                </a:cubicBezTo>
                <a:cubicBezTo>
                  <a:pt x="14566" y="17533"/>
                  <a:pt x="14566" y="17533"/>
                  <a:pt x="14566" y="17533"/>
                </a:cubicBezTo>
                <a:cubicBezTo>
                  <a:pt x="14891" y="18498"/>
                  <a:pt x="14891" y="18498"/>
                  <a:pt x="14891" y="18498"/>
                </a:cubicBezTo>
                <a:lnTo>
                  <a:pt x="15215" y="17984"/>
                </a:lnTo>
                <a:close/>
                <a:moveTo>
                  <a:pt x="655" y="30905"/>
                </a:moveTo>
                <a:lnTo>
                  <a:pt x="655" y="30905"/>
                </a:lnTo>
                <a:cubicBezTo>
                  <a:pt x="545" y="30391"/>
                  <a:pt x="545" y="30391"/>
                  <a:pt x="545" y="30391"/>
                </a:cubicBezTo>
                <a:cubicBezTo>
                  <a:pt x="251" y="30391"/>
                  <a:pt x="251" y="30391"/>
                  <a:pt x="251" y="30391"/>
                </a:cubicBezTo>
                <a:cubicBezTo>
                  <a:pt x="147" y="30617"/>
                  <a:pt x="147" y="30617"/>
                  <a:pt x="147" y="30617"/>
                </a:cubicBezTo>
                <a:cubicBezTo>
                  <a:pt x="183" y="31055"/>
                  <a:pt x="183" y="31055"/>
                  <a:pt x="183" y="31055"/>
                </a:cubicBezTo>
                <a:cubicBezTo>
                  <a:pt x="508" y="31055"/>
                  <a:pt x="508" y="31055"/>
                  <a:pt x="508" y="31055"/>
                </a:cubicBezTo>
                <a:lnTo>
                  <a:pt x="655" y="30905"/>
                </a:lnTo>
                <a:close/>
                <a:moveTo>
                  <a:pt x="6499" y="30166"/>
                </a:moveTo>
                <a:lnTo>
                  <a:pt x="6499" y="30166"/>
                </a:lnTo>
                <a:cubicBezTo>
                  <a:pt x="6499" y="30166"/>
                  <a:pt x="6425" y="30015"/>
                  <a:pt x="6425" y="29877"/>
                </a:cubicBezTo>
                <a:cubicBezTo>
                  <a:pt x="6425" y="29727"/>
                  <a:pt x="6609" y="29727"/>
                  <a:pt x="6609" y="29727"/>
                </a:cubicBezTo>
                <a:cubicBezTo>
                  <a:pt x="7044" y="29802"/>
                  <a:pt x="7044" y="29802"/>
                  <a:pt x="7044" y="29802"/>
                </a:cubicBezTo>
                <a:cubicBezTo>
                  <a:pt x="7411" y="30316"/>
                  <a:pt x="7411" y="30316"/>
                  <a:pt x="7411" y="30316"/>
                </a:cubicBezTo>
                <a:cubicBezTo>
                  <a:pt x="7810" y="30767"/>
                  <a:pt x="7810" y="30767"/>
                  <a:pt x="7810" y="30767"/>
                </a:cubicBezTo>
                <a:cubicBezTo>
                  <a:pt x="8245" y="30993"/>
                  <a:pt x="8245" y="30993"/>
                  <a:pt x="8245" y="30993"/>
                </a:cubicBezTo>
                <a:cubicBezTo>
                  <a:pt x="8606" y="30767"/>
                  <a:pt x="8606" y="30767"/>
                  <a:pt x="8606" y="30767"/>
                </a:cubicBezTo>
                <a:cubicBezTo>
                  <a:pt x="8900" y="31055"/>
                  <a:pt x="8900" y="31055"/>
                  <a:pt x="8900" y="31055"/>
                </a:cubicBezTo>
                <a:cubicBezTo>
                  <a:pt x="9151" y="31055"/>
                  <a:pt x="9151" y="31055"/>
                  <a:pt x="9151" y="31055"/>
                </a:cubicBezTo>
                <a:cubicBezTo>
                  <a:pt x="9445" y="31507"/>
                  <a:pt x="9445" y="31507"/>
                  <a:pt x="9445" y="31507"/>
                </a:cubicBezTo>
                <a:cubicBezTo>
                  <a:pt x="9880" y="31958"/>
                  <a:pt x="9880" y="31958"/>
                  <a:pt x="9880" y="31958"/>
                </a:cubicBezTo>
                <a:cubicBezTo>
                  <a:pt x="10094" y="32396"/>
                  <a:pt x="10094" y="32396"/>
                  <a:pt x="10094" y="32396"/>
                </a:cubicBezTo>
                <a:cubicBezTo>
                  <a:pt x="10094" y="32396"/>
                  <a:pt x="10388" y="32622"/>
                  <a:pt x="10462" y="32622"/>
                </a:cubicBezTo>
                <a:cubicBezTo>
                  <a:pt x="10529" y="32622"/>
                  <a:pt x="10603" y="32472"/>
                  <a:pt x="10603" y="32472"/>
                </a:cubicBezTo>
                <a:cubicBezTo>
                  <a:pt x="10897" y="32772"/>
                  <a:pt x="10897" y="32772"/>
                  <a:pt x="10897" y="32772"/>
                </a:cubicBezTo>
                <a:cubicBezTo>
                  <a:pt x="11038" y="33286"/>
                  <a:pt x="11038" y="33286"/>
                  <a:pt x="11038" y="33286"/>
                </a:cubicBezTo>
                <a:cubicBezTo>
                  <a:pt x="11479" y="33512"/>
                  <a:pt x="11479" y="33512"/>
                  <a:pt x="11479" y="33512"/>
                </a:cubicBezTo>
                <a:cubicBezTo>
                  <a:pt x="11405" y="33963"/>
                  <a:pt x="11405" y="33963"/>
                  <a:pt x="11405" y="33963"/>
                </a:cubicBezTo>
                <a:cubicBezTo>
                  <a:pt x="11767" y="34251"/>
                  <a:pt x="11767" y="34251"/>
                  <a:pt x="11767" y="34251"/>
                </a:cubicBezTo>
                <a:cubicBezTo>
                  <a:pt x="11693" y="34702"/>
                  <a:pt x="11693" y="34702"/>
                  <a:pt x="11693" y="34702"/>
                </a:cubicBezTo>
                <a:cubicBezTo>
                  <a:pt x="11950" y="34928"/>
                  <a:pt x="11950" y="34928"/>
                  <a:pt x="11950" y="34928"/>
                </a:cubicBezTo>
                <a:cubicBezTo>
                  <a:pt x="12202" y="35003"/>
                  <a:pt x="12202" y="35003"/>
                  <a:pt x="12202" y="35003"/>
                </a:cubicBezTo>
                <a:cubicBezTo>
                  <a:pt x="12202" y="35442"/>
                  <a:pt x="12202" y="35442"/>
                  <a:pt x="12202" y="35442"/>
                </a:cubicBezTo>
                <a:cubicBezTo>
                  <a:pt x="12422" y="36043"/>
                  <a:pt x="12422" y="36043"/>
                  <a:pt x="12422" y="36043"/>
                </a:cubicBezTo>
                <a:cubicBezTo>
                  <a:pt x="12459" y="36632"/>
                  <a:pt x="12459" y="36632"/>
                  <a:pt x="12459" y="36632"/>
                </a:cubicBezTo>
                <a:cubicBezTo>
                  <a:pt x="12563" y="37159"/>
                  <a:pt x="12563" y="37159"/>
                  <a:pt x="12563" y="37159"/>
                </a:cubicBezTo>
                <a:cubicBezTo>
                  <a:pt x="12894" y="37234"/>
                  <a:pt x="12894" y="37234"/>
                  <a:pt x="12894" y="37234"/>
                </a:cubicBezTo>
                <a:cubicBezTo>
                  <a:pt x="12967" y="37973"/>
                  <a:pt x="12967" y="37973"/>
                  <a:pt x="12967" y="37973"/>
                </a:cubicBezTo>
                <a:cubicBezTo>
                  <a:pt x="13292" y="38562"/>
                  <a:pt x="13292" y="38562"/>
                  <a:pt x="13292" y="38562"/>
                </a:cubicBezTo>
                <a:cubicBezTo>
                  <a:pt x="13366" y="39014"/>
                  <a:pt x="13366" y="39014"/>
                  <a:pt x="13366" y="39014"/>
                </a:cubicBezTo>
                <a:cubicBezTo>
                  <a:pt x="13727" y="39377"/>
                  <a:pt x="13727" y="39377"/>
                  <a:pt x="13727" y="39377"/>
                </a:cubicBezTo>
                <a:cubicBezTo>
                  <a:pt x="14052" y="39678"/>
                  <a:pt x="14052" y="39678"/>
                  <a:pt x="14052" y="39678"/>
                </a:cubicBezTo>
                <a:cubicBezTo>
                  <a:pt x="14309" y="39828"/>
                  <a:pt x="14309" y="39828"/>
                  <a:pt x="14309" y="39828"/>
                </a:cubicBezTo>
                <a:cubicBezTo>
                  <a:pt x="14382" y="40204"/>
                  <a:pt x="14382" y="40204"/>
                  <a:pt x="14382" y="40204"/>
                </a:cubicBezTo>
                <a:cubicBezTo>
                  <a:pt x="14744" y="40643"/>
                  <a:pt x="14744" y="40643"/>
                  <a:pt x="14744" y="40643"/>
                </a:cubicBezTo>
                <a:cubicBezTo>
                  <a:pt x="15001" y="41019"/>
                  <a:pt x="15001" y="41019"/>
                  <a:pt x="15001" y="41019"/>
                </a:cubicBezTo>
                <a:cubicBezTo>
                  <a:pt x="15142" y="41909"/>
                  <a:pt x="15142" y="41909"/>
                  <a:pt x="15142" y="41909"/>
                </a:cubicBezTo>
                <a:cubicBezTo>
                  <a:pt x="15142" y="42573"/>
                  <a:pt x="15142" y="42573"/>
                  <a:pt x="15142" y="42573"/>
                </a:cubicBezTo>
                <a:cubicBezTo>
                  <a:pt x="14928" y="42134"/>
                  <a:pt x="14928" y="42134"/>
                  <a:pt x="14928" y="42134"/>
                </a:cubicBezTo>
                <a:cubicBezTo>
                  <a:pt x="14707" y="41608"/>
                  <a:pt x="14707" y="41608"/>
                  <a:pt x="14707" y="41608"/>
                </a:cubicBezTo>
                <a:cubicBezTo>
                  <a:pt x="14670" y="41244"/>
                  <a:pt x="14670" y="41244"/>
                  <a:pt x="14670" y="41244"/>
                </a:cubicBezTo>
                <a:cubicBezTo>
                  <a:pt x="14382" y="40868"/>
                  <a:pt x="14382" y="40868"/>
                  <a:pt x="14382" y="40868"/>
                </a:cubicBezTo>
                <a:cubicBezTo>
                  <a:pt x="14199" y="40718"/>
                  <a:pt x="14199" y="40718"/>
                  <a:pt x="14199" y="40718"/>
                </a:cubicBezTo>
                <a:cubicBezTo>
                  <a:pt x="14162" y="40129"/>
                  <a:pt x="14162" y="40129"/>
                  <a:pt x="14162" y="40129"/>
                </a:cubicBezTo>
                <a:cubicBezTo>
                  <a:pt x="13911" y="40129"/>
                  <a:pt x="13911" y="40129"/>
                  <a:pt x="13911" y="40129"/>
                </a:cubicBezTo>
                <a:cubicBezTo>
                  <a:pt x="13727" y="39903"/>
                  <a:pt x="13727" y="39903"/>
                  <a:pt x="13727" y="39903"/>
                </a:cubicBezTo>
                <a:cubicBezTo>
                  <a:pt x="13549" y="39753"/>
                  <a:pt x="13549" y="39753"/>
                  <a:pt x="13549" y="39753"/>
                </a:cubicBezTo>
                <a:cubicBezTo>
                  <a:pt x="13366" y="39603"/>
                  <a:pt x="13366" y="39603"/>
                  <a:pt x="13366" y="39603"/>
                </a:cubicBezTo>
                <a:cubicBezTo>
                  <a:pt x="13182" y="39678"/>
                  <a:pt x="13182" y="39678"/>
                  <a:pt x="13182" y="39678"/>
                </a:cubicBezTo>
                <a:cubicBezTo>
                  <a:pt x="13366" y="40129"/>
                  <a:pt x="13366" y="40129"/>
                  <a:pt x="13366" y="40129"/>
                </a:cubicBezTo>
                <a:cubicBezTo>
                  <a:pt x="13580" y="40417"/>
                  <a:pt x="13580" y="40417"/>
                  <a:pt x="13580" y="40417"/>
                </a:cubicBezTo>
                <a:cubicBezTo>
                  <a:pt x="13800" y="40868"/>
                  <a:pt x="13800" y="40868"/>
                  <a:pt x="13800" y="40868"/>
                </a:cubicBezTo>
                <a:cubicBezTo>
                  <a:pt x="14272" y="41470"/>
                  <a:pt x="14272" y="41470"/>
                  <a:pt x="14272" y="41470"/>
                </a:cubicBezTo>
                <a:cubicBezTo>
                  <a:pt x="14419" y="42134"/>
                  <a:pt x="14419" y="42134"/>
                  <a:pt x="14419" y="42134"/>
                </a:cubicBezTo>
                <a:cubicBezTo>
                  <a:pt x="14597" y="43024"/>
                  <a:pt x="14597" y="43024"/>
                  <a:pt x="14597" y="43024"/>
                </a:cubicBezTo>
                <a:cubicBezTo>
                  <a:pt x="14597" y="43688"/>
                  <a:pt x="14597" y="43688"/>
                  <a:pt x="14597" y="43688"/>
                </a:cubicBezTo>
                <a:cubicBezTo>
                  <a:pt x="14566" y="44653"/>
                  <a:pt x="14566" y="44653"/>
                  <a:pt x="14566" y="44653"/>
                </a:cubicBezTo>
                <a:cubicBezTo>
                  <a:pt x="14566" y="45693"/>
                  <a:pt x="14566" y="45693"/>
                  <a:pt x="14566" y="45693"/>
                </a:cubicBezTo>
                <a:cubicBezTo>
                  <a:pt x="14382" y="45919"/>
                  <a:pt x="14382" y="45919"/>
                  <a:pt x="14382" y="45919"/>
                </a:cubicBezTo>
                <a:cubicBezTo>
                  <a:pt x="14382" y="46596"/>
                  <a:pt x="14382" y="46596"/>
                  <a:pt x="14382" y="46596"/>
                </a:cubicBezTo>
                <a:cubicBezTo>
                  <a:pt x="14597" y="47335"/>
                  <a:pt x="14597" y="47335"/>
                  <a:pt x="14597" y="47335"/>
                </a:cubicBezTo>
                <a:cubicBezTo>
                  <a:pt x="14529" y="48000"/>
                  <a:pt x="14529" y="48000"/>
                  <a:pt x="14529" y="48000"/>
                </a:cubicBezTo>
                <a:cubicBezTo>
                  <a:pt x="14566" y="48526"/>
                  <a:pt x="14566" y="48526"/>
                  <a:pt x="14566" y="48526"/>
                </a:cubicBezTo>
                <a:cubicBezTo>
                  <a:pt x="14707" y="48965"/>
                  <a:pt x="14707" y="48965"/>
                  <a:pt x="14707" y="48965"/>
                </a:cubicBezTo>
                <a:cubicBezTo>
                  <a:pt x="14707" y="49641"/>
                  <a:pt x="14707" y="49641"/>
                  <a:pt x="14707" y="49641"/>
                </a:cubicBezTo>
                <a:cubicBezTo>
                  <a:pt x="14891" y="50230"/>
                  <a:pt x="14891" y="50230"/>
                  <a:pt x="14891" y="50230"/>
                </a:cubicBezTo>
                <a:cubicBezTo>
                  <a:pt x="15142" y="50681"/>
                  <a:pt x="15142" y="50681"/>
                  <a:pt x="15142" y="50681"/>
                </a:cubicBezTo>
                <a:cubicBezTo>
                  <a:pt x="15289" y="51646"/>
                  <a:pt x="15289" y="51646"/>
                  <a:pt x="15289" y="51646"/>
                </a:cubicBezTo>
                <a:cubicBezTo>
                  <a:pt x="15546" y="52085"/>
                  <a:pt x="15546" y="52085"/>
                  <a:pt x="15546" y="52085"/>
                </a:cubicBezTo>
                <a:cubicBezTo>
                  <a:pt x="15583" y="52536"/>
                  <a:pt x="15583" y="52536"/>
                  <a:pt x="15583" y="52536"/>
                </a:cubicBezTo>
                <a:cubicBezTo>
                  <a:pt x="15797" y="53125"/>
                  <a:pt x="15797" y="53125"/>
                  <a:pt x="15797" y="53125"/>
                </a:cubicBezTo>
                <a:cubicBezTo>
                  <a:pt x="16128" y="53125"/>
                  <a:pt x="16128" y="53125"/>
                  <a:pt x="16128" y="53125"/>
                </a:cubicBezTo>
                <a:cubicBezTo>
                  <a:pt x="16343" y="53501"/>
                  <a:pt x="16343" y="53501"/>
                  <a:pt x="16343" y="53501"/>
                </a:cubicBezTo>
                <a:cubicBezTo>
                  <a:pt x="16667" y="53877"/>
                  <a:pt x="16667" y="53877"/>
                  <a:pt x="16667" y="53877"/>
                </a:cubicBezTo>
                <a:cubicBezTo>
                  <a:pt x="16924" y="54391"/>
                  <a:pt x="16924" y="54391"/>
                  <a:pt x="16924" y="54391"/>
                </a:cubicBezTo>
                <a:cubicBezTo>
                  <a:pt x="16998" y="54980"/>
                  <a:pt x="16998" y="54980"/>
                  <a:pt x="16998" y="54980"/>
                </a:cubicBezTo>
                <a:cubicBezTo>
                  <a:pt x="17145" y="55582"/>
                  <a:pt x="17145" y="55582"/>
                  <a:pt x="17145" y="55582"/>
                </a:cubicBezTo>
                <a:cubicBezTo>
                  <a:pt x="17286" y="56547"/>
                  <a:pt x="17286" y="56547"/>
                  <a:pt x="17286" y="56547"/>
                </a:cubicBezTo>
                <a:cubicBezTo>
                  <a:pt x="17506" y="56998"/>
                  <a:pt x="17506" y="56998"/>
                  <a:pt x="17506" y="56998"/>
                </a:cubicBezTo>
                <a:cubicBezTo>
                  <a:pt x="17758" y="57512"/>
                  <a:pt x="17758" y="57512"/>
                  <a:pt x="17758" y="57512"/>
                </a:cubicBezTo>
                <a:cubicBezTo>
                  <a:pt x="17831" y="57888"/>
                  <a:pt x="17831" y="57888"/>
                  <a:pt x="17831" y="57888"/>
                </a:cubicBezTo>
                <a:cubicBezTo>
                  <a:pt x="17617" y="58176"/>
                  <a:pt x="17617" y="58176"/>
                  <a:pt x="17617" y="58176"/>
                </a:cubicBezTo>
                <a:cubicBezTo>
                  <a:pt x="17758" y="58552"/>
                  <a:pt x="17758" y="58552"/>
                  <a:pt x="17758" y="58552"/>
                </a:cubicBezTo>
                <a:cubicBezTo>
                  <a:pt x="18015" y="59003"/>
                  <a:pt x="18015" y="59003"/>
                  <a:pt x="18015" y="59003"/>
                </a:cubicBezTo>
                <a:cubicBezTo>
                  <a:pt x="18339" y="59367"/>
                  <a:pt x="18339" y="59367"/>
                  <a:pt x="18339" y="59367"/>
                </a:cubicBezTo>
                <a:cubicBezTo>
                  <a:pt x="18560" y="59893"/>
                  <a:pt x="18560" y="59893"/>
                  <a:pt x="18560" y="59893"/>
                </a:cubicBezTo>
                <a:cubicBezTo>
                  <a:pt x="18523" y="60269"/>
                  <a:pt x="18523" y="60269"/>
                  <a:pt x="18523" y="60269"/>
                </a:cubicBezTo>
                <a:cubicBezTo>
                  <a:pt x="18560" y="60557"/>
                  <a:pt x="18560" y="60557"/>
                  <a:pt x="18560" y="60557"/>
                </a:cubicBezTo>
                <a:cubicBezTo>
                  <a:pt x="18848" y="60783"/>
                  <a:pt x="18848" y="60783"/>
                  <a:pt x="18848" y="60783"/>
                </a:cubicBezTo>
                <a:cubicBezTo>
                  <a:pt x="19068" y="61234"/>
                  <a:pt x="19068" y="61234"/>
                  <a:pt x="19068" y="61234"/>
                </a:cubicBezTo>
                <a:cubicBezTo>
                  <a:pt x="19246" y="61597"/>
                  <a:pt x="19246" y="61597"/>
                  <a:pt x="19246" y="61597"/>
                </a:cubicBezTo>
                <a:cubicBezTo>
                  <a:pt x="19283" y="62049"/>
                  <a:pt x="19283" y="62049"/>
                  <a:pt x="19283" y="62049"/>
                </a:cubicBezTo>
                <a:cubicBezTo>
                  <a:pt x="19430" y="61898"/>
                  <a:pt x="19430" y="61898"/>
                  <a:pt x="19430" y="61898"/>
                </a:cubicBezTo>
                <a:cubicBezTo>
                  <a:pt x="19467" y="61372"/>
                  <a:pt x="19467" y="61372"/>
                  <a:pt x="19467" y="61372"/>
                </a:cubicBezTo>
                <a:cubicBezTo>
                  <a:pt x="19356" y="60858"/>
                  <a:pt x="19356" y="60858"/>
                  <a:pt x="19356" y="60858"/>
                </a:cubicBezTo>
                <a:cubicBezTo>
                  <a:pt x="19105" y="60632"/>
                  <a:pt x="19105" y="60632"/>
                  <a:pt x="19105" y="60632"/>
                </a:cubicBezTo>
                <a:cubicBezTo>
                  <a:pt x="19068" y="60194"/>
                  <a:pt x="19068" y="60194"/>
                  <a:pt x="19068" y="60194"/>
                </a:cubicBezTo>
                <a:cubicBezTo>
                  <a:pt x="18811" y="59818"/>
                  <a:pt x="18811" y="59818"/>
                  <a:pt x="18811" y="59818"/>
                </a:cubicBezTo>
                <a:cubicBezTo>
                  <a:pt x="18701" y="59229"/>
                  <a:pt x="18701" y="59229"/>
                  <a:pt x="18701" y="59229"/>
                </a:cubicBezTo>
                <a:cubicBezTo>
                  <a:pt x="18597" y="58627"/>
                  <a:pt x="18597" y="58627"/>
                  <a:pt x="18597" y="58627"/>
                </a:cubicBezTo>
                <a:cubicBezTo>
                  <a:pt x="18376" y="58176"/>
                  <a:pt x="18376" y="58176"/>
                  <a:pt x="18376" y="58176"/>
                </a:cubicBezTo>
                <a:cubicBezTo>
                  <a:pt x="18303" y="57587"/>
                  <a:pt x="18303" y="57587"/>
                  <a:pt x="18303" y="57587"/>
                </a:cubicBezTo>
                <a:cubicBezTo>
                  <a:pt x="18088" y="57437"/>
                  <a:pt x="18088" y="57437"/>
                  <a:pt x="18088" y="57437"/>
                </a:cubicBezTo>
                <a:cubicBezTo>
                  <a:pt x="17941" y="56697"/>
                  <a:pt x="17941" y="56697"/>
                  <a:pt x="17941" y="56697"/>
                </a:cubicBezTo>
                <a:cubicBezTo>
                  <a:pt x="17684" y="56096"/>
                  <a:pt x="17684" y="56096"/>
                  <a:pt x="17684" y="56096"/>
                </a:cubicBezTo>
                <a:cubicBezTo>
                  <a:pt x="17647" y="55356"/>
                  <a:pt x="17647" y="55356"/>
                  <a:pt x="17647" y="55356"/>
                </a:cubicBezTo>
                <a:cubicBezTo>
                  <a:pt x="17868" y="55281"/>
                  <a:pt x="17868" y="55281"/>
                  <a:pt x="17868" y="55281"/>
                </a:cubicBezTo>
                <a:cubicBezTo>
                  <a:pt x="18162" y="55507"/>
                  <a:pt x="18162" y="55507"/>
                  <a:pt x="18162" y="55507"/>
                </a:cubicBezTo>
                <a:cubicBezTo>
                  <a:pt x="18339" y="55958"/>
                  <a:pt x="18339" y="55958"/>
                  <a:pt x="18339" y="55958"/>
                </a:cubicBezTo>
                <a:cubicBezTo>
                  <a:pt x="18339" y="56622"/>
                  <a:pt x="18339" y="56622"/>
                  <a:pt x="18339" y="56622"/>
                </a:cubicBezTo>
                <a:cubicBezTo>
                  <a:pt x="18664" y="57512"/>
                  <a:pt x="18664" y="57512"/>
                  <a:pt x="18664" y="57512"/>
                </a:cubicBezTo>
                <a:cubicBezTo>
                  <a:pt x="18995" y="58251"/>
                  <a:pt x="18995" y="58251"/>
                  <a:pt x="18995" y="58251"/>
                </a:cubicBezTo>
                <a:cubicBezTo>
                  <a:pt x="19283" y="58778"/>
                  <a:pt x="19283" y="58778"/>
                  <a:pt x="19283" y="58778"/>
                </a:cubicBezTo>
                <a:cubicBezTo>
                  <a:pt x="19503" y="59291"/>
                  <a:pt x="19503" y="59291"/>
                  <a:pt x="19503" y="59291"/>
                </a:cubicBezTo>
                <a:cubicBezTo>
                  <a:pt x="19540" y="59818"/>
                  <a:pt x="19540" y="59818"/>
                  <a:pt x="19540" y="59818"/>
                </a:cubicBezTo>
                <a:cubicBezTo>
                  <a:pt x="19865" y="60194"/>
                  <a:pt x="19865" y="60194"/>
                  <a:pt x="19865" y="60194"/>
                </a:cubicBezTo>
                <a:cubicBezTo>
                  <a:pt x="20085" y="60708"/>
                  <a:pt x="20085" y="60708"/>
                  <a:pt x="20085" y="60708"/>
                </a:cubicBezTo>
                <a:cubicBezTo>
                  <a:pt x="20263" y="61309"/>
                  <a:pt x="20263" y="61309"/>
                  <a:pt x="20263" y="61309"/>
                </a:cubicBezTo>
                <a:cubicBezTo>
                  <a:pt x="20630" y="62124"/>
                  <a:pt x="20630" y="62124"/>
                  <a:pt x="20630" y="62124"/>
                </a:cubicBezTo>
                <a:cubicBezTo>
                  <a:pt x="20771" y="62788"/>
                  <a:pt x="20771" y="62788"/>
                  <a:pt x="20771" y="62788"/>
                </a:cubicBezTo>
                <a:cubicBezTo>
                  <a:pt x="20955" y="63089"/>
                  <a:pt x="20955" y="63089"/>
                  <a:pt x="20955" y="63089"/>
                </a:cubicBezTo>
                <a:cubicBezTo>
                  <a:pt x="20771" y="63314"/>
                  <a:pt x="20771" y="63314"/>
                  <a:pt x="20771" y="63314"/>
                </a:cubicBezTo>
                <a:cubicBezTo>
                  <a:pt x="20735" y="63753"/>
                  <a:pt x="20735" y="63753"/>
                  <a:pt x="20735" y="63753"/>
                </a:cubicBezTo>
                <a:cubicBezTo>
                  <a:pt x="21139" y="64430"/>
                  <a:pt x="21139" y="64430"/>
                  <a:pt x="21139" y="64430"/>
                </a:cubicBezTo>
                <a:cubicBezTo>
                  <a:pt x="21464" y="64944"/>
                  <a:pt x="21464" y="64944"/>
                  <a:pt x="21464" y="64944"/>
                </a:cubicBezTo>
                <a:cubicBezTo>
                  <a:pt x="21862" y="65169"/>
                  <a:pt x="21862" y="65169"/>
                  <a:pt x="21862" y="65169"/>
                </a:cubicBezTo>
                <a:cubicBezTo>
                  <a:pt x="22297" y="65683"/>
                  <a:pt x="22297" y="65683"/>
                  <a:pt x="22297" y="65683"/>
                </a:cubicBezTo>
                <a:cubicBezTo>
                  <a:pt x="22768" y="66134"/>
                  <a:pt x="22768" y="66134"/>
                  <a:pt x="22768" y="66134"/>
                </a:cubicBezTo>
                <a:cubicBezTo>
                  <a:pt x="23313" y="66648"/>
                  <a:pt x="23313" y="66648"/>
                  <a:pt x="23313" y="66648"/>
                </a:cubicBezTo>
                <a:cubicBezTo>
                  <a:pt x="23754" y="66949"/>
                  <a:pt x="23754" y="66949"/>
                  <a:pt x="23754" y="66949"/>
                </a:cubicBezTo>
                <a:cubicBezTo>
                  <a:pt x="24042" y="66874"/>
                  <a:pt x="24042" y="66874"/>
                  <a:pt x="24042" y="66874"/>
                </a:cubicBezTo>
                <a:cubicBezTo>
                  <a:pt x="24116" y="66573"/>
                  <a:pt x="24116" y="66573"/>
                  <a:pt x="24116" y="66573"/>
                </a:cubicBezTo>
                <a:cubicBezTo>
                  <a:pt x="24441" y="66510"/>
                  <a:pt x="24441" y="66510"/>
                  <a:pt x="24441" y="66510"/>
                </a:cubicBezTo>
                <a:cubicBezTo>
                  <a:pt x="24771" y="66874"/>
                  <a:pt x="24771" y="66874"/>
                  <a:pt x="24771" y="66874"/>
                </a:cubicBezTo>
                <a:cubicBezTo>
                  <a:pt x="25169" y="67475"/>
                  <a:pt x="25169" y="67475"/>
                  <a:pt x="25169" y="67475"/>
                </a:cubicBezTo>
                <a:cubicBezTo>
                  <a:pt x="25384" y="67989"/>
                  <a:pt x="25384" y="67989"/>
                  <a:pt x="25384" y="67989"/>
                </a:cubicBezTo>
                <a:cubicBezTo>
                  <a:pt x="25678" y="67989"/>
                  <a:pt x="25678" y="67989"/>
                  <a:pt x="25678" y="67989"/>
                </a:cubicBezTo>
                <a:cubicBezTo>
                  <a:pt x="25819" y="67989"/>
                  <a:pt x="25819" y="67989"/>
                  <a:pt x="25819" y="67989"/>
                </a:cubicBezTo>
                <a:cubicBezTo>
                  <a:pt x="26003" y="68139"/>
                  <a:pt x="26003" y="68139"/>
                  <a:pt x="26003" y="68139"/>
                </a:cubicBezTo>
                <a:cubicBezTo>
                  <a:pt x="26186" y="68653"/>
                  <a:pt x="26186" y="68653"/>
                  <a:pt x="26186" y="68653"/>
                </a:cubicBezTo>
                <a:cubicBezTo>
                  <a:pt x="26584" y="68879"/>
                  <a:pt x="26584" y="68879"/>
                  <a:pt x="26584" y="68879"/>
                </a:cubicBezTo>
                <a:cubicBezTo>
                  <a:pt x="26584" y="68591"/>
                  <a:pt x="26584" y="68591"/>
                  <a:pt x="26584" y="68591"/>
                </a:cubicBezTo>
                <a:cubicBezTo>
                  <a:pt x="26805" y="68804"/>
                  <a:pt x="26805" y="68804"/>
                  <a:pt x="26805" y="68804"/>
                </a:cubicBezTo>
                <a:cubicBezTo>
                  <a:pt x="27019" y="69405"/>
                  <a:pt x="27019" y="69405"/>
                  <a:pt x="27019" y="69405"/>
                </a:cubicBezTo>
                <a:cubicBezTo>
                  <a:pt x="27019" y="69405"/>
                  <a:pt x="27313" y="70069"/>
                  <a:pt x="27381" y="70220"/>
                </a:cubicBezTo>
                <a:cubicBezTo>
                  <a:pt x="27454" y="70295"/>
                  <a:pt x="27350" y="70821"/>
                  <a:pt x="27350" y="70821"/>
                </a:cubicBezTo>
                <a:cubicBezTo>
                  <a:pt x="27491" y="71110"/>
                  <a:pt x="27491" y="71110"/>
                  <a:pt x="27491" y="71110"/>
                </a:cubicBezTo>
                <a:cubicBezTo>
                  <a:pt x="27638" y="70959"/>
                  <a:pt x="27638" y="70959"/>
                  <a:pt x="27638" y="70959"/>
                </a:cubicBezTo>
                <a:cubicBezTo>
                  <a:pt x="27852" y="71185"/>
                  <a:pt x="27852" y="71185"/>
                  <a:pt x="27852" y="71185"/>
                </a:cubicBezTo>
                <a:cubicBezTo>
                  <a:pt x="28147" y="71786"/>
                  <a:pt x="28147" y="71786"/>
                  <a:pt x="28147" y="71786"/>
                </a:cubicBezTo>
                <a:cubicBezTo>
                  <a:pt x="28147" y="71786"/>
                  <a:pt x="28367" y="72150"/>
                  <a:pt x="28471" y="71924"/>
                </a:cubicBezTo>
                <a:cubicBezTo>
                  <a:pt x="28980" y="72526"/>
                  <a:pt x="28980" y="72526"/>
                  <a:pt x="28980" y="72526"/>
                </a:cubicBezTo>
                <a:cubicBezTo>
                  <a:pt x="29274" y="72751"/>
                  <a:pt x="29274" y="72751"/>
                  <a:pt x="29274" y="72751"/>
                </a:cubicBezTo>
                <a:cubicBezTo>
                  <a:pt x="29237" y="72150"/>
                  <a:pt x="29237" y="72150"/>
                  <a:pt x="29237" y="72150"/>
                </a:cubicBezTo>
                <a:cubicBezTo>
                  <a:pt x="29384" y="71786"/>
                  <a:pt x="29384" y="71786"/>
                  <a:pt x="29384" y="71786"/>
                </a:cubicBezTo>
                <a:cubicBezTo>
                  <a:pt x="29892" y="71849"/>
                  <a:pt x="29892" y="71849"/>
                  <a:pt x="29892" y="71849"/>
                </a:cubicBezTo>
                <a:cubicBezTo>
                  <a:pt x="29929" y="72225"/>
                  <a:pt x="29929" y="72225"/>
                  <a:pt x="29929" y="72225"/>
                </a:cubicBezTo>
                <a:cubicBezTo>
                  <a:pt x="30070" y="72225"/>
                  <a:pt x="30070" y="72225"/>
                  <a:pt x="30070" y="72225"/>
                </a:cubicBezTo>
                <a:cubicBezTo>
                  <a:pt x="30180" y="71786"/>
                  <a:pt x="30180" y="71786"/>
                  <a:pt x="30180" y="71786"/>
                </a:cubicBezTo>
                <a:cubicBezTo>
                  <a:pt x="29996" y="71335"/>
                  <a:pt x="29996" y="71335"/>
                  <a:pt x="29996" y="71335"/>
                </a:cubicBezTo>
                <a:cubicBezTo>
                  <a:pt x="29488" y="71335"/>
                  <a:pt x="29488" y="71335"/>
                  <a:pt x="29488" y="71335"/>
                </a:cubicBezTo>
                <a:cubicBezTo>
                  <a:pt x="29163" y="71260"/>
                  <a:pt x="29163" y="71260"/>
                  <a:pt x="29163" y="71260"/>
                </a:cubicBezTo>
                <a:cubicBezTo>
                  <a:pt x="28655" y="71185"/>
                  <a:pt x="28655" y="71185"/>
                  <a:pt x="28655" y="71185"/>
                </a:cubicBezTo>
                <a:cubicBezTo>
                  <a:pt x="28434" y="70884"/>
                  <a:pt x="28434" y="70884"/>
                  <a:pt x="28434" y="70884"/>
                </a:cubicBezTo>
                <a:cubicBezTo>
                  <a:pt x="28110" y="70220"/>
                  <a:pt x="28110" y="70220"/>
                  <a:pt x="28110" y="70220"/>
                </a:cubicBezTo>
                <a:cubicBezTo>
                  <a:pt x="28147" y="69706"/>
                  <a:pt x="28147" y="69706"/>
                  <a:pt x="28147" y="69706"/>
                </a:cubicBezTo>
                <a:cubicBezTo>
                  <a:pt x="28147" y="68954"/>
                  <a:pt x="28147" y="68954"/>
                  <a:pt x="28147" y="68954"/>
                </a:cubicBezTo>
                <a:cubicBezTo>
                  <a:pt x="28257" y="68064"/>
                  <a:pt x="28257" y="68064"/>
                  <a:pt x="28257" y="68064"/>
                </a:cubicBezTo>
                <a:cubicBezTo>
                  <a:pt x="28257" y="67475"/>
                  <a:pt x="28257" y="67475"/>
                  <a:pt x="28257" y="67475"/>
                </a:cubicBezTo>
                <a:cubicBezTo>
                  <a:pt x="28073" y="66949"/>
                  <a:pt x="28073" y="66949"/>
                  <a:pt x="28073" y="66949"/>
                </a:cubicBezTo>
                <a:cubicBezTo>
                  <a:pt x="27785" y="66648"/>
                  <a:pt x="27785" y="66648"/>
                  <a:pt x="27785" y="66648"/>
                </a:cubicBezTo>
                <a:cubicBezTo>
                  <a:pt x="27313" y="66723"/>
                  <a:pt x="27313" y="66723"/>
                  <a:pt x="27313" y="66723"/>
                </a:cubicBezTo>
                <a:cubicBezTo>
                  <a:pt x="26983" y="66573"/>
                  <a:pt x="26983" y="66573"/>
                  <a:pt x="26983" y="66573"/>
                </a:cubicBezTo>
                <a:cubicBezTo>
                  <a:pt x="26584" y="66874"/>
                  <a:pt x="26584" y="66874"/>
                  <a:pt x="26584" y="66874"/>
                </a:cubicBezTo>
                <a:cubicBezTo>
                  <a:pt x="26364" y="66573"/>
                  <a:pt x="26364" y="66573"/>
                  <a:pt x="26364" y="66573"/>
                </a:cubicBezTo>
                <a:cubicBezTo>
                  <a:pt x="26584" y="66209"/>
                  <a:pt x="26584" y="66209"/>
                  <a:pt x="26584" y="66209"/>
                </a:cubicBezTo>
                <a:cubicBezTo>
                  <a:pt x="26584" y="65545"/>
                  <a:pt x="26584" y="65545"/>
                  <a:pt x="26584" y="65545"/>
                </a:cubicBezTo>
                <a:cubicBezTo>
                  <a:pt x="26658" y="65169"/>
                  <a:pt x="26658" y="65169"/>
                  <a:pt x="26658" y="65169"/>
                </a:cubicBezTo>
                <a:cubicBezTo>
                  <a:pt x="26805" y="64492"/>
                  <a:pt x="26805" y="64492"/>
                  <a:pt x="26805" y="64492"/>
                </a:cubicBezTo>
                <a:cubicBezTo>
                  <a:pt x="26805" y="63828"/>
                  <a:pt x="26805" y="63828"/>
                  <a:pt x="26805" y="63828"/>
                </a:cubicBezTo>
                <a:cubicBezTo>
                  <a:pt x="27019" y="63527"/>
                  <a:pt x="27019" y="63527"/>
                  <a:pt x="27019" y="63527"/>
                </a:cubicBezTo>
                <a:cubicBezTo>
                  <a:pt x="27056" y="63014"/>
                  <a:pt x="27056" y="63014"/>
                  <a:pt x="27056" y="63014"/>
                </a:cubicBezTo>
                <a:cubicBezTo>
                  <a:pt x="26879" y="62788"/>
                  <a:pt x="26879" y="62788"/>
                  <a:pt x="26879" y="62788"/>
                </a:cubicBezTo>
                <a:cubicBezTo>
                  <a:pt x="26364" y="62863"/>
                  <a:pt x="26364" y="62863"/>
                  <a:pt x="26364" y="62863"/>
                </a:cubicBezTo>
                <a:cubicBezTo>
                  <a:pt x="26039" y="62938"/>
                  <a:pt x="26039" y="62938"/>
                  <a:pt x="26039" y="62938"/>
                </a:cubicBezTo>
                <a:cubicBezTo>
                  <a:pt x="25892" y="63452"/>
                  <a:pt x="25892" y="63452"/>
                  <a:pt x="25892" y="63452"/>
                </a:cubicBezTo>
                <a:cubicBezTo>
                  <a:pt x="25751" y="64204"/>
                  <a:pt x="25751" y="64204"/>
                  <a:pt x="25751" y="64204"/>
                </a:cubicBezTo>
                <a:cubicBezTo>
                  <a:pt x="25604" y="64868"/>
                  <a:pt x="25604" y="64868"/>
                  <a:pt x="25604" y="64868"/>
                </a:cubicBezTo>
                <a:cubicBezTo>
                  <a:pt x="25316" y="64944"/>
                  <a:pt x="25316" y="64944"/>
                  <a:pt x="25316" y="64944"/>
                </a:cubicBezTo>
                <a:cubicBezTo>
                  <a:pt x="24912" y="65169"/>
                  <a:pt x="24912" y="65169"/>
                  <a:pt x="24912" y="65169"/>
                </a:cubicBezTo>
                <a:cubicBezTo>
                  <a:pt x="24477" y="65244"/>
                  <a:pt x="24477" y="65244"/>
                  <a:pt x="24477" y="65244"/>
                </a:cubicBezTo>
                <a:cubicBezTo>
                  <a:pt x="24300" y="64793"/>
                  <a:pt x="24300" y="64793"/>
                  <a:pt x="24300" y="64793"/>
                </a:cubicBezTo>
                <a:cubicBezTo>
                  <a:pt x="23932" y="64430"/>
                  <a:pt x="23932" y="64430"/>
                  <a:pt x="23932" y="64430"/>
                </a:cubicBezTo>
                <a:cubicBezTo>
                  <a:pt x="23828" y="63828"/>
                  <a:pt x="23828" y="63828"/>
                  <a:pt x="23828" y="63828"/>
                </a:cubicBezTo>
                <a:cubicBezTo>
                  <a:pt x="23571" y="63089"/>
                  <a:pt x="23571" y="63089"/>
                  <a:pt x="23571" y="63089"/>
                </a:cubicBezTo>
                <a:cubicBezTo>
                  <a:pt x="23424" y="61823"/>
                  <a:pt x="23424" y="61823"/>
                  <a:pt x="23424" y="61823"/>
                </a:cubicBezTo>
                <a:cubicBezTo>
                  <a:pt x="23387" y="60858"/>
                  <a:pt x="23387" y="60858"/>
                  <a:pt x="23387" y="60858"/>
                </a:cubicBezTo>
                <a:cubicBezTo>
                  <a:pt x="23571" y="60194"/>
                  <a:pt x="23571" y="60194"/>
                  <a:pt x="23571" y="60194"/>
                </a:cubicBezTo>
                <a:cubicBezTo>
                  <a:pt x="23644" y="59291"/>
                  <a:pt x="23644" y="59291"/>
                  <a:pt x="23644" y="59291"/>
                </a:cubicBezTo>
                <a:cubicBezTo>
                  <a:pt x="23460" y="58477"/>
                  <a:pt x="23460" y="58477"/>
                  <a:pt x="23460" y="58477"/>
                </a:cubicBezTo>
                <a:cubicBezTo>
                  <a:pt x="23785" y="57662"/>
                  <a:pt x="23785" y="57662"/>
                  <a:pt x="23785" y="57662"/>
                </a:cubicBezTo>
                <a:cubicBezTo>
                  <a:pt x="24042" y="57587"/>
                  <a:pt x="24042" y="57587"/>
                  <a:pt x="24042" y="57587"/>
                </a:cubicBezTo>
                <a:cubicBezTo>
                  <a:pt x="24300" y="57211"/>
                  <a:pt x="24300" y="57211"/>
                  <a:pt x="24300" y="57211"/>
                </a:cubicBezTo>
                <a:cubicBezTo>
                  <a:pt x="24588" y="56697"/>
                  <a:pt x="24588" y="56697"/>
                  <a:pt x="24588" y="56697"/>
                </a:cubicBezTo>
                <a:cubicBezTo>
                  <a:pt x="24949" y="56772"/>
                  <a:pt x="24949" y="56772"/>
                  <a:pt x="24949" y="56772"/>
                </a:cubicBezTo>
                <a:cubicBezTo>
                  <a:pt x="25206" y="56998"/>
                  <a:pt x="25206" y="56998"/>
                  <a:pt x="25206" y="56998"/>
                </a:cubicBezTo>
                <a:cubicBezTo>
                  <a:pt x="25421" y="56772"/>
                  <a:pt x="25421" y="56772"/>
                  <a:pt x="25421" y="56772"/>
                </a:cubicBezTo>
                <a:cubicBezTo>
                  <a:pt x="25604" y="57286"/>
                  <a:pt x="25604" y="57286"/>
                  <a:pt x="25604" y="57286"/>
                </a:cubicBezTo>
                <a:cubicBezTo>
                  <a:pt x="25892" y="57286"/>
                  <a:pt x="25892" y="57286"/>
                  <a:pt x="25892" y="57286"/>
                </a:cubicBezTo>
                <a:cubicBezTo>
                  <a:pt x="26150" y="57211"/>
                  <a:pt x="26150" y="57211"/>
                  <a:pt x="26150" y="57211"/>
                </a:cubicBezTo>
                <a:cubicBezTo>
                  <a:pt x="26113" y="56848"/>
                  <a:pt x="26113" y="56848"/>
                  <a:pt x="26113" y="56848"/>
                </a:cubicBezTo>
                <a:cubicBezTo>
                  <a:pt x="26186" y="56321"/>
                  <a:pt x="26186" y="56321"/>
                  <a:pt x="26186" y="56321"/>
                </a:cubicBezTo>
                <a:cubicBezTo>
                  <a:pt x="26584" y="56246"/>
                  <a:pt x="26584" y="56246"/>
                  <a:pt x="26584" y="56246"/>
                </a:cubicBezTo>
                <a:cubicBezTo>
                  <a:pt x="26836" y="56171"/>
                  <a:pt x="26836" y="56171"/>
                  <a:pt x="26836" y="56171"/>
                </a:cubicBezTo>
                <a:cubicBezTo>
                  <a:pt x="27313" y="56321"/>
                  <a:pt x="27313" y="56321"/>
                  <a:pt x="27313" y="56321"/>
                </a:cubicBezTo>
                <a:cubicBezTo>
                  <a:pt x="27528" y="56772"/>
                  <a:pt x="27528" y="56772"/>
                  <a:pt x="27528" y="56772"/>
                </a:cubicBezTo>
                <a:cubicBezTo>
                  <a:pt x="27675" y="56772"/>
                  <a:pt x="27675" y="56772"/>
                  <a:pt x="27675" y="56772"/>
                </a:cubicBezTo>
                <a:cubicBezTo>
                  <a:pt x="27785" y="56472"/>
                  <a:pt x="27785" y="56472"/>
                  <a:pt x="27785" y="56472"/>
                </a:cubicBezTo>
                <a:cubicBezTo>
                  <a:pt x="27926" y="56396"/>
                  <a:pt x="27926" y="56396"/>
                  <a:pt x="27926" y="56396"/>
                </a:cubicBezTo>
                <a:cubicBezTo>
                  <a:pt x="28147" y="56848"/>
                  <a:pt x="28147" y="56848"/>
                  <a:pt x="28147" y="56848"/>
                </a:cubicBezTo>
                <a:cubicBezTo>
                  <a:pt x="28367" y="57361"/>
                  <a:pt x="28367" y="57361"/>
                  <a:pt x="28367" y="57361"/>
                </a:cubicBezTo>
                <a:cubicBezTo>
                  <a:pt x="28367" y="58038"/>
                  <a:pt x="28367" y="58038"/>
                  <a:pt x="28367" y="58038"/>
                </a:cubicBezTo>
                <a:cubicBezTo>
                  <a:pt x="28471" y="58326"/>
                  <a:pt x="28471" y="58326"/>
                  <a:pt x="28471" y="58326"/>
                </a:cubicBezTo>
                <a:cubicBezTo>
                  <a:pt x="28508" y="58778"/>
                  <a:pt x="28508" y="58778"/>
                  <a:pt x="28508" y="58778"/>
                </a:cubicBezTo>
                <a:cubicBezTo>
                  <a:pt x="28692" y="59078"/>
                  <a:pt x="28692" y="59078"/>
                  <a:pt x="28692" y="59078"/>
                </a:cubicBezTo>
                <a:cubicBezTo>
                  <a:pt x="28765" y="59442"/>
                  <a:pt x="28765" y="59442"/>
                  <a:pt x="28765" y="59442"/>
                </a:cubicBezTo>
                <a:cubicBezTo>
                  <a:pt x="28943" y="59667"/>
                  <a:pt x="28943" y="59667"/>
                  <a:pt x="28943" y="59667"/>
                </a:cubicBezTo>
                <a:cubicBezTo>
                  <a:pt x="28980" y="60194"/>
                  <a:pt x="28980" y="60194"/>
                  <a:pt x="28980" y="60194"/>
                </a:cubicBezTo>
                <a:cubicBezTo>
                  <a:pt x="29163" y="60269"/>
                  <a:pt x="29163" y="60269"/>
                  <a:pt x="29163" y="60269"/>
                </a:cubicBezTo>
                <a:cubicBezTo>
                  <a:pt x="29274" y="59968"/>
                  <a:pt x="29274" y="59968"/>
                  <a:pt x="29274" y="59968"/>
                </a:cubicBezTo>
                <a:cubicBezTo>
                  <a:pt x="29347" y="59442"/>
                  <a:pt x="29347" y="59442"/>
                  <a:pt x="29347" y="59442"/>
                </a:cubicBezTo>
                <a:cubicBezTo>
                  <a:pt x="29237" y="58853"/>
                  <a:pt x="29237" y="58853"/>
                  <a:pt x="29237" y="58853"/>
                </a:cubicBezTo>
                <a:cubicBezTo>
                  <a:pt x="29127" y="57888"/>
                  <a:pt x="29127" y="57888"/>
                  <a:pt x="29127" y="57888"/>
                </a:cubicBezTo>
                <a:cubicBezTo>
                  <a:pt x="28912" y="57073"/>
                  <a:pt x="28912" y="57073"/>
                  <a:pt x="28912" y="57073"/>
                </a:cubicBezTo>
                <a:cubicBezTo>
                  <a:pt x="28912" y="56033"/>
                  <a:pt x="28912" y="56033"/>
                  <a:pt x="28912" y="56033"/>
                </a:cubicBezTo>
                <a:cubicBezTo>
                  <a:pt x="28912" y="55883"/>
                  <a:pt x="29016" y="55281"/>
                  <a:pt x="29016" y="55281"/>
                </a:cubicBezTo>
                <a:cubicBezTo>
                  <a:pt x="29237" y="54466"/>
                  <a:pt x="29237" y="54466"/>
                  <a:pt x="29237" y="54466"/>
                </a:cubicBezTo>
                <a:cubicBezTo>
                  <a:pt x="29525" y="54241"/>
                  <a:pt x="29525" y="54241"/>
                  <a:pt x="29525" y="54241"/>
                </a:cubicBezTo>
                <a:cubicBezTo>
                  <a:pt x="29892" y="53577"/>
                  <a:pt x="29892" y="53577"/>
                  <a:pt x="29892" y="53577"/>
                </a:cubicBezTo>
                <a:cubicBezTo>
                  <a:pt x="30217" y="53125"/>
                  <a:pt x="30217" y="53125"/>
                  <a:pt x="30217" y="53125"/>
                </a:cubicBezTo>
                <a:cubicBezTo>
                  <a:pt x="30505" y="52900"/>
                  <a:pt x="30505" y="52900"/>
                  <a:pt x="30505" y="52900"/>
                </a:cubicBezTo>
                <a:cubicBezTo>
                  <a:pt x="30578" y="52461"/>
                  <a:pt x="30578" y="52461"/>
                  <a:pt x="30578" y="52461"/>
                </a:cubicBezTo>
                <a:cubicBezTo>
                  <a:pt x="30836" y="52160"/>
                  <a:pt x="30836" y="52160"/>
                  <a:pt x="30836" y="52160"/>
                </a:cubicBezTo>
                <a:cubicBezTo>
                  <a:pt x="30615" y="51346"/>
                  <a:pt x="30615" y="51346"/>
                  <a:pt x="30615" y="51346"/>
                </a:cubicBezTo>
                <a:cubicBezTo>
                  <a:pt x="30437" y="50970"/>
                  <a:pt x="30437" y="50970"/>
                  <a:pt x="30437" y="50970"/>
                </a:cubicBezTo>
                <a:cubicBezTo>
                  <a:pt x="30505" y="50606"/>
                  <a:pt x="30505" y="50606"/>
                  <a:pt x="30505" y="50606"/>
                </a:cubicBezTo>
                <a:cubicBezTo>
                  <a:pt x="30364" y="50155"/>
                  <a:pt x="30364" y="50155"/>
                  <a:pt x="30364" y="50155"/>
                </a:cubicBezTo>
                <a:cubicBezTo>
                  <a:pt x="30615" y="49930"/>
                  <a:pt x="30615" y="49930"/>
                  <a:pt x="30615" y="49930"/>
                </a:cubicBezTo>
                <a:cubicBezTo>
                  <a:pt x="30836" y="50531"/>
                  <a:pt x="30836" y="50531"/>
                  <a:pt x="30836" y="50531"/>
                </a:cubicBezTo>
                <a:cubicBezTo>
                  <a:pt x="30946" y="49930"/>
                  <a:pt x="30946" y="49930"/>
                  <a:pt x="30946" y="49930"/>
                </a:cubicBezTo>
                <a:cubicBezTo>
                  <a:pt x="31087" y="49416"/>
                  <a:pt x="31087" y="49416"/>
                  <a:pt x="31087" y="49416"/>
                </a:cubicBezTo>
                <a:cubicBezTo>
                  <a:pt x="31271" y="49115"/>
                  <a:pt x="31271" y="49115"/>
                  <a:pt x="31271" y="49115"/>
                </a:cubicBezTo>
                <a:cubicBezTo>
                  <a:pt x="31418" y="48000"/>
                  <a:pt x="31418" y="48000"/>
                  <a:pt x="31418" y="48000"/>
                </a:cubicBezTo>
                <a:cubicBezTo>
                  <a:pt x="31889" y="48000"/>
                  <a:pt x="31889" y="48000"/>
                  <a:pt x="31889" y="48000"/>
                </a:cubicBezTo>
                <a:cubicBezTo>
                  <a:pt x="32177" y="47711"/>
                  <a:pt x="32177" y="47711"/>
                  <a:pt x="32177" y="47711"/>
                </a:cubicBezTo>
                <a:cubicBezTo>
                  <a:pt x="32539" y="47636"/>
                  <a:pt x="32539" y="47636"/>
                  <a:pt x="32539" y="47636"/>
                </a:cubicBezTo>
                <a:cubicBezTo>
                  <a:pt x="32434" y="47185"/>
                  <a:pt x="32434" y="47185"/>
                  <a:pt x="32434" y="47185"/>
                </a:cubicBezTo>
                <a:cubicBezTo>
                  <a:pt x="32434" y="46295"/>
                  <a:pt x="32434" y="46295"/>
                  <a:pt x="32434" y="46295"/>
                </a:cubicBezTo>
                <a:cubicBezTo>
                  <a:pt x="32686" y="45631"/>
                  <a:pt x="32686" y="45631"/>
                  <a:pt x="32686" y="45631"/>
                </a:cubicBezTo>
                <a:cubicBezTo>
                  <a:pt x="32943" y="45631"/>
                  <a:pt x="32943" y="45631"/>
                  <a:pt x="32943" y="45631"/>
                </a:cubicBezTo>
                <a:cubicBezTo>
                  <a:pt x="33047" y="45180"/>
                  <a:pt x="33047" y="45180"/>
                  <a:pt x="33047" y="45180"/>
                </a:cubicBezTo>
                <a:cubicBezTo>
                  <a:pt x="33415" y="45255"/>
                  <a:pt x="33415" y="45255"/>
                  <a:pt x="33415" y="45255"/>
                </a:cubicBezTo>
                <a:cubicBezTo>
                  <a:pt x="33739" y="44804"/>
                  <a:pt x="33739" y="44804"/>
                  <a:pt x="33739" y="44804"/>
                </a:cubicBezTo>
                <a:cubicBezTo>
                  <a:pt x="33960" y="44290"/>
                  <a:pt x="33960" y="44290"/>
                  <a:pt x="33960" y="44290"/>
                </a:cubicBezTo>
                <a:cubicBezTo>
                  <a:pt x="34358" y="44215"/>
                  <a:pt x="34358" y="44215"/>
                  <a:pt x="34358" y="44215"/>
                </a:cubicBezTo>
                <a:cubicBezTo>
                  <a:pt x="34358" y="44215"/>
                  <a:pt x="34719" y="44365"/>
                  <a:pt x="34793" y="44440"/>
                </a:cubicBezTo>
                <a:cubicBezTo>
                  <a:pt x="34866" y="44440"/>
                  <a:pt x="34683" y="44728"/>
                  <a:pt x="34683" y="44728"/>
                </a:cubicBezTo>
                <a:cubicBezTo>
                  <a:pt x="34211" y="44728"/>
                  <a:pt x="34211" y="44728"/>
                  <a:pt x="34211" y="44728"/>
                </a:cubicBezTo>
                <a:cubicBezTo>
                  <a:pt x="34211" y="44728"/>
                  <a:pt x="34064" y="44954"/>
                  <a:pt x="33996" y="45029"/>
                </a:cubicBezTo>
                <a:cubicBezTo>
                  <a:pt x="33923" y="45104"/>
                  <a:pt x="33996" y="45693"/>
                  <a:pt x="33996" y="45693"/>
                </a:cubicBezTo>
                <a:cubicBezTo>
                  <a:pt x="34174" y="45844"/>
                  <a:pt x="34174" y="45844"/>
                  <a:pt x="34174" y="45844"/>
                </a:cubicBezTo>
                <a:cubicBezTo>
                  <a:pt x="34395" y="45480"/>
                  <a:pt x="34395" y="45480"/>
                  <a:pt x="34395" y="45480"/>
                </a:cubicBezTo>
                <a:cubicBezTo>
                  <a:pt x="34535" y="45255"/>
                  <a:pt x="34535" y="45255"/>
                  <a:pt x="34535" y="45255"/>
                </a:cubicBezTo>
                <a:cubicBezTo>
                  <a:pt x="34830" y="45104"/>
                  <a:pt x="34830" y="45104"/>
                  <a:pt x="34830" y="45104"/>
                </a:cubicBezTo>
                <a:cubicBezTo>
                  <a:pt x="35154" y="44804"/>
                  <a:pt x="35154" y="44804"/>
                  <a:pt x="35154" y="44804"/>
                </a:cubicBezTo>
                <a:cubicBezTo>
                  <a:pt x="35485" y="44653"/>
                  <a:pt x="35485" y="44653"/>
                  <a:pt x="35485" y="44653"/>
                </a:cubicBezTo>
                <a:cubicBezTo>
                  <a:pt x="35699" y="43989"/>
                  <a:pt x="35699" y="43989"/>
                  <a:pt x="35699" y="43989"/>
                </a:cubicBezTo>
                <a:cubicBezTo>
                  <a:pt x="35957" y="43613"/>
                  <a:pt x="35957" y="43613"/>
                  <a:pt x="35957" y="43613"/>
                </a:cubicBezTo>
                <a:cubicBezTo>
                  <a:pt x="35993" y="43099"/>
                  <a:pt x="35993" y="43099"/>
                  <a:pt x="35993" y="43099"/>
                </a:cubicBezTo>
                <a:cubicBezTo>
                  <a:pt x="35663" y="43250"/>
                  <a:pt x="35663" y="43250"/>
                  <a:pt x="35663" y="43250"/>
                </a:cubicBezTo>
                <a:cubicBezTo>
                  <a:pt x="35448" y="43989"/>
                  <a:pt x="35448" y="43989"/>
                  <a:pt x="35448" y="43989"/>
                </a:cubicBezTo>
                <a:cubicBezTo>
                  <a:pt x="35050" y="44064"/>
                  <a:pt x="35050" y="44064"/>
                  <a:pt x="35050" y="44064"/>
                </a:cubicBezTo>
                <a:cubicBezTo>
                  <a:pt x="34719" y="43763"/>
                  <a:pt x="34719" y="43763"/>
                  <a:pt x="34719" y="43763"/>
                </a:cubicBezTo>
                <a:cubicBezTo>
                  <a:pt x="34395" y="43174"/>
                  <a:pt x="34395" y="43174"/>
                  <a:pt x="34395" y="43174"/>
                </a:cubicBezTo>
                <a:cubicBezTo>
                  <a:pt x="34211" y="42285"/>
                  <a:pt x="34211" y="42285"/>
                  <a:pt x="34211" y="42285"/>
                </a:cubicBezTo>
                <a:cubicBezTo>
                  <a:pt x="34535" y="41833"/>
                  <a:pt x="34535" y="41833"/>
                  <a:pt x="34535" y="41833"/>
                </a:cubicBezTo>
                <a:cubicBezTo>
                  <a:pt x="34505" y="41019"/>
                  <a:pt x="34505" y="41019"/>
                  <a:pt x="34505" y="41019"/>
                </a:cubicBezTo>
                <a:cubicBezTo>
                  <a:pt x="34064" y="40944"/>
                  <a:pt x="34064" y="40944"/>
                  <a:pt x="34064" y="40944"/>
                </a:cubicBezTo>
                <a:cubicBezTo>
                  <a:pt x="33592" y="41244"/>
                  <a:pt x="33592" y="41244"/>
                  <a:pt x="33592" y="41244"/>
                </a:cubicBezTo>
                <a:cubicBezTo>
                  <a:pt x="33084" y="41909"/>
                  <a:pt x="33084" y="41909"/>
                  <a:pt x="33084" y="41909"/>
                </a:cubicBezTo>
                <a:cubicBezTo>
                  <a:pt x="32575" y="42874"/>
                  <a:pt x="32575" y="42874"/>
                  <a:pt x="32575" y="42874"/>
                </a:cubicBezTo>
                <a:cubicBezTo>
                  <a:pt x="32177" y="43463"/>
                  <a:pt x="32177" y="43463"/>
                  <a:pt x="32177" y="43463"/>
                </a:cubicBezTo>
                <a:cubicBezTo>
                  <a:pt x="32324" y="42874"/>
                  <a:pt x="32324" y="42874"/>
                  <a:pt x="32324" y="42874"/>
                </a:cubicBezTo>
                <a:cubicBezTo>
                  <a:pt x="32575" y="42360"/>
                  <a:pt x="32575" y="42360"/>
                  <a:pt x="32575" y="42360"/>
                </a:cubicBezTo>
                <a:cubicBezTo>
                  <a:pt x="32722" y="42059"/>
                  <a:pt x="32722" y="42059"/>
                  <a:pt x="32722" y="42059"/>
                </a:cubicBezTo>
                <a:cubicBezTo>
                  <a:pt x="32324" y="41833"/>
                  <a:pt x="32324" y="41833"/>
                  <a:pt x="32324" y="41833"/>
                </a:cubicBezTo>
                <a:cubicBezTo>
                  <a:pt x="32833" y="41833"/>
                  <a:pt x="32833" y="41833"/>
                  <a:pt x="32833" y="41833"/>
                </a:cubicBezTo>
                <a:cubicBezTo>
                  <a:pt x="32943" y="41320"/>
                  <a:pt x="32943" y="41320"/>
                  <a:pt x="32943" y="41320"/>
                </a:cubicBezTo>
                <a:cubicBezTo>
                  <a:pt x="33231" y="40868"/>
                  <a:pt x="33231" y="40868"/>
                  <a:pt x="33231" y="40868"/>
                </a:cubicBezTo>
                <a:cubicBezTo>
                  <a:pt x="33562" y="40868"/>
                  <a:pt x="33562" y="40868"/>
                  <a:pt x="33562" y="40868"/>
                </a:cubicBezTo>
                <a:cubicBezTo>
                  <a:pt x="33702" y="40279"/>
                  <a:pt x="33702" y="40279"/>
                  <a:pt x="33702" y="40279"/>
                </a:cubicBezTo>
                <a:cubicBezTo>
                  <a:pt x="33996" y="40054"/>
                  <a:pt x="33996" y="40054"/>
                  <a:pt x="33996" y="40054"/>
                </a:cubicBezTo>
                <a:cubicBezTo>
                  <a:pt x="34431" y="40054"/>
                  <a:pt x="34431" y="40054"/>
                  <a:pt x="34431" y="40054"/>
                </a:cubicBezTo>
                <a:cubicBezTo>
                  <a:pt x="35191" y="39979"/>
                  <a:pt x="35191" y="39979"/>
                  <a:pt x="35191" y="39979"/>
                </a:cubicBezTo>
                <a:cubicBezTo>
                  <a:pt x="35595" y="40129"/>
                  <a:pt x="35595" y="40129"/>
                  <a:pt x="35595" y="40129"/>
                </a:cubicBezTo>
                <a:cubicBezTo>
                  <a:pt x="35920" y="40129"/>
                  <a:pt x="35920" y="40129"/>
                  <a:pt x="35920" y="40129"/>
                </a:cubicBezTo>
                <a:cubicBezTo>
                  <a:pt x="36245" y="39678"/>
                  <a:pt x="36245" y="39678"/>
                  <a:pt x="36245" y="39678"/>
                </a:cubicBezTo>
                <a:cubicBezTo>
                  <a:pt x="36502" y="39014"/>
                  <a:pt x="36502" y="39014"/>
                  <a:pt x="36502" y="39014"/>
                </a:cubicBezTo>
                <a:cubicBezTo>
                  <a:pt x="37010" y="38938"/>
                  <a:pt x="37010" y="38938"/>
                  <a:pt x="37010" y="38938"/>
                </a:cubicBezTo>
                <a:cubicBezTo>
                  <a:pt x="37298" y="38713"/>
                  <a:pt x="37298" y="38713"/>
                  <a:pt x="37298" y="38713"/>
                </a:cubicBezTo>
                <a:cubicBezTo>
                  <a:pt x="37445" y="38412"/>
                  <a:pt x="37445" y="38412"/>
                  <a:pt x="37445" y="38412"/>
                </a:cubicBezTo>
                <a:cubicBezTo>
                  <a:pt x="37261" y="38124"/>
                  <a:pt x="37261" y="38124"/>
                  <a:pt x="37261" y="38124"/>
                </a:cubicBezTo>
                <a:cubicBezTo>
                  <a:pt x="37372" y="37823"/>
                  <a:pt x="37372" y="37823"/>
                  <a:pt x="37372" y="37823"/>
                </a:cubicBezTo>
                <a:cubicBezTo>
                  <a:pt x="37408" y="37234"/>
                  <a:pt x="37408" y="37234"/>
                  <a:pt x="37408" y="37234"/>
                </a:cubicBezTo>
                <a:cubicBezTo>
                  <a:pt x="37010" y="37084"/>
                  <a:pt x="37010" y="37084"/>
                  <a:pt x="37010" y="37084"/>
                </a:cubicBezTo>
                <a:cubicBezTo>
                  <a:pt x="36973" y="36783"/>
                  <a:pt x="36973" y="36783"/>
                  <a:pt x="36973" y="36783"/>
                </a:cubicBezTo>
                <a:cubicBezTo>
                  <a:pt x="36539" y="36783"/>
                  <a:pt x="36539" y="36783"/>
                  <a:pt x="36539" y="36783"/>
                </a:cubicBezTo>
                <a:cubicBezTo>
                  <a:pt x="36245" y="37084"/>
                  <a:pt x="36245" y="37084"/>
                  <a:pt x="36245" y="37084"/>
                </a:cubicBezTo>
                <a:cubicBezTo>
                  <a:pt x="36030" y="37372"/>
                  <a:pt x="36030" y="37372"/>
                  <a:pt x="36030" y="37372"/>
                </a:cubicBezTo>
                <a:cubicBezTo>
                  <a:pt x="35846" y="37234"/>
                  <a:pt x="35846" y="37234"/>
                  <a:pt x="35846" y="37234"/>
                </a:cubicBezTo>
                <a:cubicBezTo>
                  <a:pt x="35920" y="36858"/>
                  <a:pt x="35920" y="36858"/>
                  <a:pt x="35920" y="36858"/>
                </a:cubicBezTo>
                <a:cubicBezTo>
                  <a:pt x="36281" y="36557"/>
                  <a:pt x="36281" y="36557"/>
                  <a:pt x="36281" y="36557"/>
                </a:cubicBezTo>
                <a:cubicBezTo>
                  <a:pt x="36716" y="36332"/>
                  <a:pt x="36716" y="36332"/>
                  <a:pt x="36716" y="36332"/>
                </a:cubicBezTo>
                <a:cubicBezTo>
                  <a:pt x="36937" y="36043"/>
                  <a:pt x="36937" y="36043"/>
                  <a:pt x="36937" y="36043"/>
                </a:cubicBezTo>
                <a:cubicBezTo>
                  <a:pt x="36643" y="35968"/>
                  <a:pt x="36643" y="35968"/>
                  <a:pt x="36643" y="35968"/>
                </a:cubicBezTo>
                <a:cubicBezTo>
                  <a:pt x="36355" y="35667"/>
                  <a:pt x="36355" y="35667"/>
                  <a:pt x="36355" y="35667"/>
                </a:cubicBezTo>
                <a:cubicBezTo>
                  <a:pt x="35993" y="35442"/>
                  <a:pt x="35993" y="35442"/>
                  <a:pt x="35993" y="35442"/>
                </a:cubicBezTo>
                <a:cubicBezTo>
                  <a:pt x="35773" y="35078"/>
                  <a:pt x="35773" y="35078"/>
                  <a:pt x="35773" y="35078"/>
                </a:cubicBezTo>
                <a:cubicBezTo>
                  <a:pt x="35522" y="34627"/>
                  <a:pt x="35522" y="34627"/>
                  <a:pt x="35522" y="34627"/>
                </a:cubicBezTo>
                <a:cubicBezTo>
                  <a:pt x="35411" y="34176"/>
                  <a:pt x="35411" y="34176"/>
                  <a:pt x="35411" y="34176"/>
                </a:cubicBezTo>
                <a:cubicBezTo>
                  <a:pt x="35552" y="34176"/>
                  <a:pt x="35552" y="34176"/>
                  <a:pt x="35552" y="34176"/>
                </a:cubicBezTo>
                <a:cubicBezTo>
                  <a:pt x="35595" y="33888"/>
                  <a:pt x="35595" y="33888"/>
                  <a:pt x="35595" y="33888"/>
                </a:cubicBezTo>
                <a:cubicBezTo>
                  <a:pt x="35375" y="33211"/>
                  <a:pt x="35375" y="33211"/>
                  <a:pt x="35375" y="33211"/>
                </a:cubicBezTo>
                <a:cubicBezTo>
                  <a:pt x="35081" y="32396"/>
                  <a:pt x="35081" y="32396"/>
                  <a:pt x="35081" y="32396"/>
                </a:cubicBezTo>
                <a:cubicBezTo>
                  <a:pt x="34646" y="31131"/>
                  <a:pt x="34646" y="31131"/>
                  <a:pt x="34646" y="31131"/>
                </a:cubicBezTo>
                <a:cubicBezTo>
                  <a:pt x="34505" y="30466"/>
                  <a:pt x="34505" y="30466"/>
                  <a:pt x="34505" y="30466"/>
                </a:cubicBezTo>
                <a:cubicBezTo>
                  <a:pt x="34174" y="31281"/>
                  <a:pt x="34174" y="31281"/>
                  <a:pt x="34174" y="31281"/>
                </a:cubicBezTo>
                <a:cubicBezTo>
                  <a:pt x="34174" y="31958"/>
                  <a:pt x="34174" y="31958"/>
                  <a:pt x="34174" y="31958"/>
                </a:cubicBezTo>
                <a:cubicBezTo>
                  <a:pt x="33849" y="32246"/>
                  <a:pt x="33849" y="32246"/>
                  <a:pt x="33849" y="32246"/>
                </a:cubicBezTo>
                <a:cubicBezTo>
                  <a:pt x="33666" y="32697"/>
                  <a:pt x="33666" y="32697"/>
                  <a:pt x="33666" y="32697"/>
                </a:cubicBezTo>
                <a:cubicBezTo>
                  <a:pt x="33341" y="32622"/>
                  <a:pt x="33341" y="32622"/>
                  <a:pt x="33341" y="32622"/>
                </a:cubicBezTo>
                <a:cubicBezTo>
                  <a:pt x="33267" y="32246"/>
                  <a:pt x="33267" y="32246"/>
                  <a:pt x="33267" y="32246"/>
                </a:cubicBezTo>
                <a:cubicBezTo>
                  <a:pt x="33047" y="31883"/>
                  <a:pt x="33047" y="31883"/>
                  <a:pt x="33047" y="31883"/>
                </a:cubicBezTo>
                <a:cubicBezTo>
                  <a:pt x="32722" y="32020"/>
                  <a:pt x="32722" y="32020"/>
                  <a:pt x="32722" y="32020"/>
                </a:cubicBezTo>
                <a:cubicBezTo>
                  <a:pt x="32833" y="31281"/>
                  <a:pt x="32833" y="31281"/>
                  <a:pt x="32833" y="31281"/>
                </a:cubicBezTo>
                <a:cubicBezTo>
                  <a:pt x="32833" y="30316"/>
                  <a:pt x="32833" y="30316"/>
                  <a:pt x="32833" y="30316"/>
                </a:cubicBezTo>
                <a:cubicBezTo>
                  <a:pt x="32796" y="29727"/>
                  <a:pt x="32796" y="29727"/>
                  <a:pt x="32796" y="29727"/>
                </a:cubicBezTo>
                <a:cubicBezTo>
                  <a:pt x="32434" y="29727"/>
                  <a:pt x="32434" y="29727"/>
                  <a:pt x="32434" y="29727"/>
                </a:cubicBezTo>
                <a:cubicBezTo>
                  <a:pt x="32140" y="29351"/>
                  <a:pt x="32140" y="29351"/>
                  <a:pt x="32140" y="29351"/>
                </a:cubicBezTo>
                <a:cubicBezTo>
                  <a:pt x="31852" y="28762"/>
                  <a:pt x="31852" y="28762"/>
                  <a:pt x="31852" y="28762"/>
                </a:cubicBezTo>
                <a:cubicBezTo>
                  <a:pt x="31344" y="28160"/>
                  <a:pt x="31344" y="28160"/>
                  <a:pt x="31344" y="28160"/>
                </a:cubicBezTo>
                <a:cubicBezTo>
                  <a:pt x="31197" y="28386"/>
                  <a:pt x="31197" y="28386"/>
                  <a:pt x="31197" y="28386"/>
                </a:cubicBezTo>
                <a:cubicBezTo>
                  <a:pt x="30762" y="28386"/>
                  <a:pt x="30762" y="28386"/>
                  <a:pt x="30762" y="28386"/>
                </a:cubicBezTo>
                <a:cubicBezTo>
                  <a:pt x="30578" y="28160"/>
                  <a:pt x="30578" y="28160"/>
                  <a:pt x="30578" y="28160"/>
                </a:cubicBezTo>
                <a:cubicBezTo>
                  <a:pt x="30107" y="28160"/>
                  <a:pt x="30107" y="28160"/>
                  <a:pt x="30107" y="28160"/>
                </a:cubicBezTo>
                <a:cubicBezTo>
                  <a:pt x="29929" y="28536"/>
                  <a:pt x="29929" y="28536"/>
                  <a:pt x="29929" y="28536"/>
                </a:cubicBezTo>
                <a:cubicBezTo>
                  <a:pt x="30107" y="29125"/>
                  <a:pt x="30107" y="29125"/>
                  <a:pt x="30107" y="29125"/>
                </a:cubicBezTo>
                <a:cubicBezTo>
                  <a:pt x="30033" y="29877"/>
                  <a:pt x="30033" y="29877"/>
                  <a:pt x="30033" y="29877"/>
                </a:cubicBezTo>
                <a:cubicBezTo>
                  <a:pt x="30070" y="30391"/>
                  <a:pt x="30070" y="30391"/>
                  <a:pt x="30070" y="30391"/>
                </a:cubicBezTo>
                <a:cubicBezTo>
                  <a:pt x="30254" y="31055"/>
                  <a:pt x="30254" y="31055"/>
                  <a:pt x="30254" y="31055"/>
                </a:cubicBezTo>
                <a:cubicBezTo>
                  <a:pt x="29996" y="31055"/>
                  <a:pt x="29996" y="31055"/>
                  <a:pt x="29996" y="31055"/>
                </a:cubicBezTo>
                <a:cubicBezTo>
                  <a:pt x="29996" y="31732"/>
                  <a:pt x="29996" y="31732"/>
                  <a:pt x="29996" y="31732"/>
                </a:cubicBezTo>
                <a:cubicBezTo>
                  <a:pt x="29856" y="32096"/>
                  <a:pt x="29856" y="32096"/>
                  <a:pt x="29856" y="32096"/>
                </a:cubicBezTo>
                <a:cubicBezTo>
                  <a:pt x="30070" y="32321"/>
                  <a:pt x="30070" y="32321"/>
                  <a:pt x="30070" y="32321"/>
                </a:cubicBezTo>
                <a:cubicBezTo>
                  <a:pt x="30364" y="32848"/>
                  <a:pt x="30364" y="32848"/>
                  <a:pt x="30364" y="32848"/>
                </a:cubicBezTo>
                <a:cubicBezTo>
                  <a:pt x="30468" y="33662"/>
                  <a:pt x="30468" y="33662"/>
                  <a:pt x="30468" y="33662"/>
                </a:cubicBezTo>
                <a:cubicBezTo>
                  <a:pt x="30468" y="34552"/>
                  <a:pt x="30468" y="34552"/>
                  <a:pt x="30468" y="34552"/>
                </a:cubicBezTo>
                <a:cubicBezTo>
                  <a:pt x="30254" y="35216"/>
                  <a:pt x="30254" y="35216"/>
                  <a:pt x="30254" y="35216"/>
                </a:cubicBezTo>
                <a:cubicBezTo>
                  <a:pt x="29929" y="35743"/>
                  <a:pt x="29929" y="35743"/>
                  <a:pt x="29929" y="35743"/>
                </a:cubicBezTo>
                <a:cubicBezTo>
                  <a:pt x="29488" y="35818"/>
                  <a:pt x="29488" y="35818"/>
                  <a:pt x="29488" y="35818"/>
                </a:cubicBezTo>
                <a:cubicBezTo>
                  <a:pt x="29745" y="36632"/>
                  <a:pt x="29745" y="36632"/>
                  <a:pt x="29745" y="36632"/>
                </a:cubicBezTo>
                <a:cubicBezTo>
                  <a:pt x="29745" y="37597"/>
                  <a:pt x="29745" y="37597"/>
                  <a:pt x="29745" y="37597"/>
                </a:cubicBezTo>
                <a:cubicBezTo>
                  <a:pt x="29856" y="38199"/>
                  <a:pt x="29856" y="38199"/>
                  <a:pt x="29856" y="38199"/>
                </a:cubicBezTo>
                <a:cubicBezTo>
                  <a:pt x="29782" y="38638"/>
                  <a:pt x="29782" y="38638"/>
                  <a:pt x="29782" y="38638"/>
                </a:cubicBezTo>
                <a:cubicBezTo>
                  <a:pt x="29598" y="39239"/>
                  <a:pt x="29598" y="39239"/>
                  <a:pt x="29598" y="39239"/>
                </a:cubicBezTo>
                <a:cubicBezTo>
                  <a:pt x="29163" y="39314"/>
                  <a:pt x="29163" y="39314"/>
                  <a:pt x="29163" y="39314"/>
                </a:cubicBezTo>
                <a:cubicBezTo>
                  <a:pt x="28943" y="38487"/>
                  <a:pt x="28943" y="38487"/>
                  <a:pt x="28943" y="38487"/>
                </a:cubicBezTo>
                <a:cubicBezTo>
                  <a:pt x="28618" y="37823"/>
                  <a:pt x="28618" y="37823"/>
                  <a:pt x="28618" y="37823"/>
                </a:cubicBezTo>
                <a:cubicBezTo>
                  <a:pt x="28618" y="37159"/>
                  <a:pt x="28618" y="37159"/>
                  <a:pt x="28618" y="37159"/>
                </a:cubicBezTo>
                <a:cubicBezTo>
                  <a:pt x="28545" y="36332"/>
                  <a:pt x="28545" y="36332"/>
                  <a:pt x="28545" y="36332"/>
                </a:cubicBezTo>
                <a:cubicBezTo>
                  <a:pt x="28581" y="35592"/>
                  <a:pt x="28581" y="35592"/>
                  <a:pt x="28581" y="35592"/>
                </a:cubicBezTo>
                <a:cubicBezTo>
                  <a:pt x="28036" y="35442"/>
                  <a:pt x="28036" y="35442"/>
                  <a:pt x="28036" y="35442"/>
                </a:cubicBezTo>
                <a:cubicBezTo>
                  <a:pt x="27638" y="35442"/>
                  <a:pt x="27638" y="35442"/>
                  <a:pt x="27638" y="35442"/>
                </a:cubicBezTo>
                <a:cubicBezTo>
                  <a:pt x="27454" y="35154"/>
                  <a:pt x="27454" y="35154"/>
                  <a:pt x="27454" y="35154"/>
                </a:cubicBezTo>
                <a:cubicBezTo>
                  <a:pt x="26946" y="34928"/>
                  <a:pt x="26946" y="34928"/>
                  <a:pt x="26946" y="34928"/>
                </a:cubicBezTo>
                <a:cubicBezTo>
                  <a:pt x="26732" y="34477"/>
                  <a:pt x="26732" y="34477"/>
                  <a:pt x="26732" y="34477"/>
                </a:cubicBezTo>
                <a:cubicBezTo>
                  <a:pt x="26297" y="34038"/>
                  <a:pt x="26297" y="34038"/>
                  <a:pt x="26297" y="34038"/>
                </a:cubicBezTo>
                <a:cubicBezTo>
                  <a:pt x="25862" y="33512"/>
                  <a:pt x="25862" y="33512"/>
                  <a:pt x="25862" y="33512"/>
                </a:cubicBezTo>
                <a:cubicBezTo>
                  <a:pt x="25243" y="33813"/>
                  <a:pt x="25243" y="33813"/>
                  <a:pt x="25243" y="33813"/>
                </a:cubicBezTo>
                <a:cubicBezTo>
                  <a:pt x="25133" y="33361"/>
                  <a:pt x="25133" y="33361"/>
                  <a:pt x="25133" y="33361"/>
                </a:cubicBezTo>
                <a:cubicBezTo>
                  <a:pt x="24875" y="32246"/>
                  <a:pt x="24875" y="32246"/>
                  <a:pt x="24875" y="32246"/>
                </a:cubicBezTo>
                <a:cubicBezTo>
                  <a:pt x="24588" y="32020"/>
                  <a:pt x="24588" y="32020"/>
                  <a:pt x="24588" y="32020"/>
                </a:cubicBezTo>
                <a:cubicBezTo>
                  <a:pt x="24367" y="31582"/>
                  <a:pt x="24367" y="31582"/>
                  <a:pt x="24367" y="31582"/>
                </a:cubicBezTo>
                <a:cubicBezTo>
                  <a:pt x="24441" y="30241"/>
                  <a:pt x="24441" y="30241"/>
                  <a:pt x="24441" y="30241"/>
                </a:cubicBezTo>
                <a:cubicBezTo>
                  <a:pt x="24735" y="29276"/>
                  <a:pt x="24735" y="29276"/>
                  <a:pt x="24735" y="29276"/>
                </a:cubicBezTo>
                <a:cubicBezTo>
                  <a:pt x="25059" y="28386"/>
                  <a:pt x="25059" y="28386"/>
                  <a:pt x="25059" y="28386"/>
                </a:cubicBezTo>
                <a:cubicBezTo>
                  <a:pt x="25421" y="28010"/>
                  <a:pt x="25421" y="28010"/>
                  <a:pt x="25421" y="28010"/>
                </a:cubicBezTo>
                <a:cubicBezTo>
                  <a:pt x="25715" y="27571"/>
                  <a:pt x="25715" y="27571"/>
                  <a:pt x="25715" y="27571"/>
                </a:cubicBezTo>
                <a:cubicBezTo>
                  <a:pt x="25604" y="27045"/>
                  <a:pt x="25604" y="27045"/>
                  <a:pt x="25604" y="27045"/>
                </a:cubicBezTo>
                <a:cubicBezTo>
                  <a:pt x="25133" y="26832"/>
                  <a:pt x="25133" y="26832"/>
                  <a:pt x="25133" y="26832"/>
                </a:cubicBezTo>
                <a:cubicBezTo>
                  <a:pt x="24588" y="26456"/>
                  <a:pt x="24588" y="26456"/>
                  <a:pt x="24588" y="26456"/>
                </a:cubicBezTo>
                <a:cubicBezTo>
                  <a:pt x="25206" y="26681"/>
                  <a:pt x="25206" y="26681"/>
                  <a:pt x="25206" y="26681"/>
                </a:cubicBezTo>
                <a:cubicBezTo>
                  <a:pt x="25715" y="26895"/>
                  <a:pt x="25715" y="26895"/>
                  <a:pt x="25715" y="26895"/>
                </a:cubicBezTo>
                <a:cubicBezTo>
                  <a:pt x="25966" y="26832"/>
                  <a:pt x="25966" y="26832"/>
                  <a:pt x="25966" y="26832"/>
                </a:cubicBezTo>
                <a:cubicBezTo>
                  <a:pt x="26003" y="26306"/>
                  <a:pt x="26003" y="26306"/>
                  <a:pt x="26003" y="26306"/>
                </a:cubicBezTo>
                <a:cubicBezTo>
                  <a:pt x="26437" y="26531"/>
                  <a:pt x="26437" y="26531"/>
                  <a:pt x="26437" y="26531"/>
                </a:cubicBezTo>
                <a:cubicBezTo>
                  <a:pt x="26658" y="26456"/>
                  <a:pt x="26658" y="26456"/>
                  <a:pt x="26658" y="26456"/>
                </a:cubicBezTo>
                <a:cubicBezTo>
                  <a:pt x="26695" y="26005"/>
                  <a:pt x="26695" y="26005"/>
                  <a:pt x="26695" y="26005"/>
                </a:cubicBezTo>
                <a:cubicBezTo>
                  <a:pt x="26836" y="25854"/>
                  <a:pt x="26836" y="25854"/>
                  <a:pt x="26836" y="25854"/>
                </a:cubicBezTo>
                <a:cubicBezTo>
                  <a:pt x="26946" y="25265"/>
                  <a:pt x="26946" y="25265"/>
                  <a:pt x="26946" y="25265"/>
                </a:cubicBezTo>
                <a:cubicBezTo>
                  <a:pt x="26621" y="25190"/>
                  <a:pt x="26621" y="25190"/>
                  <a:pt x="26621" y="25190"/>
                </a:cubicBezTo>
                <a:cubicBezTo>
                  <a:pt x="26260" y="25115"/>
                  <a:pt x="26260" y="25115"/>
                  <a:pt x="26260" y="25115"/>
                </a:cubicBezTo>
                <a:cubicBezTo>
                  <a:pt x="26113" y="24814"/>
                  <a:pt x="26113" y="24814"/>
                  <a:pt x="26113" y="24814"/>
                </a:cubicBezTo>
                <a:cubicBezTo>
                  <a:pt x="25678" y="24451"/>
                  <a:pt x="25678" y="24451"/>
                  <a:pt x="25678" y="24451"/>
                </a:cubicBezTo>
                <a:cubicBezTo>
                  <a:pt x="25966" y="24526"/>
                  <a:pt x="25966" y="24526"/>
                  <a:pt x="25966" y="24526"/>
                </a:cubicBezTo>
                <a:cubicBezTo>
                  <a:pt x="26437" y="24751"/>
                  <a:pt x="26437" y="24751"/>
                  <a:pt x="26437" y="24751"/>
                </a:cubicBezTo>
                <a:cubicBezTo>
                  <a:pt x="26768" y="24965"/>
                  <a:pt x="26768" y="24965"/>
                  <a:pt x="26768" y="24965"/>
                </a:cubicBezTo>
                <a:cubicBezTo>
                  <a:pt x="27056" y="24751"/>
                  <a:pt x="27056" y="24751"/>
                  <a:pt x="27056" y="24751"/>
                </a:cubicBezTo>
                <a:cubicBezTo>
                  <a:pt x="27277" y="24225"/>
                  <a:pt x="27277" y="24225"/>
                  <a:pt x="27277" y="24225"/>
                </a:cubicBezTo>
                <a:cubicBezTo>
                  <a:pt x="27056" y="23774"/>
                  <a:pt x="27056" y="23774"/>
                  <a:pt x="27056" y="23774"/>
                </a:cubicBezTo>
                <a:cubicBezTo>
                  <a:pt x="27381" y="23774"/>
                  <a:pt x="27381" y="23774"/>
                  <a:pt x="27381" y="23774"/>
                </a:cubicBezTo>
                <a:cubicBezTo>
                  <a:pt x="27565" y="24150"/>
                  <a:pt x="27565" y="24150"/>
                  <a:pt x="27565" y="24150"/>
                </a:cubicBezTo>
                <a:cubicBezTo>
                  <a:pt x="27418" y="24601"/>
                  <a:pt x="27418" y="24601"/>
                  <a:pt x="27418" y="24601"/>
                </a:cubicBezTo>
                <a:cubicBezTo>
                  <a:pt x="27277" y="25416"/>
                  <a:pt x="27277" y="25416"/>
                  <a:pt x="27277" y="25416"/>
                </a:cubicBezTo>
                <a:cubicBezTo>
                  <a:pt x="27277" y="26381"/>
                  <a:pt x="27277" y="26381"/>
                  <a:pt x="27277" y="26381"/>
                </a:cubicBezTo>
                <a:cubicBezTo>
                  <a:pt x="26946" y="26531"/>
                  <a:pt x="26946" y="26531"/>
                  <a:pt x="26946" y="26531"/>
                </a:cubicBezTo>
                <a:cubicBezTo>
                  <a:pt x="27056" y="26970"/>
                  <a:pt x="27056" y="26970"/>
                  <a:pt x="27056" y="26970"/>
                </a:cubicBezTo>
                <a:cubicBezTo>
                  <a:pt x="27381" y="27045"/>
                  <a:pt x="27381" y="27045"/>
                  <a:pt x="27381" y="27045"/>
                </a:cubicBezTo>
                <a:cubicBezTo>
                  <a:pt x="27381" y="27421"/>
                  <a:pt x="27381" y="27421"/>
                  <a:pt x="27381" y="27421"/>
                </a:cubicBezTo>
                <a:cubicBezTo>
                  <a:pt x="27381" y="27421"/>
                  <a:pt x="27712" y="27571"/>
                  <a:pt x="27822" y="27346"/>
                </a:cubicBezTo>
                <a:cubicBezTo>
                  <a:pt x="27926" y="26832"/>
                  <a:pt x="27926" y="26832"/>
                  <a:pt x="27926" y="26832"/>
                </a:cubicBezTo>
                <a:cubicBezTo>
                  <a:pt x="28367" y="26895"/>
                  <a:pt x="28367" y="26895"/>
                  <a:pt x="28367" y="26895"/>
                </a:cubicBezTo>
                <a:cubicBezTo>
                  <a:pt x="28581" y="26970"/>
                  <a:pt x="28581" y="26970"/>
                  <a:pt x="28581" y="26970"/>
                </a:cubicBezTo>
                <a:cubicBezTo>
                  <a:pt x="28802" y="27195"/>
                  <a:pt x="28802" y="27195"/>
                  <a:pt x="28802" y="27195"/>
                </a:cubicBezTo>
                <a:cubicBezTo>
                  <a:pt x="29127" y="27195"/>
                  <a:pt x="29127" y="27195"/>
                  <a:pt x="29127" y="27195"/>
                </a:cubicBezTo>
                <a:cubicBezTo>
                  <a:pt x="29163" y="26606"/>
                  <a:pt x="29163" y="26606"/>
                  <a:pt x="29163" y="26606"/>
                </a:cubicBezTo>
                <a:cubicBezTo>
                  <a:pt x="28839" y="26456"/>
                  <a:pt x="28839" y="26456"/>
                  <a:pt x="28839" y="26456"/>
                </a:cubicBezTo>
                <a:cubicBezTo>
                  <a:pt x="28692" y="25779"/>
                  <a:pt x="28692" y="25779"/>
                  <a:pt x="28692" y="25779"/>
                </a:cubicBezTo>
                <a:cubicBezTo>
                  <a:pt x="28294" y="25716"/>
                  <a:pt x="28294" y="25716"/>
                  <a:pt x="28294" y="25716"/>
                </a:cubicBezTo>
                <a:cubicBezTo>
                  <a:pt x="27963" y="25190"/>
                  <a:pt x="27963" y="25190"/>
                  <a:pt x="27963" y="25190"/>
                </a:cubicBezTo>
                <a:cubicBezTo>
                  <a:pt x="27675" y="25040"/>
                  <a:pt x="27675" y="25040"/>
                  <a:pt x="27675" y="25040"/>
                </a:cubicBezTo>
                <a:cubicBezTo>
                  <a:pt x="27675" y="24664"/>
                  <a:pt x="27675" y="24664"/>
                  <a:pt x="27675" y="24664"/>
                </a:cubicBezTo>
                <a:cubicBezTo>
                  <a:pt x="27963" y="24751"/>
                  <a:pt x="27963" y="24751"/>
                  <a:pt x="27963" y="24751"/>
                </a:cubicBezTo>
                <a:cubicBezTo>
                  <a:pt x="28073" y="24526"/>
                  <a:pt x="28073" y="24526"/>
                  <a:pt x="28073" y="24526"/>
                </a:cubicBezTo>
                <a:cubicBezTo>
                  <a:pt x="28036" y="24150"/>
                  <a:pt x="28036" y="24150"/>
                  <a:pt x="28036" y="24150"/>
                </a:cubicBezTo>
                <a:cubicBezTo>
                  <a:pt x="28367" y="24150"/>
                  <a:pt x="28367" y="24150"/>
                  <a:pt x="28367" y="24150"/>
                </a:cubicBezTo>
                <a:cubicBezTo>
                  <a:pt x="28471" y="23699"/>
                  <a:pt x="28471" y="23699"/>
                  <a:pt x="28471" y="23699"/>
                </a:cubicBezTo>
                <a:cubicBezTo>
                  <a:pt x="28802" y="23260"/>
                  <a:pt x="28802" y="23260"/>
                  <a:pt x="28802" y="23260"/>
                </a:cubicBezTo>
                <a:cubicBezTo>
                  <a:pt x="28912" y="22809"/>
                  <a:pt x="28912" y="22809"/>
                  <a:pt x="28912" y="22809"/>
                </a:cubicBezTo>
                <a:cubicBezTo>
                  <a:pt x="28728" y="22445"/>
                  <a:pt x="28728" y="22445"/>
                  <a:pt x="28728" y="22445"/>
                </a:cubicBezTo>
                <a:cubicBezTo>
                  <a:pt x="28581" y="21693"/>
                  <a:pt x="28581" y="21693"/>
                  <a:pt x="28581" y="21693"/>
                </a:cubicBezTo>
                <a:cubicBezTo>
                  <a:pt x="28875" y="21618"/>
                  <a:pt x="28875" y="21618"/>
                  <a:pt x="28875" y="21618"/>
                </a:cubicBezTo>
                <a:cubicBezTo>
                  <a:pt x="28943" y="21029"/>
                  <a:pt x="28943" y="21029"/>
                  <a:pt x="28943" y="21029"/>
                </a:cubicBezTo>
                <a:cubicBezTo>
                  <a:pt x="28728" y="20503"/>
                  <a:pt x="28728" y="20503"/>
                  <a:pt x="28728" y="20503"/>
                </a:cubicBezTo>
                <a:cubicBezTo>
                  <a:pt x="28434" y="20215"/>
                  <a:pt x="28434" y="20215"/>
                  <a:pt x="28434" y="20215"/>
                </a:cubicBezTo>
                <a:cubicBezTo>
                  <a:pt x="28000" y="19763"/>
                  <a:pt x="28000" y="19763"/>
                  <a:pt x="28000" y="19763"/>
                </a:cubicBezTo>
                <a:cubicBezTo>
                  <a:pt x="28471" y="19763"/>
                  <a:pt x="28471" y="19763"/>
                  <a:pt x="28471" y="19763"/>
                </a:cubicBezTo>
                <a:cubicBezTo>
                  <a:pt x="28508" y="19538"/>
                  <a:pt x="28508" y="19538"/>
                  <a:pt x="28508" y="19538"/>
                </a:cubicBezTo>
                <a:cubicBezTo>
                  <a:pt x="28875" y="19613"/>
                  <a:pt x="28875" y="19613"/>
                  <a:pt x="28875" y="19613"/>
                </a:cubicBezTo>
                <a:cubicBezTo>
                  <a:pt x="29127" y="19914"/>
                  <a:pt x="29127" y="19914"/>
                  <a:pt x="29127" y="19914"/>
                </a:cubicBezTo>
                <a:cubicBezTo>
                  <a:pt x="29488" y="19839"/>
                  <a:pt x="29488" y="19839"/>
                  <a:pt x="29488" y="19839"/>
                </a:cubicBezTo>
                <a:cubicBezTo>
                  <a:pt x="29819" y="19688"/>
                  <a:pt x="29819" y="19688"/>
                  <a:pt x="29819" y="19688"/>
                </a:cubicBezTo>
                <a:cubicBezTo>
                  <a:pt x="29525" y="19174"/>
                  <a:pt x="29525" y="19174"/>
                  <a:pt x="29525" y="19174"/>
                </a:cubicBezTo>
                <a:cubicBezTo>
                  <a:pt x="29745" y="19099"/>
                  <a:pt x="29745" y="19099"/>
                  <a:pt x="29745" y="19099"/>
                </a:cubicBezTo>
                <a:cubicBezTo>
                  <a:pt x="30033" y="19688"/>
                  <a:pt x="30033" y="19688"/>
                  <a:pt x="30033" y="19688"/>
                </a:cubicBezTo>
                <a:cubicBezTo>
                  <a:pt x="30364" y="19763"/>
                  <a:pt x="30364" y="19763"/>
                  <a:pt x="30364" y="19763"/>
                </a:cubicBezTo>
                <a:cubicBezTo>
                  <a:pt x="30505" y="20365"/>
                  <a:pt x="30505" y="20365"/>
                  <a:pt x="30505" y="20365"/>
                </a:cubicBezTo>
                <a:cubicBezTo>
                  <a:pt x="30762" y="20440"/>
                  <a:pt x="30762" y="20440"/>
                  <a:pt x="30762" y="20440"/>
                </a:cubicBezTo>
                <a:cubicBezTo>
                  <a:pt x="30872" y="20879"/>
                  <a:pt x="30872" y="20879"/>
                  <a:pt x="30872" y="20879"/>
                </a:cubicBezTo>
                <a:cubicBezTo>
                  <a:pt x="31160" y="21104"/>
                  <a:pt x="31160" y="21104"/>
                  <a:pt x="31160" y="21104"/>
                </a:cubicBezTo>
                <a:cubicBezTo>
                  <a:pt x="31307" y="21618"/>
                  <a:pt x="31307" y="21618"/>
                  <a:pt x="31307" y="21618"/>
                </a:cubicBezTo>
                <a:cubicBezTo>
                  <a:pt x="31595" y="21844"/>
                  <a:pt x="31595" y="21844"/>
                  <a:pt x="31595" y="21844"/>
                </a:cubicBezTo>
                <a:cubicBezTo>
                  <a:pt x="31816" y="22370"/>
                  <a:pt x="31816" y="22370"/>
                  <a:pt x="31816" y="22370"/>
                </a:cubicBezTo>
                <a:cubicBezTo>
                  <a:pt x="31889" y="23034"/>
                  <a:pt x="31889" y="23034"/>
                  <a:pt x="31889" y="23034"/>
                </a:cubicBezTo>
                <a:cubicBezTo>
                  <a:pt x="31522" y="23699"/>
                  <a:pt x="31522" y="23699"/>
                  <a:pt x="31522" y="23699"/>
                </a:cubicBezTo>
                <a:cubicBezTo>
                  <a:pt x="31234" y="24375"/>
                  <a:pt x="31234" y="24375"/>
                  <a:pt x="31234" y="24375"/>
                </a:cubicBezTo>
                <a:cubicBezTo>
                  <a:pt x="31381" y="25040"/>
                  <a:pt x="31381" y="25040"/>
                  <a:pt x="31381" y="25040"/>
                </a:cubicBezTo>
                <a:cubicBezTo>
                  <a:pt x="30872" y="25190"/>
                  <a:pt x="30872" y="25190"/>
                  <a:pt x="30872" y="25190"/>
                </a:cubicBezTo>
                <a:cubicBezTo>
                  <a:pt x="30578" y="25040"/>
                  <a:pt x="30578" y="25040"/>
                  <a:pt x="30578" y="25040"/>
                </a:cubicBezTo>
                <a:cubicBezTo>
                  <a:pt x="30290" y="25040"/>
                  <a:pt x="30290" y="25040"/>
                  <a:pt x="30290" y="25040"/>
                </a:cubicBezTo>
                <a:cubicBezTo>
                  <a:pt x="29929" y="25566"/>
                  <a:pt x="29929" y="25566"/>
                  <a:pt x="29929" y="25566"/>
                </a:cubicBezTo>
                <a:cubicBezTo>
                  <a:pt x="29929" y="26155"/>
                  <a:pt x="29929" y="26155"/>
                  <a:pt x="29929" y="26155"/>
                </a:cubicBezTo>
                <a:cubicBezTo>
                  <a:pt x="30364" y="26306"/>
                  <a:pt x="30364" y="26306"/>
                  <a:pt x="30364" y="26306"/>
                </a:cubicBezTo>
                <a:cubicBezTo>
                  <a:pt x="30725" y="26230"/>
                  <a:pt x="30725" y="26230"/>
                  <a:pt x="30725" y="26230"/>
                </a:cubicBezTo>
                <a:cubicBezTo>
                  <a:pt x="30799" y="25930"/>
                  <a:pt x="30799" y="25930"/>
                  <a:pt x="30799" y="25930"/>
                </a:cubicBezTo>
                <a:cubicBezTo>
                  <a:pt x="30946" y="25716"/>
                  <a:pt x="30946" y="25716"/>
                  <a:pt x="30946" y="25716"/>
                </a:cubicBezTo>
                <a:cubicBezTo>
                  <a:pt x="31197" y="25854"/>
                  <a:pt x="31197" y="25854"/>
                  <a:pt x="31197" y="25854"/>
                </a:cubicBezTo>
                <a:cubicBezTo>
                  <a:pt x="31595" y="26080"/>
                  <a:pt x="31595" y="26080"/>
                  <a:pt x="31595" y="26080"/>
                </a:cubicBezTo>
                <a:cubicBezTo>
                  <a:pt x="32000" y="26895"/>
                  <a:pt x="32000" y="26895"/>
                  <a:pt x="32000" y="26895"/>
                </a:cubicBezTo>
                <a:cubicBezTo>
                  <a:pt x="32104" y="27346"/>
                  <a:pt x="32104" y="27346"/>
                  <a:pt x="32104" y="27346"/>
                </a:cubicBezTo>
                <a:cubicBezTo>
                  <a:pt x="32324" y="27860"/>
                  <a:pt x="32324" y="27860"/>
                  <a:pt x="32324" y="27860"/>
                </a:cubicBezTo>
                <a:cubicBezTo>
                  <a:pt x="32686" y="27860"/>
                  <a:pt x="32686" y="27860"/>
                  <a:pt x="32686" y="27860"/>
                </a:cubicBezTo>
                <a:cubicBezTo>
                  <a:pt x="33047" y="28536"/>
                  <a:pt x="33047" y="28536"/>
                  <a:pt x="33047" y="28536"/>
                </a:cubicBezTo>
                <a:cubicBezTo>
                  <a:pt x="33592" y="28612"/>
                  <a:pt x="33592" y="28612"/>
                  <a:pt x="33592" y="28612"/>
                </a:cubicBezTo>
                <a:cubicBezTo>
                  <a:pt x="33960" y="28912"/>
                  <a:pt x="33960" y="28912"/>
                  <a:pt x="33960" y="28912"/>
                </a:cubicBezTo>
                <a:cubicBezTo>
                  <a:pt x="33996" y="28461"/>
                  <a:pt x="33996" y="28461"/>
                  <a:pt x="33996" y="28461"/>
                </a:cubicBezTo>
                <a:cubicBezTo>
                  <a:pt x="33415" y="27571"/>
                  <a:pt x="33415" y="27571"/>
                  <a:pt x="33415" y="27571"/>
                </a:cubicBezTo>
                <a:cubicBezTo>
                  <a:pt x="33157" y="27195"/>
                  <a:pt x="33157" y="27195"/>
                  <a:pt x="33157" y="27195"/>
                </a:cubicBezTo>
                <a:cubicBezTo>
                  <a:pt x="33047" y="26744"/>
                  <a:pt x="33047" y="26744"/>
                  <a:pt x="33047" y="26744"/>
                </a:cubicBezTo>
                <a:cubicBezTo>
                  <a:pt x="33415" y="27195"/>
                  <a:pt x="33415" y="27195"/>
                  <a:pt x="33415" y="27195"/>
                </a:cubicBezTo>
                <a:cubicBezTo>
                  <a:pt x="34064" y="27860"/>
                  <a:pt x="34064" y="27860"/>
                  <a:pt x="34064" y="27860"/>
                </a:cubicBezTo>
                <a:cubicBezTo>
                  <a:pt x="34395" y="28236"/>
                  <a:pt x="34395" y="28236"/>
                  <a:pt x="34395" y="28236"/>
                </a:cubicBezTo>
                <a:cubicBezTo>
                  <a:pt x="34395" y="27571"/>
                  <a:pt x="34395" y="27571"/>
                  <a:pt x="34395" y="27571"/>
                </a:cubicBezTo>
                <a:cubicBezTo>
                  <a:pt x="34609" y="27045"/>
                  <a:pt x="34609" y="27045"/>
                  <a:pt x="34609" y="27045"/>
                </a:cubicBezTo>
                <a:cubicBezTo>
                  <a:pt x="34284" y="26681"/>
                  <a:pt x="34284" y="26681"/>
                  <a:pt x="34284" y="26681"/>
                </a:cubicBezTo>
                <a:cubicBezTo>
                  <a:pt x="34211" y="25779"/>
                  <a:pt x="34211" y="25779"/>
                  <a:pt x="34211" y="25779"/>
                </a:cubicBezTo>
                <a:cubicBezTo>
                  <a:pt x="33776" y="25491"/>
                  <a:pt x="33776" y="25491"/>
                  <a:pt x="33776" y="25491"/>
                </a:cubicBezTo>
                <a:cubicBezTo>
                  <a:pt x="33231" y="24300"/>
                  <a:pt x="33231" y="24300"/>
                  <a:pt x="33231" y="24300"/>
                </a:cubicBezTo>
                <a:cubicBezTo>
                  <a:pt x="33415" y="24000"/>
                  <a:pt x="33415" y="24000"/>
                  <a:pt x="33415" y="24000"/>
                </a:cubicBezTo>
                <a:cubicBezTo>
                  <a:pt x="33592" y="23699"/>
                  <a:pt x="33592" y="23699"/>
                  <a:pt x="33592" y="23699"/>
                </a:cubicBezTo>
                <a:cubicBezTo>
                  <a:pt x="34284" y="24751"/>
                  <a:pt x="34284" y="24751"/>
                  <a:pt x="34284" y="24751"/>
                </a:cubicBezTo>
                <a:cubicBezTo>
                  <a:pt x="34535" y="25491"/>
                  <a:pt x="34535" y="25491"/>
                  <a:pt x="34535" y="25491"/>
                </a:cubicBezTo>
                <a:cubicBezTo>
                  <a:pt x="34830" y="25566"/>
                  <a:pt x="34830" y="25566"/>
                  <a:pt x="34830" y="25566"/>
                </a:cubicBezTo>
                <a:cubicBezTo>
                  <a:pt x="34940" y="24751"/>
                  <a:pt x="34940" y="24751"/>
                  <a:pt x="34940" y="24751"/>
                </a:cubicBezTo>
                <a:cubicBezTo>
                  <a:pt x="35301" y="24526"/>
                  <a:pt x="35301" y="24526"/>
                  <a:pt x="35301" y="24526"/>
                </a:cubicBezTo>
                <a:cubicBezTo>
                  <a:pt x="35338" y="24150"/>
                  <a:pt x="35338" y="24150"/>
                  <a:pt x="35338" y="24150"/>
                </a:cubicBezTo>
                <a:cubicBezTo>
                  <a:pt x="35595" y="24150"/>
                  <a:pt x="35595" y="24150"/>
                  <a:pt x="35595" y="24150"/>
                </a:cubicBezTo>
                <a:cubicBezTo>
                  <a:pt x="35699" y="23774"/>
                  <a:pt x="35699" y="23774"/>
                  <a:pt x="35699" y="23774"/>
                </a:cubicBezTo>
                <a:cubicBezTo>
                  <a:pt x="35663" y="23260"/>
                  <a:pt x="35663" y="23260"/>
                  <a:pt x="35663" y="23260"/>
                </a:cubicBezTo>
                <a:cubicBezTo>
                  <a:pt x="35191" y="23260"/>
                  <a:pt x="35191" y="23260"/>
                  <a:pt x="35191" y="23260"/>
                </a:cubicBezTo>
                <a:cubicBezTo>
                  <a:pt x="35191" y="22959"/>
                  <a:pt x="35191" y="22959"/>
                  <a:pt x="35191" y="22959"/>
                </a:cubicBezTo>
                <a:cubicBezTo>
                  <a:pt x="34903" y="22521"/>
                  <a:pt x="34903" y="22521"/>
                  <a:pt x="34903" y="22521"/>
                </a:cubicBezTo>
                <a:cubicBezTo>
                  <a:pt x="34683" y="22445"/>
                  <a:pt x="34683" y="22445"/>
                  <a:pt x="34683" y="22445"/>
                </a:cubicBezTo>
                <a:cubicBezTo>
                  <a:pt x="34358" y="22145"/>
                  <a:pt x="34358" y="22145"/>
                  <a:pt x="34358" y="22145"/>
                </a:cubicBezTo>
                <a:cubicBezTo>
                  <a:pt x="34137" y="22145"/>
                  <a:pt x="34137" y="22145"/>
                  <a:pt x="34137" y="22145"/>
                </a:cubicBezTo>
                <a:cubicBezTo>
                  <a:pt x="34064" y="21769"/>
                  <a:pt x="34064" y="21769"/>
                  <a:pt x="34064" y="21769"/>
                </a:cubicBezTo>
                <a:cubicBezTo>
                  <a:pt x="33960" y="21405"/>
                  <a:pt x="33960" y="21405"/>
                  <a:pt x="33960" y="21405"/>
                </a:cubicBezTo>
                <a:cubicBezTo>
                  <a:pt x="33562" y="21405"/>
                  <a:pt x="33562" y="21405"/>
                  <a:pt x="33562" y="21405"/>
                </a:cubicBezTo>
                <a:cubicBezTo>
                  <a:pt x="33378" y="21405"/>
                  <a:pt x="33378" y="21405"/>
                  <a:pt x="33378" y="21405"/>
                </a:cubicBezTo>
                <a:cubicBezTo>
                  <a:pt x="33378" y="20728"/>
                  <a:pt x="33378" y="20728"/>
                  <a:pt x="33378" y="20728"/>
                </a:cubicBezTo>
                <a:cubicBezTo>
                  <a:pt x="33666" y="20728"/>
                  <a:pt x="33666" y="20728"/>
                  <a:pt x="33666" y="20728"/>
                </a:cubicBezTo>
                <a:cubicBezTo>
                  <a:pt x="33813" y="20503"/>
                  <a:pt x="33813" y="20503"/>
                  <a:pt x="33813" y="20503"/>
                </a:cubicBezTo>
                <a:cubicBezTo>
                  <a:pt x="33415" y="20290"/>
                  <a:pt x="33415" y="20290"/>
                  <a:pt x="33415" y="20290"/>
                </a:cubicBezTo>
                <a:cubicBezTo>
                  <a:pt x="33488" y="19989"/>
                  <a:pt x="33488" y="19989"/>
                  <a:pt x="33488" y="19989"/>
                </a:cubicBezTo>
                <a:cubicBezTo>
                  <a:pt x="33666" y="19914"/>
                  <a:pt x="33666" y="19914"/>
                  <a:pt x="33666" y="19914"/>
                </a:cubicBezTo>
                <a:cubicBezTo>
                  <a:pt x="33451" y="19538"/>
                  <a:pt x="33451" y="19538"/>
                  <a:pt x="33451" y="19538"/>
                </a:cubicBezTo>
                <a:cubicBezTo>
                  <a:pt x="33120" y="19325"/>
                  <a:pt x="33120" y="19325"/>
                  <a:pt x="33120" y="19325"/>
                </a:cubicBezTo>
                <a:cubicBezTo>
                  <a:pt x="33231" y="18949"/>
                  <a:pt x="33231" y="18949"/>
                  <a:pt x="33231" y="18949"/>
                </a:cubicBezTo>
                <a:cubicBezTo>
                  <a:pt x="32906" y="18648"/>
                  <a:pt x="32906" y="18648"/>
                  <a:pt x="32906" y="18648"/>
                </a:cubicBezTo>
                <a:cubicBezTo>
                  <a:pt x="32539" y="18723"/>
                  <a:pt x="32539" y="18723"/>
                  <a:pt x="32539" y="18723"/>
                </a:cubicBezTo>
                <a:cubicBezTo>
                  <a:pt x="32502" y="18360"/>
                  <a:pt x="32502" y="18360"/>
                  <a:pt x="32502" y="18360"/>
                </a:cubicBezTo>
                <a:cubicBezTo>
                  <a:pt x="32214" y="18360"/>
                  <a:pt x="32214" y="18360"/>
                  <a:pt x="32214" y="18360"/>
                </a:cubicBezTo>
                <a:cubicBezTo>
                  <a:pt x="32067" y="18285"/>
                  <a:pt x="32067" y="18285"/>
                  <a:pt x="32067" y="18285"/>
                </a:cubicBezTo>
                <a:cubicBezTo>
                  <a:pt x="32324" y="17909"/>
                  <a:pt x="32324" y="17909"/>
                  <a:pt x="32324" y="17909"/>
                </a:cubicBezTo>
                <a:cubicBezTo>
                  <a:pt x="32000" y="17758"/>
                  <a:pt x="32000" y="17758"/>
                  <a:pt x="32000" y="17758"/>
                </a:cubicBezTo>
                <a:cubicBezTo>
                  <a:pt x="31558" y="17909"/>
                  <a:pt x="31558" y="17909"/>
                  <a:pt x="31558" y="17909"/>
                </a:cubicBezTo>
                <a:cubicBezTo>
                  <a:pt x="31307" y="17382"/>
                  <a:pt x="31307" y="17382"/>
                  <a:pt x="31307" y="17382"/>
                </a:cubicBezTo>
                <a:cubicBezTo>
                  <a:pt x="31271" y="17019"/>
                  <a:pt x="31271" y="17019"/>
                  <a:pt x="31271" y="17019"/>
                </a:cubicBezTo>
                <a:cubicBezTo>
                  <a:pt x="30977" y="17019"/>
                  <a:pt x="30977" y="17019"/>
                  <a:pt x="30977" y="17019"/>
                </a:cubicBezTo>
                <a:cubicBezTo>
                  <a:pt x="30977" y="16643"/>
                  <a:pt x="30977" y="16643"/>
                  <a:pt x="30977" y="16643"/>
                </a:cubicBezTo>
                <a:cubicBezTo>
                  <a:pt x="30542" y="16342"/>
                  <a:pt x="30542" y="16342"/>
                  <a:pt x="30542" y="16342"/>
                </a:cubicBezTo>
                <a:cubicBezTo>
                  <a:pt x="29996" y="16342"/>
                  <a:pt x="29996" y="16342"/>
                  <a:pt x="29996" y="16342"/>
                </a:cubicBezTo>
                <a:cubicBezTo>
                  <a:pt x="29929" y="16643"/>
                  <a:pt x="29929" y="16643"/>
                  <a:pt x="29929" y="16643"/>
                </a:cubicBezTo>
                <a:cubicBezTo>
                  <a:pt x="29672" y="16718"/>
                  <a:pt x="29672" y="16718"/>
                  <a:pt x="29672" y="16718"/>
                </a:cubicBezTo>
                <a:cubicBezTo>
                  <a:pt x="29415" y="16643"/>
                  <a:pt x="29415" y="16643"/>
                  <a:pt x="29415" y="16643"/>
                </a:cubicBezTo>
                <a:cubicBezTo>
                  <a:pt x="29310" y="17019"/>
                  <a:pt x="29310" y="17019"/>
                  <a:pt x="29310" y="17019"/>
                </a:cubicBezTo>
                <a:cubicBezTo>
                  <a:pt x="29053" y="17019"/>
                  <a:pt x="29053" y="17019"/>
                  <a:pt x="29053" y="17019"/>
                </a:cubicBezTo>
                <a:cubicBezTo>
                  <a:pt x="29016" y="16568"/>
                  <a:pt x="29016" y="16568"/>
                  <a:pt x="29016" y="16568"/>
                </a:cubicBezTo>
                <a:cubicBezTo>
                  <a:pt x="29200" y="16054"/>
                  <a:pt x="29200" y="16054"/>
                  <a:pt x="29200" y="16054"/>
                </a:cubicBezTo>
                <a:cubicBezTo>
                  <a:pt x="28943" y="15452"/>
                  <a:pt x="28943" y="15452"/>
                  <a:pt x="28943" y="15452"/>
                </a:cubicBezTo>
                <a:cubicBezTo>
                  <a:pt x="28802" y="14863"/>
                  <a:pt x="28802" y="14863"/>
                  <a:pt x="28802" y="14863"/>
                </a:cubicBezTo>
                <a:cubicBezTo>
                  <a:pt x="28330" y="14863"/>
                  <a:pt x="28330" y="14863"/>
                  <a:pt x="28330" y="14863"/>
                </a:cubicBezTo>
                <a:cubicBezTo>
                  <a:pt x="28073" y="15302"/>
                  <a:pt x="28073" y="15302"/>
                  <a:pt x="28073" y="15302"/>
                </a:cubicBezTo>
                <a:cubicBezTo>
                  <a:pt x="27748" y="15302"/>
                  <a:pt x="27748" y="15302"/>
                  <a:pt x="27748" y="15302"/>
                </a:cubicBezTo>
                <a:cubicBezTo>
                  <a:pt x="27528" y="15603"/>
                  <a:pt x="27528" y="15603"/>
                  <a:pt x="27528" y="15603"/>
                </a:cubicBezTo>
                <a:cubicBezTo>
                  <a:pt x="27491" y="16204"/>
                  <a:pt x="27491" y="16204"/>
                  <a:pt x="27491" y="16204"/>
                </a:cubicBezTo>
                <a:cubicBezTo>
                  <a:pt x="27675" y="16793"/>
                  <a:pt x="27675" y="16793"/>
                  <a:pt x="27675" y="16793"/>
                </a:cubicBezTo>
                <a:cubicBezTo>
                  <a:pt x="27528" y="17169"/>
                  <a:pt x="27528" y="17169"/>
                  <a:pt x="27528" y="17169"/>
                </a:cubicBezTo>
                <a:cubicBezTo>
                  <a:pt x="27822" y="17909"/>
                  <a:pt x="27822" y="17909"/>
                  <a:pt x="27822" y="17909"/>
                </a:cubicBezTo>
                <a:cubicBezTo>
                  <a:pt x="27601" y="17984"/>
                  <a:pt x="27601" y="17984"/>
                  <a:pt x="27601" y="17984"/>
                </a:cubicBezTo>
                <a:cubicBezTo>
                  <a:pt x="27277" y="17382"/>
                  <a:pt x="27277" y="17382"/>
                  <a:pt x="27277" y="17382"/>
                </a:cubicBezTo>
                <a:cubicBezTo>
                  <a:pt x="27166" y="16492"/>
                  <a:pt x="27166" y="16492"/>
                  <a:pt x="27166" y="16492"/>
                </a:cubicBezTo>
                <a:cubicBezTo>
                  <a:pt x="27130" y="15903"/>
                  <a:pt x="27130" y="15903"/>
                  <a:pt x="27130" y="15903"/>
                </a:cubicBezTo>
                <a:cubicBezTo>
                  <a:pt x="27381" y="15302"/>
                  <a:pt x="27381" y="15302"/>
                  <a:pt x="27381" y="15302"/>
                </a:cubicBezTo>
                <a:cubicBezTo>
                  <a:pt x="27712" y="14863"/>
                  <a:pt x="27712" y="14863"/>
                  <a:pt x="27712" y="14863"/>
                </a:cubicBezTo>
                <a:cubicBezTo>
                  <a:pt x="27240" y="14863"/>
                  <a:pt x="27240" y="14863"/>
                  <a:pt x="27240" y="14863"/>
                </a:cubicBezTo>
                <a:cubicBezTo>
                  <a:pt x="26768" y="14938"/>
                  <a:pt x="26768" y="14938"/>
                  <a:pt x="26768" y="14938"/>
                </a:cubicBezTo>
                <a:cubicBezTo>
                  <a:pt x="26333" y="15678"/>
                  <a:pt x="26333" y="15678"/>
                  <a:pt x="26333" y="15678"/>
                </a:cubicBezTo>
                <a:cubicBezTo>
                  <a:pt x="26076" y="16643"/>
                  <a:pt x="26076" y="16643"/>
                  <a:pt x="26076" y="16643"/>
                </a:cubicBezTo>
                <a:cubicBezTo>
                  <a:pt x="26039" y="17909"/>
                  <a:pt x="26039" y="17909"/>
                  <a:pt x="26039" y="17909"/>
                </a:cubicBezTo>
                <a:cubicBezTo>
                  <a:pt x="26437" y="18059"/>
                  <a:pt x="26437" y="18059"/>
                  <a:pt x="26437" y="18059"/>
                </a:cubicBezTo>
                <a:cubicBezTo>
                  <a:pt x="26732" y="18059"/>
                  <a:pt x="26732" y="18059"/>
                  <a:pt x="26732" y="18059"/>
                </a:cubicBezTo>
                <a:cubicBezTo>
                  <a:pt x="26836" y="18573"/>
                  <a:pt x="26836" y="18573"/>
                  <a:pt x="26836" y="18573"/>
                </a:cubicBezTo>
                <a:cubicBezTo>
                  <a:pt x="26548" y="18422"/>
                  <a:pt x="26548" y="18422"/>
                  <a:pt x="26548" y="18422"/>
                </a:cubicBezTo>
                <a:cubicBezTo>
                  <a:pt x="26186" y="18648"/>
                  <a:pt x="26186" y="18648"/>
                  <a:pt x="26186" y="18648"/>
                </a:cubicBezTo>
                <a:cubicBezTo>
                  <a:pt x="26474" y="19174"/>
                  <a:pt x="26474" y="19174"/>
                  <a:pt x="26474" y="19174"/>
                </a:cubicBezTo>
                <a:cubicBezTo>
                  <a:pt x="26879" y="19174"/>
                  <a:pt x="26879" y="19174"/>
                  <a:pt x="26879" y="19174"/>
                </a:cubicBezTo>
                <a:cubicBezTo>
                  <a:pt x="27056" y="19024"/>
                  <a:pt x="27056" y="19024"/>
                  <a:pt x="27056" y="19024"/>
                </a:cubicBezTo>
                <a:cubicBezTo>
                  <a:pt x="27313" y="19400"/>
                  <a:pt x="27313" y="19400"/>
                  <a:pt x="27313" y="19400"/>
                </a:cubicBezTo>
                <a:cubicBezTo>
                  <a:pt x="27822" y="19688"/>
                  <a:pt x="27822" y="19688"/>
                  <a:pt x="27822" y="19688"/>
                </a:cubicBezTo>
                <a:cubicBezTo>
                  <a:pt x="27528" y="19914"/>
                  <a:pt x="27528" y="19914"/>
                  <a:pt x="27528" y="19914"/>
                </a:cubicBezTo>
                <a:cubicBezTo>
                  <a:pt x="27491" y="20440"/>
                  <a:pt x="27491" y="20440"/>
                  <a:pt x="27491" y="20440"/>
                </a:cubicBezTo>
                <a:cubicBezTo>
                  <a:pt x="27712" y="20728"/>
                  <a:pt x="27712" y="20728"/>
                  <a:pt x="27712" y="20728"/>
                </a:cubicBezTo>
                <a:cubicBezTo>
                  <a:pt x="27381" y="21693"/>
                  <a:pt x="27381" y="21693"/>
                  <a:pt x="27381" y="21693"/>
                </a:cubicBezTo>
                <a:cubicBezTo>
                  <a:pt x="27203" y="22445"/>
                  <a:pt x="27203" y="22445"/>
                  <a:pt x="27203" y="22445"/>
                </a:cubicBezTo>
                <a:cubicBezTo>
                  <a:pt x="26983" y="22959"/>
                  <a:pt x="26983" y="22959"/>
                  <a:pt x="26983" y="22959"/>
                </a:cubicBezTo>
                <a:cubicBezTo>
                  <a:pt x="26732" y="22734"/>
                  <a:pt x="26732" y="22734"/>
                  <a:pt x="26732" y="22734"/>
                </a:cubicBezTo>
                <a:cubicBezTo>
                  <a:pt x="26584" y="21919"/>
                  <a:pt x="26584" y="21919"/>
                  <a:pt x="26584" y="21919"/>
                </a:cubicBezTo>
                <a:cubicBezTo>
                  <a:pt x="26732" y="21405"/>
                  <a:pt x="26732" y="21405"/>
                  <a:pt x="26732" y="21405"/>
                </a:cubicBezTo>
                <a:cubicBezTo>
                  <a:pt x="26297" y="20653"/>
                  <a:pt x="26297" y="20653"/>
                  <a:pt x="26297" y="20653"/>
                </a:cubicBezTo>
                <a:cubicBezTo>
                  <a:pt x="25966" y="21255"/>
                  <a:pt x="25966" y="21255"/>
                  <a:pt x="25966" y="21255"/>
                </a:cubicBezTo>
                <a:cubicBezTo>
                  <a:pt x="25457" y="20139"/>
                  <a:pt x="25457" y="20139"/>
                  <a:pt x="25457" y="20139"/>
                </a:cubicBezTo>
                <a:cubicBezTo>
                  <a:pt x="25280" y="19989"/>
                  <a:pt x="25280" y="19989"/>
                  <a:pt x="25280" y="19989"/>
                </a:cubicBezTo>
                <a:cubicBezTo>
                  <a:pt x="25316" y="19400"/>
                  <a:pt x="25316" y="19400"/>
                  <a:pt x="25316" y="19400"/>
                </a:cubicBezTo>
                <a:cubicBezTo>
                  <a:pt x="25243" y="18723"/>
                  <a:pt x="25243" y="18723"/>
                  <a:pt x="25243" y="18723"/>
                </a:cubicBezTo>
                <a:cubicBezTo>
                  <a:pt x="25022" y="18723"/>
                  <a:pt x="25022" y="18723"/>
                  <a:pt x="25022" y="18723"/>
                </a:cubicBezTo>
                <a:cubicBezTo>
                  <a:pt x="25022" y="18134"/>
                  <a:pt x="25022" y="18134"/>
                  <a:pt x="25022" y="18134"/>
                </a:cubicBezTo>
                <a:cubicBezTo>
                  <a:pt x="24661" y="17533"/>
                  <a:pt x="24661" y="17533"/>
                  <a:pt x="24661" y="17533"/>
                </a:cubicBezTo>
                <a:cubicBezTo>
                  <a:pt x="24226" y="17533"/>
                  <a:pt x="24226" y="17533"/>
                  <a:pt x="24226" y="17533"/>
                </a:cubicBezTo>
                <a:cubicBezTo>
                  <a:pt x="24153" y="17833"/>
                  <a:pt x="24153" y="17833"/>
                  <a:pt x="24153" y="17833"/>
                </a:cubicBezTo>
                <a:cubicBezTo>
                  <a:pt x="23932" y="17909"/>
                  <a:pt x="23932" y="17909"/>
                  <a:pt x="23932" y="17909"/>
                </a:cubicBezTo>
                <a:cubicBezTo>
                  <a:pt x="23754" y="18498"/>
                  <a:pt x="23754" y="18498"/>
                  <a:pt x="23754" y="18498"/>
                </a:cubicBezTo>
                <a:cubicBezTo>
                  <a:pt x="23859" y="18949"/>
                  <a:pt x="23859" y="18949"/>
                  <a:pt x="23859" y="18949"/>
                </a:cubicBezTo>
                <a:cubicBezTo>
                  <a:pt x="23785" y="19325"/>
                  <a:pt x="23785" y="19325"/>
                  <a:pt x="23785" y="19325"/>
                </a:cubicBezTo>
                <a:cubicBezTo>
                  <a:pt x="24153" y="19914"/>
                  <a:pt x="24153" y="19914"/>
                  <a:pt x="24153" y="19914"/>
                </a:cubicBezTo>
                <a:cubicBezTo>
                  <a:pt x="24477" y="20290"/>
                  <a:pt x="24477" y="20290"/>
                  <a:pt x="24477" y="20290"/>
                </a:cubicBezTo>
                <a:cubicBezTo>
                  <a:pt x="24367" y="20804"/>
                  <a:pt x="24367" y="20804"/>
                  <a:pt x="24367" y="20804"/>
                </a:cubicBezTo>
                <a:cubicBezTo>
                  <a:pt x="24006" y="20653"/>
                  <a:pt x="24006" y="20653"/>
                  <a:pt x="24006" y="20653"/>
                </a:cubicBezTo>
                <a:cubicBezTo>
                  <a:pt x="24116" y="21330"/>
                  <a:pt x="24116" y="21330"/>
                  <a:pt x="24116" y="21330"/>
                </a:cubicBezTo>
                <a:cubicBezTo>
                  <a:pt x="24441" y="21255"/>
                  <a:pt x="24441" y="21255"/>
                  <a:pt x="24441" y="21255"/>
                </a:cubicBezTo>
                <a:cubicBezTo>
                  <a:pt x="24771" y="20804"/>
                  <a:pt x="24771" y="20804"/>
                  <a:pt x="24771" y="20804"/>
                </a:cubicBezTo>
                <a:cubicBezTo>
                  <a:pt x="24771" y="21480"/>
                  <a:pt x="24771" y="21480"/>
                  <a:pt x="24771" y="21480"/>
                </a:cubicBezTo>
                <a:cubicBezTo>
                  <a:pt x="24189" y="22145"/>
                  <a:pt x="24189" y="22145"/>
                  <a:pt x="24189" y="22145"/>
                </a:cubicBezTo>
                <a:cubicBezTo>
                  <a:pt x="24226" y="23034"/>
                  <a:pt x="24226" y="23034"/>
                  <a:pt x="24226" y="23034"/>
                </a:cubicBezTo>
                <a:cubicBezTo>
                  <a:pt x="23828" y="22583"/>
                  <a:pt x="23828" y="22583"/>
                  <a:pt x="23828" y="22583"/>
                </a:cubicBezTo>
                <a:cubicBezTo>
                  <a:pt x="23932" y="21919"/>
                  <a:pt x="23932" y="21919"/>
                  <a:pt x="23932" y="21919"/>
                </a:cubicBezTo>
                <a:cubicBezTo>
                  <a:pt x="23718" y="21919"/>
                  <a:pt x="23718" y="21919"/>
                  <a:pt x="23718" y="21919"/>
                </a:cubicBezTo>
                <a:cubicBezTo>
                  <a:pt x="23681" y="21330"/>
                  <a:pt x="23681" y="21330"/>
                  <a:pt x="23681" y="21330"/>
                </a:cubicBezTo>
                <a:cubicBezTo>
                  <a:pt x="23895" y="21330"/>
                  <a:pt x="23895" y="21330"/>
                  <a:pt x="23895" y="21330"/>
                </a:cubicBezTo>
                <a:cubicBezTo>
                  <a:pt x="23828" y="20440"/>
                  <a:pt x="23828" y="20440"/>
                  <a:pt x="23828" y="20440"/>
                </a:cubicBezTo>
                <a:cubicBezTo>
                  <a:pt x="23283" y="19839"/>
                  <a:pt x="23283" y="19839"/>
                  <a:pt x="23283" y="19839"/>
                </a:cubicBezTo>
                <a:cubicBezTo>
                  <a:pt x="23173" y="20503"/>
                  <a:pt x="23173" y="20503"/>
                  <a:pt x="23173" y="20503"/>
                </a:cubicBezTo>
                <a:cubicBezTo>
                  <a:pt x="22842" y="20804"/>
                  <a:pt x="22842" y="20804"/>
                  <a:pt x="22842" y="20804"/>
                </a:cubicBezTo>
                <a:cubicBezTo>
                  <a:pt x="23350" y="21480"/>
                  <a:pt x="23350" y="21480"/>
                  <a:pt x="23350" y="21480"/>
                </a:cubicBezTo>
                <a:cubicBezTo>
                  <a:pt x="23136" y="21844"/>
                  <a:pt x="23136" y="21844"/>
                  <a:pt x="23136" y="21844"/>
                </a:cubicBezTo>
                <a:cubicBezTo>
                  <a:pt x="23026" y="22370"/>
                  <a:pt x="23026" y="22370"/>
                  <a:pt x="23026" y="22370"/>
                </a:cubicBezTo>
                <a:cubicBezTo>
                  <a:pt x="22082" y="22445"/>
                  <a:pt x="22082" y="22445"/>
                  <a:pt x="22082" y="22445"/>
                </a:cubicBezTo>
                <a:cubicBezTo>
                  <a:pt x="21611" y="22069"/>
                  <a:pt x="21611" y="22069"/>
                  <a:pt x="21611" y="22069"/>
                </a:cubicBezTo>
                <a:cubicBezTo>
                  <a:pt x="21280" y="21919"/>
                  <a:pt x="21280" y="21919"/>
                  <a:pt x="21280" y="21919"/>
                </a:cubicBezTo>
                <a:cubicBezTo>
                  <a:pt x="20808" y="21405"/>
                  <a:pt x="20808" y="21405"/>
                  <a:pt x="20808" y="21405"/>
                </a:cubicBezTo>
                <a:cubicBezTo>
                  <a:pt x="20483" y="21769"/>
                  <a:pt x="20483" y="21769"/>
                  <a:pt x="20483" y="21769"/>
                </a:cubicBezTo>
                <a:cubicBezTo>
                  <a:pt x="20012" y="22220"/>
                  <a:pt x="20012" y="22220"/>
                  <a:pt x="20012" y="22220"/>
                </a:cubicBezTo>
                <a:cubicBezTo>
                  <a:pt x="20122" y="22809"/>
                  <a:pt x="20122" y="22809"/>
                  <a:pt x="20122" y="22809"/>
                </a:cubicBezTo>
                <a:cubicBezTo>
                  <a:pt x="20049" y="23774"/>
                  <a:pt x="20049" y="23774"/>
                  <a:pt x="20049" y="23774"/>
                </a:cubicBezTo>
                <a:cubicBezTo>
                  <a:pt x="19754" y="22671"/>
                  <a:pt x="19754" y="22671"/>
                  <a:pt x="19754" y="22671"/>
                </a:cubicBezTo>
                <a:cubicBezTo>
                  <a:pt x="19283" y="22220"/>
                  <a:pt x="19283" y="22220"/>
                  <a:pt x="19283" y="22220"/>
                </a:cubicBezTo>
                <a:cubicBezTo>
                  <a:pt x="18774" y="22445"/>
                  <a:pt x="18774" y="22445"/>
                  <a:pt x="18774" y="22445"/>
                </a:cubicBezTo>
                <a:cubicBezTo>
                  <a:pt x="17617" y="22220"/>
                  <a:pt x="17617" y="22220"/>
                  <a:pt x="17617" y="22220"/>
                </a:cubicBezTo>
                <a:cubicBezTo>
                  <a:pt x="17617" y="21919"/>
                  <a:pt x="17617" y="21919"/>
                  <a:pt x="17617" y="21919"/>
                </a:cubicBezTo>
                <a:cubicBezTo>
                  <a:pt x="18015" y="21618"/>
                  <a:pt x="18015" y="21618"/>
                  <a:pt x="18015" y="21618"/>
                </a:cubicBezTo>
                <a:cubicBezTo>
                  <a:pt x="17433" y="21029"/>
                  <a:pt x="17433" y="21029"/>
                  <a:pt x="17433" y="21029"/>
                </a:cubicBezTo>
                <a:cubicBezTo>
                  <a:pt x="17071" y="21029"/>
                  <a:pt x="17071" y="21029"/>
                  <a:pt x="17071" y="21029"/>
                </a:cubicBezTo>
                <a:cubicBezTo>
                  <a:pt x="16018" y="20440"/>
                  <a:pt x="16018" y="20440"/>
                  <a:pt x="16018" y="20440"/>
                </a:cubicBezTo>
                <a:cubicBezTo>
                  <a:pt x="15761" y="19989"/>
                  <a:pt x="15761" y="19989"/>
                  <a:pt x="15761" y="19989"/>
                </a:cubicBezTo>
                <a:cubicBezTo>
                  <a:pt x="15289" y="19839"/>
                  <a:pt x="15289" y="19839"/>
                  <a:pt x="15289" y="19839"/>
                </a:cubicBezTo>
                <a:cubicBezTo>
                  <a:pt x="15001" y="19914"/>
                  <a:pt x="15001" y="19914"/>
                  <a:pt x="15001" y="19914"/>
                </a:cubicBezTo>
                <a:cubicBezTo>
                  <a:pt x="14891" y="20290"/>
                  <a:pt x="14891" y="20290"/>
                  <a:pt x="14891" y="20290"/>
                </a:cubicBezTo>
                <a:cubicBezTo>
                  <a:pt x="14633" y="20440"/>
                  <a:pt x="14633" y="20440"/>
                  <a:pt x="14633" y="20440"/>
                </a:cubicBezTo>
                <a:cubicBezTo>
                  <a:pt x="14346" y="19538"/>
                  <a:pt x="14346" y="19538"/>
                  <a:pt x="14346" y="19538"/>
                </a:cubicBezTo>
                <a:cubicBezTo>
                  <a:pt x="14199" y="20290"/>
                  <a:pt x="14199" y="20290"/>
                  <a:pt x="14199" y="20290"/>
                </a:cubicBezTo>
                <a:cubicBezTo>
                  <a:pt x="13874" y="20215"/>
                  <a:pt x="13874" y="20215"/>
                  <a:pt x="13874" y="20215"/>
                </a:cubicBezTo>
                <a:cubicBezTo>
                  <a:pt x="13580" y="19174"/>
                  <a:pt x="13580" y="19174"/>
                  <a:pt x="13580" y="19174"/>
                </a:cubicBezTo>
                <a:cubicBezTo>
                  <a:pt x="13218" y="18949"/>
                  <a:pt x="13218" y="18949"/>
                  <a:pt x="13218" y="18949"/>
                </a:cubicBezTo>
                <a:cubicBezTo>
                  <a:pt x="13108" y="19688"/>
                  <a:pt x="13108" y="19688"/>
                  <a:pt x="13108" y="19688"/>
                </a:cubicBezTo>
                <a:cubicBezTo>
                  <a:pt x="12894" y="20064"/>
                  <a:pt x="12894" y="20064"/>
                  <a:pt x="12894" y="20064"/>
                </a:cubicBezTo>
                <a:cubicBezTo>
                  <a:pt x="12526" y="20215"/>
                  <a:pt x="12526" y="20215"/>
                  <a:pt x="12526" y="20215"/>
                </a:cubicBezTo>
                <a:cubicBezTo>
                  <a:pt x="12091" y="20503"/>
                  <a:pt x="12091" y="20503"/>
                  <a:pt x="12091" y="20503"/>
                </a:cubicBezTo>
                <a:cubicBezTo>
                  <a:pt x="11620" y="20954"/>
                  <a:pt x="11620" y="20954"/>
                  <a:pt x="11620" y="20954"/>
                </a:cubicBezTo>
                <a:cubicBezTo>
                  <a:pt x="11987" y="20290"/>
                  <a:pt x="11987" y="20290"/>
                  <a:pt x="11987" y="20290"/>
                </a:cubicBezTo>
                <a:cubicBezTo>
                  <a:pt x="12385" y="20064"/>
                  <a:pt x="12385" y="20064"/>
                  <a:pt x="12385" y="20064"/>
                </a:cubicBezTo>
                <a:cubicBezTo>
                  <a:pt x="12673" y="19839"/>
                  <a:pt x="12673" y="19839"/>
                  <a:pt x="12673" y="19839"/>
                </a:cubicBezTo>
                <a:cubicBezTo>
                  <a:pt x="12784" y="19475"/>
                  <a:pt x="12784" y="19475"/>
                  <a:pt x="12784" y="19475"/>
                </a:cubicBezTo>
                <a:cubicBezTo>
                  <a:pt x="12637" y="19400"/>
                  <a:pt x="12637" y="19400"/>
                  <a:pt x="12637" y="19400"/>
                </a:cubicBezTo>
                <a:cubicBezTo>
                  <a:pt x="12165" y="19688"/>
                  <a:pt x="12165" y="19688"/>
                  <a:pt x="12165" y="19688"/>
                </a:cubicBezTo>
                <a:cubicBezTo>
                  <a:pt x="11620" y="20215"/>
                  <a:pt x="11620" y="20215"/>
                  <a:pt x="11620" y="20215"/>
                </a:cubicBezTo>
                <a:cubicBezTo>
                  <a:pt x="11332" y="20215"/>
                  <a:pt x="11332" y="20215"/>
                  <a:pt x="11332" y="20215"/>
                </a:cubicBezTo>
                <a:cubicBezTo>
                  <a:pt x="11038" y="20215"/>
                  <a:pt x="11038" y="20215"/>
                  <a:pt x="11038" y="20215"/>
                </a:cubicBezTo>
                <a:cubicBezTo>
                  <a:pt x="10493" y="20879"/>
                  <a:pt x="10493" y="20879"/>
                  <a:pt x="10493" y="20879"/>
                </a:cubicBezTo>
                <a:cubicBezTo>
                  <a:pt x="9947" y="20728"/>
                  <a:pt x="9947" y="20728"/>
                  <a:pt x="9947" y="20728"/>
                </a:cubicBezTo>
                <a:cubicBezTo>
                  <a:pt x="9513" y="20064"/>
                  <a:pt x="9513" y="20064"/>
                  <a:pt x="9513" y="20064"/>
                </a:cubicBezTo>
                <a:cubicBezTo>
                  <a:pt x="8716" y="19989"/>
                  <a:pt x="8716" y="19989"/>
                  <a:pt x="8716" y="19989"/>
                </a:cubicBezTo>
                <a:cubicBezTo>
                  <a:pt x="8428" y="19688"/>
                  <a:pt x="8428" y="19688"/>
                  <a:pt x="8428" y="19688"/>
                </a:cubicBezTo>
                <a:cubicBezTo>
                  <a:pt x="8024" y="19538"/>
                  <a:pt x="8024" y="19538"/>
                  <a:pt x="8024" y="19538"/>
                </a:cubicBezTo>
                <a:cubicBezTo>
                  <a:pt x="7552" y="19688"/>
                  <a:pt x="7552" y="19688"/>
                  <a:pt x="7552" y="19688"/>
                </a:cubicBezTo>
                <a:cubicBezTo>
                  <a:pt x="7228" y="19400"/>
                  <a:pt x="7228" y="19400"/>
                  <a:pt x="7228" y="19400"/>
                </a:cubicBezTo>
                <a:cubicBezTo>
                  <a:pt x="6719" y="19400"/>
                  <a:pt x="6719" y="19400"/>
                  <a:pt x="6719" y="19400"/>
                </a:cubicBezTo>
                <a:cubicBezTo>
                  <a:pt x="6174" y="19099"/>
                  <a:pt x="6174" y="19099"/>
                  <a:pt x="6174" y="19099"/>
                </a:cubicBezTo>
                <a:cubicBezTo>
                  <a:pt x="5702" y="19099"/>
                  <a:pt x="5702" y="19099"/>
                  <a:pt x="5702" y="19099"/>
                </a:cubicBezTo>
                <a:cubicBezTo>
                  <a:pt x="5304" y="19099"/>
                  <a:pt x="5304" y="19099"/>
                  <a:pt x="5304" y="19099"/>
                </a:cubicBezTo>
                <a:cubicBezTo>
                  <a:pt x="5194" y="18573"/>
                  <a:pt x="5194" y="18573"/>
                  <a:pt x="5194" y="18573"/>
                </a:cubicBezTo>
                <a:cubicBezTo>
                  <a:pt x="4428" y="18498"/>
                  <a:pt x="4428" y="18498"/>
                  <a:pt x="4428" y="18498"/>
                </a:cubicBezTo>
                <a:cubicBezTo>
                  <a:pt x="4104" y="18573"/>
                  <a:pt x="4104" y="18573"/>
                  <a:pt x="4104" y="18573"/>
                </a:cubicBezTo>
                <a:cubicBezTo>
                  <a:pt x="4214" y="18209"/>
                  <a:pt x="4214" y="18209"/>
                  <a:pt x="4214" y="18209"/>
                </a:cubicBezTo>
                <a:cubicBezTo>
                  <a:pt x="3742" y="18134"/>
                  <a:pt x="3742" y="18134"/>
                  <a:pt x="3742" y="18134"/>
                </a:cubicBezTo>
                <a:cubicBezTo>
                  <a:pt x="3338" y="18648"/>
                  <a:pt x="3338" y="18648"/>
                  <a:pt x="3338" y="18648"/>
                </a:cubicBezTo>
                <a:cubicBezTo>
                  <a:pt x="2725" y="18648"/>
                  <a:pt x="2725" y="18648"/>
                  <a:pt x="2725" y="18648"/>
                </a:cubicBezTo>
                <a:cubicBezTo>
                  <a:pt x="2254" y="19325"/>
                  <a:pt x="2254" y="19325"/>
                  <a:pt x="2254" y="19325"/>
                </a:cubicBezTo>
                <a:cubicBezTo>
                  <a:pt x="1886" y="19325"/>
                  <a:pt x="1886" y="19325"/>
                  <a:pt x="1886" y="19325"/>
                </a:cubicBezTo>
                <a:cubicBezTo>
                  <a:pt x="1562" y="19839"/>
                  <a:pt x="1562" y="19839"/>
                  <a:pt x="1562" y="19839"/>
                </a:cubicBezTo>
                <a:cubicBezTo>
                  <a:pt x="1525" y="20503"/>
                  <a:pt x="1525" y="20503"/>
                  <a:pt x="1525" y="20503"/>
                </a:cubicBezTo>
                <a:cubicBezTo>
                  <a:pt x="1127" y="21029"/>
                  <a:pt x="1127" y="21029"/>
                  <a:pt x="1127" y="21029"/>
                </a:cubicBezTo>
                <a:cubicBezTo>
                  <a:pt x="508" y="21029"/>
                  <a:pt x="508" y="21029"/>
                  <a:pt x="508" y="21029"/>
                </a:cubicBezTo>
                <a:cubicBezTo>
                  <a:pt x="398" y="21769"/>
                  <a:pt x="398" y="21769"/>
                  <a:pt x="398" y="21769"/>
                </a:cubicBezTo>
                <a:cubicBezTo>
                  <a:pt x="1127" y="22445"/>
                  <a:pt x="1127" y="22445"/>
                  <a:pt x="1127" y="22445"/>
                </a:cubicBezTo>
                <a:cubicBezTo>
                  <a:pt x="1341" y="23110"/>
                  <a:pt x="1341" y="23110"/>
                  <a:pt x="1341" y="23110"/>
                </a:cubicBezTo>
                <a:cubicBezTo>
                  <a:pt x="1745" y="23410"/>
                  <a:pt x="1745" y="23410"/>
                  <a:pt x="1745" y="23410"/>
                </a:cubicBezTo>
                <a:cubicBezTo>
                  <a:pt x="2033" y="24225"/>
                  <a:pt x="2033" y="24225"/>
                  <a:pt x="2033" y="24225"/>
                </a:cubicBezTo>
                <a:cubicBezTo>
                  <a:pt x="1635" y="24375"/>
                  <a:pt x="1635" y="24375"/>
                  <a:pt x="1635" y="24375"/>
                </a:cubicBezTo>
                <a:cubicBezTo>
                  <a:pt x="1267" y="24225"/>
                  <a:pt x="1267" y="24225"/>
                  <a:pt x="1267" y="24225"/>
                </a:cubicBezTo>
                <a:cubicBezTo>
                  <a:pt x="1231" y="23561"/>
                  <a:pt x="1231" y="23561"/>
                  <a:pt x="1231" y="23561"/>
                </a:cubicBezTo>
                <a:cubicBezTo>
                  <a:pt x="796" y="24075"/>
                  <a:pt x="796" y="24075"/>
                  <a:pt x="796" y="24075"/>
                </a:cubicBezTo>
                <a:cubicBezTo>
                  <a:pt x="434" y="24150"/>
                  <a:pt x="434" y="24150"/>
                  <a:pt x="434" y="24150"/>
                </a:cubicBezTo>
                <a:cubicBezTo>
                  <a:pt x="0" y="24814"/>
                  <a:pt x="0" y="24814"/>
                  <a:pt x="0" y="24814"/>
                </a:cubicBezTo>
                <a:cubicBezTo>
                  <a:pt x="183" y="25115"/>
                  <a:pt x="183" y="25115"/>
                  <a:pt x="183" y="25115"/>
                </a:cubicBezTo>
                <a:cubicBezTo>
                  <a:pt x="434" y="25491"/>
                  <a:pt x="434" y="25491"/>
                  <a:pt x="434" y="25491"/>
                </a:cubicBezTo>
                <a:cubicBezTo>
                  <a:pt x="581" y="26230"/>
                  <a:pt x="581" y="26230"/>
                  <a:pt x="581" y="26230"/>
                </a:cubicBezTo>
                <a:cubicBezTo>
                  <a:pt x="1709" y="26005"/>
                  <a:pt x="1709" y="26005"/>
                  <a:pt x="1709" y="26005"/>
                </a:cubicBezTo>
                <a:cubicBezTo>
                  <a:pt x="1996" y="25641"/>
                  <a:pt x="1996" y="25641"/>
                  <a:pt x="1996" y="25641"/>
                </a:cubicBezTo>
                <a:cubicBezTo>
                  <a:pt x="2284" y="25716"/>
                  <a:pt x="2284" y="25716"/>
                  <a:pt x="2284" y="25716"/>
                </a:cubicBezTo>
                <a:cubicBezTo>
                  <a:pt x="2217" y="26381"/>
                  <a:pt x="2217" y="26381"/>
                  <a:pt x="2217" y="26381"/>
                </a:cubicBezTo>
                <a:cubicBezTo>
                  <a:pt x="2217" y="27195"/>
                  <a:pt x="2217" y="27195"/>
                  <a:pt x="2217" y="27195"/>
                </a:cubicBezTo>
                <a:cubicBezTo>
                  <a:pt x="1813" y="27195"/>
                  <a:pt x="1813" y="27195"/>
                  <a:pt x="1813" y="27195"/>
                </a:cubicBezTo>
                <a:cubicBezTo>
                  <a:pt x="1415" y="27496"/>
                  <a:pt x="1415" y="27496"/>
                  <a:pt x="1415" y="27496"/>
                </a:cubicBezTo>
                <a:cubicBezTo>
                  <a:pt x="1053" y="27421"/>
                  <a:pt x="1053" y="27421"/>
                  <a:pt x="1053" y="27421"/>
                </a:cubicBezTo>
                <a:cubicBezTo>
                  <a:pt x="943" y="28236"/>
                  <a:pt x="943" y="28236"/>
                  <a:pt x="943" y="28236"/>
                </a:cubicBezTo>
                <a:cubicBezTo>
                  <a:pt x="545" y="28975"/>
                  <a:pt x="545" y="28975"/>
                  <a:pt x="545" y="28975"/>
                </a:cubicBezTo>
                <a:cubicBezTo>
                  <a:pt x="618" y="29501"/>
                  <a:pt x="618" y="29501"/>
                  <a:pt x="618" y="29501"/>
                </a:cubicBezTo>
                <a:cubicBezTo>
                  <a:pt x="796" y="29577"/>
                  <a:pt x="796" y="29577"/>
                  <a:pt x="796" y="29577"/>
                </a:cubicBezTo>
                <a:cubicBezTo>
                  <a:pt x="869" y="30015"/>
                  <a:pt x="869" y="30015"/>
                  <a:pt x="869" y="30015"/>
                </a:cubicBezTo>
                <a:cubicBezTo>
                  <a:pt x="1053" y="30692"/>
                  <a:pt x="1053" y="30692"/>
                  <a:pt x="1053" y="30692"/>
                </a:cubicBezTo>
                <a:cubicBezTo>
                  <a:pt x="1525" y="31055"/>
                  <a:pt x="1525" y="31055"/>
                  <a:pt x="1525" y="31055"/>
                </a:cubicBezTo>
                <a:cubicBezTo>
                  <a:pt x="1745" y="30466"/>
                  <a:pt x="1745" y="30466"/>
                  <a:pt x="1745" y="30466"/>
                </a:cubicBezTo>
                <a:cubicBezTo>
                  <a:pt x="1996" y="31206"/>
                  <a:pt x="1996" y="31206"/>
                  <a:pt x="1996" y="31206"/>
                </a:cubicBezTo>
                <a:cubicBezTo>
                  <a:pt x="1960" y="32246"/>
                  <a:pt x="1960" y="32246"/>
                  <a:pt x="1960" y="32246"/>
                </a:cubicBezTo>
                <a:cubicBezTo>
                  <a:pt x="2180" y="32246"/>
                  <a:pt x="2180" y="32246"/>
                  <a:pt x="2180" y="32246"/>
                </a:cubicBezTo>
                <a:cubicBezTo>
                  <a:pt x="2358" y="32020"/>
                  <a:pt x="2358" y="32020"/>
                  <a:pt x="2358" y="32020"/>
                </a:cubicBezTo>
                <a:cubicBezTo>
                  <a:pt x="2725" y="32020"/>
                  <a:pt x="2725" y="32020"/>
                  <a:pt x="2725" y="32020"/>
                </a:cubicBezTo>
                <a:cubicBezTo>
                  <a:pt x="2977" y="32246"/>
                  <a:pt x="2977" y="32246"/>
                  <a:pt x="2977" y="32246"/>
                </a:cubicBezTo>
                <a:cubicBezTo>
                  <a:pt x="3087" y="31807"/>
                  <a:pt x="3087" y="31807"/>
                  <a:pt x="3087" y="31807"/>
                </a:cubicBezTo>
                <a:cubicBezTo>
                  <a:pt x="3338" y="32171"/>
                  <a:pt x="3338" y="32171"/>
                  <a:pt x="3338" y="32171"/>
                </a:cubicBezTo>
                <a:cubicBezTo>
                  <a:pt x="3595" y="31883"/>
                  <a:pt x="3595" y="31883"/>
                  <a:pt x="3595" y="31883"/>
                </a:cubicBezTo>
                <a:cubicBezTo>
                  <a:pt x="3595" y="31883"/>
                  <a:pt x="3448" y="32547"/>
                  <a:pt x="3448" y="32772"/>
                </a:cubicBezTo>
                <a:cubicBezTo>
                  <a:pt x="3448" y="32985"/>
                  <a:pt x="3234" y="33286"/>
                  <a:pt x="3124" y="33361"/>
                </a:cubicBezTo>
                <a:cubicBezTo>
                  <a:pt x="3013" y="33512"/>
                  <a:pt x="2578" y="34251"/>
                  <a:pt x="2578" y="34251"/>
                </a:cubicBezTo>
                <a:cubicBezTo>
                  <a:pt x="2395" y="34778"/>
                  <a:pt x="2395" y="34778"/>
                  <a:pt x="2395" y="34778"/>
                </a:cubicBezTo>
                <a:cubicBezTo>
                  <a:pt x="2033" y="34778"/>
                  <a:pt x="2033" y="34778"/>
                  <a:pt x="2033" y="34778"/>
                </a:cubicBezTo>
                <a:cubicBezTo>
                  <a:pt x="1709" y="35291"/>
                  <a:pt x="1709" y="35291"/>
                  <a:pt x="1709" y="35291"/>
                </a:cubicBezTo>
                <a:cubicBezTo>
                  <a:pt x="1231" y="35517"/>
                  <a:pt x="1231" y="35517"/>
                  <a:pt x="1231" y="35517"/>
                </a:cubicBezTo>
                <a:cubicBezTo>
                  <a:pt x="833" y="36181"/>
                  <a:pt x="833" y="36181"/>
                  <a:pt x="833" y="36181"/>
                </a:cubicBezTo>
                <a:cubicBezTo>
                  <a:pt x="1053" y="36407"/>
                  <a:pt x="1053" y="36407"/>
                  <a:pt x="1053" y="36407"/>
                </a:cubicBezTo>
                <a:cubicBezTo>
                  <a:pt x="1451" y="35818"/>
                  <a:pt x="1451" y="35818"/>
                  <a:pt x="1451" y="35818"/>
                </a:cubicBezTo>
                <a:cubicBezTo>
                  <a:pt x="1709" y="35743"/>
                  <a:pt x="1709" y="35743"/>
                  <a:pt x="1709" y="35743"/>
                </a:cubicBezTo>
                <a:cubicBezTo>
                  <a:pt x="2143" y="35291"/>
                  <a:pt x="2143" y="35291"/>
                  <a:pt x="2143" y="35291"/>
                </a:cubicBezTo>
                <a:cubicBezTo>
                  <a:pt x="2652" y="34853"/>
                  <a:pt x="2652" y="34853"/>
                  <a:pt x="2652" y="34853"/>
                </a:cubicBezTo>
                <a:cubicBezTo>
                  <a:pt x="3632" y="33888"/>
                  <a:pt x="3632" y="33888"/>
                  <a:pt x="3632" y="33888"/>
                </a:cubicBezTo>
                <a:cubicBezTo>
                  <a:pt x="3773" y="33286"/>
                  <a:pt x="3773" y="33286"/>
                  <a:pt x="3773" y="33286"/>
                </a:cubicBezTo>
                <a:cubicBezTo>
                  <a:pt x="4833" y="32096"/>
                  <a:pt x="4833" y="32096"/>
                  <a:pt x="4833" y="32096"/>
                </a:cubicBezTo>
                <a:cubicBezTo>
                  <a:pt x="4539" y="31281"/>
                  <a:pt x="4539" y="31281"/>
                  <a:pt x="4539" y="31281"/>
                </a:cubicBezTo>
                <a:cubicBezTo>
                  <a:pt x="5084" y="30692"/>
                  <a:pt x="5084" y="30692"/>
                  <a:pt x="5084" y="30692"/>
                </a:cubicBezTo>
                <a:cubicBezTo>
                  <a:pt x="5335" y="29727"/>
                  <a:pt x="5335" y="29727"/>
                  <a:pt x="5335" y="29727"/>
                </a:cubicBezTo>
                <a:cubicBezTo>
                  <a:pt x="5813" y="29501"/>
                  <a:pt x="5813" y="29501"/>
                  <a:pt x="5813" y="29501"/>
                </a:cubicBezTo>
                <a:cubicBezTo>
                  <a:pt x="6064" y="29802"/>
                  <a:pt x="6064" y="29802"/>
                  <a:pt x="6064" y="29802"/>
                </a:cubicBezTo>
                <a:cubicBezTo>
                  <a:pt x="5519" y="30241"/>
                  <a:pt x="5519" y="30241"/>
                  <a:pt x="5519" y="30241"/>
                </a:cubicBezTo>
                <a:cubicBezTo>
                  <a:pt x="5372" y="30842"/>
                  <a:pt x="5372" y="30842"/>
                  <a:pt x="5372" y="30842"/>
                </a:cubicBezTo>
                <a:cubicBezTo>
                  <a:pt x="5445" y="31431"/>
                  <a:pt x="5445" y="31431"/>
                  <a:pt x="5445" y="31431"/>
                </a:cubicBezTo>
                <a:cubicBezTo>
                  <a:pt x="6137" y="30767"/>
                  <a:pt x="6137" y="30767"/>
                  <a:pt x="6137" y="30767"/>
                </a:cubicBezTo>
                <a:cubicBezTo>
                  <a:pt x="6609" y="30617"/>
                  <a:pt x="6609" y="30617"/>
                  <a:pt x="6609" y="30617"/>
                </a:cubicBezTo>
                <a:lnTo>
                  <a:pt x="6499" y="30166"/>
                </a:lnTo>
                <a:close/>
                <a:moveTo>
                  <a:pt x="5084" y="33073"/>
                </a:moveTo>
                <a:lnTo>
                  <a:pt x="5084" y="33073"/>
                </a:lnTo>
                <a:cubicBezTo>
                  <a:pt x="5084" y="32396"/>
                  <a:pt x="5084" y="32396"/>
                  <a:pt x="5084" y="32396"/>
                </a:cubicBezTo>
                <a:cubicBezTo>
                  <a:pt x="4833" y="32772"/>
                  <a:pt x="4833" y="32772"/>
                  <a:pt x="4833" y="32772"/>
                </a:cubicBezTo>
                <a:cubicBezTo>
                  <a:pt x="4355" y="33361"/>
                  <a:pt x="4355" y="33361"/>
                  <a:pt x="4355" y="33361"/>
                </a:cubicBezTo>
                <a:cubicBezTo>
                  <a:pt x="4502" y="34038"/>
                  <a:pt x="4502" y="34038"/>
                  <a:pt x="4502" y="34038"/>
                </a:cubicBezTo>
                <a:cubicBezTo>
                  <a:pt x="4833" y="33662"/>
                  <a:pt x="4833" y="33662"/>
                  <a:pt x="4833" y="33662"/>
                </a:cubicBezTo>
                <a:lnTo>
                  <a:pt x="5084" y="33073"/>
                </a:lnTo>
                <a:close/>
              </a:path>
            </a:pathLst>
          </a:custGeom>
          <a:solidFill>
            <a:srgbClr val="C5CA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/>
          <a:p>
            <a:endParaRPr lang="en-US" sz="12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D588BE-F48C-9E47-A4BF-30FFC9041052}"/>
              </a:ext>
            </a:extLst>
          </p:cNvPr>
          <p:cNvSpPr txBox="1"/>
          <p:nvPr/>
        </p:nvSpPr>
        <p:spPr>
          <a:xfrm>
            <a:off x="4333543" y="5203778"/>
            <a:ext cx="2859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Helvetica" pitchFamily="2" charset="0"/>
              </a:rPr>
              <a:t>Cancelled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Helvetica" pitchFamily="2" charset="0"/>
              </a:rPr>
              <a:t>Czech Republic </a:t>
            </a:r>
          </a:p>
          <a:p>
            <a:endParaRPr lang="en-US" dirty="0">
              <a:solidFill>
                <a:schemeClr val="tx2">
                  <a:lumMod val="50000"/>
                </a:schemeClr>
              </a:solidFill>
              <a:latin typeface="Helvetica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5912BEB-73B3-1349-8C90-D2769BC8449D}"/>
              </a:ext>
            </a:extLst>
          </p:cNvPr>
          <p:cNvSpPr txBox="1"/>
          <p:nvPr/>
        </p:nvSpPr>
        <p:spPr>
          <a:xfrm>
            <a:off x="4403867" y="2268634"/>
            <a:ext cx="39265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Helvetica" pitchFamily="2" charset="0"/>
              </a:rPr>
              <a:t>Confirmed National Pavilions</a:t>
            </a:r>
          </a:p>
          <a:p>
            <a:pPr marL="342900" indent="-342900">
              <a:buFontTx/>
              <a:buAutoNum type="arabicPeriod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Helvetica" pitchFamily="2" charset="0"/>
              </a:rPr>
              <a:t>China </a:t>
            </a:r>
          </a:p>
          <a:p>
            <a:pPr marL="342900" indent="-342900">
              <a:buFontTx/>
              <a:buAutoNum type="arabicPeriod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Helvetica" pitchFamily="2" charset="0"/>
              </a:rPr>
              <a:t>USA </a:t>
            </a:r>
          </a:p>
          <a:p>
            <a:pPr marL="342900" indent="-342900">
              <a:buFontTx/>
              <a:buAutoNum type="arabicPeriod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Helvetica" pitchFamily="2" charset="0"/>
              </a:rPr>
              <a:t>UK 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Helvetica" pitchFamily="2" charset="0"/>
              </a:rPr>
              <a:t>Belgium 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Helvetica" pitchFamily="2" charset="0"/>
              </a:rPr>
              <a:t>Italy 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Helvetica" pitchFamily="2" charset="0"/>
              </a:rPr>
              <a:t>Turkey 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Helvetica" pitchFamily="2" charset="0"/>
              </a:rPr>
              <a:t>Pakistan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Helvetica" pitchFamily="2" charset="0"/>
              </a:rPr>
              <a:t>India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98BB74-EF5F-CB4F-A468-9141365DC188}"/>
              </a:ext>
            </a:extLst>
          </p:cNvPr>
          <p:cNvSpPr txBox="1"/>
          <p:nvPr/>
        </p:nvSpPr>
        <p:spPr>
          <a:xfrm>
            <a:off x="308110" y="2330940"/>
            <a:ext cx="2624328" cy="120032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AAD 2022 </a:t>
            </a:r>
          </a:p>
          <a:p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Bookings Update</a:t>
            </a:r>
          </a:p>
          <a:p>
            <a:endParaRPr lang="en-US" dirty="0">
              <a:solidFill>
                <a:schemeClr val="bg1"/>
              </a:solidFill>
              <a:latin typeface="Helvetica" pitchFamily="2" charset="0"/>
            </a:endParaRPr>
          </a:p>
          <a:p>
            <a:endParaRPr lang="en-US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80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454670" y="7301276"/>
            <a:ext cx="3658914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A7A9AC"/>
                </a:solidFill>
                <a:latin typeface="Helvetica LT CondensedBlack" panose="02000A06050000020004" pitchFamily="2" charset="77"/>
                <a:cs typeface="Arial"/>
              </a:rPr>
              <a:t>ALL PATHS LEAD TO THE AFRICA AEROSPACE AND DEFENCE EXPO. AFRICA AWAITS!</a:t>
            </a:r>
            <a:endParaRPr sz="800" dirty="0">
              <a:latin typeface="Helvetica LT CondensedBlack" panose="02000A06050000020004" pitchFamily="2" charset="77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9364" y="7313976"/>
            <a:ext cx="5041265" cy="132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30"/>
              </a:lnSpc>
              <a:tabLst>
                <a:tab pos="4930140" algn="l"/>
              </a:tabLst>
            </a:pPr>
            <a:r>
              <a:rPr sz="1200" b="1" spc="-202" baseline="3472" dirty="0">
                <a:solidFill>
                  <a:srgbClr val="A7A9AC"/>
                </a:solidFill>
                <a:latin typeface="Arial"/>
                <a:cs typeface="Arial"/>
              </a:rPr>
              <a:t>ALL</a:t>
            </a:r>
            <a:r>
              <a:rPr sz="1200" b="1" spc="-37" baseline="3472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200" b="1" spc="-179" baseline="3472" dirty="0">
                <a:solidFill>
                  <a:srgbClr val="A7A9AC"/>
                </a:solidFill>
                <a:latin typeface="Arial"/>
                <a:cs typeface="Arial"/>
              </a:rPr>
              <a:t>PATHS</a:t>
            </a:r>
            <a:r>
              <a:rPr sz="1200" b="1" spc="-37" baseline="3472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200" b="1" spc="-202" baseline="3472" dirty="0">
                <a:solidFill>
                  <a:srgbClr val="A7A9AC"/>
                </a:solidFill>
                <a:latin typeface="Arial"/>
                <a:cs typeface="Arial"/>
              </a:rPr>
              <a:t>LEAD</a:t>
            </a:r>
            <a:r>
              <a:rPr sz="1200" b="1" spc="-37" baseline="3472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200" b="1" spc="-202" baseline="3472" dirty="0">
                <a:solidFill>
                  <a:srgbClr val="A7A9AC"/>
                </a:solidFill>
                <a:latin typeface="Arial"/>
                <a:cs typeface="Arial"/>
              </a:rPr>
              <a:t>TO</a:t>
            </a:r>
            <a:r>
              <a:rPr sz="1200" b="1" spc="-37" baseline="3472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200" b="1" spc="-179" baseline="3472" dirty="0">
                <a:solidFill>
                  <a:srgbClr val="A7A9AC"/>
                </a:solidFill>
                <a:latin typeface="Arial"/>
                <a:cs typeface="Arial"/>
              </a:rPr>
              <a:t>THE</a:t>
            </a:r>
            <a:r>
              <a:rPr sz="1200" b="1" spc="-37" baseline="3472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200" b="1" spc="-157" baseline="3472" dirty="0">
                <a:solidFill>
                  <a:srgbClr val="A7A9AC"/>
                </a:solidFill>
                <a:latin typeface="Arial"/>
                <a:cs typeface="Arial"/>
              </a:rPr>
              <a:t>AFRICA</a:t>
            </a:r>
            <a:r>
              <a:rPr sz="1200" b="1" spc="-37" baseline="3472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200" b="1" spc="-202" baseline="3472" dirty="0">
                <a:solidFill>
                  <a:srgbClr val="A7A9AC"/>
                </a:solidFill>
                <a:latin typeface="Arial"/>
                <a:cs typeface="Arial"/>
              </a:rPr>
              <a:t>AEROSPACE</a:t>
            </a:r>
            <a:r>
              <a:rPr sz="1200" b="1" spc="-37" baseline="3472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200" b="1" spc="-202" baseline="3472" dirty="0">
                <a:solidFill>
                  <a:srgbClr val="A7A9AC"/>
                </a:solidFill>
                <a:latin typeface="Arial"/>
                <a:cs typeface="Arial"/>
              </a:rPr>
              <a:t>AND</a:t>
            </a:r>
            <a:r>
              <a:rPr sz="1200" b="1" spc="-37" baseline="3472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200" b="1" spc="-195" baseline="3472" dirty="0">
                <a:solidFill>
                  <a:srgbClr val="A7A9AC"/>
                </a:solidFill>
                <a:latin typeface="Arial"/>
                <a:cs typeface="Arial"/>
              </a:rPr>
              <a:t>DEFENCE</a:t>
            </a:r>
            <a:r>
              <a:rPr sz="1200" b="1" spc="-37" baseline="3472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200" b="1" spc="-135" baseline="3472" dirty="0">
                <a:solidFill>
                  <a:srgbClr val="A7A9AC"/>
                </a:solidFill>
                <a:latin typeface="Arial"/>
                <a:cs typeface="Arial"/>
              </a:rPr>
              <a:t>EXPO.</a:t>
            </a:r>
            <a:r>
              <a:rPr sz="1200" b="1" spc="-37" baseline="3472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200" b="1" spc="-157" baseline="3472" dirty="0">
                <a:solidFill>
                  <a:srgbClr val="A7A9AC"/>
                </a:solidFill>
                <a:latin typeface="Arial"/>
                <a:cs typeface="Arial"/>
              </a:rPr>
              <a:t>AFRICA</a:t>
            </a:r>
            <a:r>
              <a:rPr sz="1200" b="1" spc="-37" baseline="3472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200" b="1" spc="-135" baseline="3472" dirty="0">
                <a:solidFill>
                  <a:srgbClr val="A7A9AC"/>
                </a:solidFill>
                <a:latin typeface="Arial"/>
                <a:cs typeface="Arial"/>
              </a:rPr>
              <a:t>AWAITS!</a:t>
            </a:r>
            <a:r>
              <a:rPr sz="1200" b="1" baseline="3472" dirty="0">
                <a:solidFill>
                  <a:srgbClr val="A7A9AC"/>
                </a:solidFill>
                <a:latin typeface="Arial"/>
                <a:cs typeface="Arial"/>
              </a:rPr>
              <a:t>	</a:t>
            </a:r>
            <a:r>
              <a:rPr sz="900" spc="-70" dirty="0">
                <a:solidFill>
                  <a:srgbClr val="A7A9AC"/>
                </a:solidFill>
                <a:latin typeface="Arial MT"/>
                <a:cs typeface="Arial MT"/>
              </a:rPr>
              <a:t>11</a:t>
            </a:r>
            <a:endParaRPr sz="900">
              <a:latin typeface="Arial MT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10656285" cy="7560321"/>
            <a:chOff x="0" y="0"/>
            <a:chExt cx="10656285" cy="7560321"/>
          </a:xfrm>
        </p:grpSpPr>
        <p:sp>
          <p:nvSpPr>
            <p:cNvPr id="6" name="object 6"/>
            <p:cNvSpPr/>
            <p:nvPr/>
          </p:nvSpPr>
          <p:spPr>
            <a:xfrm>
              <a:off x="5328000" y="7195504"/>
              <a:ext cx="5328285" cy="9525"/>
            </a:xfrm>
            <a:custGeom>
              <a:avLst/>
              <a:gdLst/>
              <a:ahLst/>
              <a:cxnLst/>
              <a:rect l="l" t="t" r="r" b="b"/>
              <a:pathLst>
                <a:path w="5328284" h="9525">
                  <a:moveTo>
                    <a:pt x="0" y="9004"/>
                  </a:moveTo>
                  <a:lnTo>
                    <a:pt x="5327998" y="9004"/>
                  </a:lnTo>
                  <a:lnTo>
                    <a:pt x="5327998" y="0"/>
                  </a:lnTo>
                  <a:lnTo>
                    <a:pt x="0" y="0"/>
                  </a:lnTo>
                  <a:lnTo>
                    <a:pt x="0" y="9004"/>
                  </a:lnTo>
                  <a:close/>
                </a:path>
              </a:pathLst>
            </a:custGeom>
            <a:solidFill>
              <a:srgbClr val="A7A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12"/>
              <a:ext cx="5328285" cy="7560309"/>
            </a:xfrm>
            <a:custGeom>
              <a:avLst/>
              <a:gdLst/>
              <a:ahLst/>
              <a:cxnLst/>
              <a:rect l="l" t="t" r="r" b="b"/>
              <a:pathLst>
                <a:path w="5328285" h="7560309">
                  <a:moveTo>
                    <a:pt x="5328005" y="0"/>
                  </a:moveTo>
                  <a:lnTo>
                    <a:pt x="0" y="0"/>
                  </a:lnTo>
                  <a:lnTo>
                    <a:pt x="0" y="7559992"/>
                  </a:lnTo>
                  <a:lnTo>
                    <a:pt x="5328005" y="7559992"/>
                  </a:lnTo>
                  <a:lnTo>
                    <a:pt x="5328005" y="0"/>
                  </a:lnTo>
                  <a:close/>
                </a:path>
              </a:pathLst>
            </a:custGeom>
            <a:solidFill>
              <a:srgbClr val="051E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5429530" cy="7560309"/>
            </a:xfrm>
            <a:custGeom>
              <a:avLst/>
              <a:gdLst/>
              <a:ahLst/>
              <a:cxnLst/>
              <a:rect l="l" t="t" r="r" b="b"/>
              <a:pathLst>
                <a:path w="5328285" h="7560309">
                  <a:moveTo>
                    <a:pt x="2646553" y="4055389"/>
                  </a:moveTo>
                  <a:lnTo>
                    <a:pt x="0" y="2003425"/>
                  </a:lnTo>
                  <a:lnTo>
                    <a:pt x="0" y="2661805"/>
                  </a:lnTo>
                  <a:lnTo>
                    <a:pt x="0" y="2806242"/>
                  </a:lnTo>
                  <a:lnTo>
                    <a:pt x="2646553" y="4055389"/>
                  </a:lnTo>
                  <a:close/>
                </a:path>
                <a:path w="5328285" h="7560309">
                  <a:moveTo>
                    <a:pt x="2646667" y="4055503"/>
                  </a:moveTo>
                  <a:lnTo>
                    <a:pt x="0" y="3704475"/>
                  </a:lnTo>
                  <a:lnTo>
                    <a:pt x="0" y="3810914"/>
                  </a:lnTo>
                  <a:lnTo>
                    <a:pt x="2646667" y="4055503"/>
                  </a:lnTo>
                  <a:close/>
                </a:path>
                <a:path w="5328285" h="7560309">
                  <a:moveTo>
                    <a:pt x="2646705" y="4055554"/>
                  </a:moveTo>
                  <a:lnTo>
                    <a:pt x="0" y="5168366"/>
                  </a:lnTo>
                  <a:lnTo>
                    <a:pt x="0" y="5739142"/>
                  </a:lnTo>
                  <a:lnTo>
                    <a:pt x="0" y="5915482"/>
                  </a:lnTo>
                  <a:lnTo>
                    <a:pt x="2646705" y="4055554"/>
                  </a:lnTo>
                  <a:close/>
                </a:path>
                <a:path w="5328285" h="7560309">
                  <a:moveTo>
                    <a:pt x="2646730" y="4055503"/>
                  </a:moveTo>
                  <a:lnTo>
                    <a:pt x="2646172" y="4055529"/>
                  </a:lnTo>
                  <a:lnTo>
                    <a:pt x="0" y="4090276"/>
                  </a:lnTo>
                  <a:lnTo>
                    <a:pt x="0" y="4194848"/>
                  </a:lnTo>
                  <a:lnTo>
                    <a:pt x="0" y="4605947"/>
                  </a:lnTo>
                  <a:lnTo>
                    <a:pt x="0" y="4718812"/>
                  </a:lnTo>
                  <a:lnTo>
                    <a:pt x="2646667" y="4055529"/>
                  </a:lnTo>
                  <a:close/>
                </a:path>
                <a:path w="5328285" h="7560309">
                  <a:moveTo>
                    <a:pt x="2646769" y="4055554"/>
                  </a:moveTo>
                  <a:lnTo>
                    <a:pt x="1265212" y="7560005"/>
                  </a:lnTo>
                  <a:lnTo>
                    <a:pt x="1496060" y="7560005"/>
                  </a:lnTo>
                  <a:lnTo>
                    <a:pt x="2335784" y="7560005"/>
                  </a:lnTo>
                  <a:lnTo>
                    <a:pt x="2549017" y="7560005"/>
                  </a:lnTo>
                  <a:lnTo>
                    <a:pt x="2646756" y="4055910"/>
                  </a:lnTo>
                  <a:lnTo>
                    <a:pt x="2646769" y="4055554"/>
                  </a:lnTo>
                  <a:close/>
                </a:path>
                <a:path w="5328285" h="7560309">
                  <a:moveTo>
                    <a:pt x="2646781" y="4055516"/>
                  </a:moveTo>
                  <a:lnTo>
                    <a:pt x="0" y="6471793"/>
                  </a:lnTo>
                  <a:lnTo>
                    <a:pt x="0" y="6724294"/>
                  </a:lnTo>
                  <a:lnTo>
                    <a:pt x="0" y="7560005"/>
                  </a:lnTo>
                  <a:lnTo>
                    <a:pt x="344119" y="7560005"/>
                  </a:lnTo>
                  <a:lnTo>
                    <a:pt x="609828" y="7560005"/>
                  </a:lnTo>
                  <a:lnTo>
                    <a:pt x="2646769" y="4055529"/>
                  </a:lnTo>
                  <a:close/>
                </a:path>
                <a:path w="5328285" h="7560309">
                  <a:moveTo>
                    <a:pt x="2646794" y="4055491"/>
                  </a:moveTo>
                  <a:lnTo>
                    <a:pt x="865492" y="12"/>
                  </a:lnTo>
                  <a:lnTo>
                    <a:pt x="583311" y="12"/>
                  </a:lnTo>
                  <a:lnTo>
                    <a:pt x="0" y="12"/>
                  </a:lnTo>
                  <a:lnTo>
                    <a:pt x="0" y="774306"/>
                  </a:lnTo>
                  <a:lnTo>
                    <a:pt x="0" y="1101267"/>
                  </a:lnTo>
                  <a:lnTo>
                    <a:pt x="2646794" y="4055491"/>
                  </a:lnTo>
                  <a:close/>
                </a:path>
                <a:path w="5328285" h="7560309">
                  <a:moveTo>
                    <a:pt x="2646794" y="4055491"/>
                  </a:moveTo>
                  <a:lnTo>
                    <a:pt x="0" y="1792389"/>
                  </a:lnTo>
                  <a:lnTo>
                    <a:pt x="0" y="2003425"/>
                  </a:lnTo>
                  <a:lnTo>
                    <a:pt x="2646794" y="4055491"/>
                  </a:lnTo>
                  <a:close/>
                </a:path>
                <a:path w="5328285" h="7560309">
                  <a:moveTo>
                    <a:pt x="2646794" y="4055491"/>
                  </a:moveTo>
                  <a:lnTo>
                    <a:pt x="0" y="3155302"/>
                  </a:lnTo>
                  <a:lnTo>
                    <a:pt x="0" y="3275850"/>
                  </a:lnTo>
                  <a:lnTo>
                    <a:pt x="0" y="3704475"/>
                  </a:lnTo>
                  <a:lnTo>
                    <a:pt x="2646794" y="4055491"/>
                  </a:lnTo>
                  <a:close/>
                </a:path>
                <a:path w="5328285" h="7560309">
                  <a:moveTo>
                    <a:pt x="2646794" y="4055491"/>
                  </a:moveTo>
                  <a:lnTo>
                    <a:pt x="0" y="5038801"/>
                  </a:lnTo>
                  <a:lnTo>
                    <a:pt x="0" y="5168366"/>
                  </a:lnTo>
                  <a:lnTo>
                    <a:pt x="2646794" y="4055491"/>
                  </a:lnTo>
                  <a:close/>
                </a:path>
                <a:path w="5328285" h="7560309">
                  <a:moveTo>
                    <a:pt x="3026791" y="0"/>
                  </a:moveTo>
                  <a:lnTo>
                    <a:pt x="2779915" y="0"/>
                  </a:lnTo>
                  <a:lnTo>
                    <a:pt x="1830362" y="12"/>
                  </a:lnTo>
                  <a:lnTo>
                    <a:pt x="1575409" y="12"/>
                  </a:lnTo>
                  <a:lnTo>
                    <a:pt x="2646794" y="4055491"/>
                  </a:lnTo>
                  <a:lnTo>
                    <a:pt x="3026791" y="0"/>
                  </a:lnTo>
                  <a:close/>
                </a:path>
                <a:path w="5328285" h="7560309">
                  <a:moveTo>
                    <a:pt x="4450143" y="7560005"/>
                  </a:moveTo>
                  <a:lnTo>
                    <a:pt x="2646794" y="4055503"/>
                  </a:lnTo>
                  <a:lnTo>
                    <a:pt x="3334689" y="7560005"/>
                  </a:lnTo>
                  <a:lnTo>
                    <a:pt x="4450143" y="7560005"/>
                  </a:lnTo>
                  <a:close/>
                </a:path>
                <a:path w="5328285" h="7560309">
                  <a:moveTo>
                    <a:pt x="5327993" y="6117780"/>
                  </a:moveTo>
                  <a:lnTo>
                    <a:pt x="2646794" y="4055503"/>
                  </a:lnTo>
                  <a:lnTo>
                    <a:pt x="5327993" y="7408189"/>
                  </a:lnTo>
                  <a:lnTo>
                    <a:pt x="5327993" y="6117780"/>
                  </a:lnTo>
                  <a:close/>
                </a:path>
                <a:path w="5328285" h="7560309">
                  <a:moveTo>
                    <a:pt x="5327993" y="4835550"/>
                  </a:moveTo>
                  <a:lnTo>
                    <a:pt x="2646794" y="4055503"/>
                  </a:lnTo>
                  <a:lnTo>
                    <a:pt x="5327993" y="5479491"/>
                  </a:lnTo>
                  <a:lnTo>
                    <a:pt x="5327993" y="4835550"/>
                  </a:lnTo>
                  <a:close/>
                </a:path>
                <a:path w="5328285" h="7560309">
                  <a:moveTo>
                    <a:pt x="5327993" y="3799052"/>
                  </a:moveTo>
                  <a:lnTo>
                    <a:pt x="2646794" y="4055491"/>
                  </a:lnTo>
                  <a:lnTo>
                    <a:pt x="5327993" y="4419841"/>
                  </a:lnTo>
                  <a:lnTo>
                    <a:pt x="5327993" y="4311955"/>
                  </a:lnTo>
                  <a:lnTo>
                    <a:pt x="5327993" y="3905745"/>
                  </a:lnTo>
                  <a:lnTo>
                    <a:pt x="5327993" y="3799052"/>
                  </a:lnTo>
                  <a:close/>
                </a:path>
                <a:path w="5328285" h="7560309">
                  <a:moveTo>
                    <a:pt x="5327993" y="2778480"/>
                  </a:moveTo>
                  <a:lnTo>
                    <a:pt x="2646794" y="4055491"/>
                  </a:lnTo>
                  <a:lnTo>
                    <a:pt x="5327993" y="3506990"/>
                  </a:lnTo>
                  <a:lnTo>
                    <a:pt x="5327993" y="3392944"/>
                  </a:lnTo>
                  <a:lnTo>
                    <a:pt x="5327993" y="2917240"/>
                  </a:lnTo>
                  <a:lnTo>
                    <a:pt x="5327993" y="2778480"/>
                  </a:lnTo>
                  <a:close/>
                </a:path>
                <a:path w="5328285" h="7560309">
                  <a:moveTo>
                    <a:pt x="5327993" y="1037780"/>
                  </a:moveTo>
                  <a:lnTo>
                    <a:pt x="2646794" y="4055491"/>
                  </a:lnTo>
                  <a:lnTo>
                    <a:pt x="5327993" y="2363800"/>
                  </a:lnTo>
                  <a:lnTo>
                    <a:pt x="5327993" y="2186343"/>
                  </a:lnTo>
                  <a:lnTo>
                    <a:pt x="5327993" y="1330007"/>
                  </a:lnTo>
                  <a:lnTo>
                    <a:pt x="5327993" y="1037780"/>
                  </a:lnTo>
                  <a:close/>
                </a:path>
                <a:path w="5328285" h="7560309">
                  <a:moveTo>
                    <a:pt x="5327993" y="0"/>
                  </a:moveTo>
                  <a:lnTo>
                    <a:pt x="5028438" y="0"/>
                  </a:lnTo>
                  <a:lnTo>
                    <a:pt x="3957167" y="0"/>
                  </a:lnTo>
                  <a:lnTo>
                    <a:pt x="3697401" y="0"/>
                  </a:lnTo>
                  <a:lnTo>
                    <a:pt x="2646794" y="4055491"/>
                  </a:lnTo>
                  <a:lnTo>
                    <a:pt x="5327993" y="13716"/>
                  </a:lnTo>
                  <a:lnTo>
                    <a:pt x="5327993" y="0"/>
                  </a:lnTo>
                  <a:close/>
                </a:path>
              </a:pathLst>
            </a:custGeom>
            <a:solidFill>
              <a:srgbClr val="FFFFFF">
                <a:alpha val="6478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88983" y="307314"/>
              <a:ext cx="1767014" cy="339140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577646" y="410805"/>
            <a:ext cx="117665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375" dirty="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315" dirty="0">
                <a:solidFill>
                  <a:srgbClr val="FFFFFF"/>
                </a:solidFill>
                <a:latin typeface="Arial"/>
                <a:cs typeface="Arial"/>
              </a:rPr>
              <a:t>RATES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805614" y="98611"/>
            <a:ext cx="130302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chemeClr val="tx2">
                    <a:lumMod val="50000"/>
                  </a:schemeClr>
                </a:solidFill>
                <a:latin typeface="Helvetica LT CondensedBlack" panose="02000A06050000020004" pitchFamily="2" charset="77"/>
              </a:rPr>
              <a:t>SPACE</a:t>
            </a:r>
            <a:r>
              <a:rPr dirty="0">
                <a:solidFill>
                  <a:srgbClr val="25408F"/>
                </a:solidFill>
                <a:latin typeface="Helvetica LT CondensedBlack" panose="02000A06050000020004" pitchFamily="2" charset="77"/>
              </a:rPr>
              <a:t> </a:t>
            </a:r>
            <a:r>
              <a:rPr dirty="0">
                <a:solidFill>
                  <a:schemeClr val="tx2">
                    <a:lumMod val="50000"/>
                  </a:schemeClr>
                </a:solidFill>
                <a:latin typeface="Helvetica LT CondensedBlack" panose="02000A06050000020004" pitchFamily="2" charset="77"/>
              </a:rPr>
              <a:t>ONLY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927139" y="5136475"/>
            <a:ext cx="1351243" cy="3198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25408F"/>
                </a:solidFill>
                <a:latin typeface="Helvetica LT CondensedBlack" panose="02000A06050000020004" pitchFamily="2" charset="77"/>
                <a:cs typeface="Arial"/>
              </a:rPr>
              <a:t>CHALET</a:t>
            </a:r>
            <a:endParaRPr sz="2000" dirty="0">
              <a:latin typeface="Helvetica LT CondensedBlack" panose="02000A06050000020004" pitchFamily="2" charset="77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78387" y="478092"/>
            <a:ext cx="6178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25408F"/>
                </a:solidFill>
                <a:latin typeface="Arial MT"/>
                <a:cs typeface="Arial MT"/>
              </a:rPr>
              <a:t>(min</a:t>
            </a:r>
            <a:r>
              <a:rPr sz="900" spc="-50" dirty="0">
                <a:solidFill>
                  <a:srgbClr val="25408F"/>
                </a:solidFill>
                <a:latin typeface="Arial MT"/>
                <a:cs typeface="Arial MT"/>
              </a:rPr>
              <a:t> </a:t>
            </a:r>
            <a:r>
              <a:rPr sz="900" spc="-10" dirty="0">
                <a:solidFill>
                  <a:srgbClr val="25408F"/>
                </a:solidFill>
                <a:latin typeface="Arial MT"/>
                <a:cs typeface="Arial MT"/>
              </a:rPr>
              <a:t>36m</a:t>
            </a:r>
            <a:r>
              <a:rPr sz="750" spc="-15" baseline="33333" dirty="0">
                <a:solidFill>
                  <a:srgbClr val="25408F"/>
                </a:solidFill>
                <a:latin typeface="Arial MT"/>
                <a:cs typeface="Arial MT"/>
              </a:rPr>
              <a:t>2</a:t>
            </a:r>
            <a:r>
              <a:rPr sz="900" spc="-10" dirty="0">
                <a:solidFill>
                  <a:srgbClr val="25408F"/>
                </a:solidFill>
                <a:latin typeface="Arial MT"/>
                <a:cs typeface="Arial MT"/>
              </a:rPr>
              <a:t>)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36111" y="389957"/>
            <a:ext cx="135953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FFFFFF"/>
                </a:solidFill>
                <a:latin typeface="Arial MT"/>
                <a:cs typeface="Arial MT"/>
              </a:rPr>
              <a:t>Al</a:t>
            </a:r>
            <a:r>
              <a:rPr sz="800" dirty="0">
                <a:solidFill>
                  <a:srgbClr val="FFFFFF"/>
                </a:solidFill>
                <a:latin typeface="Arial MT"/>
                <a:cs typeface="Arial MT"/>
              </a:rPr>
              <a:t>l</a:t>
            </a:r>
            <a:r>
              <a:rPr sz="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Arial MT"/>
                <a:cs typeface="Arial MT"/>
              </a:rPr>
              <a:t>price</a:t>
            </a:r>
            <a:r>
              <a:rPr sz="800" dirty="0">
                <a:solidFill>
                  <a:srgbClr val="FFFFFF"/>
                </a:solidFill>
                <a:latin typeface="Arial MT"/>
                <a:cs typeface="Arial MT"/>
              </a:rPr>
              <a:t>s</a:t>
            </a:r>
            <a:r>
              <a:rPr sz="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Arial MT"/>
                <a:cs typeface="Arial MT"/>
              </a:rPr>
              <a:t>exclud</a:t>
            </a:r>
            <a:r>
              <a:rPr sz="80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800" spc="-70" dirty="0">
                <a:solidFill>
                  <a:srgbClr val="FFFFFF"/>
                </a:solidFill>
                <a:latin typeface="Arial MT"/>
                <a:cs typeface="Arial MT"/>
              </a:rPr>
              <a:t>VA</a:t>
            </a:r>
            <a:r>
              <a:rPr sz="800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8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FFFFFF"/>
                </a:solidFill>
                <a:latin typeface="Arial MT"/>
                <a:cs typeface="Arial MT"/>
              </a:rPr>
              <a:t>@</a:t>
            </a:r>
            <a:r>
              <a:rPr sz="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Arial MT"/>
                <a:cs typeface="Arial MT"/>
              </a:rPr>
              <a:t>15%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927220" y="5655762"/>
            <a:ext cx="3936365" cy="830580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1000" b="1" spc="-10" dirty="0">
                <a:solidFill>
                  <a:srgbClr val="25408F"/>
                </a:solidFill>
                <a:latin typeface="Arial"/>
                <a:cs typeface="Arial"/>
              </a:rPr>
              <a:t>Single</a:t>
            </a:r>
            <a:r>
              <a:rPr sz="1000" b="1" spc="-2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1000" b="1" spc="-15" dirty="0">
                <a:solidFill>
                  <a:srgbClr val="25408F"/>
                </a:solidFill>
                <a:latin typeface="Arial"/>
                <a:cs typeface="Arial"/>
              </a:rPr>
              <a:t>module</a:t>
            </a:r>
            <a:r>
              <a:rPr sz="1000" b="1" spc="-3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1000" b="1" spc="-15" dirty="0">
                <a:solidFill>
                  <a:srgbClr val="25408F"/>
                </a:solidFill>
                <a:latin typeface="Arial"/>
                <a:cs typeface="Arial"/>
              </a:rPr>
              <a:t>75m2</a:t>
            </a:r>
            <a:r>
              <a:rPr sz="1000" b="1" spc="-2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25408F"/>
                </a:solidFill>
                <a:latin typeface="Arial"/>
                <a:cs typeface="Arial"/>
              </a:rPr>
              <a:t>inddor</a:t>
            </a:r>
            <a:r>
              <a:rPr sz="1000" b="1" spc="-2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25408F"/>
                </a:solidFill>
                <a:latin typeface="Arial"/>
                <a:cs typeface="Arial"/>
              </a:rPr>
              <a:t>+</a:t>
            </a:r>
            <a:r>
              <a:rPr sz="1000" b="1" spc="-2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1000" b="1" spc="-15" dirty="0">
                <a:solidFill>
                  <a:srgbClr val="25408F"/>
                </a:solidFill>
                <a:latin typeface="Arial"/>
                <a:cs typeface="Arial"/>
              </a:rPr>
              <a:t>75m2</a:t>
            </a:r>
            <a:r>
              <a:rPr sz="1000" b="1" spc="-2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25408F"/>
                </a:solidFill>
                <a:latin typeface="Arial"/>
                <a:cs typeface="Arial"/>
              </a:rPr>
              <a:t>outdoor</a:t>
            </a:r>
            <a:r>
              <a:rPr sz="1000" b="1" spc="-2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1000" b="1" spc="-15" dirty="0">
                <a:solidFill>
                  <a:srgbClr val="25408F"/>
                </a:solidFill>
                <a:latin typeface="Arial"/>
                <a:cs typeface="Arial"/>
              </a:rPr>
              <a:t>area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11100"/>
              </a:lnSpc>
              <a:spcBef>
                <a:spcPts val="265"/>
              </a:spcBef>
            </a:pPr>
            <a:r>
              <a:rPr sz="900" spc="-10" dirty="0">
                <a:solidFill>
                  <a:srgbClr val="6D6E71"/>
                </a:solidFill>
                <a:latin typeface="Arial MT"/>
                <a:cs typeface="Arial MT"/>
              </a:rPr>
              <a:t>Includes</a:t>
            </a:r>
            <a:r>
              <a:rPr sz="900" spc="-20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spc="-10" dirty="0">
                <a:solidFill>
                  <a:srgbClr val="6D6E71"/>
                </a:solidFill>
                <a:latin typeface="Arial MT"/>
                <a:cs typeface="Arial MT"/>
              </a:rPr>
              <a:t>the</a:t>
            </a:r>
            <a:r>
              <a:rPr sz="900" spc="-20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spc="-10" dirty="0">
                <a:solidFill>
                  <a:srgbClr val="6D6E71"/>
                </a:solidFill>
                <a:latin typeface="Arial MT"/>
                <a:cs typeface="Arial MT"/>
              </a:rPr>
              <a:t>structure,</a:t>
            </a:r>
            <a:r>
              <a:rPr sz="900" spc="-20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spc="-10" dirty="0">
                <a:solidFill>
                  <a:srgbClr val="6D6E71"/>
                </a:solidFill>
                <a:latin typeface="Arial MT"/>
                <a:cs typeface="Arial MT"/>
              </a:rPr>
              <a:t>marques,</a:t>
            </a:r>
            <a:r>
              <a:rPr sz="900" spc="-20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spc="-10" dirty="0">
                <a:solidFill>
                  <a:srgbClr val="6D6E71"/>
                </a:solidFill>
                <a:latin typeface="Arial MT"/>
                <a:cs typeface="Arial MT"/>
              </a:rPr>
              <a:t>flooring,</a:t>
            </a:r>
            <a:r>
              <a:rPr sz="900" spc="-20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spc="-10" dirty="0">
                <a:solidFill>
                  <a:srgbClr val="6D6E71"/>
                </a:solidFill>
                <a:latin typeface="Arial MT"/>
                <a:cs typeface="Arial MT"/>
              </a:rPr>
              <a:t>carpets,</a:t>
            </a:r>
            <a:r>
              <a:rPr sz="900" spc="-20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spc="-10" dirty="0">
                <a:solidFill>
                  <a:srgbClr val="6D6E71"/>
                </a:solidFill>
                <a:latin typeface="Arial MT"/>
                <a:cs typeface="Arial MT"/>
              </a:rPr>
              <a:t>lighting</a:t>
            </a:r>
            <a:r>
              <a:rPr sz="900" spc="-20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spc="-10" dirty="0">
                <a:solidFill>
                  <a:srgbClr val="6D6E71"/>
                </a:solidFill>
                <a:latin typeface="Arial MT"/>
                <a:cs typeface="Arial MT"/>
              </a:rPr>
              <a:t>and</a:t>
            </a:r>
            <a:r>
              <a:rPr sz="900" spc="-20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spc="-10" dirty="0">
                <a:solidFill>
                  <a:srgbClr val="6D6E71"/>
                </a:solidFill>
                <a:latin typeface="Arial MT"/>
                <a:cs typeface="Arial MT"/>
              </a:rPr>
              <a:t>power</a:t>
            </a:r>
            <a:r>
              <a:rPr sz="900" spc="-20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spc="-5" dirty="0">
                <a:solidFill>
                  <a:srgbClr val="6D6E71"/>
                </a:solidFill>
                <a:latin typeface="Arial MT"/>
                <a:cs typeface="Arial MT"/>
              </a:rPr>
              <a:t>as</a:t>
            </a:r>
            <a:r>
              <a:rPr sz="900" spc="-20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spc="-10" dirty="0">
                <a:solidFill>
                  <a:srgbClr val="6D6E71"/>
                </a:solidFill>
                <a:latin typeface="Arial MT"/>
                <a:cs typeface="Arial MT"/>
              </a:rPr>
              <a:t>well</a:t>
            </a:r>
            <a:r>
              <a:rPr sz="900" spc="-20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spc="-10" dirty="0">
                <a:solidFill>
                  <a:srgbClr val="6D6E71"/>
                </a:solidFill>
                <a:latin typeface="Arial MT"/>
                <a:cs typeface="Arial MT"/>
              </a:rPr>
              <a:t>as </a:t>
            </a:r>
            <a:r>
              <a:rPr sz="900" spc="-235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spc="-10" dirty="0">
                <a:solidFill>
                  <a:srgbClr val="6D6E71"/>
                </a:solidFill>
                <a:latin typeface="Arial MT"/>
                <a:cs typeface="Arial MT"/>
              </a:rPr>
              <a:t>picket</a:t>
            </a:r>
            <a:r>
              <a:rPr sz="900" spc="-25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spc="-10" dirty="0">
                <a:solidFill>
                  <a:srgbClr val="6D6E71"/>
                </a:solidFill>
                <a:latin typeface="Arial MT"/>
                <a:cs typeface="Arial MT"/>
              </a:rPr>
              <a:t>fencing</a:t>
            </a:r>
            <a:r>
              <a:rPr sz="900" spc="-20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spc="-10" dirty="0">
                <a:solidFill>
                  <a:srgbClr val="6D6E71"/>
                </a:solidFill>
                <a:latin typeface="Arial MT"/>
                <a:cs typeface="Arial MT"/>
              </a:rPr>
              <a:t>for</a:t>
            </a:r>
            <a:r>
              <a:rPr sz="900" spc="-20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spc="-10" dirty="0">
                <a:solidFill>
                  <a:srgbClr val="6D6E71"/>
                </a:solidFill>
                <a:latin typeface="Arial MT"/>
                <a:cs typeface="Arial MT"/>
              </a:rPr>
              <a:t>the</a:t>
            </a:r>
            <a:r>
              <a:rPr sz="900" spc="-20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spc="-10" dirty="0">
                <a:solidFill>
                  <a:srgbClr val="6D6E71"/>
                </a:solidFill>
                <a:latin typeface="Arial MT"/>
                <a:cs typeface="Arial MT"/>
              </a:rPr>
              <a:t>outside</a:t>
            </a:r>
            <a:r>
              <a:rPr sz="900" spc="-20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spc="-10" dirty="0">
                <a:solidFill>
                  <a:srgbClr val="6D6E71"/>
                </a:solidFill>
                <a:latin typeface="Arial MT"/>
                <a:cs typeface="Arial MT"/>
              </a:rPr>
              <a:t>area.</a:t>
            </a:r>
            <a:endParaRPr sz="9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900" spc="-10" dirty="0">
                <a:solidFill>
                  <a:srgbClr val="6D6E71"/>
                </a:solidFill>
                <a:latin typeface="Arial MT"/>
                <a:cs typeface="Arial MT"/>
              </a:rPr>
              <a:t>The</a:t>
            </a:r>
            <a:r>
              <a:rPr sz="900" spc="-25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spc="-10" dirty="0">
                <a:solidFill>
                  <a:srgbClr val="6D6E71"/>
                </a:solidFill>
                <a:latin typeface="Arial MT"/>
                <a:cs typeface="Arial MT"/>
              </a:rPr>
              <a:t>Chalet</a:t>
            </a:r>
            <a:r>
              <a:rPr sz="900" spc="-25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spc="-5" dirty="0">
                <a:solidFill>
                  <a:srgbClr val="6D6E71"/>
                </a:solidFill>
                <a:latin typeface="Arial MT"/>
                <a:cs typeface="Arial MT"/>
              </a:rPr>
              <a:t>is</a:t>
            </a:r>
            <a:r>
              <a:rPr sz="900" spc="-20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spc="-10" dirty="0">
                <a:solidFill>
                  <a:srgbClr val="6D6E71"/>
                </a:solidFill>
                <a:latin typeface="Arial MT"/>
                <a:cs typeface="Arial MT"/>
              </a:rPr>
              <a:t>supplied</a:t>
            </a:r>
            <a:r>
              <a:rPr sz="900" spc="-25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spc="-5" dirty="0">
                <a:solidFill>
                  <a:srgbClr val="6D6E71"/>
                </a:solidFill>
                <a:latin typeface="Arial MT"/>
                <a:cs typeface="Arial MT"/>
              </a:rPr>
              <a:t>as</a:t>
            </a:r>
            <a:r>
              <a:rPr sz="900" spc="-25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6D6E71"/>
                </a:solidFill>
                <a:latin typeface="Arial MT"/>
                <a:cs typeface="Arial MT"/>
              </a:rPr>
              <a:t>a</a:t>
            </a:r>
            <a:r>
              <a:rPr sz="900" spc="-20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spc="-10" dirty="0">
                <a:solidFill>
                  <a:srgbClr val="6D6E71"/>
                </a:solidFill>
                <a:latin typeface="Arial MT"/>
                <a:cs typeface="Arial MT"/>
              </a:rPr>
              <a:t>shell</a:t>
            </a:r>
            <a:r>
              <a:rPr sz="900" spc="-25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6D6E71"/>
                </a:solidFill>
                <a:latin typeface="Arial MT"/>
                <a:cs typeface="Arial MT"/>
              </a:rPr>
              <a:t>&amp;</a:t>
            </a:r>
            <a:r>
              <a:rPr sz="900" spc="-25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spc="-10" dirty="0">
                <a:solidFill>
                  <a:srgbClr val="6D6E71"/>
                </a:solidFill>
                <a:latin typeface="Arial MT"/>
                <a:cs typeface="Arial MT"/>
              </a:rPr>
              <a:t>has</a:t>
            </a:r>
            <a:r>
              <a:rPr sz="900" spc="-20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spc="-5" dirty="0">
                <a:solidFill>
                  <a:srgbClr val="6D6E71"/>
                </a:solidFill>
                <a:latin typeface="Arial MT"/>
                <a:cs typeface="Arial MT"/>
              </a:rPr>
              <a:t>no</a:t>
            </a:r>
            <a:r>
              <a:rPr sz="900" spc="-25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spc="-10" dirty="0">
                <a:solidFill>
                  <a:srgbClr val="6D6E71"/>
                </a:solidFill>
                <a:latin typeface="Arial MT"/>
                <a:cs typeface="Arial MT"/>
              </a:rPr>
              <a:t>interior</a:t>
            </a:r>
            <a:r>
              <a:rPr sz="900" spc="-25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spc="-10" dirty="0">
                <a:solidFill>
                  <a:srgbClr val="6D6E71"/>
                </a:solidFill>
                <a:latin typeface="Arial MT"/>
                <a:cs typeface="Arial MT"/>
              </a:rPr>
              <a:t>fittings.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12274" y="2250532"/>
            <a:ext cx="7924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25408F"/>
                </a:solidFill>
                <a:latin typeface="Arial"/>
                <a:cs typeface="Arial"/>
              </a:rPr>
              <a:t>R</a:t>
            </a:r>
            <a:r>
              <a:rPr sz="900" b="1" spc="-4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5408F"/>
                </a:solidFill>
                <a:latin typeface="Arial"/>
                <a:cs typeface="Arial"/>
              </a:rPr>
              <a:t>2</a:t>
            </a:r>
            <a:r>
              <a:rPr sz="900" b="1" spc="-4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25408F"/>
                </a:solidFill>
                <a:latin typeface="Arial"/>
                <a:cs typeface="Arial"/>
              </a:rPr>
              <a:t>024.00/m</a:t>
            </a:r>
            <a:r>
              <a:rPr sz="750" b="1" spc="-15" baseline="33333" dirty="0">
                <a:solidFill>
                  <a:srgbClr val="25408F"/>
                </a:solidFill>
                <a:latin typeface="Arial"/>
                <a:cs typeface="Arial"/>
              </a:rPr>
              <a:t>2</a:t>
            </a:r>
            <a:endParaRPr sz="750" baseline="33333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753063" y="2250532"/>
            <a:ext cx="7924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25408F"/>
                </a:solidFill>
                <a:latin typeface="Arial"/>
                <a:cs typeface="Arial"/>
              </a:rPr>
              <a:t>R</a:t>
            </a:r>
            <a:r>
              <a:rPr sz="900" b="1" spc="-4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5408F"/>
                </a:solidFill>
                <a:latin typeface="Arial"/>
                <a:cs typeface="Arial"/>
              </a:rPr>
              <a:t>1</a:t>
            </a:r>
            <a:r>
              <a:rPr sz="900" b="1" spc="-4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25408F"/>
                </a:solidFill>
                <a:latin typeface="Arial"/>
                <a:cs typeface="Arial"/>
              </a:rPr>
              <a:t>676.00/m</a:t>
            </a:r>
            <a:r>
              <a:rPr sz="750" b="1" spc="-15" baseline="33333" dirty="0">
                <a:solidFill>
                  <a:srgbClr val="25408F"/>
                </a:solidFill>
                <a:latin typeface="Arial"/>
                <a:cs typeface="Arial"/>
              </a:rPr>
              <a:t>2</a:t>
            </a:r>
            <a:endParaRPr sz="750" baseline="33333">
              <a:latin typeface="Arial"/>
              <a:cs typeface="Arial"/>
            </a:endParaRPr>
          </a:p>
        </p:txBody>
      </p: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53884" y="2219437"/>
            <a:ext cx="232994" cy="804245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9401699" y="2250532"/>
            <a:ext cx="7924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25408F"/>
                </a:solidFill>
                <a:latin typeface="Arial"/>
                <a:cs typeface="Arial"/>
              </a:rPr>
              <a:t>R</a:t>
            </a:r>
            <a:r>
              <a:rPr sz="900" b="1" spc="-4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5408F"/>
                </a:solidFill>
                <a:latin typeface="Arial"/>
                <a:cs typeface="Arial"/>
              </a:rPr>
              <a:t>1</a:t>
            </a:r>
            <a:r>
              <a:rPr sz="900" b="1" spc="-4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25408F"/>
                </a:solidFill>
                <a:latin typeface="Arial"/>
                <a:cs typeface="Arial"/>
              </a:rPr>
              <a:t>577.00/m</a:t>
            </a:r>
            <a:r>
              <a:rPr sz="750" b="1" spc="-15" baseline="33333" dirty="0">
                <a:solidFill>
                  <a:srgbClr val="25408F"/>
                </a:solidFill>
                <a:latin typeface="Arial"/>
                <a:cs typeface="Arial"/>
              </a:rPr>
              <a:t>2</a:t>
            </a:r>
            <a:endParaRPr sz="750" baseline="33333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7494675" y="2219437"/>
            <a:ext cx="1882139" cy="804545"/>
            <a:chOff x="7494675" y="2219437"/>
            <a:chExt cx="1882139" cy="804545"/>
          </a:xfrm>
        </p:grpSpPr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94675" y="2219437"/>
              <a:ext cx="232994" cy="80424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43309" y="2219437"/>
              <a:ext cx="232994" cy="804245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6137674" y="2538012"/>
            <a:ext cx="7042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25408F"/>
                </a:solidFill>
                <a:latin typeface="Arial"/>
                <a:cs typeface="Arial"/>
              </a:rPr>
              <a:t>R</a:t>
            </a:r>
            <a:r>
              <a:rPr sz="900" b="1" spc="-6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5408F"/>
                </a:solidFill>
                <a:latin typeface="Arial"/>
                <a:cs typeface="Arial"/>
              </a:rPr>
              <a:t>2</a:t>
            </a:r>
            <a:r>
              <a:rPr sz="900" b="1" spc="-6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25408F"/>
                </a:solidFill>
                <a:latin typeface="Arial"/>
                <a:cs typeface="Arial"/>
              </a:rPr>
              <a:t>105.00/m</a:t>
            </a:r>
            <a:endParaRPr sz="9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816567" y="2547613"/>
            <a:ext cx="62865" cy="1054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10" dirty="0">
                <a:solidFill>
                  <a:srgbClr val="25408F"/>
                </a:solidFill>
                <a:latin typeface="Arial"/>
                <a:cs typeface="Arial"/>
              </a:rPr>
              <a:t>2</a:t>
            </a:r>
            <a:endParaRPr sz="5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778463" y="2538012"/>
            <a:ext cx="7042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25408F"/>
                </a:solidFill>
                <a:latin typeface="Arial"/>
                <a:cs typeface="Arial"/>
              </a:rPr>
              <a:t>R</a:t>
            </a:r>
            <a:r>
              <a:rPr sz="900" b="1" spc="-6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5408F"/>
                </a:solidFill>
                <a:latin typeface="Arial"/>
                <a:cs typeface="Arial"/>
              </a:rPr>
              <a:t>1</a:t>
            </a:r>
            <a:r>
              <a:rPr sz="900" b="1" spc="-6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25408F"/>
                </a:solidFill>
                <a:latin typeface="Arial"/>
                <a:cs typeface="Arial"/>
              </a:rPr>
              <a:t>743.00/m</a:t>
            </a:r>
            <a:endParaRPr sz="9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457358" y="2547613"/>
            <a:ext cx="62865" cy="1054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10" dirty="0">
                <a:solidFill>
                  <a:srgbClr val="25408F"/>
                </a:solidFill>
                <a:latin typeface="Arial"/>
                <a:cs typeface="Arial"/>
              </a:rPr>
              <a:t>2</a:t>
            </a:r>
            <a:endParaRPr sz="5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427099" y="2538012"/>
            <a:ext cx="7042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25408F"/>
                </a:solidFill>
                <a:latin typeface="Arial"/>
                <a:cs typeface="Arial"/>
              </a:rPr>
              <a:t>R</a:t>
            </a:r>
            <a:r>
              <a:rPr sz="900" b="1" spc="-6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5408F"/>
                </a:solidFill>
                <a:latin typeface="Arial"/>
                <a:cs typeface="Arial"/>
              </a:rPr>
              <a:t>1</a:t>
            </a:r>
            <a:r>
              <a:rPr sz="900" b="1" spc="-6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25408F"/>
                </a:solidFill>
                <a:latin typeface="Arial"/>
                <a:cs typeface="Arial"/>
              </a:rPr>
              <a:t>640.00/m</a:t>
            </a:r>
            <a:endParaRPr sz="9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105991" y="2547613"/>
            <a:ext cx="62865" cy="1054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b="1" spc="10" dirty="0">
                <a:solidFill>
                  <a:srgbClr val="25408F"/>
                </a:solidFill>
                <a:latin typeface="Arial"/>
                <a:cs typeface="Arial"/>
              </a:rPr>
              <a:t>2</a:t>
            </a:r>
            <a:endParaRPr sz="5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12274" y="2821799"/>
            <a:ext cx="7924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25408F"/>
                </a:solidFill>
                <a:latin typeface="Arial"/>
                <a:cs typeface="Arial"/>
              </a:rPr>
              <a:t>R</a:t>
            </a:r>
            <a:r>
              <a:rPr sz="900" b="1" spc="-4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5408F"/>
                </a:solidFill>
                <a:latin typeface="Arial"/>
                <a:cs typeface="Arial"/>
              </a:rPr>
              <a:t>2</a:t>
            </a:r>
            <a:r>
              <a:rPr sz="900" b="1" spc="-4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25408F"/>
                </a:solidFill>
                <a:latin typeface="Arial"/>
                <a:cs typeface="Arial"/>
              </a:rPr>
              <a:t>210.00/m</a:t>
            </a:r>
            <a:r>
              <a:rPr sz="750" b="1" spc="-15" baseline="33333" dirty="0">
                <a:solidFill>
                  <a:srgbClr val="25408F"/>
                </a:solidFill>
                <a:latin typeface="Arial"/>
                <a:cs typeface="Arial"/>
              </a:rPr>
              <a:t>2</a:t>
            </a:r>
            <a:endParaRPr sz="750" baseline="33333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753063" y="2821799"/>
            <a:ext cx="7924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25408F"/>
                </a:solidFill>
                <a:latin typeface="Arial"/>
                <a:cs typeface="Arial"/>
              </a:rPr>
              <a:t>R</a:t>
            </a:r>
            <a:r>
              <a:rPr sz="900" b="1" spc="-4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5408F"/>
                </a:solidFill>
                <a:latin typeface="Arial"/>
                <a:cs typeface="Arial"/>
              </a:rPr>
              <a:t>1</a:t>
            </a:r>
            <a:r>
              <a:rPr sz="900" b="1" spc="-4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25408F"/>
                </a:solidFill>
                <a:latin typeface="Arial"/>
                <a:cs typeface="Arial"/>
              </a:rPr>
              <a:t>830.00/m</a:t>
            </a:r>
            <a:r>
              <a:rPr sz="750" b="1" spc="-15" baseline="33333" dirty="0">
                <a:solidFill>
                  <a:srgbClr val="25408F"/>
                </a:solidFill>
                <a:latin typeface="Arial"/>
                <a:cs typeface="Arial"/>
              </a:rPr>
              <a:t>2</a:t>
            </a:r>
            <a:endParaRPr sz="750" baseline="33333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401699" y="2821799"/>
            <a:ext cx="7924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25408F"/>
                </a:solidFill>
                <a:latin typeface="Arial"/>
                <a:cs typeface="Arial"/>
              </a:rPr>
              <a:t>R</a:t>
            </a:r>
            <a:r>
              <a:rPr sz="900" b="1" spc="-4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5408F"/>
                </a:solidFill>
                <a:latin typeface="Arial"/>
                <a:cs typeface="Arial"/>
              </a:rPr>
              <a:t>1</a:t>
            </a:r>
            <a:r>
              <a:rPr sz="900" b="1" spc="-4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25408F"/>
                </a:solidFill>
                <a:latin typeface="Arial"/>
                <a:cs typeface="Arial"/>
              </a:rPr>
              <a:t>722.00/m</a:t>
            </a:r>
            <a:r>
              <a:rPr sz="750" b="1" spc="-15" baseline="33333" dirty="0">
                <a:solidFill>
                  <a:srgbClr val="25408F"/>
                </a:solidFill>
                <a:latin typeface="Arial"/>
                <a:cs typeface="Arial"/>
              </a:rPr>
              <a:t>2</a:t>
            </a:r>
            <a:endParaRPr sz="750" baseline="33333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822444" y="1753873"/>
            <a:ext cx="11391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indent="94615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25408F"/>
                </a:solidFill>
                <a:latin typeface="Arial MT"/>
                <a:cs typeface="Arial MT"/>
              </a:rPr>
              <a:t>For the first 100m</a:t>
            </a:r>
            <a:r>
              <a:rPr sz="675" spc="-15" baseline="30864" dirty="0">
                <a:solidFill>
                  <a:srgbClr val="25408F"/>
                </a:solidFill>
                <a:latin typeface="Arial MT"/>
                <a:cs typeface="Arial MT"/>
              </a:rPr>
              <a:t>2</a:t>
            </a:r>
            <a:r>
              <a:rPr sz="675" spc="-7" baseline="30864" dirty="0">
                <a:solidFill>
                  <a:srgbClr val="25408F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25408F"/>
                </a:solidFill>
                <a:latin typeface="Arial MT"/>
                <a:cs typeface="Arial MT"/>
              </a:rPr>
              <a:t>- </a:t>
            </a:r>
            <a:r>
              <a:rPr sz="800" spc="5" dirty="0">
                <a:solidFill>
                  <a:srgbClr val="25408F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25408F"/>
                </a:solidFill>
                <a:latin typeface="Arial MT"/>
                <a:cs typeface="Arial MT"/>
              </a:rPr>
              <a:t>between</a:t>
            </a:r>
            <a:r>
              <a:rPr sz="800" spc="-35" dirty="0">
                <a:solidFill>
                  <a:srgbClr val="25408F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25408F"/>
                </a:solidFill>
                <a:latin typeface="Arial MT"/>
                <a:cs typeface="Arial MT"/>
              </a:rPr>
              <a:t>36m</a:t>
            </a:r>
            <a:r>
              <a:rPr sz="675" spc="-15" baseline="30864" dirty="0">
                <a:solidFill>
                  <a:srgbClr val="25408F"/>
                </a:solidFill>
                <a:latin typeface="Arial MT"/>
                <a:cs typeface="Arial MT"/>
              </a:rPr>
              <a:t>2</a:t>
            </a:r>
            <a:r>
              <a:rPr sz="675" spc="104" baseline="30864" dirty="0">
                <a:solidFill>
                  <a:srgbClr val="25408F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25408F"/>
                </a:solidFill>
                <a:latin typeface="Arial MT"/>
                <a:cs typeface="Arial MT"/>
              </a:rPr>
              <a:t>&amp;</a:t>
            </a:r>
            <a:r>
              <a:rPr sz="800" spc="-35" dirty="0">
                <a:solidFill>
                  <a:srgbClr val="25408F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25408F"/>
                </a:solidFill>
                <a:latin typeface="Arial MT"/>
                <a:cs typeface="Arial MT"/>
              </a:rPr>
              <a:t>100</a:t>
            </a:r>
            <a:r>
              <a:rPr sz="800" spc="-30" dirty="0">
                <a:solidFill>
                  <a:srgbClr val="25408F"/>
                </a:solidFill>
                <a:latin typeface="Arial MT"/>
                <a:cs typeface="Arial MT"/>
              </a:rPr>
              <a:t> </a:t>
            </a:r>
            <a:r>
              <a:rPr sz="800" spc="-5" dirty="0">
                <a:solidFill>
                  <a:srgbClr val="25408F"/>
                </a:solidFill>
                <a:latin typeface="Arial MT"/>
                <a:cs typeface="Arial MT"/>
              </a:rPr>
              <a:t>m</a:t>
            </a:r>
            <a:r>
              <a:rPr sz="675" spc="-7" baseline="30864" dirty="0">
                <a:solidFill>
                  <a:srgbClr val="25408F"/>
                </a:solidFill>
                <a:latin typeface="Arial MT"/>
                <a:cs typeface="Arial MT"/>
              </a:rPr>
              <a:t>2</a:t>
            </a:r>
            <a:endParaRPr sz="675" baseline="30864" dirty="0">
              <a:latin typeface="Arial MT"/>
              <a:cs typeface="Arial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421041" y="1706426"/>
            <a:ext cx="12287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indent="-635" algn="ctr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25408F"/>
                </a:solidFill>
                <a:latin typeface="Arial MT"/>
                <a:cs typeface="Arial MT"/>
              </a:rPr>
              <a:t>For the second 100m</a:t>
            </a:r>
            <a:r>
              <a:rPr sz="675" spc="-15" baseline="30864" dirty="0">
                <a:solidFill>
                  <a:srgbClr val="25408F"/>
                </a:solidFill>
                <a:latin typeface="Arial MT"/>
                <a:cs typeface="Arial MT"/>
              </a:rPr>
              <a:t>2</a:t>
            </a:r>
            <a:r>
              <a:rPr sz="675" spc="-7" baseline="30864" dirty="0">
                <a:solidFill>
                  <a:srgbClr val="25408F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25408F"/>
                </a:solidFill>
                <a:latin typeface="Arial MT"/>
                <a:cs typeface="Arial MT"/>
              </a:rPr>
              <a:t>or </a:t>
            </a:r>
            <a:r>
              <a:rPr sz="800" spc="-5" dirty="0">
                <a:solidFill>
                  <a:srgbClr val="25408F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25408F"/>
                </a:solidFill>
                <a:latin typeface="Arial MT"/>
                <a:cs typeface="Arial MT"/>
              </a:rPr>
              <a:t>part</a:t>
            </a:r>
            <a:r>
              <a:rPr sz="800" spc="-35" dirty="0">
                <a:solidFill>
                  <a:srgbClr val="25408F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25408F"/>
                </a:solidFill>
                <a:latin typeface="Arial MT"/>
                <a:cs typeface="Arial MT"/>
              </a:rPr>
              <a:t>thereof</a:t>
            </a:r>
            <a:r>
              <a:rPr sz="800" spc="-30" dirty="0">
                <a:solidFill>
                  <a:srgbClr val="25408F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25408F"/>
                </a:solidFill>
                <a:latin typeface="Arial MT"/>
                <a:cs typeface="Arial MT"/>
              </a:rPr>
              <a:t>-</a:t>
            </a:r>
            <a:r>
              <a:rPr sz="800" spc="-30" dirty="0">
                <a:solidFill>
                  <a:srgbClr val="25408F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25408F"/>
                </a:solidFill>
                <a:latin typeface="Arial MT"/>
                <a:cs typeface="Arial MT"/>
              </a:rPr>
              <a:t>the</a:t>
            </a:r>
            <a:r>
              <a:rPr sz="800" spc="-30" dirty="0">
                <a:solidFill>
                  <a:srgbClr val="25408F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25408F"/>
                </a:solidFill>
                <a:latin typeface="Arial MT"/>
                <a:cs typeface="Arial MT"/>
              </a:rPr>
              <a:t>part</a:t>
            </a:r>
            <a:r>
              <a:rPr sz="800" spc="-35" dirty="0">
                <a:solidFill>
                  <a:srgbClr val="25408F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25408F"/>
                </a:solidFill>
                <a:latin typeface="Arial MT"/>
                <a:cs typeface="Arial MT"/>
              </a:rPr>
              <a:t>over </a:t>
            </a:r>
            <a:r>
              <a:rPr sz="800" spc="-204" dirty="0">
                <a:solidFill>
                  <a:srgbClr val="25408F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25408F"/>
                </a:solidFill>
                <a:latin typeface="Arial MT"/>
                <a:cs typeface="Arial MT"/>
              </a:rPr>
              <a:t>100m</a:t>
            </a:r>
            <a:r>
              <a:rPr sz="675" spc="-15" baseline="30864" dirty="0">
                <a:solidFill>
                  <a:srgbClr val="25408F"/>
                </a:solidFill>
                <a:latin typeface="Arial MT"/>
                <a:cs typeface="Arial MT"/>
              </a:rPr>
              <a:t>2</a:t>
            </a:r>
            <a:r>
              <a:rPr sz="675" spc="104" baseline="30864" dirty="0">
                <a:solidFill>
                  <a:srgbClr val="25408F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25408F"/>
                </a:solidFill>
                <a:latin typeface="Arial MT"/>
                <a:cs typeface="Arial MT"/>
              </a:rPr>
              <a:t>but</a:t>
            </a:r>
            <a:r>
              <a:rPr sz="800" spc="-25" dirty="0">
                <a:solidFill>
                  <a:srgbClr val="25408F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25408F"/>
                </a:solidFill>
                <a:latin typeface="Arial MT"/>
                <a:cs typeface="Arial MT"/>
              </a:rPr>
              <a:t>below</a:t>
            </a:r>
            <a:r>
              <a:rPr sz="800" spc="-25" dirty="0">
                <a:solidFill>
                  <a:srgbClr val="25408F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25408F"/>
                </a:solidFill>
                <a:latin typeface="Arial MT"/>
                <a:cs typeface="Arial MT"/>
              </a:rPr>
              <a:t>200m</a:t>
            </a:r>
            <a:r>
              <a:rPr sz="675" spc="-15" baseline="30864" dirty="0">
                <a:solidFill>
                  <a:srgbClr val="25408F"/>
                </a:solidFill>
                <a:latin typeface="Arial MT"/>
                <a:cs typeface="Arial MT"/>
              </a:rPr>
              <a:t>2</a:t>
            </a:r>
            <a:endParaRPr sz="675" baseline="30864" dirty="0">
              <a:latin typeface="Arial MT"/>
              <a:cs typeface="Arial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068434" y="1767386"/>
            <a:ext cx="104838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8765" marR="30480" indent="-2413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25408F"/>
                </a:solidFill>
                <a:latin typeface="Arial MT"/>
                <a:cs typeface="Arial MT"/>
              </a:rPr>
              <a:t>for</a:t>
            </a:r>
            <a:r>
              <a:rPr sz="800" spc="-45" dirty="0">
                <a:solidFill>
                  <a:srgbClr val="25408F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25408F"/>
                </a:solidFill>
                <a:latin typeface="Arial MT"/>
                <a:cs typeface="Arial MT"/>
              </a:rPr>
              <a:t>the</a:t>
            </a:r>
            <a:r>
              <a:rPr sz="800" spc="-40" dirty="0">
                <a:solidFill>
                  <a:srgbClr val="25408F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25408F"/>
                </a:solidFill>
                <a:latin typeface="Arial MT"/>
                <a:cs typeface="Arial MT"/>
              </a:rPr>
              <a:t>remaining</a:t>
            </a:r>
            <a:r>
              <a:rPr sz="800" spc="-40" dirty="0">
                <a:solidFill>
                  <a:srgbClr val="25408F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25408F"/>
                </a:solidFill>
                <a:latin typeface="Arial MT"/>
                <a:cs typeface="Arial MT"/>
              </a:rPr>
              <a:t>area </a:t>
            </a:r>
            <a:r>
              <a:rPr sz="800" spc="-210" dirty="0">
                <a:solidFill>
                  <a:srgbClr val="25408F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25408F"/>
                </a:solidFill>
                <a:latin typeface="Arial MT"/>
                <a:cs typeface="Arial MT"/>
              </a:rPr>
              <a:t>over</a:t>
            </a:r>
            <a:r>
              <a:rPr sz="800" spc="-30" dirty="0">
                <a:solidFill>
                  <a:srgbClr val="25408F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25408F"/>
                </a:solidFill>
                <a:latin typeface="Arial MT"/>
                <a:cs typeface="Arial MT"/>
              </a:rPr>
              <a:t>200m</a:t>
            </a:r>
            <a:r>
              <a:rPr sz="675" spc="-15" baseline="30864" dirty="0">
                <a:solidFill>
                  <a:srgbClr val="25408F"/>
                </a:solidFill>
                <a:latin typeface="Arial MT"/>
                <a:cs typeface="Arial MT"/>
              </a:rPr>
              <a:t>²</a:t>
            </a:r>
            <a:endParaRPr sz="675" baseline="30864">
              <a:latin typeface="Arial MT"/>
              <a:cs typeface="Arial MT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270730" y="1317967"/>
            <a:ext cx="242570" cy="242570"/>
          </a:xfrm>
          <a:custGeom>
            <a:avLst/>
            <a:gdLst/>
            <a:ahLst/>
            <a:cxnLst/>
            <a:rect l="l" t="t" r="r" b="b"/>
            <a:pathLst>
              <a:path w="242570" h="242569">
                <a:moveTo>
                  <a:pt x="121107" y="242227"/>
                </a:moveTo>
                <a:lnTo>
                  <a:pt x="168249" y="232708"/>
                </a:lnTo>
                <a:lnTo>
                  <a:pt x="206744" y="206751"/>
                </a:lnTo>
                <a:lnTo>
                  <a:pt x="232697" y="168251"/>
                </a:lnTo>
                <a:lnTo>
                  <a:pt x="242214" y="121107"/>
                </a:lnTo>
                <a:lnTo>
                  <a:pt x="232697" y="73969"/>
                </a:lnTo>
                <a:lnTo>
                  <a:pt x="206744" y="35474"/>
                </a:lnTo>
                <a:lnTo>
                  <a:pt x="168249" y="9518"/>
                </a:lnTo>
                <a:lnTo>
                  <a:pt x="121107" y="0"/>
                </a:lnTo>
                <a:lnTo>
                  <a:pt x="73964" y="9518"/>
                </a:lnTo>
                <a:lnTo>
                  <a:pt x="35469" y="35474"/>
                </a:lnTo>
                <a:lnTo>
                  <a:pt x="9516" y="73969"/>
                </a:lnTo>
                <a:lnTo>
                  <a:pt x="0" y="121107"/>
                </a:lnTo>
                <a:lnTo>
                  <a:pt x="9516" y="168251"/>
                </a:lnTo>
                <a:lnTo>
                  <a:pt x="35469" y="206751"/>
                </a:lnTo>
                <a:lnTo>
                  <a:pt x="73964" y="232708"/>
                </a:lnTo>
                <a:lnTo>
                  <a:pt x="121107" y="242227"/>
                </a:lnTo>
                <a:close/>
              </a:path>
            </a:pathLst>
          </a:custGeom>
          <a:ln w="12598">
            <a:solidFill>
              <a:srgbClr val="2540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5770266" y="1011308"/>
            <a:ext cx="760730" cy="5118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25408F"/>
                </a:solidFill>
                <a:latin typeface="Helvetica LT CondensedBlack" panose="02000A06050000020004" pitchFamily="2" charset="77"/>
                <a:cs typeface="Arial"/>
              </a:rPr>
              <a:t>OVER 100M</a:t>
            </a:r>
            <a:r>
              <a:rPr sz="975" b="1" baseline="29914" dirty="0">
                <a:solidFill>
                  <a:srgbClr val="25408F"/>
                </a:solidFill>
                <a:latin typeface="Helvetica LT CondensedBlack" panose="02000A06050000020004" pitchFamily="2" charset="77"/>
                <a:cs typeface="Arial"/>
              </a:rPr>
              <a:t>2</a:t>
            </a:r>
            <a:endParaRPr sz="975" baseline="29914" dirty="0">
              <a:latin typeface="Helvetica LT CondensedBlack" panose="02000A06050000020004" pitchFamily="2" charset="77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 dirty="0">
              <a:latin typeface="Helvetica LT CondensedBlack" panose="02000A06050000020004" pitchFamily="2" charset="77"/>
              <a:cs typeface="Arial"/>
            </a:endParaRPr>
          </a:p>
          <a:p>
            <a:pPr marR="96520" algn="r">
              <a:lnSpc>
                <a:spcPct val="100000"/>
              </a:lnSpc>
            </a:pPr>
            <a:r>
              <a:rPr sz="1000" b="1" dirty="0">
                <a:solidFill>
                  <a:srgbClr val="C72427"/>
                </a:solidFill>
                <a:latin typeface="Helvetica LT CondensedBlack" panose="02000A06050000020004" pitchFamily="2" charset="77"/>
                <a:cs typeface="Arial"/>
              </a:rPr>
              <a:t>1</a:t>
            </a:r>
            <a:endParaRPr sz="1000" dirty="0">
              <a:latin typeface="Helvetica LT CondensedBlack" panose="02000A06050000020004" pitchFamily="2" charset="77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914176" y="1317967"/>
            <a:ext cx="242570" cy="242570"/>
          </a:xfrm>
          <a:custGeom>
            <a:avLst/>
            <a:gdLst/>
            <a:ahLst/>
            <a:cxnLst/>
            <a:rect l="l" t="t" r="r" b="b"/>
            <a:pathLst>
              <a:path w="242570" h="242569">
                <a:moveTo>
                  <a:pt x="121107" y="242227"/>
                </a:moveTo>
                <a:lnTo>
                  <a:pt x="168249" y="232708"/>
                </a:lnTo>
                <a:lnTo>
                  <a:pt x="206744" y="206751"/>
                </a:lnTo>
                <a:lnTo>
                  <a:pt x="232697" y="168251"/>
                </a:lnTo>
                <a:lnTo>
                  <a:pt x="242214" y="121107"/>
                </a:lnTo>
                <a:lnTo>
                  <a:pt x="232697" y="73969"/>
                </a:lnTo>
                <a:lnTo>
                  <a:pt x="206744" y="35474"/>
                </a:lnTo>
                <a:lnTo>
                  <a:pt x="168249" y="9518"/>
                </a:lnTo>
                <a:lnTo>
                  <a:pt x="121107" y="0"/>
                </a:lnTo>
                <a:lnTo>
                  <a:pt x="73964" y="9518"/>
                </a:lnTo>
                <a:lnTo>
                  <a:pt x="35469" y="35474"/>
                </a:lnTo>
                <a:lnTo>
                  <a:pt x="9516" y="73969"/>
                </a:lnTo>
                <a:lnTo>
                  <a:pt x="0" y="121107"/>
                </a:lnTo>
                <a:lnTo>
                  <a:pt x="9516" y="168251"/>
                </a:lnTo>
                <a:lnTo>
                  <a:pt x="35469" y="206751"/>
                </a:lnTo>
                <a:lnTo>
                  <a:pt x="73964" y="232708"/>
                </a:lnTo>
                <a:lnTo>
                  <a:pt x="121107" y="242227"/>
                </a:lnTo>
                <a:close/>
              </a:path>
            </a:pathLst>
          </a:custGeom>
          <a:ln w="12598">
            <a:solidFill>
              <a:srgbClr val="2540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7987679" y="1342548"/>
            <a:ext cx="90170" cy="1803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00" b="1" spc="-50" dirty="0">
                <a:solidFill>
                  <a:srgbClr val="C72427"/>
                </a:solidFill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9562810" y="1317967"/>
            <a:ext cx="242570" cy="242570"/>
          </a:xfrm>
          <a:custGeom>
            <a:avLst/>
            <a:gdLst/>
            <a:ahLst/>
            <a:cxnLst/>
            <a:rect l="l" t="t" r="r" b="b"/>
            <a:pathLst>
              <a:path w="242570" h="242569">
                <a:moveTo>
                  <a:pt x="121107" y="242227"/>
                </a:moveTo>
                <a:lnTo>
                  <a:pt x="168249" y="232708"/>
                </a:lnTo>
                <a:lnTo>
                  <a:pt x="206744" y="206751"/>
                </a:lnTo>
                <a:lnTo>
                  <a:pt x="232697" y="168251"/>
                </a:lnTo>
                <a:lnTo>
                  <a:pt x="242214" y="121107"/>
                </a:lnTo>
                <a:lnTo>
                  <a:pt x="232697" y="73969"/>
                </a:lnTo>
                <a:lnTo>
                  <a:pt x="206744" y="35474"/>
                </a:lnTo>
                <a:lnTo>
                  <a:pt x="168249" y="9518"/>
                </a:lnTo>
                <a:lnTo>
                  <a:pt x="121107" y="0"/>
                </a:lnTo>
                <a:lnTo>
                  <a:pt x="73964" y="9518"/>
                </a:lnTo>
                <a:lnTo>
                  <a:pt x="35469" y="35474"/>
                </a:lnTo>
                <a:lnTo>
                  <a:pt x="9516" y="73969"/>
                </a:lnTo>
                <a:lnTo>
                  <a:pt x="0" y="121107"/>
                </a:lnTo>
                <a:lnTo>
                  <a:pt x="9516" y="168251"/>
                </a:lnTo>
                <a:lnTo>
                  <a:pt x="35469" y="206751"/>
                </a:lnTo>
                <a:lnTo>
                  <a:pt x="73964" y="232708"/>
                </a:lnTo>
                <a:lnTo>
                  <a:pt x="121107" y="242227"/>
                </a:lnTo>
                <a:close/>
              </a:path>
            </a:pathLst>
          </a:custGeom>
          <a:ln w="12598">
            <a:solidFill>
              <a:srgbClr val="2540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9636312" y="1342548"/>
            <a:ext cx="90170" cy="1803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00" b="1" spc="-50" dirty="0">
                <a:solidFill>
                  <a:srgbClr val="C72427"/>
                </a:solidFill>
                <a:latin typeface="Arial"/>
                <a:cs typeface="Arial"/>
              </a:rPr>
              <a:t>3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365163" y="2541"/>
            <a:ext cx="9196216" cy="7560309"/>
            <a:chOff x="366180" y="12"/>
            <a:chExt cx="9196216" cy="7560309"/>
          </a:xfrm>
        </p:grpSpPr>
        <p:sp>
          <p:nvSpPr>
            <p:cNvPr id="42" name="object 42"/>
            <p:cNvSpPr/>
            <p:nvPr/>
          </p:nvSpPr>
          <p:spPr>
            <a:xfrm>
              <a:off x="6521948" y="1448080"/>
              <a:ext cx="1397000" cy="0"/>
            </a:xfrm>
            <a:custGeom>
              <a:avLst/>
              <a:gdLst/>
              <a:ahLst/>
              <a:cxnLst/>
              <a:rect l="l" t="t" r="r" b="b"/>
              <a:pathLst>
                <a:path w="1397000">
                  <a:moveTo>
                    <a:pt x="1396377" y="0"/>
                  </a:moveTo>
                  <a:lnTo>
                    <a:pt x="0" y="0"/>
                  </a:lnTo>
                </a:path>
              </a:pathLst>
            </a:custGeom>
            <a:ln w="12598">
              <a:solidFill>
                <a:srgbClr val="2540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165396" y="1448080"/>
              <a:ext cx="1397000" cy="0"/>
            </a:xfrm>
            <a:custGeom>
              <a:avLst/>
              <a:gdLst/>
              <a:ahLst/>
              <a:cxnLst/>
              <a:rect l="l" t="t" r="r" b="b"/>
              <a:pathLst>
                <a:path w="1397000">
                  <a:moveTo>
                    <a:pt x="1396377" y="0"/>
                  </a:moveTo>
                  <a:lnTo>
                    <a:pt x="0" y="0"/>
                  </a:lnTo>
                </a:path>
              </a:pathLst>
            </a:custGeom>
            <a:ln w="12598">
              <a:solidFill>
                <a:srgbClr val="2540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27140" y="6669286"/>
              <a:ext cx="232994" cy="232981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113584" y="6669285"/>
              <a:ext cx="232994" cy="232981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19412" y="6669286"/>
              <a:ext cx="232994" cy="232981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90094" y="2198349"/>
              <a:ext cx="735101" cy="735101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2452827" y="2430233"/>
              <a:ext cx="375285" cy="270510"/>
            </a:xfrm>
            <a:custGeom>
              <a:avLst/>
              <a:gdLst/>
              <a:ahLst/>
              <a:cxnLst/>
              <a:rect l="l" t="t" r="r" b="b"/>
              <a:pathLst>
                <a:path w="375285" h="270510">
                  <a:moveTo>
                    <a:pt x="227711" y="121577"/>
                  </a:moveTo>
                  <a:lnTo>
                    <a:pt x="226631" y="118935"/>
                  </a:lnTo>
                  <a:lnTo>
                    <a:pt x="224497" y="116751"/>
                  </a:lnTo>
                  <a:lnTo>
                    <a:pt x="222351" y="114579"/>
                  </a:lnTo>
                  <a:lnTo>
                    <a:pt x="219735" y="113487"/>
                  </a:lnTo>
                  <a:lnTo>
                    <a:pt x="213512" y="113487"/>
                  </a:lnTo>
                  <a:lnTo>
                    <a:pt x="210883" y="114579"/>
                  </a:lnTo>
                  <a:lnTo>
                    <a:pt x="206603" y="118935"/>
                  </a:lnTo>
                  <a:lnTo>
                    <a:pt x="205536" y="121577"/>
                  </a:lnTo>
                  <a:lnTo>
                    <a:pt x="205536" y="127800"/>
                  </a:lnTo>
                  <a:lnTo>
                    <a:pt x="206603" y="130441"/>
                  </a:lnTo>
                  <a:lnTo>
                    <a:pt x="210883" y="134797"/>
                  </a:lnTo>
                  <a:lnTo>
                    <a:pt x="213512" y="135877"/>
                  </a:lnTo>
                  <a:lnTo>
                    <a:pt x="219735" y="135877"/>
                  </a:lnTo>
                  <a:lnTo>
                    <a:pt x="222351" y="134797"/>
                  </a:lnTo>
                  <a:lnTo>
                    <a:pt x="226631" y="130441"/>
                  </a:lnTo>
                  <a:lnTo>
                    <a:pt x="227711" y="127800"/>
                  </a:lnTo>
                  <a:lnTo>
                    <a:pt x="227711" y="121577"/>
                  </a:lnTo>
                  <a:close/>
                </a:path>
                <a:path w="375285" h="270510">
                  <a:moveTo>
                    <a:pt x="286397" y="160655"/>
                  </a:moveTo>
                  <a:lnTo>
                    <a:pt x="285318" y="158013"/>
                  </a:lnTo>
                  <a:lnTo>
                    <a:pt x="281051" y="153657"/>
                  </a:lnTo>
                  <a:lnTo>
                    <a:pt x="278422" y="152565"/>
                  </a:lnTo>
                  <a:lnTo>
                    <a:pt x="275310" y="152565"/>
                  </a:lnTo>
                  <a:lnTo>
                    <a:pt x="272199" y="152565"/>
                  </a:lnTo>
                  <a:lnTo>
                    <a:pt x="269570" y="153657"/>
                  </a:lnTo>
                  <a:lnTo>
                    <a:pt x="265290" y="158013"/>
                  </a:lnTo>
                  <a:lnTo>
                    <a:pt x="264223" y="160655"/>
                  </a:lnTo>
                  <a:lnTo>
                    <a:pt x="264223" y="166954"/>
                  </a:lnTo>
                  <a:lnTo>
                    <a:pt x="265290" y="169633"/>
                  </a:lnTo>
                  <a:lnTo>
                    <a:pt x="269570" y="173990"/>
                  </a:lnTo>
                  <a:lnTo>
                    <a:pt x="272199" y="175082"/>
                  </a:lnTo>
                  <a:lnTo>
                    <a:pt x="278422" y="175082"/>
                  </a:lnTo>
                  <a:lnTo>
                    <a:pt x="281051" y="173990"/>
                  </a:lnTo>
                  <a:lnTo>
                    <a:pt x="285318" y="169633"/>
                  </a:lnTo>
                  <a:lnTo>
                    <a:pt x="286397" y="166954"/>
                  </a:lnTo>
                  <a:lnTo>
                    <a:pt x="286397" y="160655"/>
                  </a:lnTo>
                  <a:close/>
                </a:path>
                <a:path w="375285" h="270510">
                  <a:moveTo>
                    <a:pt x="375132" y="59143"/>
                  </a:moveTo>
                  <a:lnTo>
                    <a:pt x="363931" y="50634"/>
                  </a:lnTo>
                  <a:lnTo>
                    <a:pt x="360286" y="37020"/>
                  </a:lnTo>
                  <a:lnTo>
                    <a:pt x="355777" y="27241"/>
                  </a:lnTo>
                  <a:lnTo>
                    <a:pt x="346227" y="14960"/>
                  </a:lnTo>
                  <a:lnTo>
                    <a:pt x="331851" y="4457"/>
                  </a:lnTo>
                  <a:lnTo>
                    <a:pt x="312902" y="0"/>
                  </a:lnTo>
                  <a:lnTo>
                    <a:pt x="308406" y="0"/>
                  </a:lnTo>
                  <a:lnTo>
                    <a:pt x="303733" y="698"/>
                  </a:lnTo>
                  <a:lnTo>
                    <a:pt x="299046" y="2070"/>
                  </a:lnTo>
                  <a:lnTo>
                    <a:pt x="298272" y="2413"/>
                  </a:lnTo>
                  <a:lnTo>
                    <a:pt x="298272" y="160515"/>
                  </a:lnTo>
                  <a:lnTo>
                    <a:pt x="298234" y="167220"/>
                  </a:lnTo>
                  <a:lnTo>
                    <a:pt x="278498" y="186982"/>
                  </a:lnTo>
                  <a:lnTo>
                    <a:pt x="272110" y="186982"/>
                  </a:lnTo>
                  <a:lnTo>
                    <a:pt x="252336" y="160515"/>
                  </a:lnTo>
                  <a:lnTo>
                    <a:pt x="252920" y="157581"/>
                  </a:lnTo>
                  <a:lnTo>
                    <a:pt x="272110" y="140665"/>
                  </a:lnTo>
                  <a:lnTo>
                    <a:pt x="278498" y="140665"/>
                  </a:lnTo>
                  <a:lnTo>
                    <a:pt x="298272" y="160515"/>
                  </a:lnTo>
                  <a:lnTo>
                    <a:pt x="298272" y="2413"/>
                  </a:lnTo>
                  <a:lnTo>
                    <a:pt x="282994" y="9118"/>
                  </a:lnTo>
                  <a:lnTo>
                    <a:pt x="274599" y="15735"/>
                  </a:lnTo>
                  <a:lnTo>
                    <a:pt x="274599" y="104736"/>
                  </a:lnTo>
                  <a:lnTo>
                    <a:pt x="226428" y="189306"/>
                  </a:lnTo>
                  <a:lnTo>
                    <a:pt x="217563" y="184289"/>
                  </a:lnTo>
                  <a:lnTo>
                    <a:pt x="237845" y="147777"/>
                  </a:lnTo>
                  <a:lnTo>
                    <a:pt x="263512" y="101587"/>
                  </a:lnTo>
                  <a:lnTo>
                    <a:pt x="264807" y="99250"/>
                  </a:lnTo>
                  <a:lnTo>
                    <a:pt x="274599" y="104736"/>
                  </a:lnTo>
                  <a:lnTo>
                    <a:pt x="274599" y="15735"/>
                  </a:lnTo>
                  <a:lnTo>
                    <a:pt x="270700" y="18796"/>
                  </a:lnTo>
                  <a:lnTo>
                    <a:pt x="261061" y="29972"/>
                  </a:lnTo>
                  <a:lnTo>
                    <a:pt x="253022" y="41516"/>
                  </a:lnTo>
                  <a:lnTo>
                    <a:pt x="246722" y="50914"/>
                  </a:lnTo>
                  <a:lnTo>
                    <a:pt x="243471" y="54787"/>
                  </a:lnTo>
                  <a:lnTo>
                    <a:pt x="239610" y="58483"/>
                  </a:lnTo>
                  <a:lnTo>
                    <a:pt x="239610" y="121488"/>
                  </a:lnTo>
                  <a:lnTo>
                    <a:pt x="239610" y="127876"/>
                  </a:lnTo>
                  <a:lnTo>
                    <a:pt x="219811" y="147777"/>
                  </a:lnTo>
                  <a:lnTo>
                    <a:pt x="213436" y="147777"/>
                  </a:lnTo>
                  <a:lnTo>
                    <a:pt x="193649" y="127876"/>
                  </a:lnTo>
                  <a:lnTo>
                    <a:pt x="193649" y="121488"/>
                  </a:lnTo>
                  <a:lnTo>
                    <a:pt x="213436" y="101587"/>
                  </a:lnTo>
                  <a:lnTo>
                    <a:pt x="219811" y="101587"/>
                  </a:lnTo>
                  <a:lnTo>
                    <a:pt x="239610" y="121488"/>
                  </a:lnTo>
                  <a:lnTo>
                    <a:pt x="239610" y="58483"/>
                  </a:lnTo>
                  <a:lnTo>
                    <a:pt x="238836" y="59220"/>
                  </a:lnTo>
                  <a:lnTo>
                    <a:pt x="230301" y="66459"/>
                  </a:lnTo>
                  <a:lnTo>
                    <a:pt x="183299" y="104736"/>
                  </a:lnTo>
                  <a:lnTo>
                    <a:pt x="173520" y="112903"/>
                  </a:lnTo>
                  <a:lnTo>
                    <a:pt x="166103" y="119392"/>
                  </a:lnTo>
                  <a:lnTo>
                    <a:pt x="163156" y="122085"/>
                  </a:lnTo>
                  <a:lnTo>
                    <a:pt x="149161" y="134721"/>
                  </a:lnTo>
                  <a:lnTo>
                    <a:pt x="141058" y="142227"/>
                  </a:lnTo>
                  <a:lnTo>
                    <a:pt x="133083" y="149999"/>
                  </a:lnTo>
                  <a:lnTo>
                    <a:pt x="125361" y="158089"/>
                  </a:lnTo>
                  <a:lnTo>
                    <a:pt x="120421" y="162953"/>
                  </a:lnTo>
                  <a:lnTo>
                    <a:pt x="115150" y="167220"/>
                  </a:lnTo>
                  <a:lnTo>
                    <a:pt x="109626" y="171157"/>
                  </a:lnTo>
                  <a:lnTo>
                    <a:pt x="96837" y="179616"/>
                  </a:lnTo>
                  <a:lnTo>
                    <a:pt x="80645" y="184048"/>
                  </a:lnTo>
                  <a:lnTo>
                    <a:pt x="76327" y="186512"/>
                  </a:lnTo>
                  <a:lnTo>
                    <a:pt x="75806" y="187388"/>
                  </a:lnTo>
                  <a:lnTo>
                    <a:pt x="75679" y="189306"/>
                  </a:lnTo>
                  <a:lnTo>
                    <a:pt x="76060" y="190157"/>
                  </a:lnTo>
                  <a:lnTo>
                    <a:pt x="80657" y="193636"/>
                  </a:lnTo>
                  <a:lnTo>
                    <a:pt x="85686" y="196037"/>
                  </a:lnTo>
                  <a:lnTo>
                    <a:pt x="91376" y="197675"/>
                  </a:lnTo>
                  <a:lnTo>
                    <a:pt x="89458" y="198843"/>
                  </a:lnTo>
                  <a:lnTo>
                    <a:pt x="86956" y="200406"/>
                  </a:lnTo>
                  <a:lnTo>
                    <a:pt x="54800" y="218452"/>
                  </a:lnTo>
                  <a:lnTo>
                    <a:pt x="31127" y="232981"/>
                  </a:lnTo>
                  <a:lnTo>
                    <a:pt x="11036" y="247878"/>
                  </a:lnTo>
                  <a:lnTo>
                    <a:pt x="279" y="261112"/>
                  </a:lnTo>
                  <a:lnTo>
                    <a:pt x="0" y="261912"/>
                  </a:lnTo>
                  <a:lnTo>
                    <a:pt x="101" y="262712"/>
                  </a:lnTo>
                  <a:lnTo>
                    <a:pt x="1422" y="264566"/>
                  </a:lnTo>
                  <a:lnTo>
                    <a:pt x="3225" y="265036"/>
                  </a:lnTo>
                  <a:lnTo>
                    <a:pt x="14262" y="259676"/>
                  </a:lnTo>
                  <a:lnTo>
                    <a:pt x="18186" y="258406"/>
                  </a:lnTo>
                  <a:lnTo>
                    <a:pt x="19723" y="258229"/>
                  </a:lnTo>
                  <a:lnTo>
                    <a:pt x="18605" y="260096"/>
                  </a:lnTo>
                  <a:lnTo>
                    <a:pt x="8585" y="268744"/>
                  </a:lnTo>
                  <a:lnTo>
                    <a:pt x="9029" y="270268"/>
                  </a:lnTo>
                  <a:lnTo>
                    <a:pt x="10020" y="270268"/>
                  </a:lnTo>
                  <a:lnTo>
                    <a:pt x="25107" y="267042"/>
                  </a:lnTo>
                  <a:lnTo>
                    <a:pt x="40690" y="262483"/>
                  </a:lnTo>
                  <a:lnTo>
                    <a:pt x="53174" y="258229"/>
                  </a:lnTo>
                  <a:lnTo>
                    <a:pt x="56476" y="257098"/>
                  </a:lnTo>
                  <a:lnTo>
                    <a:pt x="88366" y="245452"/>
                  </a:lnTo>
                  <a:lnTo>
                    <a:pt x="103936" y="240169"/>
                  </a:lnTo>
                  <a:lnTo>
                    <a:pt x="118846" y="235953"/>
                  </a:lnTo>
                  <a:lnTo>
                    <a:pt x="132994" y="233222"/>
                  </a:lnTo>
                  <a:lnTo>
                    <a:pt x="133527" y="233146"/>
                  </a:lnTo>
                  <a:lnTo>
                    <a:pt x="134353" y="233121"/>
                  </a:lnTo>
                  <a:lnTo>
                    <a:pt x="137947" y="233121"/>
                  </a:lnTo>
                  <a:lnTo>
                    <a:pt x="160223" y="234137"/>
                  </a:lnTo>
                  <a:lnTo>
                    <a:pt x="168389" y="234353"/>
                  </a:lnTo>
                  <a:lnTo>
                    <a:pt x="177190" y="234442"/>
                  </a:lnTo>
                  <a:lnTo>
                    <a:pt x="202438" y="233565"/>
                  </a:lnTo>
                  <a:lnTo>
                    <a:pt x="206222" y="233121"/>
                  </a:lnTo>
                  <a:lnTo>
                    <a:pt x="224993" y="230936"/>
                  </a:lnTo>
                  <a:lnTo>
                    <a:pt x="261747" y="220484"/>
                  </a:lnTo>
                  <a:lnTo>
                    <a:pt x="296456" y="200736"/>
                  </a:lnTo>
                  <a:lnTo>
                    <a:pt x="311226" y="186982"/>
                  </a:lnTo>
                  <a:lnTo>
                    <a:pt x="319176" y="177215"/>
                  </a:lnTo>
                  <a:lnTo>
                    <a:pt x="328104" y="160515"/>
                  </a:lnTo>
                  <a:lnTo>
                    <a:pt x="333781" y="141376"/>
                  </a:lnTo>
                  <a:lnTo>
                    <a:pt x="333870" y="140665"/>
                  </a:lnTo>
                  <a:lnTo>
                    <a:pt x="336257" y="119659"/>
                  </a:lnTo>
                  <a:lnTo>
                    <a:pt x="335673" y="99250"/>
                  </a:lnTo>
                  <a:lnTo>
                    <a:pt x="335559" y="95211"/>
                  </a:lnTo>
                  <a:lnTo>
                    <a:pt x="335381" y="93103"/>
                  </a:lnTo>
                  <a:lnTo>
                    <a:pt x="349631" y="74752"/>
                  </a:lnTo>
                  <a:lnTo>
                    <a:pt x="351815" y="66459"/>
                  </a:lnTo>
                  <a:lnTo>
                    <a:pt x="354279" y="65544"/>
                  </a:lnTo>
                  <a:lnTo>
                    <a:pt x="370420" y="61912"/>
                  </a:lnTo>
                  <a:lnTo>
                    <a:pt x="374599" y="60693"/>
                  </a:lnTo>
                  <a:lnTo>
                    <a:pt x="374916" y="60363"/>
                  </a:lnTo>
                  <a:lnTo>
                    <a:pt x="375132" y="591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90490" y="3573943"/>
              <a:ext cx="735101" cy="735101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33249" y="3764225"/>
              <a:ext cx="248278" cy="33116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290094" y="4896530"/>
              <a:ext cx="735101" cy="735101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2633549" y="5071857"/>
              <a:ext cx="45085" cy="35560"/>
            </a:xfrm>
            <a:custGeom>
              <a:avLst/>
              <a:gdLst/>
              <a:ahLst/>
              <a:cxnLst/>
              <a:rect l="l" t="t" r="r" b="b"/>
              <a:pathLst>
                <a:path w="45085" h="35560">
                  <a:moveTo>
                    <a:pt x="44856" y="0"/>
                  </a:moveTo>
                  <a:lnTo>
                    <a:pt x="0" y="0"/>
                  </a:lnTo>
                  <a:lnTo>
                    <a:pt x="0" y="35407"/>
                  </a:lnTo>
                  <a:lnTo>
                    <a:pt x="7391" y="34505"/>
                  </a:lnTo>
                  <a:lnTo>
                    <a:pt x="14871" y="34036"/>
                  </a:lnTo>
                  <a:lnTo>
                    <a:pt x="29972" y="34036"/>
                  </a:lnTo>
                  <a:lnTo>
                    <a:pt x="37452" y="34505"/>
                  </a:lnTo>
                  <a:lnTo>
                    <a:pt x="44856" y="35407"/>
                  </a:lnTo>
                  <a:lnTo>
                    <a:pt x="448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484962" y="5120857"/>
              <a:ext cx="342012" cy="293128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2492616" y="5128614"/>
              <a:ext cx="327025" cy="330835"/>
            </a:xfrm>
            <a:custGeom>
              <a:avLst/>
              <a:gdLst/>
              <a:ahLst/>
              <a:cxnLst/>
              <a:rect l="l" t="t" r="r" b="b"/>
              <a:pathLst>
                <a:path w="327025" h="330835">
                  <a:moveTo>
                    <a:pt x="163360" y="0"/>
                  </a:moveTo>
                  <a:lnTo>
                    <a:pt x="119985" y="5918"/>
                  </a:lnTo>
                  <a:lnTo>
                    <a:pt x="80977" y="22613"/>
                  </a:lnTo>
                  <a:lnTo>
                    <a:pt x="47904" y="48496"/>
                  </a:lnTo>
                  <a:lnTo>
                    <a:pt x="22337" y="81979"/>
                  </a:lnTo>
                  <a:lnTo>
                    <a:pt x="5845" y="121474"/>
                  </a:lnTo>
                  <a:lnTo>
                    <a:pt x="0" y="165392"/>
                  </a:lnTo>
                  <a:lnTo>
                    <a:pt x="5845" y="209319"/>
                  </a:lnTo>
                  <a:lnTo>
                    <a:pt x="22337" y="248818"/>
                  </a:lnTo>
                  <a:lnTo>
                    <a:pt x="47904" y="282303"/>
                  </a:lnTo>
                  <a:lnTo>
                    <a:pt x="80977" y="308186"/>
                  </a:lnTo>
                  <a:lnTo>
                    <a:pt x="119985" y="324879"/>
                  </a:lnTo>
                  <a:lnTo>
                    <a:pt x="163360" y="330796"/>
                  </a:lnTo>
                  <a:lnTo>
                    <a:pt x="206734" y="324879"/>
                  </a:lnTo>
                  <a:lnTo>
                    <a:pt x="245743" y="308186"/>
                  </a:lnTo>
                  <a:lnTo>
                    <a:pt x="163360" y="308101"/>
                  </a:lnTo>
                  <a:lnTo>
                    <a:pt x="118868" y="300814"/>
                  </a:lnTo>
                  <a:lnTo>
                    <a:pt x="80190" y="280530"/>
                  </a:lnTo>
                  <a:lnTo>
                    <a:pt x="49667" y="249619"/>
                  </a:lnTo>
                  <a:lnTo>
                    <a:pt x="29637" y="210450"/>
                  </a:lnTo>
                  <a:lnTo>
                    <a:pt x="22440" y="165392"/>
                  </a:lnTo>
                  <a:lnTo>
                    <a:pt x="29637" y="120341"/>
                  </a:lnTo>
                  <a:lnTo>
                    <a:pt x="49667" y="81178"/>
                  </a:lnTo>
                  <a:lnTo>
                    <a:pt x="80190" y="50273"/>
                  </a:lnTo>
                  <a:lnTo>
                    <a:pt x="118868" y="29993"/>
                  </a:lnTo>
                  <a:lnTo>
                    <a:pt x="163360" y="22707"/>
                  </a:lnTo>
                  <a:lnTo>
                    <a:pt x="245863" y="22707"/>
                  </a:lnTo>
                  <a:lnTo>
                    <a:pt x="206734" y="5918"/>
                  </a:lnTo>
                  <a:lnTo>
                    <a:pt x="163360" y="0"/>
                  </a:lnTo>
                  <a:close/>
                </a:path>
                <a:path w="327025" h="330835">
                  <a:moveTo>
                    <a:pt x="245863" y="22707"/>
                  </a:moveTo>
                  <a:lnTo>
                    <a:pt x="163360" y="22707"/>
                  </a:lnTo>
                  <a:lnTo>
                    <a:pt x="207851" y="29993"/>
                  </a:lnTo>
                  <a:lnTo>
                    <a:pt x="246529" y="50273"/>
                  </a:lnTo>
                  <a:lnTo>
                    <a:pt x="277052" y="81178"/>
                  </a:lnTo>
                  <a:lnTo>
                    <a:pt x="297082" y="120341"/>
                  </a:lnTo>
                  <a:lnTo>
                    <a:pt x="304279" y="165392"/>
                  </a:lnTo>
                  <a:lnTo>
                    <a:pt x="297082" y="210450"/>
                  </a:lnTo>
                  <a:lnTo>
                    <a:pt x="277052" y="249619"/>
                  </a:lnTo>
                  <a:lnTo>
                    <a:pt x="246529" y="280530"/>
                  </a:lnTo>
                  <a:lnTo>
                    <a:pt x="207851" y="300814"/>
                  </a:lnTo>
                  <a:lnTo>
                    <a:pt x="163360" y="308101"/>
                  </a:lnTo>
                  <a:lnTo>
                    <a:pt x="245850" y="308101"/>
                  </a:lnTo>
                  <a:lnTo>
                    <a:pt x="278815" y="282303"/>
                  </a:lnTo>
                  <a:lnTo>
                    <a:pt x="304382" y="248818"/>
                  </a:lnTo>
                  <a:lnTo>
                    <a:pt x="320874" y="209319"/>
                  </a:lnTo>
                  <a:lnTo>
                    <a:pt x="326720" y="165392"/>
                  </a:lnTo>
                  <a:lnTo>
                    <a:pt x="320874" y="121474"/>
                  </a:lnTo>
                  <a:lnTo>
                    <a:pt x="304382" y="81979"/>
                  </a:lnTo>
                  <a:lnTo>
                    <a:pt x="278815" y="48496"/>
                  </a:lnTo>
                  <a:lnTo>
                    <a:pt x="245863" y="227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41779" y="703656"/>
              <a:ext cx="0" cy="203200"/>
            </a:xfrm>
            <a:custGeom>
              <a:avLst/>
              <a:gdLst/>
              <a:ahLst/>
              <a:cxnLst/>
              <a:rect l="l" t="t" r="r" b="b"/>
              <a:pathLst>
                <a:path h="203200">
                  <a:moveTo>
                    <a:pt x="0" y="0"/>
                  </a:moveTo>
                  <a:lnTo>
                    <a:pt x="0" y="203149"/>
                  </a:lnTo>
                </a:path>
              </a:pathLst>
            </a:custGeom>
            <a:ln w="27000">
              <a:solidFill>
                <a:srgbClr val="C724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66180" y="851631"/>
              <a:ext cx="739775" cy="0"/>
            </a:xfrm>
            <a:custGeom>
              <a:avLst/>
              <a:gdLst/>
              <a:ahLst/>
              <a:cxnLst/>
              <a:rect l="l" t="t" r="r" b="b"/>
              <a:pathLst>
                <a:path w="739775">
                  <a:moveTo>
                    <a:pt x="739571" y="0"/>
                  </a:moveTo>
                  <a:lnTo>
                    <a:pt x="0" y="0"/>
                  </a:lnTo>
                </a:path>
              </a:pathLst>
            </a:custGeom>
            <a:ln w="27000">
              <a:solidFill>
                <a:srgbClr val="C724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735821" y="640539"/>
              <a:ext cx="0" cy="203200"/>
            </a:xfrm>
            <a:custGeom>
              <a:avLst/>
              <a:gdLst/>
              <a:ahLst/>
              <a:cxnLst/>
              <a:rect l="l" t="t" r="r" b="b"/>
              <a:pathLst>
                <a:path h="203200">
                  <a:moveTo>
                    <a:pt x="0" y="0"/>
                  </a:moveTo>
                  <a:lnTo>
                    <a:pt x="0" y="203149"/>
                  </a:lnTo>
                </a:path>
              </a:pathLst>
            </a:custGeom>
            <a:ln w="27000">
              <a:solidFill>
                <a:srgbClr val="C724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660223" y="788515"/>
              <a:ext cx="739775" cy="0"/>
            </a:xfrm>
            <a:custGeom>
              <a:avLst/>
              <a:gdLst/>
              <a:ahLst/>
              <a:cxnLst/>
              <a:rect l="l" t="t" r="r" b="b"/>
              <a:pathLst>
                <a:path w="739775">
                  <a:moveTo>
                    <a:pt x="739571" y="0"/>
                  </a:moveTo>
                  <a:lnTo>
                    <a:pt x="0" y="0"/>
                  </a:lnTo>
                </a:path>
              </a:pathLst>
            </a:custGeom>
            <a:ln w="27000">
              <a:solidFill>
                <a:srgbClr val="C724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735821" y="5402082"/>
              <a:ext cx="0" cy="203200"/>
            </a:xfrm>
            <a:custGeom>
              <a:avLst/>
              <a:gdLst/>
              <a:ahLst/>
              <a:cxnLst/>
              <a:rect l="l" t="t" r="r" b="b"/>
              <a:pathLst>
                <a:path h="203200">
                  <a:moveTo>
                    <a:pt x="0" y="0"/>
                  </a:moveTo>
                  <a:lnTo>
                    <a:pt x="0" y="203149"/>
                  </a:lnTo>
                </a:path>
              </a:pathLst>
            </a:custGeom>
            <a:ln w="27000">
              <a:solidFill>
                <a:srgbClr val="C724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660223" y="5550057"/>
              <a:ext cx="739775" cy="0"/>
            </a:xfrm>
            <a:custGeom>
              <a:avLst/>
              <a:gdLst/>
              <a:ahLst/>
              <a:cxnLst/>
              <a:rect l="l" t="t" r="r" b="b"/>
              <a:pathLst>
                <a:path w="739775">
                  <a:moveTo>
                    <a:pt x="739571" y="0"/>
                  </a:moveTo>
                  <a:lnTo>
                    <a:pt x="0" y="0"/>
                  </a:lnTo>
                </a:path>
              </a:pathLst>
            </a:custGeom>
            <a:ln w="27000">
              <a:solidFill>
                <a:srgbClr val="C724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128339" y="1803206"/>
              <a:ext cx="1071880" cy="4189729"/>
            </a:xfrm>
            <a:custGeom>
              <a:avLst/>
              <a:gdLst/>
              <a:ahLst/>
              <a:cxnLst/>
              <a:rect l="l" t="t" r="r" b="b"/>
              <a:pathLst>
                <a:path w="1071880" h="4189729">
                  <a:moveTo>
                    <a:pt x="0" y="3653510"/>
                  </a:moveTo>
                  <a:lnTo>
                    <a:pt x="2189" y="3702266"/>
                  </a:lnTo>
                  <a:lnTo>
                    <a:pt x="8630" y="3749795"/>
                  </a:lnTo>
                  <a:lnTo>
                    <a:pt x="19134" y="3795909"/>
                  </a:lnTo>
                  <a:lnTo>
                    <a:pt x="33512" y="3840418"/>
                  </a:lnTo>
                  <a:lnTo>
                    <a:pt x="51575" y="3883134"/>
                  </a:lnTo>
                  <a:lnTo>
                    <a:pt x="73134" y="3923867"/>
                  </a:lnTo>
                  <a:lnTo>
                    <a:pt x="97999" y="3962428"/>
                  </a:lnTo>
                  <a:lnTo>
                    <a:pt x="125981" y="3998628"/>
                  </a:lnTo>
                  <a:lnTo>
                    <a:pt x="156892" y="4032278"/>
                  </a:lnTo>
                  <a:lnTo>
                    <a:pt x="190542" y="4063189"/>
                  </a:lnTo>
                  <a:lnTo>
                    <a:pt x="226742" y="4091171"/>
                  </a:lnTo>
                  <a:lnTo>
                    <a:pt x="265303" y="4116037"/>
                  </a:lnTo>
                  <a:lnTo>
                    <a:pt x="306036" y="4137595"/>
                  </a:lnTo>
                  <a:lnTo>
                    <a:pt x="348752" y="4155658"/>
                  </a:lnTo>
                  <a:lnTo>
                    <a:pt x="393261" y="4170036"/>
                  </a:lnTo>
                  <a:lnTo>
                    <a:pt x="439375" y="4180540"/>
                  </a:lnTo>
                  <a:lnTo>
                    <a:pt x="486905" y="4186982"/>
                  </a:lnTo>
                  <a:lnTo>
                    <a:pt x="535660" y="4189171"/>
                  </a:lnTo>
                  <a:lnTo>
                    <a:pt x="584416" y="4186982"/>
                  </a:lnTo>
                  <a:lnTo>
                    <a:pt x="631945" y="4180540"/>
                  </a:lnTo>
                  <a:lnTo>
                    <a:pt x="678059" y="4170036"/>
                  </a:lnTo>
                  <a:lnTo>
                    <a:pt x="722568" y="4155658"/>
                  </a:lnTo>
                  <a:lnTo>
                    <a:pt x="765284" y="4137595"/>
                  </a:lnTo>
                  <a:lnTo>
                    <a:pt x="806017" y="4116037"/>
                  </a:lnTo>
                  <a:lnTo>
                    <a:pt x="844578" y="4091171"/>
                  </a:lnTo>
                  <a:lnTo>
                    <a:pt x="880778" y="4063189"/>
                  </a:lnTo>
                  <a:lnTo>
                    <a:pt x="914428" y="4032278"/>
                  </a:lnTo>
                  <a:lnTo>
                    <a:pt x="945339" y="3998628"/>
                  </a:lnTo>
                  <a:lnTo>
                    <a:pt x="973321" y="3962428"/>
                  </a:lnTo>
                  <a:lnTo>
                    <a:pt x="998187" y="3923867"/>
                  </a:lnTo>
                  <a:lnTo>
                    <a:pt x="1019745" y="3883134"/>
                  </a:lnTo>
                  <a:lnTo>
                    <a:pt x="1037808" y="3840418"/>
                  </a:lnTo>
                  <a:lnTo>
                    <a:pt x="1052186" y="3795909"/>
                  </a:lnTo>
                  <a:lnTo>
                    <a:pt x="1062690" y="3749795"/>
                  </a:lnTo>
                  <a:lnTo>
                    <a:pt x="1069132" y="3702266"/>
                  </a:lnTo>
                  <a:lnTo>
                    <a:pt x="1071321" y="3653510"/>
                  </a:lnTo>
                  <a:lnTo>
                    <a:pt x="1071321" y="535660"/>
                  </a:lnTo>
                  <a:lnTo>
                    <a:pt x="1069132" y="486905"/>
                  </a:lnTo>
                  <a:lnTo>
                    <a:pt x="1062690" y="439375"/>
                  </a:lnTo>
                  <a:lnTo>
                    <a:pt x="1052186" y="393261"/>
                  </a:lnTo>
                  <a:lnTo>
                    <a:pt x="1037808" y="348752"/>
                  </a:lnTo>
                  <a:lnTo>
                    <a:pt x="1019745" y="306036"/>
                  </a:lnTo>
                  <a:lnTo>
                    <a:pt x="998187" y="265303"/>
                  </a:lnTo>
                  <a:lnTo>
                    <a:pt x="973321" y="226742"/>
                  </a:lnTo>
                  <a:lnTo>
                    <a:pt x="945339" y="190542"/>
                  </a:lnTo>
                  <a:lnTo>
                    <a:pt x="914428" y="156892"/>
                  </a:lnTo>
                  <a:lnTo>
                    <a:pt x="880778" y="125981"/>
                  </a:lnTo>
                  <a:lnTo>
                    <a:pt x="844578" y="97999"/>
                  </a:lnTo>
                  <a:lnTo>
                    <a:pt x="806017" y="73134"/>
                  </a:lnTo>
                  <a:lnTo>
                    <a:pt x="765284" y="51575"/>
                  </a:lnTo>
                  <a:lnTo>
                    <a:pt x="722568" y="33512"/>
                  </a:lnTo>
                  <a:lnTo>
                    <a:pt x="678059" y="19134"/>
                  </a:lnTo>
                  <a:lnTo>
                    <a:pt x="631945" y="8630"/>
                  </a:lnTo>
                  <a:lnTo>
                    <a:pt x="584416" y="2189"/>
                  </a:lnTo>
                  <a:lnTo>
                    <a:pt x="535660" y="0"/>
                  </a:lnTo>
                  <a:lnTo>
                    <a:pt x="486905" y="2189"/>
                  </a:lnTo>
                  <a:lnTo>
                    <a:pt x="439375" y="8630"/>
                  </a:lnTo>
                  <a:lnTo>
                    <a:pt x="393261" y="19134"/>
                  </a:lnTo>
                  <a:lnTo>
                    <a:pt x="348752" y="33512"/>
                  </a:lnTo>
                  <a:lnTo>
                    <a:pt x="306036" y="51575"/>
                  </a:lnTo>
                  <a:lnTo>
                    <a:pt x="265303" y="73134"/>
                  </a:lnTo>
                  <a:lnTo>
                    <a:pt x="226742" y="97999"/>
                  </a:lnTo>
                  <a:lnTo>
                    <a:pt x="190542" y="125981"/>
                  </a:lnTo>
                  <a:lnTo>
                    <a:pt x="156892" y="156892"/>
                  </a:lnTo>
                  <a:lnTo>
                    <a:pt x="125981" y="190542"/>
                  </a:lnTo>
                  <a:lnTo>
                    <a:pt x="97999" y="226742"/>
                  </a:lnTo>
                  <a:lnTo>
                    <a:pt x="73134" y="265303"/>
                  </a:lnTo>
                  <a:lnTo>
                    <a:pt x="51575" y="306036"/>
                  </a:lnTo>
                  <a:lnTo>
                    <a:pt x="33512" y="348752"/>
                  </a:lnTo>
                  <a:lnTo>
                    <a:pt x="19134" y="393261"/>
                  </a:lnTo>
                  <a:lnTo>
                    <a:pt x="8630" y="439375"/>
                  </a:lnTo>
                  <a:lnTo>
                    <a:pt x="2189" y="486905"/>
                  </a:lnTo>
                  <a:lnTo>
                    <a:pt x="0" y="535660"/>
                  </a:lnTo>
                  <a:lnTo>
                    <a:pt x="0" y="3653510"/>
                  </a:lnTo>
                  <a:close/>
                </a:path>
              </a:pathLst>
            </a:custGeom>
            <a:ln w="179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654998" y="12"/>
              <a:ext cx="18415" cy="7560309"/>
            </a:xfrm>
            <a:custGeom>
              <a:avLst/>
              <a:gdLst/>
              <a:ahLst/>
              <a:cxnLst/>
              <a:rect l="l" t="t" r="r" b="b"/>
              <a:pathLst>
                <a:path w="18414" h="7560309">
                  <a:moveTo>
                    <a:pt x="17995" y="6001372"/>
                  </a:moveTo>
                  <a:lnTo>
                    <a:pt x="0" y="6001372"/>
                  </a:lnTo>
                  <a:lnTo>
                    <a:pt x="0" y="7559992"/>
                  </a:lnTo>
                  <a:lnTo>
                    <a:pt x="17995" y="7559992"/>
                  </a:lnTo>
                  <a:lnTo>
                    <a:pt x="17995" y="6001372"/>
                  </a:lnTo>
                  <a:close/>
                </a:path>
                <a:path w="18414" h="7560309">
                  <a:moveTo>
                    <a:pt x="17995" y="0"/>
                  </a:moveTo>
                  <a:lnTo>
                    <a:pt x="0" y="0"/>
                  </a:lnTo>
                  <a:lnTo>
                    <a:pt x="0" y="1794205"/>
                  </a:lnTo>
                  <a:lnTo>
                    <a:pt x="17995" y="1794205"/>
                  </a:lnTo>
                  <a:lnTo>
                    <a:pt x="179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6210931" y="6630531"/>
            <a:ext cx="697865" cy="302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25408F"/>
                </a:solidFill>
                <a:latin typeface="Arial"/>
                <a:cs typeface="Arial"/>
              </a:rPr>
              <a:t>R</a:t>
            </a:r>
            <a:r>
              <a:rPr sz="900" b="1" spc="-2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25408F"/>
                </a:solidFill>
                <a:latin typeface="Arial"/>
                <a:cs typeface="Arial"/>
              </a:rPr>
              <a:t>21</a:t>
            </a:r>
            <a:r>
              <a:rPr sz="900" b="1" dirty="0">
                <a:solidFill>
                  <a:srgbClr val="25408F"/>
                </a:solidFill>
                <a:latin typeface="Arial"/>
                <a:cs typeface="Arial"/>
              </a:rPr>
              <a:t>8</a:t>
            </a:r>
            <a:r>
              <a:rPr sz="900" b="1" spc="-2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25408F"/>
                </a:solidFill>
                <a:latin typeface="Arial"/>
                <a:cs typeface="Arial"/>
              </a:rPr>
              <a:t>559.00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b="1" spc="-10" dirty="0">
                <a:solidFill>
                  <a:srgbClr val="25408F"/>
                </a:solidFill>
                <a:latin typeface="Arial"/>
                <a:cs typeface="Arial"/>
              </a:rPr>
              <a:t>Pe</a:t>
            </a:r>
            <a:r>
              <a:rPr sz="900" b="1" dirty="0">
                <a:solidFill>
                  <a:srgbClr val="25408F"/>
                </a:solidFill>
                <a:latin typeface="Arial"/>
                <a:cs typeface="Arial"/>
              </a:rPr>
              <a:t>r</a:t>
            </a:r>
            <a:r>
              <a:rPr sz="900" b="1" spc="-2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25408F"/>
                </a:solidFill>
                <a:latin typeface="Arial"/>
                <a:cs typeface="Arial"/>
              </a:rPr>
              <a:t>chalet</a:t>
            </a:r>
            <a:endParaRPr sz="9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7803244" y="6630531"/>
            <a:ext cx="697865" cy="302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25408F"/>
                </a:solidFill>
                <a:latin typeface="Arial"/>
                <a:cs typeface="Arial"/>
              </a:rPr>
              <a:t>R</a:t>
            </a:r>
            <a:r>
              <a:rPr sz="900" b="1" spc="-2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25408F"/>
                </a:solidFill>
                <a:latin typeface="Arial"/>
                <a:cs typeface="Arial"/>
              </a:rPr>
              <a:t>22</a:t>
            </a:r>
            <a:r>
              <a:rPr sz="900" b="1" dirty="0">
                <a:solidFill>
                  <a:srgbClr val="25408F"/>
                </a:solidFill>
                <a:latin typeface="Arial"/>
                <a:cs typeface="Arial"/>
              </a:rPr>
              <a:t>7</a:t>
            </a:r>
            <a:r>
              <a:rPr sz="900" b="1" spc="-2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25408F"/>
                </a:solidFill>
                <a:latin typeface="Arial"/>
                <a:cs typeface="Arial"/>
              </a:rPr>
              <a:t>301.00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b="1" spc="-10" dirty="0">
                <a:solidFill>
                  <a:srgbClr val="25408F"/>
                </a:solidFill>
                <a:latin typeface="Arial"/>
                <a:cs typeface="Arial"/>
              </a:rPr>
              <a:t>Pe</a:t>
            </a:r>
            <a:r>
              <a:rPr sz="900" b="1" dirty="0">
                <a:solidFill>
                  <a:srgbClr val="25408F"/>
                </a:solidFill>
                <a:latin typeface="Arial"/>
                <a:cs typeface="Arial"/>
              </a:rPr>
              <a:t>r</a:t>
            </a:r>
            <a:r>
              <a:rPr sz="900" b="1" spc="-2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25408F"/>
                </a:solidFill>
                <a:latin typeface="Arial"/>
                <a:cs typeface="Arial"/>
              </a:rPr>
              <a:t>chalet</a:t>
            </a:r>
            <a:endParaRPr sz="9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9397386" y="6630531"/>
            <a:ext cx="697865" cy="302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25408F"/>
                </a:solidFill>
                <a:latin typeface="Arial"/>
                <a:cs typeface="Arial"/>
              </a:rPr>
              <a:t>R</a:t>
            </a:r>
            <a:r>
              <a:rPr sz="900" b="1" spc="-2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25408F"/>
                </a:solidFill>
                <a:latin typeface="Arial"/>
                <a:cs typeface="Arial"/>
              </a:rPr>
              <a:t>23</a:t>
            </a:r>
            <a:r>
              <a:rPr sz="900" b="1" dirty="0">
                <a:solidFill>
                  <a:srgbClr val="25408F"/>
                </a:solidFill>
                <a:latin typeface="Arial"/>
                <a:cs typeface="Arial"/>
              </a:rPr>
              <a:t>8</a:t>
            </a:r>
            <a:r>
              <a:rPr sz="900" b="1" spc="-2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25408F"/>
                </a:solidFill>
                <a:latin typeface="Arial"/>
                <a:cs typeface="Arial"/>
              </a:rPr>
              <a:t>666.00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b="1" spc="-10" dirty="0">
                <a:solidFill>
                  <a:srgbClr val="25408F"/>
                </a:solidFill>
                <a:latin typeface="Arial"/>
                <a:cs typeface="Arial"/>
              </a:rPr>
              <a:t>Pe</a:t>
            </a:r>
            <a:r>
              <a:rPr sz="900" b="1" dirty="0">
                <a:solidFill>
                  <a:srgbClr val="25408F"/>
                </a:solidFill>
                <a:latin typeface="Arial"/>
                <a:cs typeface="Arial"/>
              </a:rPr>
              <a:t>r</a:t>
            </a:r>
            <a:r>
              <a:rPr sz="900" b="1" spc="-2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25408F"/>
                </a:solidFill>
                <a:latin typeface="Arial"/>
                <a:cs typeface="Arial"/>
              </a:rPr>
              <a:t>chalet</a:t>
            </a:r>
            <a:endParaRPr sz="9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42310" y="2397574"/>
            <a:ext cx="1428522" cy="3661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34315">
              <a:lnSpc>
                <a:spcPct val="100000"/>
              </a:lnSpc>
              <a:spcBef>
                <a:spcPts val="95"/>
              </a:spcBef>
            </a:pPr>
            <a:r>
              <a:rPr sz="1150" b="1" dirty="0">
                <a:solidFill>
                  <a:srgbClr val="FFFFFF"/>
                </a:solidFill>
                <a:latin typeface="Helvetica LT CondensedBlack" panose="02000A06050000020004" pitchFamily="2" charset="77"/>
                <a:cs typeface="Arial"/>
              </a:rPr>
              <a:t>EARLY BIRD  DISCOUNT RATE</a:t>
            </a:r>
            <a:endParaRPr sz="1150" dirty="0">
              <a:latin typeface="Helvetica LT CondensedBlack" panose="02000A06050000020004" pitchFamily="2" charset="77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969736" y="5074544"/>
            <a:ext cx="880110" cy="375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ts val="1380"/>
              </a:lnSpc>
              <a:spcBef>
                <a:spcPts val="95"/>
              </a:spcBef>
            </a:pPr>
            <a:r>
              <a:rPr sz="1150" b="1" dirty="0">
                <a:solidFill>
                  <a:srgbClr val="FFFFFF"/>
                </a:solidFill>
                <a:latin typeface="Helvetica LT CondensedBlack" panose="02000A06050000020004" pitchFamily="2" charset="77"/>
                <a:cs typeface="Arial"/>
              </a:rPr>
              <a:t>LATE BOOKING</a:t>
            </a:r>
            <a:endParaRPr sz="1150" dirty="0">
              <a:latin typeface="Helvetica LT CondensedBlack" panose="02000A06050000020004" pitchFamily="2" charset="77"/>
              <a:cs typeface="Arial"/>
            </a:endParaRPr>
          </a:p>
          <a:p>
            <a:pPr marR="5080" algn="r">
              <a:lnSpc>
                <a:spcPts val="1380"/>
              </a:lnSpc>
            </a:pPr>
            <a:r>
              <a:rPr sz="1150" b="1" dirty="0">
                <a:solidFill>
                  <a:srgbClr val="FFFFFF"/>
                </a:solidFill>
                <a:latin typeface="Helvetica LT CondensedBlack" panose="02000A06050000020004" pitchFamily="2" charset="77"/>
                <a:cs typeface="Arial"/>
              </a:rPr>
              <a:t>FEE RATE</a:t>
            </a:r>
            <a:endParaRPr sz="1150" dirty="0">
              <a:latin typeface="Helvetica LT CondensedBlack" panose="02000A06050000020004" pitchFamily="2" charset="77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875553" y="3750438"/>
            <a:ext cx="973768" cy="36708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ts val="1380"/>
              </a:lnSpc>
              <a:spcBef>
                <a:spcPts val="95"/>
              </a:spcBef>
            </a:pPr>
            <a:r>
              <a:rPr sz="1150" b="1" dirty="0">
                <a:solidFill>
                  <a:srgbClr val="FFFFFF"/>
                </a:solidFill>
                <a:latin typeface="Helvetica LT CondensedBlack" panose="02000A06050000020004" pitchFamily="2" charset="77"/>
                <a:cs typeface="Arial"/>
              </a:rPr>
              <a:t>STANDARD</a:t>
            </a:r>
            <a:endParaRPr sz="1150" dirty="0">
              <a:latin typeface="Helvetica LT CondensedBlack" panose="02000A06050000020004" pitchFamily="2" charset="77"/>
              <a:cs typeface="Arial"/>
            </a:endParaRPr>
          </a:p>
          <a:p>
            <a:pPr marR="5080" algn="r">
              <a:lnSpc>
                <a:spcPts val="1380"/>
              </a:lnSpc>
            </a:pPr>
            <a:r>
              <a:rPr sz="1150" b="1" dirty="0">
                <a:solidFill>
                  <a:srgbClr val="FFFFFF"/>
                </a:solidFill>
                <a:latin typeface="Helvetica LT CondensedBlack" panose="02000A06050000020004" pitchFamily="2" charset="77"/>
                <a:cs typeface="Arial"/>
              </a:rPr>
              <a:t>RATE</a:t>
            </a:r>
            <a:endParaRPr sz="1150" dirty="0">
              <a:latin typeface="Helvetica LT CondensedBlack" panose="02000A06050000020004" pitchFamily="2" charset="77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540885" y="2288449"/>
            <a:ext cx="1048385" cy="509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20" dirty="0">
                <a:solidFill>
                  <a:srgbClr val="FFFFFF"/>
                </a:solidFill>
                <a:latin typeface="Arial"/>
                <a:cs typeface="Arial"/>
              </a:rPr>
              <a:t>Valid</a:t>
            </a:r>
            <a:r>
              <a:rPr sz="105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-10" dirty="0">
                <a:solidFill>
                  <a:srgbClr val="FFFFFF"/>
                </a:solidFill>
                <a:latin typeface="Arial"/>
                <a:cs typeface="Arial"/>
              </a:rPr>
              <a:t>from:</a:t>
            </a:r>
            <a:endParaRPr sz="10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050" b="1" spc="4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-10" dirty="0">
                <a:solidFill>
                  <a:srgbClr val="FFFFFF"/>
                </a:solidFill>
                <a:latin typeface="Arial"/>
                <a:cs typeface="Arial"/>
              </a:rPr>
              <a:t>March</a:t>
            </a: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40" dirty="0">
                <a:solidFill>
                  <a:srgbClr val="FFFFFF"/>
                </a:solidFill>
                <a:latin typeface="Arial"/>
                <a:cs typeface="Arial"/>
              </a:rPr>
              <a:t>2021</a:t>
            </a:r>
            <a:endParaRPr sz="10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050" b="1" spc="3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40" dirty="0">
                <a:solidFill>
                  <a:srgbClr val="FFFFFF"/>
                </a:solidFill>
                <a:latin typeface="Arial"/>
                <a:cs typeface="Arial"/>
              </a:rPr>
              <a:t>30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 Sept</a:t>
            </a:r>
            <a:r>
              <a:rPr sz="105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40" dirty="0">
                <a:solidFill>
                  <a:srgbClr val="FFFFFF"/>
                </a:solidFill>
                <a:latin typeface="Arial"/>
                <a:cs typeface="Arial"/>
              </a:rPr>
              <a:t>2021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3540885" y="5055822"/>
            <a:ext cx="769620" cy="3486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95"/>
              </a:spcBef>
            </a:pPr>
            <a:r>
              <a:rPr sz="1050" b="1" spc="-20" dirty="0">
                <a:solidFill>
                  <a:srgbClr val="FFFFFF"/>
                </a:solidFill>
                <a:latin typeface="Arial"/>
                <a:cs typeface="Arial"/>
              </a:rPr>
              <a:t>Valid</a:t>
            </a:r>
            <a:r>
              <a:rPr sz="1050" b="1" spc="-10" dirty="0">
                <a:solidFill>
                  <a:srgbClr val="FFFFFF"/>
                </a:solidFill>
                <a:latin typeface="Arial"/>
                <a:cs typeface="Arial"/>
              </a:rPr>
              <a:t> from: </a:t>
            </a: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4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05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15" dirty="0">
                <a:solidFill>
                  <a:srgbClr val="FFFFFF"/>
                </a:solidFill>
                <a:latin typeface="Arial"/>
                <a:cs typeface="Arial"/>
              </a:rPr>
              <a:t>May</a:t>
            </a:r>
            <a:r>
              <a:rPr sz="105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40" dirty="0">
                <a:solidFill>
                  <a:srgbClr val="FFFFFF"/>
                </a:solidFill>
                <a:latin typeface="Arial"/>
                <a:cs typeface="Arial"/>
              </a:rPr>
              <a:t>2022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3550025" y="3696196"/>
            <a:ext cx="1060450" cy="509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20" dirty="0">
                <a:solidFill>
                  <a:srgbClr val="FFFFFF"/>
                </a:solidFill>
                <a:latin typeface="Arial"/>
                <a:cs typeface="Arial"/>
              </a:rPr>
              <a:t>Valid</a:t>
            </a:r>
            <a:r>
              <a:rPr sz="105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-10" dirty="0">
                <a:solidFill>
                  <a:srgbClr val="FFFFFF"/>
                </a:solidFill>
                <a:latin typeface="Arial"/>
                <a:cs typeface="Arial"/>
              </a:rPr>
              <a:t>from: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050" b="1" spc="4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05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15" dirty="0">
                <a:solidFill>
                  <a:srgbClr val="FFFFFF"/>
                </a:solidFill>
                <a:latin typeface="Arial"/>
                <a:cs typeface="Arial"/>
              </a:rPr>
              <a:t>October</a:t>
            </a: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40" dirty="0">
                <a:solidFill>
                  <a:srgbClr val="FFFFFF"/>
                </a:solidFill>
                <a:latin typeface="Arial"/>
                <a:cs typeface="Arial"/>
              </a:rPr>
              <a:t>2021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050" b="1" spc="3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40" dirty="0">
                <a:solidFill>
                  <a:srgbClr val="FFFFFF"/>
                </a:solidFill>
                <a:latin typeface="Arial"/>
                <a:cs typeface="Arial"/>
              </a:rPr>
              <a:t>30</a:t>
            </a: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April </a:t>
            </a:r>
            <a:r>
              <a:rPr sz="1050" b="1" spc="40" dirty="0">
                <a:solidFill>
                  <a:srgbClr val="FFFFFF"/>
                </a:solidFill>
                <a:latin typeface="Arial"/>
                <a:cs typeface="Arial"/>
              </a:rPr>
              <a:t>2022</a:t>
            </a:r>
            <a:endParaRPr sz="105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5796492" y="3272671"/>
            <a:ext cx="24352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25408F"/>
                </a:solidFill>
                <a:latin typeface="Helvetica LT CondensedBlack" panose="02000A06050000020004" pitchFamily="2" charset="77"/>
                <a:cs typeface="Arial"/>
              </a:rPr>
              <a:t>DOUBLE STOREY STAND</a:t>
            </a:r>
            <a:endParaRPr sz="2000" dirty="0">
              <a:latin typeface="Helvetica LT CondensedBlack" panose="02000A06050000020004" pitchFamily="2" charset="77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5914444" y="3981434"/>
            <a:ext cx="41751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900" spc="-10" dirty="0">
                <a:solidFill>
                  <a:srgbClr val="6D6E71"/>
                </a:solidFill>
                <a:latin typeface="Arial MT"/>
                <a:cs typeface="Arial MT"/>
              </a:rPr>
              <a:t>The</a:t>
            </a:r>
            <a:r>
              <a:rPr sz="900" spc="-20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spc="-10" dirty="0">
                <a:solidFill>
                  <a:srgbClr val="6D6E71"/>
                </a:solidFill>
                <a:latin typeface="Arial MT"/>
                <a:cs typeface="Arial MT"/>
              </a:rPr>
              <a:t>upper</a:t>
            </a:r>
            <a:r>
              <a:rPr sz="900" spc="-20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spc="-10" dirty="0">
                <a:solidFill>
                  <a:srgbClr val="6D6E71"/>
                </a:solidFill>
                <a:latin typeface="Arial MT"/>
                <a:cs typeface="Arial MT"/>
              </a:rPr>
              <a:t>level</a:t>
            </a:r>
            <a:r>
              <a:rPr sz="900" spc="-20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spc="-5" dirty="0">
                <a:solidFill>
                  <a:srgbClr val="6D6E71"/>
                </a:solidFill>
                <a:latin typeface="Arial MT"/>
                <a:cs typeface="Arial MT"/>
              </a:rPr>
              <a:t>of</a:t>
            </a:r>
            <a:r>
              <a:rPr sz="900" spc="-20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spc="-10" dirty="0">
                <a:solidFill>
                  <a:srgbClr val="6D6E71"/>
                </a:solidFill>
                <a:latin typeface="Arial MT"/>
                <a:cs typeface="Arial MT"/>
              </a:rPr>
              <a:t>the</a:t>
            </a:r>
            <a:r>
              <a:rPr sz="900" spc="-15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spc="-10" dirty="0">
                <a:solidFill>
                  <a:srgbClr val="6D6E71"/>
                </a:solidFill>
                <a:latin typeface="Arial MT"/>
                <a:cs typeface="Arial MT"/>
              </a:rPr>
              <a:t>stand</a:t>
            </a:r>
            <a:r>
              <a:rPr sz="900" spc="-20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spc="-10" dirty="0">
                <a:solidFill>
                  <a:srgbClr val="6D6E71"/>
                </a:solidFill>
                <a:latin typeface="Arial MT"/>
                <a:cs typeface="Arial MT"/>
              </a:rPr>
              <a:t>will</a:t>
            </a:r>
            <a:r>
              <a:rPr sz="900" spc="-20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spc="-5" dirty="0">
                <a:solidFill>
                  <a:srgbClr val="6D6E71"/>
                </a:solidFill>
                <a:latin typeface="Arial MT"/>
                <a:cs typeface="Arial MT"/>
              </a:rPr>
              <a:t>be</a:t>
            </a:r>
            <a:r>
              <a:rPr sz="900" spc="-20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spc="-10" dirty="0">
                <a:solidFill>
                  <a:srgbClr val="6D6E71"/>
                </a:solidFill>
                <a:latin typeface="Arial MT"/>
                <a:cs typeface="Arial MT"/>
              </a:rPr>
              <a:t>subject</a:t>
            </a:r>
            <a:r>
              <a:rPr sz="900" spc="-15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spc="-5" dirty="0">
                <a:solidFill>
                  <a:srgbClr val="6D6E71"/>
                </a:solidFill>
                <a:latin typeface="Arial MT"/>
                <a:cs typeface="Arial MT"/>
              </a:rPr>
              <a:t>to</a:t>
            </a:r>
            <a:r>
              <a:rPr sz="900" spc="-20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6D6E71"/>
                </a:solidFill>
                <a:latin typeface="Arial MT"/>
                <a:cs typeface="Arial MT"/>
              </a:rPr>
              <a:t>a</a:t>
            </a:r>
            <a:r>
              <a:rPr sz="900" spc="-20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spc="-10" dirty="0">
                <a:solidFill>
                  <a:srgbClr val="6D6E71"/>
                </a:solidFill>
                <a:latin typeface="Arial MT"/>
                <a:cs typeface="Arial MT"/>
              </a:rPr>
              <a:t>charge</a:t>
            </a:r>
            <a:r>
              <a:rPr sz="900" spc="-20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spc="-10" dirty="0">
                <a:solidFill>
                  <a:srgbClr val="6D6E71"/>
                </a:solidFill>
                <a:latin typeface="Arial MT"/>
                <a:cs typeface="Arial MT"/>
              </a:rPr>
              <a:t>for</a:t>
            </a:r>
            <a:r>
              <a:rPr sz="900" spc="-15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spc="-10" dirty="0">
                <a:solidFill>
                  <a:srgbClr val="6D6E71"/>
                </a:solidFill>
                <a:latin typeface="Arial MT"/>
                <a:cs typeface="Arial MT"/>
              </a:rPr>
              <a:t>the</a:t>
            </a:r>
            <a:r>
              <a:rPr sz="900" spc="-20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spc="-10" dirty="0">
                <a:solidFill>
                  <a:srgbClr val="6D6E71"/>
                </a:solidFill>
                <a:latin typeface="Arial MT"/>
                <a:cs typeface="Arial MT"/>
              </a:rPr>
              <a:t>area</a:t>
            </a:r>
            <a:r>
              <a:rPr sz="900" spc="-20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spc="-10" dirty="0">
                <a:solidFill>
                  <a:srgbClr val="6D6E71"/>
                </a:solidFill>
                <a:latin typeface="Arial MT"/>
                <a:cs typeface="Arial MT"/>
              </a:rPr>
              <a:t>utilised</a:t>
            </a:r>
            <a:r>
              <a:rPr sz="900" spc="-20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spc="-10" dirty="0">
                <a:solidFill>
                  <a:srgbClr val="6D6E71"/>
                </a:solidFill>
                <a:latin typeface="Arial MT"/>
                <a:cs typeface="Arial MT"/>
              </a:rPr>
              <a:t>including </a:t>
            </a:r>
            <a:r>
              <a:rPr sz="900" spc="-235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spc="-10" dirty="0">
                <a:solidFill>
                  <a:srgbClr val="6D6E71"/>
                </a:solidFill>
                <a:latin typeface="Arial MT"/>
                <a:cs typeface="Arial MT"/>
              </a:rPr>
              <a:t>the</a:t>
            </a:r>
            <a:r>
              <a:rPr sz="900" spc="-25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spc="-10" dirty="0">
                <a:solidFill>
                  <a:srgbClr val="6D6E71"/>
                </a:solidFill>
                <a:latin typeface="Arial MT"/>
                <a:cs typeface="Arial MT"/>
              </a:rPr>
              <a:t>means</a:t>
            </a:r>
            <a:r>
              <a:rPr sz="900" spc="-20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spc="-5" dirty="0">
                <a:solidFill>
                  <a:srgbClr val="6D6E71"/>
                </a:solidFill>
                <a:latin typeface="Arial MT"/>
                <a:cs typeface="Arial MT"/>
              </a:rPr>
              <a:t>of</a:t>
            </a:r>
            <a:r>
              <a:rPr sz="900" spc="-20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spc="-10" dirty="0">
                <a:solidFill>
                  <a:srgbClr val="6D6E71"/>
                </a:solidFill>
                <a:latin typeface="Arial MT"/>
                <a:cs typeface="Arial MT"/>
              </a:rPr>
              <a:t>access</a:t>
            </a:r>
            <a:r>
              <a:rPr sz="900" spc="-20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spc="-5" dirty="0">
                <a:solidFill>
                  <a:srgbClr val="6D6E71"/>
                </a:solidFill>
                <a:latin typeface="Arial MT"/>
                <a:cs typeface="Arial MT"/>
              </a:rPr>
              <a:t>at</a:t>
            </a:r>
            <a:r>
              <a:rPr sz="900" spc="-20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spc="-10" dirty="0">
                <a:solidFill>
                  <a:srgbClr val="6D6E71"/>
                </a:solidFill>
                <a:latin typeface="Arial MT"/>
                <a:cs typeface="Arial MT"/>
              </a:rPr>
              <a:t>50%</a:t>
            </a:r>
            <a:r>
              <a:rPr sz="900" spc="-20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spc="-5" dirty="0">
                <a:solidFill>
                  <a:srgbClr val="6D6E71"/>
                </a:solidFill>
                <a:latin typeface="Arial MT"/>
                <a:cs typeface="Arial MT"/>
              </a:rPr>
              <a:t>of</a:t>
            </a:r>
            <a:r>
              <a:rPr sz="900" spc="-20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spc="-10" dirty="0">
                <a:solidFill>
                  <a:srgbClr val="6D6E71"/>
                </a:solidFill>
                <a:latin typeface="Arial MT"/>
                <a:cs typeface="Arial MT"/>
              </a:rPr>
              <a:t>the</a:t>
            </a:r>
            <a:r>
              <a:rPr sz="900" spc="-20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spc="-10" dirty="0">
                <a:solidFill>
                  <a:srgbClr val="6D6E71"/>
                </a:solidFill>
                <a:latin typeface="Arial MT"/>
                <a:cs typeface="Arial MT"/>
              </a:rPr>
              <a:t>indoor</a:t>
            </a:r>
            <a:r>
              <a:rPr sz="900" spc="-20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spc="-10" dirty="0">
                <a:solidFill>
                  <a:srgbClr val="6D6E71"/>
                </a:solidFill>
                <a:latin typeface="Arial MT"/>
                <a:cs typeface="Arial MT"/>
              </a:rPr>
              <a:t>floor</a:t>
            </a:r>
            <a:r>
              <a:rPr sz="900" spc="-20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spc="-10" dirty="0">
                <a:solidFill>
                  <a:srgbClr val="6D6E71"/>
                </a:solidFill>
                <a:latin typeface="Arial MT"/>
                <a:cs typeface="Arial MT"/>
              </a:rPr>
              <a:t>space</a:t>
            </a:r>
            <a:r>
              <a:rPr sz="900" spc="-20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spc="-10" dirty="0">
                <a:solidFill>
                  <a:srgbClr val="6D6E71"/>
                </a:solidFill>
                <a:latin typeface="Arial MT"/>
                <a:cs typeface="Arial MT"/>
              </a:rPr>
              <a:t>rate.</a:t>
            </a:r>
            <a:endParaRPr sz="900" dirty="0">
              <a:latin typeface="Arial MT"/>
              <a:cs typeface="Arial MT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5939916" y="4492326"/>
            <a:ext cx="3101975" cy="233045"/>
            <a:chOff x="5939916" y="4492326"/>
            <a:chExt cx="3101975" cy="233045"/>
          </a:xfrm>
        </p:grpSpPr>
        <p:pic>
          <p:nvPicPr>
            <p:cNvPr id="78" name="object 7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939916" y="4492326"/>
              <a:ext cx="232994" cy="232981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808407" y="4492326"/>
              <a:ext cx="232994" cy="232981"/>
            </a:xfrm>
            <a:prstGeom prst="rect">
              <a:avLst/>
            </a:prstGeom>
          </p:spPr>
        </p:pic>
      </p:grpSp>
      <p:sp>
        <p:nvSpPr>
          <p:cNvPr id="80" name="object 80"/>
          <p:cNvSpPr txBox="1"/>
          <p:nvPr/>
        </p:nvSpPr>
        <p:spPr>
          <a:xfrm>
            <a:off x="6198307" y="4523422"/>
            <a:ext cx="6991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25408F"/>
                </a:solidFill>
                <a:latin typeface="Arial"/>
                <a:cs typeface="Arial"/>
              </a:rPr>
              <a:t>R</a:t>
            </a:r>
            <a:r>
              <a:rPr sz="900" b="1" spc="-5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25408F"/>
                </a:solidFill>
                <a:latin typeface="Arial"/>
                <a:cs typeface="Arial"/>
              </a:rPr>
              <a:t>929.00/m</a:t>
            </a:r>
            <a:r>
              <a:rPr sz="750" b="1" spc="-15" baseline="33333" dirty="0">
                <a:solidFill>
                  <a:srgbClr val="25408F"/>
                </a:solidFill>
                <a:latin typeface="Arial"/>
                <a:cs typeface="Arial"/>
              </a:rPr>
              <a:t>2</a:t>
            </a:r>
            <a:endParaRPr sz="750" baseline="33333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7634202" y="4521826"/>
            <a:ext cx="6991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25408F"/>
                </a:solidFill>
                <a:latin typeface="Arial"/>
                <a:cs typeface="Arial"/>
              </a:rPr>
              <a:t>R</a:t>
            </a:r>
            <a:r>
              <a:rPr sz="900" b="1" spc="-5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25408F"/>
                </a:solidFill>
                <a:latin typeface="Arial"/>
                <a:cs typeface="Arial"/>
              </a:rPr>
              <a:t>966.00/m</a:t>
            </a:r>
            <a:r>
              <a:rPr sz="750" b="1" spc="-15" baseline="33333" dirty="0">
                <a:solidFill>
                  <a:srgbClr val="25408F"/>
                </a:solidFill>
                <a:latin typeface="Arial"/>
                <a:cs typeface="Arial"/>
              </a:rPr>
              <a:t>2</a:t>
            </a:r>
            <a:endParaRPr sz="750" baseline="33333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9066797" y="4523422"/>
            <a:ext cx="7924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25408F"/>
                </a:solidFill>
                <a:latin typeface="Arial"/>
                <a:cs typeface="Arial"/>
              </a:rPr>
              <a:t>R</a:t>
            </a:r>
            <a:r>
              <a:rPr sz="900" b="1" spc="-4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5408F"/>
                </a:solidFill>
                <a:latin typeface="Arial"/>
                <a:cs typeface="Arial"/>
              </a:rPr>
              <a:t>1</a:t>
            </a:r>
            <a:r>
              <a:rPr sz="900" b="1" spc="-4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25408F"/>
                </a:solidFill>
                <a:latin typeface="Arial"/>
                <a:cs typeface="Arial"/>
              </a:rPr>
              <a:t>015.00/m</a:t>
            </a:r>
            <a:r>
              <a:rPr sz="750" b="1" spc="-15" baseline="33333" dirty="0">
                <a:solidFill>
                  <a:srgbClr val="25408F"/>
                </a:solidFill>
                <a:latin typeface="Arial"/>
                <a:cs typeface="Arial"/>
              </a:rPr>
              <a:t>2</a:t>
            </a:r>
            <a:endParaRPr sz="750" baseline="33333">
              <a:latin typeface="Arial"/>
              <a:cs typeface="Arial"/>
            </a:endParaRPr>
          </a:p>
        </p:txBody>
      </p:sp>
      <p:grpSp>
        <p:nvGrpSpPr>
          <p:cNvPr id="83" name="object 83"/>
          <p:cNvGrpSpPr/>
          <p:nvPr/>
        </p:nvGrpSpPr>
        <p:grpSpPr>
          <a:xfrm>
            <a:off x="5660223" y="3757348"/>
            <a:ext cx="1948814" cy="966469"/>
            <a:chOff x="5660223" y="3757348"/>
            <a:chExt cx="1948814" cy="966469"/>
          </a:xfrm>
        </p:grpSpPr>
        <p:pic>
          <p:nvPicPr>
            <p:cNvPr id="84" name="object 8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375811" y="4490730"/>
              <a:ext cx="232994" cy="232981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5735821" y="3757348"/>
              <a:ext cx="0" cy="203200"/>
            </a:xfrm>
            <a:custGeom>
              <a:avLst/>
              <a:gdLst/>
              <a:ahLst/>
              <a:cxnLst/>
              <a:rect l="l" t="t" r="r" b="b"/>
              <a:pathLst>
                <a:path h="203200">
                  <a:moveTo>
                    <a:pt x="0" y="0"/>
                  </a:moveTo>
                  <a:lnTo>
                    <a:pt x="0" y="203149"/>
                  </a:lnTo>
                </a:path>
              </a:pathLst>
            </a:custGeom>
            <a:ln w="27000">
              <a:solidFill>
                <a:srgbClr val="C724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660223" y="3905322"/>
              <a:ext cx="739775" cy="0"/>
            </a:xfrm>
            <a:custGeom>
              <a:avLst/>
              <a:gdLst/>
              <a:ahLst/>
              <a:cxnLst/>
              <a:rect l="l" t="t" r="r" b="b"/>
              <a:pathLst>
                <a:path w="739775">
                  <a:moveTo>
                    <a:pt x="739571" y="0"/>
                  </a:moveTo>
                  <a:lnTo>
                    <a:pt x="0" y="0"/>
                  </a:lnTo>
                </a:path>
              </a:pathLst>
            </a:custGeom>
            <a:ln w="27000">
              <a:solidFill>
                <a:srgbClr val="C724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7" name="object 2">
            <a:extLst>
              <a:ext uri="{FF2B5EF4-FFF2-40B4-BE49-F238E27FC236}">
                <a16:creationId xmlns:a16="http://schemas.microsoft.com/office/drawing/2014/main" id="{7C16D148-195A-ED45-B053-D94CD2051AF0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349734" y="-13242"/>
            <a:ext cx="5305565" cy="755999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D6D9675-E3B5-391A-C6B6-050A7B5C4835}"/>
              </a:ext>
            </a:extLst>
          </p:cNvPr>
          <p:cNvSpPr/>
          <p:nvPr/>
        </p:nvSpPr>
        <p:spPr>
          <a:xfrm>
            <a:off x="361117" y="4785600"/>
            <a:ext cx="4621655" cy="1168366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A group of airplanes flying in the sky&#10;&#10;Description automatically generated with medium confidence">
            <a:extLst>
              <a:ext uri="{FF2B5EF4-FFF2-40B4-BE49-F238E27FC236}">
                <a16:creationId xmlns:a16="http://schemas.microsoft.com/office/drawing/2014/main" id="{0D2FCBB2-E2FB-9A48-9178-64AF01691A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" y="-104775"/>
            <a:ext cx="10690223" cy="7103533"/>
          </a:xfrm>
          <a:prstGeom prst="rect">
            <a:avLst/>
          </a:prstGeom>
        </p:spPr>
      </p:pic>
      <p:sp>
        <p:nvSpPr>
          <p:cNvPr id="33" name="object 8">
            <a:extLst>
              <a:ext uri="{FF2B5EF4-FFF2-40B4-BE49-F238E27FC236}">
                <a16:creationId xmlns:a16="http://schemas.microsoft.com/office/drawing/2014/main" id="{92F3D385-BE3A-C24A-9010-E7DE578BDA7A}"/>
              </a:ext>
            </a:extLst>
          </p:cNvPr>
          <p:cNvSpPr/>
          <p:nvPr/>
        </p:nvSpPr>
        <p:spPr>
          <a:xfrm>
            <a:off x="-45662" y="-30581"/>
            <a:ext cx="10742236" cy="7667625"/>
          </a:xfrm>
          <a:custGeom>
            <a:avLst/>
            <a:gdLst/>
            <a:ahLst/>
            <a:cxnLst/>
            <a:rect l="l" t="t" r="r" b="b"/>
            <a:pathLst>
              <a:path w="5964554" h="3480435">
                <a:moveTo>
                  <a:pt x="5963996" y="0"/>
                </a:moveTo>
                <a:lnTo>
                  <a:pt x="0" y="0"/>
                </a:lnTo>
                <a:lnTo>
                  <a:pt x="0" y="3480003"/>
                </a:lnTo>
                <a:lnTo>
                  <a:pt x="5963996" y="3480003"/>
                </a:lnTo>
                <a:lnTo>
                  <a:pt x="5963996" y="0"/>
                </a:lnTo>
                <a:close/>
              </a:path>
            </a:pathLst>
          </a:custGeom>
          <a:solidFill>
            <a:srgbClr val="051E3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44" name="Picture 43" descr="A picture containing web, device&#10;&#10;Description automatically generated">
            <a:extLst>
              <a:ext uri="{FF2B5EF4-FFF2-40B4-BE49-F238E27FC236}">
                <a16:creationId xmlns:a16="http://schemas.microsoft.com/office/drawing/2014/main" id="{7578E8D5-E2BC-4C48-B56C-932549DC31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130" y="1396253"/>
            <a:ext cx="4717767" cy="461010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-45662" y="6753225"/>
            <a:ext cx="10742235" cy="195507"/>
          </a:xfrm>
          <a:custGeom>
            <a:avLst/>
            <a:gdLst/>
            <a:ahLst/>
            <a:cxnLst/>
            <a:rect l="l" t="t" r="r" b="b"/>
            <a:pathLst>
              <a:path w="5328285" h="92709">
                <a:moveTo>
                  <a:pt x="0" y="92100"/>
                </a:moveTo>
                <a:lnTo>
                  <a:pt x="5328005" y="92100"/>
                </a:lnTo>
                <a:lnTo>
                  <a:pt x="5328005" y="0"/>
                </a:lnTo>
                <a:lnTo>
                  <a:pt x="0" y="0"/>
                </a:lnTo>
                <a:lnTo>
                  <a:pt x="0" y="9210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45662" y="6847053"/>
            <a:ext cx="10742235" cy="820572"/>
          </a:xfrm>
          <a:custGeom>
            <a:avLst/>
            <a:gdLst/>
            <a:ahLst/>
            <a:cxnLst/>
            <a:rect l="l" t="t" r="r" b="b"/>
            <a:pathLst>
              <a:path w="5328285" h="538479">
                <a:moveTo>
                  <a:pt x="5328005" y="0"/>
                </a:moveTo>
                <a:lnTo>
                  <a:pt x="0" y="0"/>
                </a:lnTo>
                <a:lnTo>
                  <a:pt x="0" y="538175"/>
                </a:lnTo>
                <a:lnTo>
                  <a:pt x="5328005" y="538175"/>
                </a:lnTo>
                <a:lnTo>
                  <a:pt x="53280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27">
            <a:extLst>
              <a:ext uri="{FF2B5EF4-FFF2-40B4-BE49-F238E27FC236}">
                <a16:creationId xmlns:a16="http://schemas.microsoft.com/office/drawing/2014/main" id="{A5D9DE51-DF39-E44D-A184-925C728D4D7E}"/>
              </a:ext>
            </a:extLst>
          </p:cNvPr>
          <p:cNvSpPr/>
          <p:nvPr/>
        </p:nvSpPr>
        <p:spPr>
          <a:xfrm>
            <a:off x="5327650" y="-28575"/>
            <a:ext cx="12700" cy="7560309"/>
          </a:xfrm>
          <a:custGeom>
            <a:avLst/>
            <a:gdLst/>
            <a:ahLst/>
            <a:cxnLst/>
            <a:rect l="l" t="t" r="r" b="b"/>
            <a:pathLst>
              <a:path w="12700" h="7560309">
                <a:moveTo>
                  <a:pt x="0" y="7560005"/>
                </a:moveTo>
                <a:lnTo>
                  <a:pt x="12700" y="7560005"/>
                </a:lnTo>
                <a:lnTo>
                  <a:pt x="12700" y="0"/>
                </a:lnTo>
                <a:lnTo>
                  <a:pt x="0" y="0"/>
                </a:lnTo>
                <a:lnTo>
                  <a:pt x="0" y="7560005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5" name="object 38">
            <a:extLst>
              <a:ext uri="{FF2B5EF4-FFF2-40B4-BE49-F238E27FC236}">
                <a16:creationId xmlns:a16="http://schemas.microsoft.com/office/drawing/2014/main" id="{DF342936-2B56-9047-9CE6-30EDD3D94D3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17357" y="603343"/>
            <a:ext cx="1889012" cy="462895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DB68DDE2-18F1-A141-B993-144492D08110}"/>
              </a:ext>
            </a:extLst>
          </p:cNvPr>
          <p:cNvGrpSpPr/>
          <p:nvPr/>
        </p:nvGrpSpPr>
        <p:grpSpPr>
          <a:xfrm>
            <a:off x="13857" y="614118"/>
            <a:ext cx="5328285" cy="452120"/>
            <a:chOff x="0" y="1161006"/>
            <a:chExt cx="5328285" cy="452120"/>
          </a:xfrm>
        </p:grpSpPr>
        <p:sp>
          <p:nvSpPr>
            <p:cNvPr id="17" name="object 17"/>
            <p:cNvSpPr/>
            <p:nvPr/>
          </p:nvSpPr>
          <p:spPr>
            <a:xfrm>
              <a:off x="2483281" y="1288782"/>
              <a:ext cx="903605" cy="201295"/>
            </a:xfrm>
            <a:custGeom>
              <a:avLst/>
              <a:gdLst/>
              <a:ahLst/>
              <a:cxnLst/>
              <a:rect l="l" t="t" r="r" b="b"/>
              <a:pathLst>
                <a:path w="903604" h="201294">
                  <a:moveTo>
                    <a:pt x="315785" y="124333"/>
                  </a:moveTo>
                  <a:lnTo>
                    <a:pt x="278765" y="124333"/>
                  </a:lnTo>
                  <a:lnTo>
                    <a:pt x="278765" y="95059"/>
                  </a:lnTo>
                  <a:lnTo>
                    <a:pt x="265264" y="95059"/>
                  </a:lnTo>
                  <a:lnTo>
                    <a:pt x="265264" y="71843"/>
                  </a:lnTo>
                  <a:lnTo>
                    <a:pt x="256349" y="71843"/>
                  </a:lnTo>
                  <a:lnTo>
                    <a:pt x="256349" y="18249"/>
                  </a:lnTo>
                  <a:lnTo>
                    <a:pt x="247154" y="18249"/>
                  </a:lnTo>
                  <a:lnTo>
                    <a:pt x="247154" y="71843"/>
                  </a:lnTo>
                  <a:lnTo>
                    <a:pt x="238252" y="71843"/>
                  </a:lnTo>
                  <a:lnTo>
                    <a:pt x="238252" y="95059"/>
                  </a:lnTo>
                  <a:lnTo>
                    <a:pt x="224739" y="95059"/>
                  </a:lnTo>
                  <a:lnTo>
                    <a:pt x="224739" y="124333"/>
                  </a:lnTo>
                  <a:lnTo>
                    <a:pt x="202755" y="124333"/>
                  </a:lnTo>
                  <a:lnTo>
                    <a:pt x="202755" y="68364"/>
                  </a:lnTo>
                  <a:lnTo>
                    <a:pt x="186804" y="68364"/>
                  </a:lnTo>
                  <a:lnTo>
                    <a:pt x="186804" y="51333"/>
                  </a:lnTo>
                  <a:lnTo>
                    <a:pt x="158115" y="51333"/>
                  </a:lnTo>
                  <a:lnTo>
                    <a:pt x="158115" y="0"/>
                  </a:lnTo>
                  <a:lnTo>
                    <a:pt x="143332" y="0"/>
                  </a:lnTo>
                  <a:lnTo>
                    <a:pt x="143332" y="51333"/>
                  </a:lnTo>
                  <a:lnTo>
                    <a:pt x="138252" y="51333"/>
                  </a:lnTo>
                  <a:lnTo>
                    <a:pt x="138252" y="68364"/>
                  </a:lnTo>
                  <a:lnTo>
                    <a:pt x="93459" y="68364"/>
                  </a:lnTo>
                  <a:lnTo>
                    <a:pt x="93459" y="124333"/>
                  </a:lnTo>
                  <a:lnTo>
                    <a:pt x="59055" y="124333"/>
                  </a:lnTo>
                  <a:lnTo>
                    <a:pt x="59055" y="99453"/>
                  </a:lnTo>
                  <a:lnTo>
                    <a:pt x="61595" y="99453"/>
                  </a:lnTo>
                  <a:lnTo>
                    <a:pt x="68910" y="84823"/>
                  </a:lnTo>
                  <a:lnTo>
                    <a:pt x="9677" y="84823"/>
                  </a:lnTo>
                  <a:lnTo>
                    <a:pt x="16992" y="99453"/>
                  </a:lnTo>
                  <a:lnTo>
                    <a:pt x="19532" y="99453"/>
                  </a:lnTo>
                  <a:lnTo>
                    <a:pt x="19532" y="124333"/>
                  </a:lnTo>
                  <a:lnTo>
                    <a:pt x="0" y="124333"/>
                  </a:lnTo>
                  <a:lnTo>
                    <a:pt x="22542" y="189725"/>
                  </a:lnTo>
                  <a:lnTo>
                    <a:pt x="25260" y="190004"/>
                  </a:lnTo>
                  <a:lnTo>
                    <a:pt x="59385" y="198640"/>
                  </a:lnTo>
                  <a:lnTo>
                    <a:pt x="82931" y="201218"/>
                  </a:lnTo>
                  <a:lnTo>
                    <a:pt x="106895" y="197485"/>
                  </a:lnTo>
                  <a:lnTo>
                    <a:pt x="142240" y="187159"/>
                  </a:lnTo>
                  <a:lnTo>
                    <a:pt x="186740" y="180187"/>
                  </a:lnTo>
                  <a:lnTo>
                    <a:pt x="228777" y="181991"/>
                  </a:lnTo>
                  <a:lnTo>
                    <a:pt x="260057" y="187083"/>
                  </a:lnTo>
                  <a:lnTo>
                    <a:pt x="272326" y="190004"/>
                  </a:lnTo>
                  <a:lnTo>
                    <a:pt x="315785" y="124333"/>
                  </a:lnTo>
                  <a:close/>
                </a:path>
                <a:path w="903604" h="201294">
                  <a:moveTo>
                    <a:pt x="902246" y="127762"/>
                  </a:moveTo>
                  <a:lnTo>
                    <a:pt x="899388" y="113347"/>
                  </a:lnTo>
                  <a:lnTo>
                    <a:pt x="891590" y="101523"/>
                  </a:lnTo>
                  <a:lnTo>
                    <a:pt x="879957" y="93522"/>
                  </a:lnTo>
                  <a:lnTo>
                    <a:pt x="865632" y="90589"/>
                  </a:lnTo>
                  <a:lnTo>
                    <a:pt x="854735" y="90589"/>
                  </a:lnTo>
                  <a:lnTo>
                    <a:pt x="854735" y="155155"/>
                  </a:lnTo>
                  <a:lnTo>
                    <a:pt x="854735" y="172466"/>
                  </a:lnTo>
                  <a:lnTo>
                    <a:pt x="847725" y="179476"/>
                  </a:lnTo>
                  <a:lnTo>
                    <a:pt x="830414" y="179476"/>
                  </a:lnTo>
                  <a:lnTo>
                    <a:pt x="823404" y="172466"/>
                  </a:lnTo>
                  <a:lnTo>
                    <a:pt x="823404" y="155155"/>
                  </a:lnTo>
                  <a:lnTo>
                    <a:pt x="830414" y="148145"/>
                  </a:lnTo>
                  <a:lnTo>
                    <a:pt x="847725" y="148145"/>
                  </a:lnTo>
                  <a:lnTo>
                    <a:pt x="854735" y="155155"/>
                  </a:lnTo>
                  <a:lnTo>
                    <a:pt x="854735" y="90589"/>
                  </a:lnTo>
                  <a:lnTo>
                    <a:pt x="801738" y="90589"/>
                  </a:lnTo>
                  <a:lnTo>
                    <a:pt x="801738" y="155155"/>
                  </a:lnTo>
                  <a:lnTo>
                    <a:pt x="801738" y="172466"/>
                  </a:lnTo>
                  <a:lnTo>
                    <a:pt x="794727" y="179476"/>
                  </a:lnTo>
                  <a:lnTo>
                    <a:pt x="777417" y="179476"/>
                  </a:lnTo>
                  <a:lnTo>
                    <a:pt x="770407" y="172466"/>
                  </a:lnTo>
                  <a:lnTo>
                    <a:pt x="770407" y="155155"/>
                  </a:lnTo>
                  <a:lnTo>
                    <a:pt x="777417" y="148145"/>
                  </a:lnTo>
                  <a:lnTo>
                    <a:pt x="794727" y="148145"/>
                  </a:lnTo>
                  <a:lnTo>
                    <a:pt x="801738" y="155155"/>
                  </a:lnTo>
                  <a:lnTo>
                    <a:pt x="801738" y="90589"/>
                  </a:lnTo>
                  <a:lnTo>
                    <a:pt x="748753" y="90589"/>
                  </a:lnTo>
                  <a:lnTo>
                    <a:pt x="748753" y="155155"/>
                  </a:lnTo>
                  <a:lnTo>
                    <a:pt x="748753" y="172466"/>
                  </a:lnTo>
                  <a:lnTo>
                    <a:pt x="741730" y="179476"/>
                  </a:lnTo>
                  <a:lnTo>
                    <a:pt x="724433" y="179476"/>
                  </a:lnTo>
                  <a:lnTo>
                    <a:pt x="717423" y="172466"/>
                  </a:lnTo>
                  <a:lnTo>
                    <a:pt x="717423" y="155155"/>
                  </a:lnTo>
                  <a:lnTo>
                    <a:pt x="724433" y="148145"/>
                  </a:lnTo>
                  <a:lnTo>
                    <a:pt x="741730" y="148145"/>
                  </a:lnTo>
                  <a:lnTo>
                    <a:pt x="748753" y="155155"/>
                  </a:lnTo>
                  <a:lnTo>
                    <a:pt x="748753" y="90589"/>
                  </a:lnTo>
                  <a:lnTo>
                    <a:pt x="695756" y="90589"/>
                  </a:lnTo>
                  <a:lnTo>
                    <a:pt x="695756" y="155155"/>
                  </a:lnTo>
                  <a:lnTo>
                    <a:pt x="695756" y="172466"/>
                  </a:lnTo>
                  <a:lnTo>
                    <a:pt x="688733" y="179476"/>
                  </a:lnTo>
                  <a:lnTo>
                    <a:pt x="671436" y="179476"/>
                  </a:lnTo>
                  <a:lnTo>
                    <a:pt x="664425" y="172466"/>
                  </a:lnTo>
                  <a:lnTo>
                    <a:pt x="664425" y="155155"/>
                  </a:lnTo>
                  <a:lnTo>
                    <a:pt x="671436" y="148145"/>
                  </a:lnTo>
                  <a:lnTo>
                    <a:pt x="688733" y="148145"/>
                  </a:lnTo>
                  <a:lnTo>
                    <a:pt x="695756" y="155155"/>
                  </a:lnTo>
                  <a:lnTo>
                    <a:pt x="695756" y="90589"/>
                  </a:lnTo>
                  <a:lnTo>
                    <a:pt x="654291" y="90589"/>
                  </a:lnTo>
                  <a:lnTo>
                    <a:pt x="639864" y="93522"/>
                  </a:lnTo>
                  <a:lnTo>
                    <a:pt x="628015" y="101523"/>
                  </a:lnTo>
                  <a:lnTo>
                    <a:pt x="619988" y="113347"/>
                  </a:lnTo>
                  <a:lnTo>
                    <a:pt x="617042" y="127762"/>
                  </a:lnTo>
                  <a:lnTo>
                    <a:pt x="617042" y="128079"/>
                  </a:lnTo>
                  <a:lnTo>
                    <a:pt x="619417" y="141058"/>
                  </a:lnTo>
                  <a:lnTo>
                    <a:pt x="625957" y="151968"/>
                  </a:lnTo>
                  <a:lnTo>
                    <a:pt x="635736" y="159981"/>
                  </a:lnTo>
                  <a:lnTo>
                    <a:pt x="647877" y="164274"/>
                  </a:lnTo>
                  <a:lnTo>
                    <a:pt x="647877" y="170230"/>
                  </a:lnTo>
                  <a:lnTo>
                    <a:pt x="679272" y="195618"/>
                  </a:lnTo>
                  <a:lnTo>
                    <a:pt x="840663" y="195618"/>
                  </a:lnTo>
                  <a:lnTo>
                    <a:pt x="871410" y="170230"/>
                  </a:lnTo>
                  <a:lnTo>
                    <a:pt x="871410" y="164274"/>
                  </a:lnTo>
                  <a:lnTo>
                    <a:pt x="883539" y="159981"/>
                  </a:lnTo>
                  <a:lnTo>
                    <a:pt x="893330" y="151968"/>
                  </a:lnTo>
                  <a:lnTo>
                    <a:pt x="895629" y="148145"/>
                  </a:lnTo>
                  <a:lnTo>
                    <a:pt x="899871" y="141058"/>
                  </a:lnTo>
                  <a:lnTo>
                    <a:pt x="902246" y="128079"/>
                  </a:lnTo>
                  <a:lnTo>
                    <a:pt x="902246" y="127762"/>
                  </a:lnTo>
                  <a:close/>
                </a:path>
                <a:path w="903604" h="201294">
                  <a:moveTo>
                    <a:pt x="903198" y="51079"/>
                  </a:moveTo>
                  <a:lnTo>
                    <a:pt x="765771" y="51079"/>
                  </a:lnTo>
                  <a:lnTo>
                    <a:pt x="761365" y="47015"/>
                  </a:lnTo>
                  <a:lnTo>
                    <a:pt x="755789" y="44145"/>
                  </a:lnTo>
                  <a:lnTo>
                    <a:pt x="749033" y="42989"/>
                  </a:lnTo>
                  <a:lnTo>
                    <a:pt x="749033" y="35534"/>
                  </a:lnTo>
                  <a:lnTo>
                    <a:pt x="749363" y="35483"/>
                  </a:lnTo>
                  <a:lnTo>
                    <a:pt x="749096" y="26377"/>
                  </a:lnTo>
                  <a:lnTo>
                    <a:pt x="742061" y="19291"/>
                  </a:lnTo>
                  <a:lnTo>
                    <a:pt x="665213" y="19291"/>
                  </a:lnTo>
                  <a:lnTo>
                    <a:pt x="665213" y="46266"/>
                  </a:lnTo>
                  <a:lnTo>
                    <a:pt x="658050" y="51346"/>
                  </a:lnTo>
                  <a:lnTo>
                    <a:pt x="652640" y="58089"/>
                  </a:lnTo>
                  <a:lnTo>
                    <a:pt x="649224" y="66154"/>
                  </a:lnTo>
                  <a:lnTo>
                    <a:pt x="648119" y="75539"/>
                  </a:lnTo>
                  <a:lnTo>
                    <a:pt x="654291" y="75171"/>
                  </a:lnTo>
                  <a:lnTo>
                    <a:pt x="776338" y="75171"/>
                  </a:lnTo>
                  <a:lnTo>
                    <a:pt x="776338" y="72174"/>
                  </a:lnTo>
                  <a:lnTo>
                    <a:pt x="775931" y="69265"/>
                  </a:lnTo>
                  <a:lnTo>
                    <a:pt x="775169" y="66497"/>
                  </a:lnTo>
                  <a:lnTo>
                    <a:pt x="903198" y="66497"/>
                  </a:lnTo>
                  <a:lnTo>
                    <a:pt x="903198" y="510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01664" y="1280721"/>
              <a:ext cx="218312" cy="21832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705292" y="1161006"/>
              <a:ext cx="1887220" cy="452120"/>
            </a:xfrm>
            <a:custGeom>
              <a:avLst/>
              <a:gdLst/>
              <a:ahLst/>
              <a:cxnLst/>
              <a:rect l="l" t="t" r="r" b="b"/>
              <a:pathLst>
                <a:path w="1887220" h="452119">
                  <a:moveTo>
                    <a:pt x="225818" y="0"/>
                  </a:moveTo>
                  <a:lnTo>
                    <a:pt x="180308" y="4587"/>
                  </a:lnTo>
                  <a:lnTo>
                    <a:pt x="137920" y="17746"/>
                  </a:lnTo>
                  <a:lnTo>
                    <a:pt x="99562" y="38566"/>
                  </a:lnTo>
                  <a:lnTo>
                    <a:pt x="66141" y="66141"/>
                  </a:lnTo>
                  <a:lnTo>
                    <a:pt x="38566" y="99562"/>
                  </a:lnTo>
                  <a:lnTo>
                    <a:pt x="17746" y="137920"/>
                  </a:lnTo>
                  <a:lnTo>
                    <a:pt x="4587" y="180308"/>
                  </a:lnTo>
                  <a:lnTo>
                    <a:pt x="0" y="225818"/>
                  </a:lnTo>
                  <a:lnTo>
                    <a:pt x="4587" y="271332"/>
                  </a:lnTo>
                  <a:lnTo>
                    <a:pt x="17746" y="313723"/>
                  </a:lnTo>
                  <a:lnTo>
                    <a:pt x="38566" y="352084"/>
                  </a:lnTo>
                  <a:lnTo>
                    <a:pt x="66141" y="385506"/>
                  </a:lnTo>
                  <a:lnTo>
                    <a:pt x="99562" y="413082"/>
                  </a:lnTo>
                  <a:lnTo>
                    <a:pt x="137920" y="433903"/>
                  </a:lnTo>
                  <a:lnTo>
                    <a:pt x="180308" y="447062"/>
                  </a:lnTo>
                  <a:lnTo>
                    <a:pt x="225818" y="451650"/>
                  </a:lnTo>
                  <a:lnTo>
                    <a:pt x="1661121" y="451650"/>
                  </a:lnTo>
                  <a:lnTo>
                    <a:pt x="1706631" y="447062"/>
                  </a:lnTo>
                  <a:lnTo>
                    <a:pt x="1749019" y="433903"/>
                  </a:lnTo>
                  <a:lnTo>
                    <a:pt x="1787378" y="413082"/>
                  </a:lnTo>
                  <a:lnTo>
                    <a:pt x="1820799" y="385506"/>
                  </a:lnTo>
                  <a:lnTo>
                    <a:pt x="1848373" y="352084"/>
                  </a:lnTo>
                  <a:lnTo>
                    <a:pt x="1869194" y="313723"/>
                  </a:lnTo>
                  <a:lnTo>
                    <a:pt x="1882352" y="271332"/>
                  </a:lnTo>
                  <a:lnTo>
                    <a:pt x="1886940" y="225818"/>
                  </a:lnTo>
                  <a:lnTo>
                    <a:pt x="1882352" y="180308"/>
                  </a:lnTo>
                  <a:lnTo>
                    <a:pt x="1869194" y="137920"/>
                  </a:lnTo>
                  <a:lnTo>
                    <a:pt x="1848373" y="99562"/>
                  </a:lnTo>
                  <a:lnTo>
                    <a:pt x="1820799" y="66141"/>
                  </a:lnTo>
                  <a:lnTo>
                    <a:pt x="1787378" y="38566"/>
                  </a:lnTo>
                  <a:lnTo>
                    <a:pt x="1749019" y="17746"/>
                  </a:lnTo>
                  <a:lnTo>
                    <a:pt x="1706631" y="4587"/>
                  </a:lnTo>
                  <a:lnTo>
                    <a:pt x="1661121" y="0"/>
                  </a:lnTo>
                  <a:lnTo>
                    <a:pt x="225818" y="0"/>
                  </a:lnTo>
                  <a:close/>
                </a:path>
              </a:pathLst>
            </a:custGeom>
            <a:ln w="179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1377835"/>
              <a:ext cx="5328285" cy="18415"/>
            </a:xfrm>
            <a:custGeom>
              <a:avLst/>
              <a:gdLst/>
              <a:ahLst/>
              <a:cxnLst/>
              <a:rect l="l" t="t" r="r" b="b"/>
              <a:pathLst>
                <a:path w="5328285" h="18415">
                  <a:moveTo>
                    <a:pt x="1699755" y="0"/>
                  </a:moveTo>
                  <a:lnTo>
                    <a:pt x="0" y="0"/>
                  </a:lnTo>
                  <a:lnTo>
                    <a:pt x="0" y="17995"/>
                  </a:lnTo>
                  <a:lnTo>
                    <a:pt x="1699755" y="17995"/>
                  </a:lnTo>
                  <a:lnTo>
                    <a:pt x="1699755" y="0"/>
                  </a:lnTo>
                  <a:close/>
                </a:path>
                <a:path w="5328285" h="18415">
                  <a:moveTo>
                    <a:pt x="5327993" y="0"/>
                  </a:moveTo>
                  <a:lnTo>
                    <a:pt x="3592233" y="0"/>
                  </a:lnTo>
                  <a:lnTo>
                    <a:pt x="3592233" y="17995"/>
                  </a:lnTo>
                  <a:lnTo>
                    <a:pt x="5327993" y="17995"/>
                  </a:lnTo>
                  <a:lnTo>
                    <a:pt x="53279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2127477" y="5393827"/>
            <a:ext cx="1409700" cy="316230"/>
          </a:xfrm>
          <a:custGeom>
            <a:avLst/>
            <a:gdLst/>
            <a:ahLst/>
            <a:cxnLst/>
            <a:rect l="l" t="t" r="r" b="b"/>
            <a:pathLst>
              <a:path w="1409700" h="316229">
                <a:moveTo>
                  <a:pt x="1344777" y="0"/>
                </a:moveTo>
                <a:lnTo>
                  <a:pt x="64541" y="0"/>
                </a:lnTo>
                <a:lnTo>
                  <a:pt x="39422" y="5071"/>
                </a:lnTo>
                <a:lnTo>
                  <a:pt x="18907" y="18902"/>
                </a:lnTo>
                <a:lnTo>
                  <a:pt x="5073" y="39417"/>
                </a:lnTo>
                <a:lnTo>
                  <a:pt x="0" y="64541"/>
                </a:lnTo>
                <a:lnTo>
                  <a:pt x="0" y="251663"/>
                </a:lnTo>
                <a:lnTo>
                  <a:pt x="5073" y="276787"/>
                </a:lnTo>
                <a:lnTo>
                  <a:pt x="18907" y="297302"/>
                </a:lnTo>
                <a:lnTo>
                  <a:pt x="39422" y="311133"/>
                </a:lnTo>
                <a:lnTo>
                  <a:pt x="64541" y="316204"/>
                </a:lnTo>
                <a:lnTo>
                  <a:pt x="1344777" y="316204"/>
                </a:lnTo>
                <a:lnTo>
                  <a:pt x="1369894" y="311133"/>
                </a:lnTo>
                <a:lnTo>
                  <a:pt x="1390405" y="297302"/>
                </a:lnTo>
                <a:lnTo>
                  <a:pt x="1404235" y="276787"/>
                </a:lnTo>
                <a:lnTo>
                  <a:pt x="1409306" y="251663"/>
                </a:lnTo>
                <a:lnTo>
                  <a:pt x="1409306" y="64541"/>
                </a:lnTo>
                <a:lnTo>
                  <a:pt x="1404235" y="39417"/>
                </a:lnTo>
                <a:lnTo>
                  <a:pt x="1390405" y="18902"/>
                </a:lnTo>
                <a:lnTo>
                  <a:pt x="1369894" y="5071"/>
                </a:lnTo>
                <a:lnTo>
                  <a:pt x="1344777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145779" y="5405872"/>
            <a:ext cx="1405890" cy="314960"/>
          </a:xfrm>
          <a:custGeom>
            <a:avLst/>
            <a:gdLst/>
            <a:ahLst/>
            <a:cxnLst/>
            <a:rect l="l" t="t" r="r" b="b"/>
            <a:pathLst>
              <a:path w="1405889" h="314960">
                <a:moveTo>
                  <a:pt x="64541" y="0"/>
                </a:moveTo>
                <a:lnTo>
                  <a:pt x="39422" y="5071"/>
                </a:lnTo>
                <a:lnTo>
                  <a:pt x="18907" y="18902"/>
                </a:lnTo>
                <a:lnTo>
                  <a:pt x="5073" y="39417"/>
                </a:lnTo>
                <a:lnTo>
                  <a:pt x="0" y="64541"/>
                </a:lnTo>
                <a:lnTo>
                  <a:pt x="0" y="250075"/>
                </a:lnTo>
                <a:lnTo>
                  <a:pt x="5073" y="275192"/>
                </a:lnTo>
                <a:lnTo>
                  <a:pt x="18907" y="295703"/>
                </a:lnTo>
                <a:lnTo>
                  <a:pt x="39422" y="309533"/>
                </a:lnTo>
                <a:lnTo>
                  <a:pt x="64541" y="314604"/>
                </a:lnTo>
                <a:lnTo>
                  <a:pt x="1340954" y="314604"/>
                </a:lnTo>
                <a:lnTo>
                  <a:pt x="1366071" y="309533"/>
                </a:lnTo>
                <a:lnTo>
                  <a:pt x="1386582" y="295703"/>
                </a:lnTo>
                <a:lnTo>
                  <a:pt x="1400412" y="275192"/>
                </a:lnTo>
                <a:lnTo>
                  <a:pt x="1405483" y="250075"/>
                </a:lnTo>
                <a:lnTo>
                  <a:pt x="1405483" y="64541"/>
                </a:lnTo>
                <a:lnTo>
                  <a:pt x="1400412" y="39417"/>
                </a:lnTo>
                <a:lnTo>
                  <a:pt x="1386582" y="18902"/>
                </a:lnTo>
                <a:lnTo>
                  <a:pt x="1366071" y="5071"/>
                </a:lnTo>
                <a:lnTo>
                  <a:pt x="1340954" y="0"/>
                </a:lnTo>
                <a:lnTo>
                  <a:pt x="64541" y="0"/>
                </a:lnTo>
                <a:close/>
              </a:path>
            </a:pathLst>
          </a:custGeom>
          <a:ln w="2420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422400" y="5475896"/>
            <a:ext cx="2838450" cy="88773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R="18415" algn="ctr">
              <a:lnSpc>
                <a:spcPct val="100000"/>
              </a:lnSpc>
              <a:spcBef>
                <a:spcPts val="130"/>
              </a:spcBef>
            </a:pPr>
            <a:r>
              <a:rPr lang="en-US" sz="900" b="1" dirty="0">
                <a:solidFill>
                  <a:srgbClr val="FFFFFF"/>
                </a:solidFill>
                <a:latin typeface="Helvetica LT CondensedBlack" panose="02000A06050000020004" pitchFamily="2" charset="77"/>
                <a:cs typeface="Arial"/>
              </a:rPr>
              <a:t>WWW.AADEXPO.CO.ZA</a:t>
            </a:r>
            <a:endParaRPr sz="900" dirty="0">
              <a:latin typeface="Helvetica LT CondensedBlack" panose="02000A06050000020004" pitchFamily="2" charset="77"/>
              <a:cs typeface="Arial"/>
            </a:endParaRPr>
          </a:p>
          <a:p>
            <a:pPr>
              <a:lnSpc>
                <a:spcPct val="100000"/>
              </a:lnSpc>
            </a:pP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 dirty="0">
              <a:latin typeface="Arial"/>
              <a:cs typeface="Arial"/>
            </a:endParaRPr>
          </a:p>
          <a:p>
            <a:pPr marL="12065" marR="5080" indent="-635" algn="ctr">
              <a:lnSpc>
                <a:spcPct val="113700"/>
              </a:lnSpc>
              <a:spcBef>
                <a:spcPts val="5"/>
              </a:spcBef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Facebook: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@africaaerospaceanddefence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Twitter: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@aadexpo</a:t>
            </a:r>
            <a:r>
              <a:rPr sz="1100" spc="2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|</a:t>
            </a:r>
            <a:r>
              <a:rPr sz="1100" spc="2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Instagram: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@aadexpo</a:t>
            </a:r>
            <a:endParaRPr sz="1100" dirty="0">
              <a:latin typeface="Arial MT"/>
              <a:cs typeface="Arial MT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AE255F4-E988-784B-B388-D75FCB8C7083}"/>
              </a:ext>
            </a:extLst>
          </p:cNvPr>
          <p:cNvGrpSpPr/>
          <p:nvPr/>
        </p:nvGrpSpPr>
        <p:grpSpPr>
          <a:xfrm>
            <a:off x="1516549" y="6905625"/>
            <a:ext cx="7039343" cy="691544"/>
            <a:chOff x="2340614" y="6968132"/>
            <a:chExt cx="7039343" cy="691544"/>
          </a:xfrm>
        </p:grpSpPr>
        <p:sp>
          <p:nvSpPr>
            <p:cNvPr id="25" name="object 16">
              <a:extLst>
                <a:ext uri="{FF2B5EF4-FFF2-40B4-BE49-F238E27FC236}">
                  <a16:creationId xmlns:a16="http://schemas.microsoft.com/office/drawing/2014/main" id="{229EE260-B45A-F24F-9C48-2338DEB57EDD}"/>
                </a:ext>
              </a:extLst>
            </p:cNvPr>
            <p:cNvSpPr txBox="1"/>
            <p:nvPr/>
          </p:nvSpPr>
          <p:spPr>
            <a:xfrm>
              <a:off x="2340614" y="7211977"/>
              <a:ext cx="993208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dirty="0">
                  <a:solidFill>
                    <a:srgbClr val="004590"/>
                  </a:solidFill>
                  <a:latin typeface="Helvetica LT CondensedBlack" panose="02000A06050000020004" pitchFamily="2" charset="77"/>
                  <a:cs typeface="Arial"/>
                </a:rPr>
                <a:t>PARTNE</a:t>
              </a:r>
              <a:r>
                <a:rPr lang="en-US" sz="1200" b="1" dirty="0">
                  <a:solidFill>
                    <a:srgbClr val="004590"/>
                  </a:solidFill>
                  <a:latin typeface="Helvetica LT CondensedBlack" panose="02000A06050000020004" pitchFamily="2" charset="77"/>
                  <a:cs typeface="Arial"/>
                </a:rPr>
                <a:t>R</a:t>
              </a:r>
              <a:r>
                <a:rPr sz="1200" b="1" dirty="0">
                  <a:solidFill>
                    <a:srgbClr val="004590"/>
                  </a:solidFill>
                  <a:latin typeface="Helvetica LT CondensedBlack" panose="02000A06050000020004" pitchFamily="2" charset="77"/>
                  <a:cs typeface="Arial"/>
                </a:rPr>
                <a:t>S</a:t>
              </a:r>
              <a:endParaRPr sz="1200" dirty="0">
                <a:latin typeface="Helvetica LT CondensedBlack" panose="02000A06050000020004" pitchFamily="2" charset="77"/>
                <a:cs typeface="Arial"/>
              </a:endParaRPr>
            </a:p>
          </p:txBody>
        </p:sp>
        <p:pic>
          <p:nvPicPr>
            <p:cNvPr id="26" name="Picture 25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E0B392A1-D48D-A84C-B468-4FF7E2E81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4915" y="7110061"/>
              <a:ext cx="864535" cy="362425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D72FD006-7B09-0D48-AFF2-36C4E958A6F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3638" y="7067056"/>
              <a:ext cx="544012" cy="453729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E912B895-2FF0-A24A-927E-5D128B50E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2355" y="6970979"/>
              <a:ext cx="906513" cy="640588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7B7EAE75-63BB-8A49-949E-8FD0006B0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0619" y="7095057"/>
              <a:ext cx="525031" cy="437898"/>
            </a:xfrm>
            <a:prstGeom prst="rect">
              <a:avLst/>
            </a:prstGeom>
          </p:spPr>
        </p:pic>
        <p:pic>
          <p:nvPicPr>
            <p:cNvPr id="30" name="Picture 29" descr="Logo&#10;&#10;Description automatically generated">
              <a:extLst>
                <a:ext uri="{FF2B5EF4-FFF2-40B4-BE49-F238E27FC236}">
                  <a16:creationId xmlns:a16="http://schemas.microsoft.com/office/drawing/2014/main" id="{560D20AF-78BD-0340-8B0E-4A508A36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3904" y="6968132"/>
              <a:ext cx="894939" cy="691544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33A5637B-080E-A140-B1EA-CFD80C3347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8060" y="7086052"/>
              <a:ext cx="561897" cy="466983"/>
            </a:xfrm>
            <a:prstGeom prst="rect">
              <a:avLst/>
            </a:prstGeom>
          </p:spPr>
        </p:pic>
      </p:grpSp>
      <p:sp>
        <p:nvSpPr>
          <p:cNvPr id="35" name="object 5">
            <a:extLst>
              <a:ext uri="{FF2B5EF4-FFF2-40B4-BE49-F238E27FC236}">
                <a16:creationId xmlns:a16="http://schemas.microsoft.com/office/drawing/2014/main" id="{45FB9B95-FE06-BD4D-BA00-E6228D0024D9}"/>
              </a:ext>
            </a:extLst>
          </p:cNvPr>
          <p:cNvSpPr/>
          <p:nvPr/>
        </p:nvSpPr>
        <p:spPr>
          <a:xfrm>
            <a:off x="-50756" y="-39160"/>
            <a:ext cx="67816" cy="7342505"/>
          </a:xfrm>
          <a:custGeom>
            <a:avLst/>
            <a:gdLst/>
            <a:ahLst/>
            <a:cxnLst/>
            <a:rect l="l" t="t" r="r" b="b"/>
            <a:pathLst>
              <a:path w="5328285" h="538479">
                <a:moveTo>
                  <a:pt x="5328005" y="0"/>
                </a:moveTo>
                <a:lnTo>
                  <a:pt x="0" y="0"/>
                </a:lnTo>
                <a:lnTo>
                  <a:pt x="0" y="538175"/>
                </a:lnTo>
                <a:lnTo>
                  <a:pt x="5328005" y="538175"/>
                </a:lnTo>
                <a:lnTo>
                  <a:pt x="53280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E200837D-FC5B-B24F-9623-90EFF7CBF82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36726" y="3269549"/>
            <a:ext cx="940247" cy="1043194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EC4C82CB-EFE9-F148-AA55-5271E07AE8EA}"/>
              </a:ext>
            </a:extLst>
          </p:cNvPr>
          <p:cNvSpPr txBox="1"/>
          <p:nvPr/>
        </p:nvSpPr>
        <p:spPr>
          <a:xfrm>
            <a:off x="169893" y="1396253"/>
            <a:ext cx="5375562" cy="1184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350"/>
              </a:spcBef>
            </a:pPr>
            <a:r>
              <a:rPr lang="en-ZA" sz="1200" b="1">
                <a:solidFill>
                  <a:srgbClr val="FFFFFF"/>
                </a:solidFill>
                <a:latin typeface="Helvetica LT CondensedBlack" panose="02000A06050000020004" pitchFamily="2" charset="77"/>
                <a:cs typeface="Arial"/>
              </a:rPr>
              <a:t>EXHIBITION </a:t>
            </a:r>
            <a:r>
              <a:rPr lang="en-ZA" sz="1200" b="1" dirty="0">
                <a:solidFill>
                  <a:srgbClr val="FFFFFF"/>
                </a:solidFill>
                <a:latin typeface="Helvetica LT CondensedBlack" panose="02000A06050000020004" pitchFamily="2" charset="77"/>
                <a:cs typeface="Arial"/>
              </a:rPr>
              <a:t>DIRECTOR</a:t>
            </a:r>
            <a:endParaRPr lang="en-ZA" sz="1200" dirty="0">
              <a:latin typeface="Helvetica LT CondensedBlack" panose="02000A06050000020004" pitchFamily="2" charset="77"/>
              <a:cs typeface="Arial"/>
            </a:endParaRPr>
          </a:p>
          <a:p>
            <a:pPr marL="321310" marR="346710" algn="ctr">
              <a:lnSpc>
                <a:spcPct val="100000"/>
              </a:lnSpc>
              <a:spcBef>
                <a:spcPts val="185"/>
              </a:spcBef>
            </a:pPr>
            <a:r>
              <a:rPr lang="en-ZA" sz="1200" b="1" dirty="0">
                <a:solidFill>
                  <a:srgbClr val="FFFFFF"/>
                </a:solidFill>
                <a:latin typeface="Arial"/>
                <a:cs typeface="Arial"/>
              </a:rPr>
              <a:t>Michelle </a:t>
            </a:r>
            <a:r>
              <a:rPr lang="en-ZA" sz="1200" b="1" spc="-5" dirty="0">
                <a:solidFill>
                  <a:srgbClr val="FFFFFF"/>
                </a:solidFill>
                <a:latin typeface="Arial"/>
                <a:cs typeface="Arial"/>
              </a:rPr>
              <a:t>Nxumalo </a:t>
            </a:r>
          </a:p>
          <a:p>
            <a:pPr marL="321310" marR="346710" algn="ctr">
              <a:lnSpc>
                <a:spcPct val="100000"/>
              </a:lnSpc>
              <a:spcBef>
                <a:spcPts val="185"/>
              </a:spcBef>
            </a:pPr>
            <a:r>
              <a:rPr lang="en-ZA" sz="1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ZA" sz="1200" b="1" spc="-5" dirty="0">
                <a:solidFill>
                  <a:srgbClr val="FFFFFF"/>
                </a:solidFill>
                <a:latin typeface="Arial"/>
                <a:cs typeface="Arial"/>
              </a:rPr>
              <a:t>Cell:</a:t>
            </a:r>
            <a:r>
              <a:rPr lang="en-ZA" sz="1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ZA" sz="1200" b="1" dirty="0">
                <a:solidFill>
                  <a:srgbClr val="FFFFFF"/>
                </a:solidFill>
                <a:latin typeface="Arial"/>
                <a:cs typeface="Arial"/>
              </a:rPr>
              <a:t>+27</a:t>
            </a:r>
            <a:r>
              <a:rPr lang="en-ZA" sz="1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ZA" sz="1200" b="1" spc="-5" dirty="0">
                <a:solidFill>
                  <a:srgbClr val="FFFFFF"/>
                </a:solidFill>
                <a:latin typeface="Arial"/>
                <a:cs typeface="Arial"/>
              </a:rPr>
              <a:t>84</a:t>
            </a:r>
            <a:r>
              <a:rPr lang="en-ZA" sz="1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ZA" sz="1200" b="1" spc="-5" dirty="0">
                <a:solidFill>
                  <a:srgbClr val="FFFFFF"/>
                </a:solidFill>
                <a:latin typeface="Arial"/>
                <a:cs typeface="Arial"/>
              </a:rPr>
              <a:t>840</a:t>
            </a:r>
            <a:r>
              <a:rPr lang="en-ZA" sz="1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ZA" sz="1200" b="1" spc="-5" dirty="0">
                <a:solidFill>
                  <a:srgbClr val="FFFFFF"/>
                </a:solidFill>
                <a:latin typeface="Arial"/>
                <a:cs typeface="Arial"/>
              </a:rPr>
              <a:t>3215</a:t>
            </a:r>
            <a:endParaRPr lang="en-ZA" sz="1200" dirty="0">
              <a:latin typeface="Arial"/>
              <a:cs typeface="Arial"/>
            </a:endParaRPr>
          </a:p>
          <a:p>
            <a:pPr marR="24765" algn="ctr">
              <a:lnSpc>
                <a:spcPct val="100000"/>
              </a:lnSpc>
            </a:pPr>
            <a:r>
              <a:rPr lang="en-ZA" sz="1200" b="1" dirty="0">
                <a:solidFill>
                  <a:schemeClr val="bg1"/>
                </a:solidFill>
                <a:latin typeface="Arial"/>
                <a:cs typeface="Arial"/>
              </a:rPr>
              <a:t>Email:</a:t>
            </a:r>
            <a:r>
              <a:rPr lang="en-ZA" sz="1200" b="1" spc="-5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ZA" sz="1200" b="1" spc="-5" dirty="0" err="1">
                <a:solidFill>
                  <a:schemeClr val="bg1"/>
                </a:solidFill>
                <a:latin typeface="Arial"/>
                <a:cs typeface="Arial"/>
              </a:rPr>
              <a:t>expodir@aadexpo.co.za</a:t>
            </a:r>
            <a:endParaRPr lang="en-ZA" sz="12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321310" marR="346710" algn="ctr">
              <a:lnSpc>
                <a:spcPct val="100000"/>
              </a:lnSpc>
              <a:spcBef>
                <a:spcPts val="185"/>
              </a:spcBef>
            </a:pPr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95EC88A-52AA-F74D-8C3D-B3A4782E816D}"/>
              </a:ext>
            </a:extLst>
          </p:cNvPr>
          <p:cNvSpPr txBox="1"/>
          <p:nvPr/>
        </p:nvSpPr>
        <p:spPr>
          <a:xfrm>
            <a:off x="221904" y="2460124"/>
            <a:ext cx="5375562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355"/>
              </a:spcBef>
            </a:pPr>
            <a:r>
              <a:rPr lang="en-ZA" sz="1200" b="1" dirty="0">
                <a:solidFill>
                  <a:srgbClr val="FFFFFF"/>
                </a:solidFill>
                <a:latin typeface="Helvetica LT CondensedBlack" panose="02000A06050000020004" pitchFamily="2" charset="77"/>
                <a:cs typeface="Arial"/>
              </a:rPr>
              <a:t>SPACE BOOKING</a:t>
            </a:r>
          </a:p>
          <a:p>
            <a:pPr algn="ctr">
              <a:lnSpc>
                <a:spcPct val="100000"/>
              </a:lnSpc>
              <a:spcBef>
                <a:spcPts val="355"/>
              </a:spcBef>
            </a:pPr>
            <a:r>
              <a:rPr lang="en-ZA" sz="1200" dirty="0" err="1">
                <a:solidFill>
                  <a:srgbClr val="FFFFFF"/>
                </a:solidFill>
                <a:latin typeface="Helvetica LT CondensedBlack" panose="02000A06050000020004" pitchFamily="2" charset="77"/>
                <a:cs typeface="Arial"/>
              </a:rPr>
              <a:t>Busi</a:t>
            </a:r>
            <a:r>
              <a:rPr lang="en-ZA" sz="1200" dirty="0">
                <a:solidFill>
                  <a:srgbClr val="FFFFFF"/>
                </a:solidFill>
                <a:latin typeface="Helvetica LT CondensedBlack" panose="02000A06050000020004" pitchFamily="2" charset="77"/>
                <a:cs typeface="Arial"/>
              </a:rPr>
              <a:t> Nhlanhla</a:t>
            </a:r>
            <a:endParaRPr lang="en-ZA" sz="1200" dirty="0">
              <a:latin typeface="Helvetica LT CondensedBlack" panose="02000A06050000020004" pitchFamily="2" charset="77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85"/>
              </a:spcBef>
            </a:pPr>
            <a:r>
              <a:rPr lang="en-ZA" sz="1200" b="1" spc="-5" dirty="0">
                <a:solidFill>
                  <a:srgbClr val="FFFFFF"/>
                </a:solidFill>
                <a:latin typeface="Arial"/>
                <a:cs typeface="Arial"/>
              </a:rPr>
              <a:t>Cell:</a:t>
            </a:r>
            <a:r>
              <a:rPr lang="en-ZA" sz="1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ZA" sz="1200" b="1" dirty="0">
                <a:solidFill>
                  <a:srgbClr val="FFFFFF"/>
                </a:solidFill>
                <a:latin typeface="Arial"/>
                <a:cs typeface="Arial"/>
              </a:rPr>
              <a:t>+27</a:t>
            </a:r>
            <a:r>
              <a:rPr lang="en-ZA"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ZA" sz="1200" b="1" spc="-5" dirty="0">
                <a:solidFill>
                  <a:srgbClr val="FFFFFF"/>
                </a:solidFill>
                <a:latin typeface="Arial"/>
                <a:cs typeface="Arial"/>
              </a:rPr>
              <a:t>84</a:t>
            </a:r>
            <a:r>
              <a:rPr lang="en-ZA" sz="1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ZA" sz="1200" b="1" spc="-5" dirty="0">
                <a:solidFill>
                  <a:srgbClr val="FFFFFF"/>
                </a:solidFill>
                <a:latin typeface="Arial"/>
                <a:cs typeface="Arial"/>
              </a:rPr>
              <a:t>840</a:t>
            </a:r>
            <a:r>
              <a:rPr lang="en-ZA" sz="1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ZA" sz="1200" b="1" spc="-5" dirty="0">
                <a:solidFill>
                  <a:srgbClr val="FFFFFF"/>
                </a:solidFill>
                <a:latin typeface="Arial"/>
                <a:cs typeface="Arial"/>
              </a:rPr>
              <a:t>3215</a:t>
            </a:r>
            <a:endParaRPr lang="en-ZA"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lang="en-ZA" sz="1200" b="1" dirty="0">
                <a:solidFill>
                  <a:schemeClr val="bg1"/>
                </a:solidFill>
                <a:latin typeface="Arial"/>
                <a:cs typeface="Arial"/>
              </a:rPr>
              <a:t>Email:</a:t>
            </a:r>
            <a:r>
              <a:rPr lang="en-ZA" sz="1200" b="1" spc="-5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ZA" sz="1200" b="1" spc="-5" dirty="0" err="1">
                <a:solidFill>
                  <a:schemeClr val="bg1"/>
                </a:solidFill>
                <a:latin typeface="Arial"/>
                <a:cs typeface="Arial"/>
              </a:rPr>
              <a:t>sales@aadexpo.co.za</a:t>
            </a:r>
            <a:endParaRPr lang="en-US" sz="12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B2BC4F5-FD1F-0F42-8478-DFEBC693055F}"/>
              </a:ext>
            </a:extLst>
          </p:cNvPr>
          <p:cNvSpPr txBox="1"/>
          <p:nvPr/>
        </p:nvSpPr>
        <p:spPr>
          <a:xfrm>
            <a:off x="918588" y="3494524"/>
            <a:ext cx="5375562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lang="en-ZA" sz="1200" b="1" dirty="0">
                <a:solidFill>
                  <a:srgbClr val="FFFFFF"/>
                </a:solidFill>
                <a:latin typeface="Helvetica LT CondensedBlack" panose="02000A06050000020004" pitchFamily="2" charset="77"/>
                <a:cs typeface="Arial"/>
              </a:rPr>
              <a:t>MARKETING &amp; COMMUNICATIONS MANAGER</a:t>
            </a:r>
            <a:endParaRPr lang="en-ZA" sz="1200" dirty="0">
              <a:latin typeface="Helvetica LT CondensedBlack" panose="02000A06050000020004" pitchFamily="2" charset="77"/>
              <a:cs typeface="Arial"/>
            </a:endParaRPr>
          </a:p>
          <a:p>
            <a:pPr marL="753110" marR="748030" indent="145415">
              <a:lnSpc>
                <a:spcPct val="100000"/>
              </a:lnSpc>
              <a:spcBef>
                <a:spcPts val="325"/>
              </a:spcBef>
            </a:pPr>
            <a:r>
              <a:rPr lang="en-ZA" sz="1200" b="1" spc="-5" dirty="0" err="1">
                <a:solidFill>
                  <a:srgbClr val="FFFFFF"/>
                </a:solidFill>
                <a:latin typeface="Arial"/>
                <a:cs typeface="Arial"/>
              </a:rPr>
              <a:t>Nakedi</a:t>
            </a:r>
            <a:r>
              <a:rPr lang="en-ZA" sz="12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ZA" sz="1200" b="1" dirty="0" err="1">
                <a:solidFill>
                  <a:srgbClr val="FFFFFF"/>
                </a:solidFill>
                <a:latin typeface="Arial"/>
                <a:cs typeface="Arial"/>
              </a:rPr>
              <a:t>Phasha</a:t>
            </a:r>
            <a:r>
              <a:rPr lang="en-ZA" sz="1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ZA" sz="1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ZA" sz="1200" b="1" spc="-5" dirty="0">
                <a:solidFill>
                  <a:srgbClr val="FFFFFF"/>
                </a:solidFill>
                <a:latin typeface="Arial"/>
                <a:cs typeface="Arial"/>
              </a:rPr>
              <a:t>Cell:</a:t>
            </a:r>
            <a:r>
              <a:rPr lang="en-ZA" sz="1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ZA" sz="1200" b="1" dirty="0">
                <a:solidFill>
                  <a:srgbClr val="FFFFFF"/>
                </a:solidFill>
                <a:latin typeface="Arial"/>
                <a:cs typeface="Arial"/>
              </a:rPr>
              <a:t>+27</a:t>
            </a:r>
            <a:r>
              <a:rPr lang="en-ZA" sz="1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ZA" sz="1200" b="1" spc="-5" dirty="0">
                <a:solidFill>
                  <a:srgbClr val="FFFFFF"/>
                </a:solidFill>
                <a:latin typeface="Arial"/>
                <a:cs typeface="Arial"/>
              </a:rPr>
              <a:t>82</a:t>
            </a:r>
            <a:r>
              <a:rPr lang="en-ZA" sz="1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ZA" sz="1200" b="1" spc="-5" dirty="0">
                <a:solidFill>
                  <a:srgbClr val="FFFFFF"/>
                </a:solidFill>
                <a:latin typeface="Arial"/>
                <a:cs typeface="Arial"/>
              </a:rPr>
              <a:t>544</a:t>
            </a:r>
            <a:r>
              <a:rPr lang="en-ZA" sz="1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ZA" sz="1200" b="1" spc="-5" dirty="0">
                <a:solidFill>
                  <a:srgbClr val="FFFFFF"/>
                </a:solidFill>
                <a:latin typeface="Arial"/>
                <a:cs typeface="Arial"/>
              </a:rPr>
              <a:t>3339</a:t>
            </a:r>
            <a:endParaRPr lang="en-ZA" sz="1200" dirty="0">
              <a:latin typeface="Arial"/>
              <a:cs typeface="Arial"/>
            </a:endParaRPr>
          </a:p>
          <a:p>
            <a:pPr marL="276225">
              <a:lnSpc>
                <a:spcPct val="100000"/>
              </a:lnSpc>
            </a:pPr>
            <a:r>
              <a:rPr lang="en-ZA" sz="1200" b="1" dirty="0">
                <a:solidFill>
                  <a:schemeClr val="bg1"/>
                </a:solidFill>
                <a:latin typeface="Arial"/>
                <a:cs typeface="Arial"/>
              </a:rPr>
              <a:t>Email:</a:t>
            </a:r>
            <a:r>
              <a:rPr lang="en-ZA" sz="1200" b="1" spc="-5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ZA" sz="1200" b="1" spc="-5" dirty="0" err="1">
                <a:solidFill>
                  <a:schemeClr val="bg1"/>
                </a:solidFill>
                <a:latin typeface="Arial"/>
                <a:cs typeface="Arial"/>
              </a:rPr>
              <a:t>marketingcomms@aadexpo.co.za</a:t>
            </a:r>
            <a:endParaRPr lang="en-ZA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0804713-D57C-1244-A7A1-BC815075131F}"/>
              </a:ext>
            </a:extLst>
          </p:cNvPr>
          <p:cNvSpPr txBox="1"/>
          <p:nvPr/>
        </p:nvSpPr>
        <p:spPr>
          <a:xfrm>
            <a:off x="1717357" y="4437861"/>
            <a:ext cx="5375562" cy="671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8279">
              <a:lnSpc>
                <a:spcPct val="100000"/>
              </a:lnSpc>
              <a:spcBef>
                <a:spcPts val="350"/>
              </a:spcBef>
            </a:pPr>
            <a:r>
              <a:rPr lang="en-ZA" sz="1200" b="1" dirty="0">
                <a:solidFill>
                  <a:srgbClr val="FFFFFF"/>
                </a:solidFill>
                <a:latin typeface="Helvetica LT CondensedBlack" panose="02000A06050000020004" pitchFamily="2" charset="77"/>
                <a:cs typeface="Arial"/>
              </a:rPr>
              <a:t>FINANCE MANAGER</a:t>
            </a:r>
            <a:endParaRPr lang="en-ZA" sz="1200" dirty="0">
              <a:latin typeface="Helvetica LT CondensedBlack" panose="02000A06050000020004" pitchFamily="2" charset="77"/>
              <a:cs typeface="Arial"/>
            </a:endParaRPr>
          </a:p>
          <a:p>
            <a:pPr marL="246379" marR="239395" indent="145415">
              <a:lnSpc>
                <a:spcPct val="100000"/>
              </a:lnSpc>
              <a:spcBef>
                <a:spcPts val="185"/>
              </a:spcBef>
            </a:pPr>
            <a:r>
              <a:rPr lang="en-ZA" sz="1200" b="1" dirty="0">
                <a:solidFill>
                  <a:srgbClr val="FFFFFF"/>
                </a:solidFill>
                <a:latin typeface="Arial"/>
                <a:cs typeface="Arial"/>
              </a:rPr>
              <a:t>Portia </a:t>
            </a:r>
            <a:r>
              <a:rPr lang="en-ZA" sz="1200" b="1" spc="-5" dirty="0">
                <a:solidFill>
                  <a:srgbClr val="FFFFFF"/>
                </a:solidFill>
                <a:latin typeface="Arial"/>
                <a:cs typeface="Arial"/>
              </a:rPr>
              <a:t>Ngobeni </a:t>
            </a:r>
            <a:r>
              <a:rPr lang="en-ZA" sz="1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ZA" sz="1200" b="1" spc="-5" dirty="0">
                <a:solidFill>
                  <a:srgbClr val="FFFFFF"/>
                </a:solidFill>
                <a:latin typeface="Arial"/>
                <a:cs typeface="Arial"/>
              </a:rPr>
              <a:t>Cell:</a:t>
            </a:r>
            <a:r>
              <a:rPr lang="en-ZA" sz="1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ZA" sz="1200" b="1" dirty="0">
                <a:solidFill>
                  <a:srgbClr val="FFFFFF"/>
                </a:solidFill>
                <a:latin typeface="Arial"/>
                <a:cs typeface="Arial"/>
              </a:rPr>
              <a:t>+27</a:t>
            </a:r>
            <a:r>
              <a:rPr lang="en-ZA" sz="1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ZA" sz="1200" b="1" spc="-5" dirty="0">
                <a:solidFill>
                  <a:srgbClr val="FFFFFF"/>
                </a:solidFill>
                <a:latin typeface="Arial"/>
                <a:cs typeface="Arial"/>
              </a:rPr>
              <a:t>72</a:t>
            </a:r>
            <a:r>
              <a:rPr lang="en-ZA" sz="1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ZA" sz="1200" b="1" spc="-5" dirty="0">
                <a:solidFill>
                  <a:srgbClr val="FFFFFF"/>
                </a:solidFill>
                <a:latin typeface="Arial"/>
                <a:cs typeface="Arial"/>
              </a:rPr>
              <a:t>567</a:t>
            </a:r>
            <a:r>
              <a:rPr lang="en-ZA" sz="1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ZA" sz="1200" b="1" spc="-5" dirty="0">
                <a:solidFill>
                  <a:srgbClr val="FFFFFF"/>
                </a:solidFill>
                <a:latin typeface="Arial"/>
                <a:cs typeface="Arial"/>
              </a:rPr>
              <a:t>6095</a:t>
            </a:r>
            <a:endParaRPr lang="en-ZA"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n-ZA" sz="1200" b="1" dirty="0">
                <a:solidFill>
                  <a:schemeClr val="bg1"/>
                </a:solidFill>
                <a:latin typeface="Arial"/>
                <a:cs typeface="Arial"/>
              </a:rPr>
              <a:t>Email: </a:t>
            </a:r>
            <a:r>
              <a:rPr lang="en-ZA" sz="1200" b="1" dirty="0" err="1">
                <a:solidFill>
                  <a:schemeClr val="bg1"/>
                </a:solidFill>
                <a:latin typeface="Arial"/>
                <a:cs typeface="Arial"/>
              </a:rPr>
              <a:t>finance@aadexpo.co.za</a:t>
            </a:r>
            <a:endParaRPr lang="en-ZA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4" name="object 23">
            <a:extLst>
              <a:ext uri="{FF2B5EF4-FFF2-40B4-BE49-F238E27FC236}">
                <a16:creationId xmlns:a16="http://schemas.microsoft.com/office/drawing/2014/main" id="{A976ED65-BF8A-7C4A-9A80-3D384F565B82}"/>
              </a:ext>
            </a:extLst>
          </p:cNvPr>
          <p:cNvSpPr/>
          <p:nvPr/>
        </p:nvSpPr>
        <p:spPr>
          <a:xfrm>
            <a:off x="2611904" y="2333625"/>
            <a:ext cx="540385" cy="0"/>
          </a:xfrm>
          <a:custGeom>
            <a:avLst/>
            <a:gdLst/>
            <a:ahLst/>
            <a:cxnLst/>
            <a:rect l="l" t="t" r="r" b="b"/>
            <a:pathLst>
              <a:path w="540384">
                <a:moveTo>
                  <a:pt x="0" y="0"/>
                </a:moveTo>
                <a:lnTo>
                  <a:pt x="540004" y="0"/>
                </a:lnTo>
              </a:path>
            </a:pathLst>
          </a:custGeom>
          <a:ln w="179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8" name="Picture 57" descr="Logo&#10;&#10;Description automatically generated">
            <a:extLst>
              <a:ext uri="{FF2B5EF4-FFF2-40B4-BE49-F238E27FC236}">
                <a16:creationId xmlns:a16="http://schemas.microsoft.com/office/drawing/2014/main" id="{B13A9179-34BD-3D44-883F-17DC78EA2A2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867" y="157641"/>
            <a:ext cx="1121478" cy="1103114"/>
          </a:xfrm>
          <a:prstGeom prst="rect">
            <a:avLst/>
          </a:prstGeom>
        </p:spPr>
      </p:pic>
      <p:sp>
        <p:nvSpPr>
          <p:cNvPr id="59" name="object 23">
            <a:extLst>
              <a:ext uri="{FF2B5EF4-FFF2-40B4-BE49-F238E27FC236}">
                <a16:creationId xmlns:a16="http://schemas.microsoft.com/office/drawing/2014/main" id="{89E23AC0-5C19-034D-8C03-08FC112D644D}"/>
              </a:ext>
            </a:extLst>
          </p:cNvPr>
          <p:cNvSpPr/>
          <p:nvPr/>
        </p:nvSpPr>
        <p:spPr>
          <a:xfrm>
            <a:off x="2530657" y="3387981"/>
            <a:ext cx="540385" cy="0"/>
          </a:xfrm>
          <a:custGeom>
            <a:avLst/>
            <a:gdLst/>
            <a:ahLst/>
            <a:cxnLst/>
            <a:rect l="l" t="t" r="r" b="b"/>
            <a:pathLst>
              <a:path w="540384">
                <a:moveTo>
                  <a:pt x="0" y="0"/>
                </a:moveTo>
                <a:lnTo>
                  <a:pt x="540004" y="0"/>
                </a:lnTo>
              </a:path>
            </a:pathLst>
          </a:custGeom>
          <a:ln w="179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23">
            <a:extLst>
              <a:ext uri="{FF2B5EF4-FFF2-40B4-BE49-F238E27FC236}">
                <a16:creationId xmlns:a16="http://schemas.microsoft.com/office/drawing/2014/main" id="{57A4E6E0-27F9-7D43-AC63-6E1F576CABCF}"/>
              </a:ext>
            </a:extLst>
          </p:cNvPr>
          <p:cNvSpPr/>
          <p:nvPr/>
        </p:nvSpPr>
        <p:spPr>
          <a:xfrm>
            <a:off x="2497138" y="4312743"/>
            <a:ext cx="540385" cy="0"/>
          </a:xfrm>
          <a:custGeom>
            <a:avLst/>
            <a:gdLst/>
            <a:ahLst/>
            <a:cxnLst/>
            <a:rect l="l" t="t" r="r" b="b"/>
            <a:pathLst>
              <a:path w="540384">
                <a:moveTo>
                  <a:pt x="0" y="0"/>
                </a:moveTo>
                <a:lnTo>
                  <a:pt x="540004" y="0"/>
                </a:lnTo>
              </a:path>
            </a:pathLst>
          </a:custGeom>
          <a:ln w="179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175602" y="7246003"/>
            <a:ext cx="495046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000" b="1" spc="-135" dirty="0">
                <a:solidFill>
                  <a:srgbClr val="A7A9AC"/>
                </a:solidFill>
                <a:latin typeface="Arial"/>
                <a:cs typeface="Arial"/>
              </a:rPr>
              <a:t>ALL</a:t>
            </a:r>
            <a:r>
              <a:rPr sz="1000" b="1" spc="-20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000" b="1" spc="-120" dirty="0">
                <a:solidFill>
                  <a:srgbClr val="A7A9AC"/>
                </a:solidFill>
                <a:latin typeface="Arial"/>
                <a:cs typeface="Arial"/>
              </a:rPr>
              <a:t>PATHS</a:t>
            </a:r>
            <a:r>
              <a:rPr sz="1000" b="1" spc="-20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000" b="1" spc="-135" dirty="0">
                <a:solidFill>
                  <a:srgbClr val="A7A9AC"/>
                </a:solidFill>
                <a:latin typeface="Arial"/>
                <a:cs typeface="Arial"/>
              </a:rPr>
              <a:t>LEAD</a:t>
            </a:r>
            <a:r>
              <a:rPr sz="1000" b="1" spc="-20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000" b="1" spc="-135" dirty="0">
                <a:solidFill>
                  <a:srgbClr val="A7A9AC"/>
                </a:solidFill>
                <a:latin typeface="Arial"/>
                <a:cs typeface="Arial"/>
              </a:rPr>
              <a:t>TO</a:t>
            </a:r>
            <a:r>
              <a:rPr sz="1000" b="1" spc="-20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000" b="1" spc="-120" dirty="0">
                <a:solidFill>
                  <a:srgbClr val="A7A9AC"/>
                </a:solidFill>
                <a:latin typeface="Arial"/>
                <a:cs typeface="Arial"/>
              </a:rPr>
              <a:t>THE</a:t>
            </a:r>
            <a:r>
              <a:rPr sz="1000" b="1" spc="-20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000" b="1" spc="-105" dirty="0">
                <a:solidFill>
                  <a:srgbClr val="A7A9AC"/>
                </a:solidFill>
                <a:latin typeface="Arial"/>
                <a:cs typeface="Arial"/>
              </a:rPr>
              <a:t>AFRICA</a:t>
            </a:r>
            <a:r>
              <a:rPr sz="1000" b="1" spc="-20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000" b="1" spc="-135" dirty="0">
                <a:solidFill>
                  <a:srgbClr val="A7A9AC"/>
                </a:solidFill>
                <a:latin typeface="Arial"/>
                <a:cs typeface="Arial"/>
              </a:rPr>
              <a:t>AEROSPACE</a:t>
            </a:r>
            <a:r>
              <a:rPr sz="1000" b="1" spc="-20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000" b="1" spc="-135" dirty="0">
                <a:solidFill>
                  <a:srgbClr val="A7A9AC"/>
                </a:solidFill>
                <a:latin typeface="Arial"/>
                <a:cs typeface="Arial"/>
              </a:rPr>
              <a:t>AND</a:t>
            </a:r>
            <a:r>
              <a:rPr sz="1000" b="1" spc="-20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000" b="1" spc="-130" dirty="0">
                <a:solidFill>
                  <a:srgbClr val="A7A9AC"/>
                </a:solidFill>
                <a:latin typeface="Arial"/>
                <a:cs typeface="Arial"/>
              </a:rPr>
              <a:t>DEFENCE</a:t>
            </a:r>
            <a:r>
              <a:rPr sz="1000" b="1" spc="-20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000" b="1" spc="-90" dirty="0">
                <a:solidFill>
                  <a:srgbClr val="A7A9AC"/>
                </a:solidFill>
                <a:latin typeface="Arial"/>
                <a:cs typeface="Arial"/>
              </a:rPr>
              <a:t>EXPO.</a:t>
            </a:r>
            <a:r>
              <a:rPr sz="1000" b="1" spc="-20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000" b="1" spc="-105" dirty="0">
                <a:solidFill>
                  <a:srgbClr val="A7A9AC"/>
                </a:solidFill>
                <a:latin typeface="Arial"/>
                <a:cs typeface="Arial"/>
              </a:rPr>
              <a:t>AFRICA</a:t>
            </a:r>
            <a:r>
              <a:rPr sz="1000" b="1" spc="-20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000" b="1" spc="-90" dirty="0">
                <a:solidFill>
                  <a:srgbClr val="A7A9AC"/>
                </a:solidFill>
                <a:latin typeface="Arial"/>
                <a:cs typeface="Arial"/>
              </a:rPr>
              <a:t>AWAITS!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730504" y="11360"/>
            <a:ext cx="1924796" cy="7571670"/>
          </a:xfrm>
          <a:custGeom>
            <a:avLst/>
            <a:gdLst/>
            <a:ahLst/>
            <a:cxnLst/>
            <a:rect l="l" t="t" r="r" b="b"/>
            <a:pathLst>
              <a:path w="6156325" h="7560309">
                <a:moveTo>
                  <a:pt x="6155994" y="0"/>
                </a:moveTo>
                <a:lnTo>
                  <a:pt x="0" y="0"/>
                </a:lnTo>
                <a:lnTo>
                  <a:pt x="0" y="7559992"/>
                </a:lnTo>
                <a:lnTo>
                  <a:pt x="6155994" y="7559992"/>
                </a:lnTo>
                <a:lnTo>
                  <a:pt x="6155994" y="0"/>
                </a:lnTo>
                <a:close/>
              </a:path>
            </a:pathLst>
          </a:custGeom>
          <a:solidFill>
            <a:srgbClr val="051E3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13" name="object 13"/>
          <p:cNvGrpSpPr/>
          <p:nvPr/>
        </p:nvGrpSpPr>
        <p:grpSpPr>
          <a:xfrm>
            <a:off x="9429750" y="0"/>
            <a:ext cx="469900" cy="897255"/>
            <a:chOff x="9662133" y="0"/>
            <a:chExt cx="469900" cy="897255"/>
          </a:xfrm>
        </p:grpSpPr>
        <p:sp>
          <p:nvSpPr>
            <p:cNvPr id="14" name="object 14"/>
            <p:cNvSpPr/>
            <p:nvPr/>
          </p:nvSpPr>
          <p:spPr>
            <a:xfrm>
              <a:off x="9671131" y="0"/>
              <a:ext cx="452120" cy="318135"/>
            </a:xfrm>
            <a:custGeom>
              <a:avLst/>
              <a:gdLst/>
              <a:ahLst/>
              <a:cxnLst/>
              <a:rect l="l" t="t" r="r" b="b"/>
              <a:pathLst>
                <a:path w="452120" h="318135">
                  <a:moveTo>
                    <a:pt x="0" y="0"/>
                  </a:moveTo>
                  <a:lnTo>
                    <a:pt x="0" y="92133"/>
                  </a:lnTo>
                  <a:lnTo>
                    <a:pt x="4587" y="137642"/>
                  </a:lnTo>
                  <a:lnTo>
                    <a:pt x="17746" y="180031"/>
                  </a:lnTo>
                  <a:lnTo>
                    <a:pt x="38567" y="218389"/>
                  </a:lnTo>
                  <a:lnTo>
                    <a:pt x="66143" y="251810"/>
                  </a:lnTo>
                  <a:lnTo>
                    <a:pt x="99565" y="279385"/>
                  </a:lnTo>
                  <a:lnTo>
                    <a:pt x="137926" y="300205"/>
                  </a:lnTo>
                  <a:lnTo>
                    <a:pt x="180317" y="313364"/>
                  </a:lnTo>
                  <a:lnTo>
                    <a:pt x="225831" y="317951"/>
                  </a:lnTo>
                  <a:lnTo>
                    <a:pt x="271341" y="313364"/>
                  </a:lnTo>
                  <a:lnTo>
                    <a:pt x="313729" y="300205"/>
                  </a:lnTo>
                  <a:lnTo>
                    <a:pt x="352087" y="279385"/>
                  </a:lnTo>
                  <a:lnTo>
                    <a:pt x="385508" y="251810"/>
                  </a:lnTo>
                  <a:lnTo>
                    <a:pt x="413083" y="218389"/>
                  </a:lnTo>
                  <a:lnTo>
                    <a:pt x="433903" y="180031"/>
                  </a:lnTo>
                  <a:lnTo>
                    <a:pt x="447062" y="137642"/>
                  </a:lnTo>
                  <a:lnTo>
                    <a:pt x="451650" y="92133"/>
                  </a:lnTo>
                  <a:lnTo>
                    <a:pt x="451650" y="0"/>
                  </a:lnTo>
                </a:path>
              </a:pathLst>
            </a:custGeom>
            <a:ln w="179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896956" y="326955"/>
              <a:ext cx="0" cy="443230"/>
            </a:xfrm>
            <a:custGeom>
              <a:avLst/>
              <a:gdLst/>
              <a:ahLst/>
              <a:cxnLst/>
              <a:rect l="l" t="t" r="r" b="b"/>
              <a:pathLst>
                <a:path h="443230">
                  <a:moveTo>
                    <a:pt x="0" y="0"/>
                  </a:moveTo>
                  <a:lnTo>
                    <a:pt x="0" y="442772"/>
                  </a:lnTo>
                </a:path>
              </a:pathLst>
            </a:custGeom>
            <a:ln w="179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37797" y="769725"/>
              <a:ext cx="118325" cy="118325"/>
            </a:xfrm>
            <a:prstGeom prst="rect">
              <a:avLst/>
            </a:prstGeom>
          </p:spPr>
        </p:pic>
      </p:grpSp>
      <p:sp>
        <p:nvSpPr>
          <p:cNvPr id="27" name="object 27"/>
          <p:cNvSpPr/>
          <p:nvPr/>
        </p:nvSpPr>
        <p:spPr>
          <a:xfrm>
            <a:off x="8730504" y="-8819"/>
            <a:ext cx="12700" cy="7560309"/>
          </a:xfrm>
          <a:custGeom>
            <a:avLst/>
            <a:gdLst/>
            <a:ahLst/>
            <a:cxnLst/>
            <a:rect l="l" t="t" r="r" b="b"/>
            <a:pathLst>
              <a:path w="12700" h="7560309">
                <a:moveTo>
                  <a:pt x="0" y="7560005"/>
                </a:moveTo>
                <a:lnTo>
                  <a:pt x="12700" y="7560005"/>
                </a:lnTo>
                <a:lnTo>
                  <a:pt x="12700" y="0"/>
                </a:lnTo>
                <a:lnTo>
                  <a:pt x="0" y="0"/>
                </a:lnTo>
                <a:lnTo>
                  <a:pt x="0" y="7560005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4">
            <a:extLst>
              <a:ext uri="{FF2B5EF4-FFF2-40B4-BE49-F238E27FC236}">
                <a16:creationId xmlns:a16="http://schemas.microsoft.com/office/drawing/2014/main" id="{3CEE5571-4815-4F48-A1AD-54E8BDC1A03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2435" y="888050"/>
            <a:ext cx="5605811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</a:t>
            </a:r>
          </a:p>
        </p:txBody>
      </p:sp>
      <p:sp>
        <p:nvSpPr>
          <p:cNvPr id="32" name="object 8">
            <a:extLst>
              <a:ext uri="{FF2B5EF4-FFF2-40B4-BE49-F238E27FC236}">
                <a16:creationId xmlns:a16="http://schemas.microsoft.com/office/drawing/2014/main" id="{E40ABD16-B528-8246-8A22-42B68D901970}"/>
              </a:ext>
            </a:extLst>
          </p:cNvPr>
          <p:cNvSpPr/>
          <p:nvPr/>
        </p:nvSpPr>
        <p:spPr>
          <a:xfrm>
            <a:off x="580234" y="1134664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0"/>
                </a:moveTo>
                <a:lnTo>
                  <a:pt x="0" y="203149"/>
                </a:lnTo>
              </a:path>
            </a:pathLst>
          </a:custGeom>
          <a:ln w="27000">
            <a:solidFill>
              <a:srgbClr val="C724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9">
            <a:extLst>
              <a:ext uri="{FF2B5EF4-FFF2-40B4-BE49-F238E27FC236}">
                <a16:creationId xmlns:a16="http://schemas.microsoft.com/office/drawing/2014/main" id="{CB62C466-4293-5441-9E1D-4665C85A8F55}"/>
              </a:ext>
            </a:extLst>
          </p:cNvPr>
          <p:cNvSpPr/>
          <p:nvPr/>
        </p:nvSpPr>
        <p:spPr>
          <a:xfrm>
            <a:off x="504635" y="1282639"/>
            <a:ext cx="739775" cy="0"/>
          </a:xfrm>
          <a:custGeom>
            <a:avLst/>
            <a:gdLst/>
            <a:ahLst/>
            <a:cxnLst/>
            <a:rect l="l" t="t" r="r" b="b"/>
            <a:pathLst>
              <a:path w="739775">
                <a:moveTo>
                  <a:pt x="739571" y="0"/>
                </a:moveTo>
                <a:lnTo>
                  <a:pt x="0" y="0"/>
                </a:lnTo>
              </a:path>
            </a:pathLst>
          </a:custGeom>
          <a:ln w="27000">
            <a:solidFill>
              <a:srgbClr val="C724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AB9F4670-F6CE-994C-97AD-6149ACF47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201" y="202639"/>
            <a:ext cx="1121478" cy="11031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0DBB12-002C-AA42-AF2E-438EB130E0D1}"/>
              </a:ext>
            </a:extLst>
          </p:cNvPr>
          <p:cNvSpPr txBox="1"/>
          <p:nvPr/>
        </p:nvSpPr>
        <p:spPr>
          <a:xfrm>
            <a:off x="356566" y="1777840"/>
            <a:ext cx="8597608" cy="372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ZA" sz="2000" b="1" dirty="0">
                <a:solidFill>
                  <a:schemeClr val="tx2">
                    <a:lumMod val="50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TO PROVIDE AN OVERVIEW ON AAD 2022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ZA" sz="2800" dirty="0">
              <a:solidFill>
                <a:schemeClr val="tx2">
                  <a:lumMod val="50000"/>
                </a:schemeClr>
              </a:solidFill>
              <a:latin typeface="Helvetica" pitchFamily="2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>
                  <a:lumMod val="50000"/>
                </a:schemeClr>
              </a:solidFill>
              <a:latin typeface="Helvetica" pitchFamily="2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ZA" sz="2800" dirty="0">
              <a:solidFill>
                <a:schemeClr val="tx2">
                  <a:lumMod val="50000"/>
                </a:schemeClr>
              </a:solidFill>
              <a:latin typeface="Helvetica" pitchFamily="2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>
                  <a:lumMod val="50000"/>
                </a:schemeClr>
              </a:solidFill>
              <a:latin typeface="Helvetica" pitchFamily="2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ZA" sz="2800" dirty="0">
              <a:solidFill>
                <a:schemeClr val="tx2">
                  <a:lumMod val="50000"/>
                </a:schemeClr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pic>
        <p:nvPicPr>
          <p:cNvPr id="19" name="Picture 18" descr="A picture containing web, device&#10;&#10;Description automatically generated">
            <a:extLst>
              <a:ext uri="{FF2B5EF4-FFF2-40B4-BE49-F238E27FC236}">
                <a16:creationId xmlns:a16="http://schemas.microsoft.com/office/drawing/2014/main" id="{23FAFD23-28E2-6F4F-8958-D00C9D4CB7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654" y="4327088"/>
            <a:ext cx="2440426" cy="2516540"/>
          </a:xfrm>
          <a:prstGeom prst="rect">
            <a:avLst/>
          </a:prstGeom>
        </p:spPr>
      </p:pic>
      <p:sp>
        <p:nvSpPr>
          <p:cNvPr id="20" name="object 27">
            <a:extLst>
              <a:ext uri="{FF2B5EF4-FFF2-40B4-BE49-F238E27FC236}">
                <a16:creationId xmlns:a16="http://schemas.microsoft.com/office/drawing/2014/main" id="{E016CABB-B1CD-BC47-9FF8-E346B5431D81}"/>
              </a:ext>
            </a:extLst>
          </p:cNvPr>
          <p:cNvSpPr/>
          <p:nvPr/>
        </p:nvSpPr>
        <p:spPr>
          <a:xfrm>
            <a:off x="9414163" y="7112681"/>
            <a:ext cx="903605" cy="201295"/>
          </a:xfrm>
          <a:custGeom>
            <a:avLst/>
            <a:gdLst/>
            <a:ahLst/>
            <a:cxnLst/>
            <a:rect l="l" t="t" r="r" b="b"/>
            <a:pathLst>
              <a:path w="903604" h="201294">
                <a:moveTo>
                  <a:pt x="315785" y="124333"/>
                </a:moveTo>
                <a:lnTo>
                  <a:pt x="278765" y="124333"/>
                </a:lnTo>
                <a:lnTo>
                  <a:pt x="278765" y="95059"/>
                </a:lnTo>
                <a:lnTo>
                  <a:pt x="265264" y="95059"/>
                </a:lnTo>
                <a:lnTo>
                  <a:pt x="265264" y="71843"/>
                </a:lnTo>
                <a:lnTo>
                  <a:pt x="256349" y="71843"/>
                </a:lnTo>
                <a:lnTo>
                  <a:pt x="256349" y="18249"/>
                </a:lnTo>
                <a:lnTo>
                  <a:pt x="247154" y="18249"/>
                </a:lnTo>
                <a:lnTo>
                  <a:pt x="247154" y="71843"/>
                </a:lnTo>
                <a:lnTo>
                  <a:pt x="238252" y="71843"/>
                </a:lnTo>
                <a:lnTo>
                  <a:pt x="238252" y="95059"/>
                </a:lnTo>
                <a:lnTo>
                  <a:pt x="224739" y="95059"/>
                </a:lnTo>
                <a:lnTo>
                  <a:pt x="224739" y="124333"/>
                </a:lnTo>
                <a:lnTo>
                  <a:pt x="202755" y="124333"/>
                </a:lnTo>
                <a:lnTo>
                  <a:pt x="202755" y="68364"/>
                </a:lnTo>
                <a:lnTo>
                  <a:pt x="186804" y="68364"/>
                </a:lnTo>
                <a:lnTo>
                  <a:pt x="186804" y="51333"/>
                </a:lnTo>
                <a:lnTo>
                  <a:pt x="158115" y="51333"/>
                </a:lnTo>
                <a:lnTo>
                  <a:pt x="158115" y="0"/>
                </a:lnTo>
                <a:lnTo>
                  <a:pt x="143332" y="0"/>
                </a:lnTo>
                <a:lnTo>
                  <a:pt x="143332" y="51333"/>
                </a:lnTo>
                <a:lnTo>
                  <a:pt x="138252" y="51333"/>
                </a:lnTo>
                <a:lnTo>
                  <a:pt x="138252" y="68364"/>
                </a:lnTo>
                <a:lnTo>
                  <a:pt x="93459" y="68364"/>
                </a:lnTo>
                <a:lnTo>
                  <a:pt x="93459" y="124333"/>
                </a:lnTo>
                <a:lnTo>
                  <a:pt x="59055" y="124333"/>
                </a:lnTo>
                <a:lnTo>
                  <a:pt x="59055" y="99453"/>
                </a:lnTo>
                <a:lnTo>
                  <a:pt x="61595" y="99453"/>
                </a:lnTo>
                <a:lnTo>
                  <a:pt x="68910" y="84823"/>
                </a:lnTo>
                <a:lnTo>
                  <a:pt x="9677" y="84823"/>
                </a:lnTo>
                <a:lnTo>
                  <a:pt x="16992" y="99453"/>
                </a:lnTo>
                <a:lnTo>
                  <a:pt x="19532" y="99453"/>
                </a:lnTo>
                <a:lnTo>
                  <a:pt x="19532" y="124333"/>
                </a:lnTo>
                <a:lnTo>
                  <a:pt x="0" y="124333"/>
                </a:lnTo>
                <a:lnTo>
                  <a:pt x="22542" y="189725"/>
                </a:lnTo>
                <a:lnTo>
                  <a:pt x="25260" y="190004"/>
                </a:lnTo>
                <a:lnTo>
                  <a:pt x="59385" y="198640"/>
                </a:lnTo>
                <a:lnTo>
                  <a:pt x="82931" y="201231"/>
                </a:lnTo>
                <a:lnTo>
                  <a:pt x="106895" y="197485"/>
                </a:lnTo>
                <a:lnTo>
                  <a:pt x="142240" y="187159"/>
                </a:lnTo>
                <a:lnTo>
                  <a:pt x="186740" y="180187"/>
                </a:lnTo>
                <a:lnTo>
                  <a:pt x="228777" y="181991"/>
                </a:lnTo>
                <a:lnTo>
                  <a:pt x="260057" y="187096"/>
                </a:lnTo>
                <a:lnTo>
                  <a:pt x="272326" y="190004"/>
                </a:lnTo>
                <a:lnTo>
                  <a:pt x="315785" y="124333"/>
                </a:lnTo>
                <a:close/>
              </a:path>
              <a:path w="903604" h="201294">
                <a:moveTo>
                  <a:pt x="902246" y="127762"/>
                </a:moveTo>
                <a:lnTo>
                  <a:pt x="899388" y="113347"/>
                </a:lnTo>
                <a:lnTo>
                  <a:pt x="891590" y="101523"/>
                </a:lnTo>
                <a:lnTo>
                  <a:pt x="879957" y="93522"/>
                </a:lnTo>
                <a:lnTo>
                  <a:pt x="865632" y="90589"/>
                </a:lnTo>
                <a:lnTo>
                  <a:pt x="854735" y="90589"/>
                </a:lnTo>
                <a:lnTo>
                  <a:pt x="854735" y="155155"/>
                </a:lnTo>
                <a:lnTo>
                  <a:pt x="854735" y="172466"/>
                </a:lnTo>
                <a:lnTo>
                  <a:pt x="847725" y="179476"/>
                </a:lnTo>
                <a:lnTo>
                  <a:pt x="830414" y="179476"/>
                </a:lnTo>
                <a:lnTo>
                  <a:pt x="823404" y="172466"/>
                </a:lnTo>
                <a:lnTo>
                  <a:pt x="823404" y="155155"/>
                </a:lnTo>
                <a:lnTo>
                  <a:pt x="830414" y="148145"/>
                </a:lnTo>
                <a:lnTo>
                  <a:pt x="847725" y="148145"/>
                </a:lnTo>
                <a:lnTo>
                  <a:pt x="854735" y="155155"/>
                </a:lnTo>
                <a:lnTo>
                  <a:pt x="854735" y="90589"/>
                </a:lnTo>
                <a:lnTo>
                  <a:pt x="801738" y="90589"/>
                </a:lnTo>
                <a:lnTo>
                  <a:pt x="801738" y="155155"/>
                </a:lnTo>
                <a:lnTo>
                  <a:pt x="801738" y="172466"/>
                </a:lnTo>
                <a:lnTo>
                  <a:pt x="794727" y="179476"/>
                </a:lnTo>
                <a:lnTo>
                  <a:pt x="777417" y="179476"/>
                </a:lnTo>
                <a:lnTo>
                  <a:pt x="770407" y="172466"/>
                </a:lnTo>
                <a:lnTo>
                  <a:pt x="770407" y="155155"/>
                </a:lnTo>
                <a:lnTo>
                  <a:pt x="777417" y="148145"/>
                </a:lnTo>
                <a:lnTo>
                  <a:pt x="794727" y="148145"/>
                </a:lnTo>
                <a:lnTo>
                  <a:pt x="801738" y="155155"/>
                </a:lnTo>
                <a:lnTo>
                  <a:pt x="801738" y="90589"/>
                </a:lnTo>
                <a:lnTo>
                  <a:pt x="748753" y="90589"/>
                </a:lnTo>
                <a:lnTo>
                  <a:pt x="748753" y="155155"/>
                </a:lnTo>
                <a:lnTo>
                  <a:pt x="748753" y="172466"/>
                </a:lnTo>
                <a:lnTo>
                  <a:pt x="741730" y="179476"/>
                </a:lnTo>
                <a:lnTo>
                  <a:pt x="724433" y="179476"/>
                </a:lnTo>
                <a:lnTo>
                  <a:pt x="717423" y="172466"/>
                </a:lnTo>
                <a:lnTo>
                  <a:pt x="717423" y="155155"/>
                </a:lnTo>
                <a:lnTo>
                  <a:pt x="724433" y="148145"/>
                </a:lnTo>
                <a:lnTo>
                  <a:pt x="741730" y="148145"/>
                </a:lnTo>
                <a:lnTo>
                  <a:pt x="748753" y="155155"/>
                </a:lnTo>
                <a:lnTo>
                  <a:pt x="748753" y="90589"/>
                </a:lnTo>
                <a:lnTo>
                  <a:pt x="695756" y="90589"/>
                </a:lnTo>
                <a:lnTo>
                  <a:pt x="695756" y="155155"/>
                </a:lnTo>
                <a:lnTo>
                  <a:pt x="695756" y="172466"/>
                </a:lnTo>
                <a:lnTo>
                  <a:pt x="688733" y="179476"/>
                </a:lnTo>
                <a:lnTo>
                  <a:pt x="671436" y="179476"/>
                </a:lnTo>
                <a:lnTo>
                  <a:pt x="664425" y="172466"/>
                </a:lnTo>
                <a:lnTo>
                  <a:pt x="664425" y="155155"/>
                </a:lnTo>
                <a:lnTo>
                  <a:pt x="671436" y="148145"/>
                </a:lnTo>
                <a:lnTo>
                  <a:pt x="688733" y="148145"/>
                </a:lnTo>
                <a:lnTo>
                  <a:pt x="695756" y="155155"/>
                </a:lnTo>
                <a:lnTo>
                  <a:pt x="695756" y="90589"/>
                </a:lnTo>
                <a:lnTo>
                  <a:pt x="654291" y="90589"/>
                </a:lnTo>
                <a:lnTo>
                  <a:pt x="639864" y="93522"/>
                </a:lnTo>
                <a:lnTo>
                  <a:pt x="628015" y="101523"/>
                </a:lnTo>
                <a:lnTo>
                  <a:pt x="619988" y="113347"/>
                </a:lnTo>
                <a:lnTo>
                  <a:pt x="617042" y="127762"/>
                </a:lnTo>
                <a:lnTo>
                  <a:pt x="617042" y="128079"/>
                </a:lnTo>
                <a:lnTo>
                  <a:pt x="619417" y="141058"/>
                </a:lnTo>
                <a:lnTo>
                  <a:pt x="625957" y="151968"/>
                </a:lnTo>
                <a:lnTo>
                  <a:pt x="635736" y="159981"/>
                </a:lnTo>
                <a:lnTo>
                  <a:pt x="647877" y="164274"/>
                </a:lnTo>
                <a:lnTo>
                  <a:pt x="647877" y="170230"/>
                </a:lnTo>
                <a:lnTo>
                  <a:pt x="679272" y="195618"/>
                </a:lnTo>
                <a:lnTo>
                  <a:pt x="840663" y="195618"/>
                </a:lnTo>
                <a:lnTo>
                  <a:pt x="871410" y="170230"/>
                </a:lnTo>
                <a:lnTo>
                  <a:pt x="871410" y="164274"/>
                </a:lnTo>
                <a:lnTo>
                  <a:pt x="883539" y="159981"/>
                </a:lnTo>
                <a:lnTo>
                  <a:pt x="893330" y="151968"/>
                </a:lnTo>
                <a:lnTo>
                  <a:pt x="895629" y="148145"/>
                </a:lnTo>
                <a:lnTo>
                  <a:pt x="899871" y="141058"/>
                </a:lnTo>
                <a:lnTo>
                  <a:pt x="902246" y="128079"/>
                </a:lnTo>
                <a:lnTo>
                  <a:pt x="902246" y="127762"/>
                </a:lnTo>
                <a:close/>
              </a:path>
              <a:path w="903604" h="201294">
                <a:moveTo>
                  <a:pt x="903198" y="51079"/>
                </a:moveTo>
                <a:lnTo>
                  <a:pt x="765771" y="51079"/>
                </a:lnTo>
                <a:lnTo>
                  <a:pt x="761365" y="47015"/>
                </a:lnTo>
                <a:lnTo>
                  <a:pt x="755789" y="44145"/>
                </a:lnTo>
                <a:lnTo>
                  <a:pt x="749033" y="42989"/>
                </a:lnTo>
                <a:lnTo>
                  <a:pt x="749033" y="35534"/>
                </a:lnTo>
                <a:lnTo>
                  <a:pt x="749363" y="35483"/>
                </a:lnTo>
                <a:lnTo>
                  <a:pt x="749096" y="26377"/>
                </a:lnTo>
                <a:lnTo>
                  <a:pt x="742061" y="19291"/>
                </a:lnTo>
                <a:lnTo>
                  <a:pt x="665213" y="19291"/>
                </a:lnTo>
                <a:lnTo>
                  <a:pt x="665213" y="46266"/>
                </a:lnTo>
                <a:lnTo>
                  <a:pt x="658050" y="51346"/>
                </a:lnTo>
                <a:lnTo>
                  <a:pt x="652640" y="58089"/>
                </a:lnTo>
                <a:lnTo>
                  <a:pt x="649224" y="66154"/>
                </a:lnTo>
                <a:lnTo>
                  <a:pt x="648119" y="75539"/>
                </a:lnTo>
                <a:lnTo>
                  <a:pt x="654291" y="75171"/>
                </a:lnTo>
                <a:lnTo>
                  <a:pt x="776338" y="75171"/>
                </a:lnTo>
                <a:lnTo>
                  <a:pt x="776338" y="72174"/>
                </a:lnTo>
                <a:lnTo>
                  <a:pt x="775931" y="69265"/>
                </a:lnTo>
                <a:lnTo>
                  <a:pt x="775169" y="66497"/>
                </a:lnTo>
                <a:lnTo>
                  <a:pt x="903198" y="66497"/>
                </a:lnTo>
                <a:lnTo>
                  <a:pt x="903198" y="510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object 28">
            <a:extLst>
              <a:ext uri="{FF2B5EF4-FFF2-40B4-BE49-F238E27FC236}">
                <a16:creationId xmlns:a16="http://schemas.microsoft.com/office/drawing/2014/main" id="{20CCCBC3-A472-2E42-95B0-20F0A485BA17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832546" y="7104622"/>
            <a:ext cx="218312" cy="21832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68F0531-9778-5A41-A4A5-9864D1F4AD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66315" y="5203778"/>
            <a:ext cx="809387" cy="9476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FD71985-5B7E-244F-95C5-3640C45A8C1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8483" y="2556429"/>
            <a:ext cx="6314721" cy="364960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E0BE48E-FBED-4847-BDCA-243C34D7A67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450" y="2443941"/>
            <a:ext cx="2252737" cy="376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65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9037403" y="2590331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500"/>
                </a:lnTo>
              </a:path>
            </a:pathLst>
          </a:custGeom>
          <a:ln w="900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037403" y="2943972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500"/>
                </a:lnTo>
              </a:path>
            </a:pathLst>
          </a:custGeom>
          <a:ln w="900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037403" y="3297612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500"/>
                </a:lnTo>
              </a:path>
            </a:pathLst>
          </a:custGeom>
          <a:ln w="900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037403" y="4358970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500"/>
                </a:lnTo>
              </a:path>
            </a:pathLst>
          </a:custGeom>
          <a:ln w="900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037403" y="4009154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500"/>
                </a:lnTo>
              </a:path>
            </a:pathLst>
          </a:custGeom>
          <a:ln w="900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037403" y="3651250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500"/>
                </a:lnTo>
              </a:path>
            </a:pathLst>
          </a:custGeom>
          <a:ln w="900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9037403" y="4715200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500"/>
                </a:lnTo>
              </a:path>
            </a:pathLst>
          </a:custGeom>
          <a:ln w="900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9037403" y="5774736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500"/>
                </a:lnTo>
              </a:path>
            </a:pathLst>
          </a:custGeom>
          <a:ln w="900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5" name="Picture 34" descr="Logo&#10;&#10;Description automatically generated">
            <a:extLst>
              <a:ext uri="{FF2B5EF4-FFF2-40B4-BE49-F238E27FC236}">
                <a16:creationId xmlns:a16="http://schemas.microsoft.com/office/drawing/2014/main" id="{A7D9BDFA-CA2E-104A-AF62-8B0C6A3D03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450" y="2576242"/>
            <a:ext cx="1999760" cy="196701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4530923" y="0"/>
            <a:ext cx="6156325" cy="7560049"/>
          </a:xfrm>
          <a:custGeom>
            <a:avLst/>
            <a:gdLst/>
            <a:ahLst/>
            <a:cxnLst/>
            <a:rect l="l" t="t" r="r" b="b"/>
            <a:pathLst>
              <a:path w="6156325" h="7560309">
                <a:moveTo>
                  <a:pt x="6155994" y="0"/>
                </a:moveTo>
                <a:lnTo>
                  <a:pt x="0" y="0"/>
                </a:lnTo>
                <a:lnTo>
                  <a:pt x="0" y="7559992"/>
                </a:lnTo>
                <a:lnTo>
                  <a:pt x="6155994" y="7559992"/>
                </a:lnTo>
                <a:lnTo>
                  <a:pt x="6155994" y="0"/>
                </a:lnTo>
                <a:close/>
              </a:path>
            </a:pathLst>
          </a:custGeom>
          <a:solidFill>
            <a:srgbClr val="051E3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0CDD9F9-80AD-E44F-AB33-F2B161FDD623}"/>
              </a:ext>
            </a:extLst>
          </p:cNvPr>
          <p:cNvSpPr txBox="1"/>
          <p:nvPr/>
        </p:nvSpPr>
        <p:spPr>
          <a:xfrm>
            <a:off x="5496409" y="917692"/>
            <a:ext cx="2078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SCOPE</a:t>
            </a:r>
          </a:p>
        </p:txBody>
      </p:sp>
      <p:sp>
        <p:nvSpPr>
          <p:cNvPr id="27" name="object 17">
            <a:extLst>
              <a:ext uri="{FF2B5EF4-FFF2-40B4-BE49-F238E27FC236}">
                <a16:creationId xmlns:a16="http://schemas.microsoft.com/office/drawing/2014/main" id="{5E80A9F2-9A80-164F-B440-453F31E9683C}"/>
              </a:ext>
            </a:extLst>
          </p:cNvPr>
          <p:cNvSpPr/>
          <p:nvPr/>
        </p:nvSpPr>
        <p:spPr>
          <a:xfrm>
            <a:off x="4530923" y="15475"/>
            <a:ext cx="5027295" cy="1592580"/>
          </a:xfrm>
          <a:custGeom>
            <a:avLst/>
            <a:gdLst/>
            <a:ahLst/>
            <a:cxnLst/>
            <a:rect l="l" t="t" r="r" b="b"/>
            <a:pathLst>
              <a:path w="5027295" h="1592580">
                <a:moveTo>
                  <a:pt x="5026952" y="940816"/>
                </a:moveTo>
                <a:lnTo>
                  <a:pt x="5026914" y="893838"/>
                </a:lnTo>
                <a:lnTo>
                  <a:pt x="5023574" y="847280"/>
                </a:lnTo>
                <a:lnTo>
                  <a:pt x="5017071" y="800925"/>
                </a:lnTo>
                <a:lnTo>
                  <a:pt x="5007394" y="755078"/>
                </a:lnTo>
                <a:lnTo>
                  <a:pt x="4994503" y="709993"/>
                </a:lnTo>
                <a:lnTo>
                  <a:pt x="4978387" y="665949"/>
                </a:lnTo>
                <a:lnTo>
                  <a:pt x="4959261" y="623176"/>
                </a:lnTo>
                <a:lnTo>
                  <a:pt x="4937226" y="581850"/>
                </a:lnTo>
                <a:lnTo>
                  <a:pt x="4912423" y="542150"/>
                </a:lnTo>
                <a:lnTo>
                  <a:pt x="4884966" y="504266"/>
                </a:lnTo>
                <a:lnTo>
                  <a:pt x="4854981" y="468376"/>
                </a:lnTo>
                <a:lnTo>
                  <a:pt x="4822507" y="434733"/>
                </a:lnTo>
                <a:lnTo>
                  <a:pt x="4787785" y="403390"/>
                </a:lnTo>
                <a:lnTo>
                  <a:pt x="4750981" y="374472"/>
                </a:lnTo>
                <a:lnTo>
                  <a:pt x="4712259" y="348132"/>
                </a:lnTo>
                <a:lnTo>
                  <a:pt x="4671771" y="324472"/>
                </a:lnTo>
                <a:lnTo>
                  <a:pt x="4629734" y="303631"/>
                </a:lnTo>
                <a:lnTo>
                  <a:pt x="4586249" y="285864"/>
                </a:lnTo>
                <a:lnTo>
                  <a:pt x="4541609" y="271195"/>
                </a:lnTo>
                <a:lnTo>
                  <a:pt x="4496066" y="259638"/>
                </a:lnTo>
                <a:lnTo>
                  <a:pt x="4449902" y="251218"/>
                </a:lnTo>
                <a:lnTo>
                  <a:pt x="4391660" y="245148"/>
                </a:lnTo>
                <a:lnTo>
                  <a:pt x="4354881" y="243979"/>
                </a:lnTo>
                <a:lnTo>
                  <a:pt x="4039006" y="243979"/>
                </a:lnTo>
                <a:lnTo>
                  <a:pt x="4039006" y="0"/>
                </a:lnTo>
                <a:lnTo>
                  <a:pt x="4008285" y="0"/>
                </a:lnTo>
                <a:lnTo>
                  <a:pt x="4008285" y="243979"/>
                </a:lnTo>
                <a:lnTo>
                  <a:pt x="3972864" y="243979"/>
                </a:lnTo>
                <a:lnTo>
                  <a:pt x="3972864" y="0"/>
                </a:lnTo>
                <a:lnTo>
                  <a:pt x="3942143" y="0"/>
                </a:lnTo>
                <a:lnTo>
                  <a:pt x="3942143" y="243979"/>
                </a:lnTo>
                <a:lnTo>
                  <a:pt x="3906723" y="243979"/>
                </a:lnTo>
                <a:lnTo>
                  <a:pt x="3906723" y="0"/>
                </a:lnTo>
                <a:lnTo>
                  <a:pt x="3876014" y="0"/>
                </a:lnTo>
                <a:lnTo>
                  <a:pt x="3876014" y="243979"/>
                </a:lnTo>
                <a:lnTo>
                  <a:pt x="3840594" y="243979"/>
                </a:lnTo>
                <a:lnTo>
                  <a:pt x="3840594" y="0"/>
                </a:lnTo>
                <a:lnTo>
                  <a:pt x="3809873" y="0"/>
                </a:lnTo>
                <a:lnTo>
                  <a:pt x="3809873" y="243979"/>
                </a:lnTo>
                <a:lnTo>
                  <a:pt x="3774452" y="243979"/>
                </a:lnTo>
                <a:lnTo>
                  <a:pt x="3774452" y="0"/>
                </a:lnTo>
                <a:lnTo>
                  <a:pt x="3743731" y="0"/>
                </a:lnTo>
                <a:lnTo>
                  <a:pt x="3743731" y="243979"/>
                </a:lnTo>
                <a:lnTo>
                  <a:pt x="3708311" y="243979"/>
                </a:lnTo>
                <a:lnTo>
                  <a:pt x="3708311" y="0"/>
                </a:lnTo>
                <a:lnTo>
                  <a:pt x="3677602" y="0"/>
                </a:lnTo>
                <a:lnTo>
                  <a:pt x="3677602" y="243979"/>
                </a:lnTo>
                <a:lnTo>
                  <a:pt x="0" y="243979"/>
                </a:lnTo>
                <a:lnTo>
                  <a:pt x="0" y="274612"/>
                </a:lnTo>
                <a:lnTo>
                  <a:pt x="4354754" y="274612"/>
                </a:lnTo>
                <a:lnTo>
                  <a:pt x="4357967" y="274675"/>
                </a:lnTo>
                <a:lnTo>
                  <a:pt x="4417695" y="278041"/>
                </a:lnTo>
                <a:lnTo>
                  <a:pt x="4500461" y="292049"/>
                </a:lnTo>
                <a:lnTo>
                  <a:pt x="4554410" y="307225"/>
                </a:lnTo>
                <a:lnTo>
                  <a:pt x="4606823" y="327025"/>
                </a:lnTo>
                <a:lnTo>
                  <a:pt x="4657204" y="351447"/>
                </a:lnTo>
                <a:lnTo>
                  <a:pt x="4705248" y="380072"/>
                </a:lnTo>
                <a:lnTo>
                  <a:pt x="4750625" y="412673"/>
                </a:lnTo>
                <a:lnTo>
                  <a:pt x="4793005" y="449008"/>
                </a:lnTo>
                <a:lnTo>
                  <a:pt x="4832108" y="488823"/>
                </a:lnTo>
                <a:lnTo>
                  <a:pt x="4867516" y="531964"/>
                </a:lnTo>
                <a:lnTo>
                  <a:pt x="4899101" y="578002"/>
                </a:lnTo>
                <a:lnTo>
                  <a:pt x="4926647" y="626605"/>
                </a:lnTo>
                <a:lnTo>
                  <a:pt x="4949901" y="677430"/>
                </a:lnTo>
                <a:lnTo>
                  <a:pt x="4968646" y="730123"/>
                </a:lnTo>
                <a:lnTo>
                  <a:pt x="4982578" y="784275"/>
                </a:lnTo>
                <a:lnTo>
                  <a:pt x="4991747" y="839381"/>
                </a:lnTo>
                <a:lnTo>
                  <a:pt x="4996218" y="894930"/>
                </a:lnTo>
                <a:lnTo>
                  <a:pt x="4995811" y="950544"/>
                </a:lnTo>
                <a:lnTo>
                  <a:pt x="4990592" y="1006030"/>
                </a:lnTo>
                <a:lnTo>
                  <a:pt x="4980635" y="1060983"/>
                </a:lnTo>
                <a:lnTo>
                  <a:pt x="4965966" y="1114945"/>
                </a:lnTo>
                <a:lnTo>
                  <a:pt x="4946459" y="1167371"/>
                </a:lnTo>
                <a:lnTo>
                  <a:pt x="4922494" y="1217866"/>
                </a:lnTo>
                <a:lnTo>
                  <a:pt x="4894288" y="1266088"/>
                </a:lnTo>
                <a:lnTo>
                  <a:pt x="4862055" y="1311668"/>
                </a:lnTo>
                <a:lnTo>
                  <a:pt x="4826038" y="1354302"/>
                </a:lnTo>
                <a:lnTo>
                  <a:pt x="4786388" y="1393583"/>
                </a:lnTo>
                <a:lnTo>
                  <a:pt x="4743475" y="1429321"/>
                </a:lnTo>
                <a:lnTo>
                  <a:pt x="4697666" y="1461287"/>
                </a:lnTo>
                <a:lnTo>
                  <a:pt x="4649241" y="1489252"/>
                </a:lnTo>
                <a:lnTo>
                  <a:pt x="4598505" y="1512951"/>
                </a:lnTo>
                <a:lnTo>
                  <a:pt x="4545812" y="1532013"/>
                </a:lnTo>
                <a:lnTo>
                  <a:pt x="4491660" y="1546453"/>
                </a:lnTo>
                <a:lnTo>
                  <a:pt x="4436529" y="1556207"/>
                </a:lnTo>
                <a:lnTo>
                  <a:pt x="4380839" y="1561198"/>
                </a:lnTo>
                <a:lnTo>
                  <a:pt x="4352963" y="1561769"/>
                </a:lnTo>
                <a:lnTo>
                  <a:pt x="4325086" y="1561198"/>
                </a:lnTo>
                <a:lnTo>
                  <a:pt x="4269435" y="1556562"/>
                </a:lnTo>
                <a:lnTo>
                  <a:pt x="4214241" y="1547215"/>
                </a:lnTo>
                <a:lnTo>
                  <a:pt x="4160050" y="1532953"/>
                </a:lnTo>
                <a:lnTo>
                  <a:pt x="4107294" y="1514017"/>
                </a:lnTo>
                <a:lnTo>
                  <a:pt x="4056418" y="1490624"/>
                </a:lnTo>
                <a:lnTo>
                  <a:pt x="4007789" y="1462989"/>
                </a:lnTo>
                <a:lnTo>
                  <a:pt x="3961765" y="1431277"/>
                </a:lnTo>
                <a:lnTo>
                  <a:pt x="3918788" y="1395641"/>
                </a:lnTo>
                <a:lnTo>
                  <a:pt x="3879024" y="1356461"/>
                </a:lnTo>
                <a:lnTo>
                  <a:pt x="3842766" y="1314056"/>
                </a:lnTo>
                <a:lnTo>
                  <a:pt x="3810254" y="1268679"/>
                </a:lnTo>
                <a:lnTo>
                  <a:pt x="3781729" y="1220660"/>
                </a:lnTo>
                <a:lnTo>
                  <a:pt x="3763302" y="1183005"/>
                </a:lnTo>
                <a:lnTo>
                  <a:pt x="3747262" y="1144257"/>
                </a:lnTo>
                <a:lnTo>
                  <a:pt x="3729901" y="1091082"/>
                </a:lnTo>
                <a:lnTo>
                  <a:pt x="3717188" y="1036650"/>
                </a:lnTo>
                <a:lnTo>
                  <a:pt x="3709289" y="981367"/>
                </a:lnTo>
                <a:lnTo>
                  <a:pt x="3706368" y="926122"/>
                </a:lnTo>
                <a:lnTo>
                  <a:pt x="3706190" y="912761"/>
                </a:lnTo>
                <a:lnTo>
                  <a:pt x="3706190" y="604481"/>
                </a:lnTo>
                <a:lnTo>
                  <a:pt x="3741610" y="604481"/>
                </a:lnTo>
                <a:lnTo>
                  <a:pt x="3741610" y="913015"/>
                </a:lnTo>
                <a:lnTo>
                  <a:pt x="3741788" y="925639"/>
                </a:lnTo>
                <a:lnTo>
                  <a:pt x="3744544" y="977950"/>
                </a:lnTo>
                <a:lnTo>
                  <a:pt x="3752011" y="1030185"/>
                </a:lnTo>
                <a:lnTo>
                  <a:pt x="3764026" y="1081608"/>
                </a:lnTo>
                <a:lnTo>
                  <a:pt x="3780434" y="1131836"/>
                </a:lnTo>
                <a:lnTo>
                  <a:pt x="3795585" y="1168450"/>
                </a:lnTo>
                <a:lnTo>
                  <a:pt x="3812997" y="1204036"/>
                </a:lnTo>
                <a:lnTo>
                  <a:pt x="3832885" y="1238275"/>
                </a:lnTo>
                <a:lnTo>
                  <a:pt x="3854958" y="1271320"/>
                </a:lnTo>
                <a:lnTo>
                  <a:pt x="3887393" y="1312722"/>
                </a:lnTo>
                <a:lnTo>
                  <a:pt x="3923360" y="1351318"/>
                </a:lnTo>
                <a:lnTo>
                  <a:pt x="3962501" y="1386713"/>
                </a:lnTo>
                <a:lnTo>
                  <a:pt x="4004716" y="1418653"/>
                </a:lnTo>
                <a:lnTo>
                  <a:pt x="4049382" y="1446644"/>
                </a:lnTo>
                <a:lnTo>
                  <a:pt x="4120705" y="1481315"/>
                </a:lnTo>
                <a:lnTo>
                  <a:pt x="4170540" y="1499209"/>
                </a:lnTo>
                <a:lnTo>
                  <a:pt x="4221746" y="1512684"/>
                </a:lnTo>
                <a:lnTo>
                  <a:pt x="4273905" y="1521510"/>
                </a:lnTo>
                <a:lnTo>
                  <a:pt x="4326521" y="1525892"/>
                </a:lnTo>
                <a:lnTo>
                  <a:pt x="4352887" y="1526438"/>
                </a:lnTo>
                <a:lnTo>
                  <a:pt x="4379252" y="1525892"/>
                </a:lnTo>
                <a:lnTo>
                  <a:pt x="4431881" y="1521180"/>
                </a:lnTo>
                <a:lnTo>
                  <a:pt x="4483989" y="1511960"/>
                </a:lnTo>
                <a:lnTo>
                  <a:pt x="4535144" y="1498320"/>
                </a:lnTo>
                <a:lnTo>
                  <a:pt x="4542587" y="1495806"/>
                </a:lnTo>
                <a:lnTo>
                  <a:pt x="4560240" y="1489849"/>
                </a:lnTo>
                <a:lnTo>
                  <a:pt x="4609147" y="1469631"/>
                </a:lnTo>
                <a:lnTo>
                  <a:pt x="4656048" y="1445183"/>
                </a:lnTo>
                <a:lnTo>
                  <a:pt x="4721949" y="1401267"/>
                </a:lnTo>
                <a:lnTo>
                  <a:pt x="4762512" y="1367497"/>
                </a:lnTo>
                <a:lnTo>
                  <a:pt x="4799990" y="1330363"/>
                </a:lnTo>
                <a:lnTo>
                  <a:pt x="4834039" y="1290066"/>
                </a:lnTo>
                <a:lnTo>
                  <a:pt x="4864493" y="1246974"/>
                </a:lnTo>
                <a:lnTo>
                  <a:pt x="4891151" y="1201407"/>
                </a:lnTo>
                <a:lnTo>
                  <a:pt x="4913795" y="1153693"/>
                </a:lnTo>
                <a:lnTo>
                  <a:pt x="4932235" y="1104163"/>
                </a:lnTo>
                <a:lnTo>
                  <a:pt x="4946078" y="1053172"/>
                </a:lnTo>
                <a:lnTo>
                  <a:pt x="4955502" y="1001242"/>
                </a:lnTo>
                <a:lnTo>
                  <a:pt x="4960328" y="949998"/>
                </a:lnTo>
                <a:lnTo>
                  <a:pt x="4960823" y="896188"/>
                </a:lnTo>
                <a:lnTo>
                  <a:pt x="4956594" y="843673"/>
                </a:lnTo>
                <a:lnTo>
                  <a:pt x="4947920" y="791603"/>
                </a:lnTo>
                <a:lnTo>
                  <a:pt x="4934763" y="740448"/>
                </a:lnTo>
                <a:lnTo>
                  <a:pt x="4917046" y="690651"/>
                </a:lnTo>
                <a:lnTo>
                  <a:pt x="4895075" y="642632"/>
                </a:lnTo>
                <a:lnTo>
                  <a:pt x="4869040" y="596709"/>
                </a:lnTo>
                <a:lnTo>
                  <a:pt x="4839195" y="553199"/>
                </a:lnTo>
                <a:lnTo>
                  <a:pt x="4805731" y="512406"/>
                </a:lnTo>
                <a:lnTo>
                  <a:pt x="4768761" y="474764"/>
                </a:lnTo>
                <a:lnTo>
                  <a:pt x="4728692" y="440423"/>
                </a:lnTo>
                <a:lnTo>
                  <a:pt x="4685804" y="409600"/>
                </a:lnTo>
                <a:lnTo>
                  <a:pt x="4640402" y="382549"/>
                </a:lnTo>
                <a:lnTo>
                  <a:pt x="4592790" y="359473"/>
                </a:lnTo>
                <a:lnTo>
                  <a:pt x="4543272" y="340766"/>
                </a:lnTo>
                <a:lnTo>
                  <a:pt x="4492295" y="326440"/>
                </a:lnTo>
                <a:lnTo>
                  <a:pt x="4440326" y="316496"/>
                </a:lnTo>
                <a:lnTo>
                  <a:pt x="4387774" y="311010"/>
                </a:lnTo>
                <a:lnTo>
                  <a:pt x="4355427" y="309943"/>
                </a:lnTo>
                <a:lnTo>
                  <a:pt x="0" y="309956"/>
                </a:lnTo>
                <a:lnTo>
                  <a:pt x="0" y="340588"/>
                </a:lnTo>
                <a:lnTo>
                  <a:pt x="4355338" y="340575"/>
                </a:lnTo>
                <a:lnTo>
                  <a:pt x="4385957" y="341591"/>
                </a:lnTo>
                <a:lnTo>
                  <a:pt x="4419295" y="344411"/>
                </a:lnTo>
                <a:lnTo>
                  <a:pt x="4427575" y="345757"/>
                </a:lnTo>
                <a:lnTo>
                  <a:pt x="4435881" y="346811"/>
                </a:lnTo>
                <a:lnTo>
                  <a:pt x="4485221" y="356247"/>
                </a:lnTo>
                <a:lnTo>
                  <a:pt x="4533608" y="369849"/>
                </a:lnTo>
                <a:lnTo>
                  <a:pt x="4580623" y="387604"/>
                </a:lnTo>
                <a:lnTo>
                  <a:pt x="4625822" y="409524"/>
                </a:lnTo>
                <a:lnTo>
                  <a:pt x="4668952" y="435216"/>
                </a:lnTo>
                <a:lnTo>
                  <a:pt x="4709668" y="464489"/>
                </a:lnTo>
                <a:lnTo>
                  <a:pt x="4747742" y="497103"/>
                </a:lnTo>
                <a:lnTo>
                  <a:pt x="4782858" y="532853"/>
                </a:lnTo>
                <a:lnTo>
                  <a:pt x="4814646" y="571601"/>
                </a:lnTo>
                <a:lnTo>
                  <a:pt x="4842992" y="612927"/>
                </a:lnTo>
                <a:lnTo>
                  <a:pt x="4867707" y="656539"/>
                </a:lnTo>
                <a:lnTo>
                  <a:pt x="4888573" y="702132"/>
                </a:lnTo>
                <a:lnTo>
                  <a:pt x="4905387" y="749388"/>
                </a:lnTo>
                <a:lnTo>
                  <a:pt x="4917884" y="797953"/>
                </a:lnTo>
                <a:lnTo>
                  <a:pt x="4926101" y="847394"/>
                </a:lnTo>
                <a:lnTo>
                  <a:pt x="4930038" y="896188"/>
                </a:lnTo>
                <a:lnTo>
                  <a:pt x="4930013" y="912901"/>
                </a:lnTo>
                <a:lnTo>
                  <a:pt x="4925072" y="997089"/>
                </a:lnTo>
                <a:lnTo>
                  <a:pt x="4916119" y="1046391"/>
                </a:lnTo>
                <a:lnTo>
                  <a:pt x="4902987" y="1094803"/>
                </a:lnTo>
                <a:lnTo>
                  <a:pt x="4885474" y="1141818"/>
                </a:lnTo>
                <a:lnTo>
                  <a:pt x="4863973" y="1187119"/>
                </a:lnTo>
                <a:lnTo>
                  <a:pt x="4838662" y="1230388"/>
                </a:lnTo>
                <a:lnTo>
                  <a:pt x="4809731" y="1271320"/>
                </a:lnTo>
                <a:lnTo>
                  <a:pt x="4777397" y="1309598"/>
                </a:lnTo>
                <a:lnTo>
                  <a:pt x="4741799" y="1344866"/>
                </a:lnTo>
                <a:lnTo>
                  <a:pt x="4703267" y="1376946"/>
                </a:lnTo>
                <a:lnTo>
                  <a:pt x="4662144" y="1405648"/>
                </a:lnTo>
                <a:lnTo>
                  <a:pt x="4618672" y="1430743"/>
                </a:lnTo>
                <a:lnTo>
                  <a:pt x="4573168" y="1452016"/>
                </a:lnTo>
                <a:lnTo>
                  <a:pt x="4525899" y="1469097"/>
                </a:lnTo>
                <a:lnTo>
                  <a:pt x="4477334" y="1482051"/>
                </a:lnTo>
                <a:lnTo>
                  <a:pt x="4427867" y="1490802"/>
                </a:lnTo>
                <a:lnTo>
                  <a:pt x="4377868" y="1495298"/>
                </a:lnTo>
                <a:lnTo>
                  <a:pt x="4352823" y="1495806"/>
                </a:lnTo>
                <a:lnTo>
                  <a:pt x="4327766" y="1495285"/>
                </a:lnTo>
                <a:lnTo>
                  <a:pt x="4277779" y="1491119"/>
                </a:lnTo>
                <a:lnTo>
                  <a:pt x="4228223" y="1482712"/>
                </a:lnTo>
                <a:lnTo>
                  <a:pt x="4179633" y="1469936"/>
                </a:lnTo>
                <a:lnTo>
                  <a:pt x="4132351" y="1452968"/>
                </a:lnTo>
                <a:lnTo>
                  <a:pt x="4086707" y="1431988"/>
                </a:lnTo>
                <a:lnTo>
                  <a:pt x="4043057" y="1407185"/>
                </a:lnTo>
                <a:lnTo>
                  <a:pt x="4001732" y="1378712"/>
                </a:lnTo>
                <a:lnTo>
                  <a:pt x="3963085" y="1346771"/>
                </a:lnTo>
                <a:lnTo>
                  <a:pt x="3927449" y="1311541"/>
                </a:lnTo>
                <a:lnTo>
                  <a:pt x="3894899" y="1273454"/>
                </a:lnTo>
                <a:lnTo>
                  <a:pt x="3865676" y="1232674"/>
                </a:lnTo>
                <a:lnTo>
                  <a:pt x="3861270" y="1225638"/>
                </a:lnTo>
                <a:lnTo>
                  <a:pt x="3856659" y="1218666"/>
                </a:lnTo>
                <a:lnTo>
                  <a:pt x="3828808" y="1167231"/>
                </a:lnTo>
                <a:lnTo>
                  <a:pt x="3821925" y="1151991"/>
                </a:lnTo>
                <a:lnTo>
                  <a:pt x="3818496" y="1144358"/>
                </a:lnTo>
                <a:lnTo>
                  <a:pt x="3800881" y="1097394"/>
                </a:lnTo>
                <a:lnTo>
                  <a:pt x="3787394" y="1049096"/>
                </a:lnTo>
                <a:lnTo>
                  <a:pt x="3778110" y="999832"/>
                </a:lnTo>
                <a:lnTo>
                  <a:pt x="3773106" y="947267"/>
                </a:lnTo>
                <a:lnTo>
                  <a:pt x="3772331" y="913015"/>
                </a:lnTo>
                <a:lnTo>
                  <a:pt x="3772331" y="604481"/>
                </a:lnTo>
                <a:lnTo>
                  <a:pt x="3807752" y="604481"/>
                </a:lnTo>
                <a:lnTo>
                  <a:pt x="3807752" y="913269"/>
                </a:lnTo>
                <a:lnTo>
                  <a:pt x="3808133" y="936383"/>
                </a:lnTo>
                <a:lnTo>
                  <a:pt x="3813175" y="994879"/>
                </a:lnTo>
                <a:lnTo>
                  <a:pt x="3821900" y="1041120"/>
                </a:lnTo>
                <a:lnTo>
                  <a:pt x="3834561" y="1086446"/>
                </a:lnTo>
                <a:lnTo>
                  <a:pt x="3851084" y="1130528"/>
                </a:lnTo>
                <a:lnTo>
                  <a:pt x="3854310" y="1137678"/>
                </a:lnTo>
                <a:lnTo>
                  <a:pt x="3857345" y="1144917"/>
                </a:lnTo>
                <a:lnTo>
                  <a:pt x="3882948" y="1193495"/>
                </a:lnTo>
                <a:lnTo>
                  <a:pt x="3891254" y="1206817"/>
                </a:lnTo>
                <a:lnTo>
                  <a:pt x="3895407" y="1213472"/>
                </a:lnTo>
                <a:lnTo>
                  <a:pt x="3922814" y="1251712"/>
                </a:lnTo>
                <a:lnTo>
                  <a:pt x="3953395" y="1287475"/>
                </a:lnTo>
                <a:lnTo>
                  <a:pt x="3986860" y="1320571"/>
                </a:lnTo>
                <a:lnTo>
                  <a:pt x="4023156" y="1350556"/>
                </a:lnTo>
                <a:lnTo>
                  <a:pt x="4061942" y="1377289"/>
                </a:lnTo>
                <a:lnTo>
                  <a:pt x="4102925" y="1400581"/>
                </a:lnTo>
                <a:lnTo>
                  <a:pt x="4145762" y="1420266"/>
                </a:lnTo>
                <a:lnTo>
                  <a:pt x="4190136" y="1436192"/>
                </a:lnTo>
                <a:lnTo>
                  <a:pt x="4235742" y="1448181"/>
                </a:lnTo>
                <a:lnTo>
                  <a:pt x="4282249" y="1456067"/>
                </a:lnTo>
                <a:lnTo>
                  <a:pt x="4329201" y="1459979"/>
                </a:lnTo>
                <a:lnTo>
                  <a:pt x="4352734" y="1460461"/>
                </a:lnTo>
                <a:lnTo>
                  <a:pt x="4376280" y="1459992"/>
                </a:lnTo>
                <a:lnTo>
                  <a:pt x="4423219" y="1455762"/>
                </a:lnTo>
                <a:lnTo>
                  <a:pt x="4469650" y="1447558"/>
                </a:lnTo>
                <a:lnTo>
                  <a:pt x="4515231" y="1435404"/>
                </a:lnTo>
                <a:lnTo>
                  <a:pt x="4559592" y="1419390"/>
                </a:lnTo>
                <a:lnTo>
                  <a:pt x="4602302" y="1399400"/>
                </a:lnTo>
                <a:lnTo>
                  <a:pt x="4643107" y="1375841"/>
                </a:lnTo>
                <a:lnTo>
                  <a:pt x="4681728" y="1348892"/>
                </a:lnTo>
                <a:lnTo>
                  <a:pt x="4717910" y="1318768"/>
                </a:lnTo>
                <a:lnTo>
                  <a:pt x="4751349" y="1285659"/>
                </a:lnTo>
                <a:lnTo>
                  <a:pt x="4781715" y="1249705"/>
                </a:lnTo>
                <a:lnTo>
                  <a:pt x="4808880" y="1211275"/>
                </a:lnTo>
                <a:lnTo>
                  <a:pt x="4832642" y="1170647"/>
                </a:lnTo>
                <a:lnTo>
                  <a:pt x="4852822" y="1128128"/>
                </a:lnTo>
                <a:lnTo>
                  <a:pt x="4869256" y="1084021"/>
                </a:lnTo>
                <a:lnTo>
                  <a:pt x="4881575" y="1038580"/>
                </a:lnTo>
                <a:lnTo>
                  <a:pt x="4889970" y="992301"/>
                </a:lnTo>
                <a:lnTo>
                  <a:pt x="4894288" y="946429"/>
                </a:lnTo>
                <a:lnTo>
                  <a:pt x="4894719" y="898550"/>
                </a:lnTo>
                <a:lnTo>
                  <a:pt x="4890935" y="851700"/>
                </a:lnTo>
                <a:lnTo>
                  <a:pt x="4883226" y="805294"/>
                </a:lnTo>
                <a:lnTo>
                  <a:pt x="4871504" y="759714"/>
                </a:lnTo>
                <a:lnTo>
                  <a:pt x="4855718" y="715365"/>
                </a:lnTo>
                <a:lnTo>
                  <a:pt x="4836134" y="672566"/>
                </a:lnTo>
                <a:lnTo>
                  <a:pt x="4812931" y="631621"/>
                </a:lnTo>
                <a:lnTo>
                  <a:pt x="4786312" y="592823"/>
                </a:lnTo>
                <a:lnTo>
                  <a:pt x="4756467" y="556437"/>
                </a:lnTo>
                <a:lnTo>
                  <a:pt x="4723485" y="522859"/>
                </a:lnTo>
                <a:lnTo>
                  <a:pt x="4687735" y="492226"/>
                </a:lnTo>
                <a:lnTo>
                  <a:pt x="4649495" y="464756"/>
                </a:lnTo>
                <a:lnTo>
                  <a:pt x="4609020" y="440639"/>
                </a:lnTo>
                <a:lnTo>
                  <a:pt x="4566602" y="420065"/>
                </a:lnTo>
                <a:lnTo>
                  <a:pt x="4530801" y="406539"/>
                </a:lnTo>
                <a:lnTo>
                  <a:pt x="4522482" y="403390"/>
                </a:lnTo>
                <a:lnTo>
                  <a:pt x="4477067" y="390639"/>
                </a:lnTo>
                <a:lnTo>
                  <a:pt x="4430750" y="381774"/>
                </a:lnTo>
                <a:lnTo>
                  <a:pt x="4422953" y="380796"/>
                </a:lnTo>
                <a:lnTo>
                  <a:pt x="4415180" y="379514"/>
                </a:lnTo>
                <a:lnTo>
                  <a:pt x="4383875" y="376872"/>
                </a:lnTo>
                <a:lnTo>
                  <a:pt x="4358259" y="376021"/>
                </a:lnTo>
                <a:lnTo>
                  <a:pt x="4356125" y="375920"/>
                </a:lnTo>
                <a:lnTo>
                  <a:pt x="0" y="375932"/>
                </a:lnTo>
                <a:lnTo>
                  <a:pt x="0" y="406565"/>
                </a:lnTo>
                <a:lnTo>
                  <a:pt x="4348886" y="406565"/>
                </a:lnTo>
                <a:lnTo>
                  <a:pt x="4356557" y="406565"/>
                </a:lnTo>
                <a:lnTo>
                  <a:pt x="4359783" y="406704"/>
                </a:lnTo>
                <a:lnTo>
                  <a:pt x="4382071" y="407454"/>
                </a:lnTo>
                <a:lnTo>
                  <a:pt x="4411624" y="409943"/>
                </a:lnTo>
                <a:lnTo>
                  <a:pt x="4418952" y="411175"/>
                </a:lnTo>
                <a:lnTo>
                  <a:pt x="4426305" y="412089"/>
                </a:lnTo>
                <a:lnTo>
                  <a:pt x="4469993" y="420446"/>
                </a:lnTo>
                <a:lnTo>
                  <a:pt x="4512818" y="432485"/>
                </a:lnTo>
                <a:lnTo>
                  <a:pt x="4554436" y="448195"/>
                </a:lnTo>
                <a:lnTo>
                  <a:pt x="4594453" y="467601"/>
                </a:lnTo>
                <a:lnTo>
                  <a:pt x="4632642" y="490359"/>
                </a:lnTo>
                <a:lnTo>
                  <a:pt x="4668723" y="516293"/>
                </a:lnTo>
                <a:lnTo>
                  <a:pt x="4702454" y="545198"/>
                </a:lnTo>
                <a:lnTo>
                  <a:pt x="4733595" y="576884"/>
                </a:lnTo>
                <a:lnTo>
                  <a:pt x="4761763" y="611225"/>
                </a:lnTo>
                <a:lnTo>
                  <a:pt x="4786871" y="647839"/>
                </a:lnTo>
                <a:lnTo>
                  <a:pt x="4808766" y="686460"/>
                </a:lnTo>
                <a:lnTo>
                  <a:pt x="4827244" y="726833"/>
                </a:lnTo>
                <a:lnTo>
                  <a:pt x="4842129" y="768667"/>
                </a:lnTo>
                <a:lnTo>
                  <a:pt x="4853178" y="811644"/>
                </a:lnTo>
                <a:lnTo>
                  <a:pt x="4860455" y="855433"/>
                </a:lnTo>
                <a:lnTo>
                  <a:pt x="4863935" y="898550"/>
                </a:lnTo>
                <a:lnTo>
                  <a:pt x="4863922" y="913155"/>
                </a:lnTo>
                <a:lnTo>
                  <a:pt x="4859540" y="988148"/>
                </a:lnTo>
                <a:lnTo>
                  <a:pt x="4851616" y="1031811"/>
                </a:lnTo>
                <a:lnTo>
                  <a:pt x="4840008" y="1074661"/>
                </a:lnTo>
                <a:lnTo>
                  <a:pt x="4824501" y="1116266"/>
                </a:lnTo>
                <a:lnTo>
                  <a:pt x="4805464" y="1156373"/>
                </a:lnTo>
                <a:lnTo>
                  <a:pt x="4783048" y="1194689"/>
                </a:lnTo>
                <a:lnTo>
                  <a:pt x="4757420" y="1230960"/>
                </a:lnTo>
                <a:lnTo>
                  <a:pt x="4728769" y="1264894"/>
                </a:lnTo>
                <a:lnTo>
                  <a:pt x="4697209" y="1296149"/>
                </a:lnTo>
                <a:lnTo>
                  <a:pt x="4663046" y="1324559"/>
                </a:lnTo>
                <a:lnTo>
                  <a:pt x="4626610" y="1349997"/>
                </a:lnTo>
                <a:lnTo>
                  <a:pt x="4588116" y="1372235"/>
                </a:lnTo>
                <a:lnTo>
                  <a:pt x="4547832" y="1391081"/>
                </a:lnTo>
                <a:lnTo>
                  <a:pt x="4505985" y="1406182"/>
                </a:lnTo>
                <a:lnTo>
                  <a:pt x="4462996" y="1417650"/>
                </a:lnTo>
                <a:lnTo>
                  <a:pt x="4419206" y="1425397"/>
                </a:lnTo>
                <a:lnTo>
                  <a:pt x="4374896" y="1429385"/>
                </a:lnTo>
                <a:lnTo>
                  <a:pt x="4352671" y="1429829"/>
                </a:lnTo>
                <a:lnTo>
                  <a:pt x="4330446" y="1429359"/>
                </a:lnTo>
                <a:lnTo>
                  <a:pt x="4286123" y="1425676"/>
                </a:lnTo>
                <a:lnTo>
                  <a:pt x="4242257" y="1418272"/>
                </a:lnTo>
                <a:lnTo>
                  <a:pt x="4199242" y="1406944"/>
                </a:lnTo>
                <a:lnTo>
                  <a:pt x="4157383" y="1391894"/>
                </a:lnTo>
                <a:lnTo>
                  <a:pt x="4116971" y="1373327"/>
                </a:lnTo>
                <a:lnTo>
                  <a:pt x="4078325" y="1351356"/>
                </a:lnTo>
                <a:lnTo>
                  <a:pt x="4041711" y="1326159"/>
                </a:lnTo>
                <a:lnTo>
                  <a:pt x="4007523" y="1297787"/>
                </a:lnTo>
                <a:lnTo>
                  <a:pt x="3975887" y="1266609"/>
                </a:lnTo>
                <a:lnTo>
                  <a:pt x="3947033" y="1232852"/>
                </a:lnTo>
                <a:lnTo>
                  <a:pt x="3921150" y="1196771"/>
                </a:lnTo>
                <a:lnTo>
                  <a:pt x="3917238" y="1190485"/>
                </a:lnTo>
                <a:lnTo>
                  <a:pt x="3913136" y="1184313"/>
                </a:lnTo>
                <a:lnTo>
                  <a:pt x="3888473" y="1138758"/>
                </a:lnTo>
                <a:lnTo>
                  <a:pt x="3882390" y="1125258"/>
                </a:lnTo>
                <a:lnTo>
                  <a:pt x="3879342" y="1118514"/>
                </a:lnTo>
                <a:lnTo>
                  <a:pt x="3863771" y="1076947"/>
                </a:lnTo>
                <a:lnTo>
                  <a:pt x="3851821" y="1034199"/>
                </a:lnTo>
                <a:lnTo>
                  <a:pt x="3843591" y="990587"/>
                </a:lnTo>
                <a:lnTo>
                  <a:pt x="3838943" y="940892"/>
                </a:lnTo>
                <a:lnTo>
                  <a:pt x="3838473" y="913269"/>
                </a:lnTo>
                <a:lnTo>
                  <a:pt x="3838473" y="604481"/>
                </a:lnTo>
                <a:lnTo>
                  <a:pt x="3873893" y="604481"/>
                </a:lnTo>
                <a:lnTo>
                  <a:pt x="3873893" y="913523"/>
                </a:lnTo>
                <a:lnTo>
                  <a:pt x="3874312" y="938009"/>
                </a:lnTo>
                <a:lnTo>
                  <a:pt x="3878669" y="985634"/>
                </a:lnTo>
                <a:lnTo>
                  <a:pt x="3886327" y="1026210"/>
                </a:lnTo>
                <a:lnTo>
                  <a:pt x="3897452" y="1065987"/>
                </a:lnTo>
                <a:lnTo>
                  <a:pt x="3911943" y="1104658"/>
                </a:lnTo>
                <a:lnTo>
                  <a:pt x="3914787" y="1110932"/>
                </a:lnTo>
                <a:lnTo>
                  <a:pt x="3917429" y="1117307"/>
                </a:lnTo>
                <a:lnTo>
                  <a:pt x="3939908" y="1159954"/>
                </a:lnTo>
                <a:lnTo>
                  <a:pt x="3947223" y="1171638"/>
                </a:lnTo>
                <a:lnTo>
                  <a:pt x="3950855" y="1177493"/>
                </a:lnTo>
                <a:lnTo>
                  <a:pt x="3974947" y="1211097"/>
                </a:lnTo>
                <a:lnTo>
                  <a:pt x="4001820" y="1242529"/>
                </a:lnTo>
                <a:lnTo>
                  <a:pt x="4031284" y="1271574"/>
                </a:lnTo>
                <a:lnTo>
                  <a:pt x="4063123" y="1298003"/>
                </a:lnTo>
                <a:lnTo>
                  <a:pt x="4097210" y="1321473"/>
                </a:lnTo>
                <a:lnTo>
                  <a:pt x="4133189" y="1341894"/>
                </a:lnTo>
                <a:lnTo>
                  <a:pt x="4170781" y="1359179"/>
                </a:lnTo>
                <a:lnTo>
                  <a:pt x="4209732" y="1373187"/>
                </a:lnTo>
                <a:lnTo>
                  <a:pt x="4249763" y="1383728"/>
                </a:lnTo>
                <a:lnTo>
                  <a:pt x="4290593" y="1390611"/>
                </a:lnTo>
                <a:lnTo>
                  <a:pt x="4331868" y="1394053"/>
                </a:lnTo>
                <a:lnTo>
                  <a:pt x="4352595" y="1394498"/>
                </a:lnTo>
                <a:lnTo>
                  <a:pt x="4373308" y="1394079"/>
                </a:lnTo>
                <a:lnTo>
                  <a:pt x="4414571" y="1390357"/>
                </a:lnTo>
                <a:lnTo>
                  <a:pt x="4455325" y="1383144"/>
                </a:lnTo>
                <a:lnTo>
                  <a:pt x="4495317" y="1372489"/>
                </a:lnTo>
                <a:lnTo>
                  <a:pt x="4520196" y="1363853"/>
                </a:lnTo>
                <a:lnTo>
                  <a:pt x="4534255" y="1358430"/>
                </a:lnTo>
                <a:lnTo>
                  <a:pt x="4571746" y="1340891"/>
                </a:lnTo>
                <a:lnTo>
                  <a:pt x="4607572" y="1320190"/>
                </a:lnTo>
                <a:lnTo>
                  <a:pt x="4641507" y="1296517"/>
                </a:lnTo>
                <a:lnTo>
                  <a:pt x="4673320" y="1270050"/>
                </a:lnTo>
                <a:lnTo>
                  <a:pt x="4702708" y="1240942"/>
                </a:lnTo>
                <a:lnTo>
                  <a:pt x="4729391" y="1209332"/>
                </a:lnTo>
                <a:lnTo>
                  <a:pt x="4753254" y="1175575"/>
                </a:lnTo>
                <a:lnTo>
                  <a:pt x="4774120" y="1139901"/>
                </a:lnTo>
                <a:lnTo>
                  <a:pt x="4791849" y="1102575"/>
                </a:lnTo>
                <a:lnTo>
                  <a:pt x="4806277" y="1063866"/>
                </a:lnTo>
                <a:lnTo>
                  <a:pt x="4817072" y="1024001"/>
                </a:lnTo>
                <a:lnTo>
                  <a:pt x="4824438" y="983361"/>
                </a:lnTo>
                <a:lnTo>
                  <a:pt x="4828324" y="942238"/>
                </a:lnTo>
                <a:lnTo>
                  <a:pt x="4828629" y="900887"/>
                </a:lnTo>
                <a:lnTo>
                  <a:pt x="4825289" y="859726"/>
                </a:lnTo>
                <a:lnTo>
                  <a:pt x="4818519" y="818972"/>
                </a:lnTo>
                <a:lnTo>
                  <a:pt x="4808245" y="778979"/>
                </a:lnTo>
                <a:lnTo>
                  <a:pt x="4794389" y="740054"/>
                </a:lnTo>
                <a:lnTo>
                  <a:pt x="4777194" y="702487"/>
                </a:lnTo>
                <a:lnTo>
                  <a:pt x="4756823" y="666534"/>
                </a:lnTo>
                <a:lnTo>
                  <a:pt x="4733442" y="632447"/>
                </a:lnTo>
                <a:lnTo>
                  <a:pt x="4707217" y="600456"/>
                </a:lnTo>
                <a:lnTo>
                  <a:pt x="4678210" y="570953"/>
                </a:lnTo>
                <a:lnTo>
                  <a:pt x="4646790" y="544042"/>
                </a:lnTo>
                <a:lnTo>
                  <a:pt x="4613186" y="519899"/>
                </a:lnTo>
                <a:lnTo>
                  <a:pt x="4577639" y="498703"/>
                </a:lnTo>
                <a:lnTo>
                  <a:pt x="4540415" y="480631"/>
                </a:lnTo>
                <a:lnTo>
                  <a:pt x="4501693" y="466026"/>
                </a:lnTo>
                <a:lnTo>
                  <a:pt x="4461827" y="454837"/>
                </a:lnTo>
                <a:lnTo>
                  <a:pt x="4421175" y="447052"/>
                </a:lnTo>
                <a:lnTo>
                  <a:pt x="4414317" y="446201"/>
                </a:lnTo>
                <a:lnTo>
                  <a:pt x="4407509" y="445033"/>
                </a:lnTo>
                <a:lnTo>
                  <a:pt x="4379976" y="442722"/>
                </a:lnTo>
                <a:lnTo>
                  <a:pt x="4359326" y="442036"/>
                </a:lnTo>
                <a:lnTo>
                  <a:pt x="4355935" y="441871"/>
                </a:lnTo>
                <a:lnTo>
                  <a:pt x="0" y="441896"/>
                </a:lnTo>
                <a:lnTo>
                  <a:pt x="0" y="472528"/>
                </a:lnTo>
                <a:lnTo>
                  <a:pt x="4355820" y="472528"/>
                </a:lnTo>
                <a:lnTo>
                  <a:pt x="4357268" y="472630"/>
                </a:lnTo>
                <a:lnTo>
                  <a:pt x="4378172" y="473303"/>
                </a:lnTo>
                <a:lnTo>
                  <a:pt x="4403941" y="475462"/>
                </a:lnTo>
                <a:lnTo>
                  <a:pt x="4410316" y="476580"/>
                </a:lnTo>
                <a:lnTo>
                  <a:pt x="4416730" y="477367"/>
                </a:lnTo>
                <a:lnTo>
                  <a:pt x="4454766" y="484657"/>
                </a:lnTo>
                <a:lnTo>
                  <a:pt x="4492041" y="495109"/>
                </a:lnTo>
                <a:lnTo>
                  <a:pt x="4528248" y="508774"/>
                </a:lnTo>
                <a:lnTo>
                  <a:pt x="4563072" y="525665"/>
                </a:lnTo>
                <a:lnTo>
                  <a:pt x="4596333" y="545503"/>
                </a:lnTo>
                <a:lnTo>
                  <a:pt x="4627778" y="568096"/>
                </a:lnTo>
                <a:lnTo>
                  <a:pt x="4657179" y="593293"/>
                </a:lnTo>
                <a:lnTo>
                  <a:pt x="4684331" y="620903"/>
                </a:lnTo>
                <a:lnTo>
                  <a:pt x="4708880" y="650849"/>
                </a:lnTo>
                <a:lnTo>
                  <a:pt x="4730750" y="682752"/>
                </a:lnTo>
                <a:lnTo>
                  <a:pt x="4749812" y="716394"/>
                </a:lnTo>
                <a:lnTo>
                  <a:pt x="4765903" y="751522"/>
                </a:lnTo>
                <a:lnTo>
                  <a:pt x="4778870" y="787920"/>
                </a:lnTo>
                <a:lnTo>
                  <a:pt x="4788471" y="825334"/>
                </a:lnTo>
                <a:lnTo>
                  <a:pt x="4794809" y="863460"/>
                </a:lnTo>
                <a:lnTo>
                  <a:pt x="4797857" y="913396"/>
                </a:lnTo>
                <a:lnTo>
                  <a:pt x="4797641" y="940714"/>
                </a:lnTo>
                <a:lnTo>
                  <a:pt x="4794008" y="979208"/>
                </a:lnTo>
                <a:lnTo>
                  <a:pt x="4787125" y="1017231"/>
                </a:lnTo>
                <a:lnTo>
                  <a:pt x="4777029" y="1054506"/>
                </a:lnTo>
                <a:lnTo>
                  <a:pt x="4763528" y="1090714"/>
                </a:lnTo>
                <a:lnTo>
                  <a:pt x="4746942" y="1125613"/>
                </a:lnTo>
                <a:lnTo>
                  <a:pt x="4727422" y="1158989"/>
                </a:lnTo>
                <a:lnTo>
                  <a:pt x="4705096" y="1190586"/>
                </a:lnTo>
                <a:lnTo>
                  <a:pt x="4680128" y="1220177"/>
                </a:lnTo>
                <a:lnTo>
                  <a:pt x="4652607" y="1247419"/>
                </a:lnTo>
                <a:lnTo>
                  <a:pt x="4622825" y="1272197"/>
                </a:lnTo>
                <a:lnTo>
                  <a:pt x="4591075" y="1294345"/>
                </a:lnTo>
                <a:lnTo>
                  <a:pt x="4557547" y="1313726"/>
                </a:lnTo>
                <a:lnTo>
                  <a:pt x="4522482" y="1330134"/>
                </a:lnTo>
                <a:lnTo>
                  <a:pt x="4486072" y="1343266"/>
                </a:lnTo>
                <a:lnTo>
                  <a:pt x="4448670" y="1353223"/>
                </a:lnTo>
                <a:lnTo>
                  <a:pt x="4410545" y="1359992"/>
                </a:lnTo>
                <a:lnTo>
                  <a:pt x="4371937" y="1363472"/>
                </a:lnTo>
                <a:lnTo>
                  <a:pt x="4352531" y="1363853"/>
                </a:lnTo>
                <a:lnTo>
                  <a:pt x="4333125" y="1363446"/>
                </a:lnTo>
                <a:lnTo>
                  <a:pt x="4294479" y="1360220"/>
                </a:lnTo>
                <a:lnTo>
                  <a:pt x="4256278" y="1353794"/>
                </a:lnTo>
                <a:lnTo>
                  <a:pt x="4218838" y="1343926"/>
                </a:lnTo>
                <a:lnTo>
                  <a:pt x="4182414" y="1330833"/>
                </a:lnTo>
                <a:lnTo>
                  <a:pt x="4147248" y="1314665"/>
                </a:lnTo>
                <a:lnTo>
                  <a:pt x="4113593" y="1295552"/>
                </a:lnTo>
                <a:lnTo>
                  <a:pt x="4081678" y="1273594"/>
                </a:lnTo>
                <a:lnTo>
                  <a:pt x="4051884" y="1248854"/>
                </a:lnTo>
                <a:lnTo>
                  <a:pt x="4024312" y="1221663"/>
                </a:lnTo>
                <a:lnTo>
                  <a:pt x="3999166" y="1192237"/>
                </a:lnTo>
                <a:lnTo>
                  <a:pt x="3976611" y="1160792"/>
                </a:lnTo>
                <a:lnTo>
                  <a:pt x="3973220" y="1155306"/>
                </a:lnTo>
                <a:lnTo>
                  <a:pt x="3969613" y="1149946"/>
                </a:lnTo>
                <a:lnTo>
                  <a:pt x="3948138" y="1110284"/>
                </a:lnTo>
                <a:lnTo>
                  <a:pt x="3942867" y="1098524"/>
                </a:lnTo>
                <a:lnTo>
                  <a:pt x="3940200" y="1092657"/>
                </a:lnTo>
                <a:lnTo>
                  <a:pt x="3926649" y="1056487"/>
                </a:lnTo>
                <a:lnTo>
                  <a:pt x="3916248" y="1019289"/>
                </a:lnTo>
                <a:lnTo>
                  <a:pt x="3909072" y="981329"/>
                </a:lnTo>
                <a:lnTo>
                  <a:pt x="3905021" y="938009"/>
                </a:lnTo>
                <a:lnTo>
                  <a:pt x="3904602" y="913523"/>
                </a:lnTo>
                <a:lnTo>
                  <a:pt x="3904602" y="604481"/>
                </a:lnTo>
                <a:lnTo>
                  <a:pt x="3940035" y="604481"/>
                </a:lnTo>
                <a:lnTo>
                  <a:pt x="3940035" y="913777"/>
                </a:lnTo>
                <a:lnTo>
                  <a:pt x="3940403" y="935151"/>
                </a:lnTo>
                <a:lnTo>
                  <a:pt x="3944150" y="976388"/>
                </a:lnTo>
                <a:lnTo>
                  <a:pt x="3955186" y="1028534"/>
                </a:lnTo>
                <a:lnTo>
                  <a:pt x="3972788" y="1078814"/>
                </a:lnTo>
                <a:lnTo>
                  <a:pt x="3975265" y="1084211"/>
                </a:lnTo>
                <a:lnTo>
                  <a:pt x="3977500" y="1089698"/>
                </a:lnTo>
                <a:lnTo>
                  <a:pt x="3996867" y="1126426"/>
                </a:lnTo>
                <a:lnTo>
                  <a:pt x="4003192" y="1136484"/>
                </a:lnTo>
                <a:lnTo>
                  <a:pt x="4006304" y="1141539"/>
                </a:lnTo>
                <a:lnTo>
                  <a:pt x="4038371" y="1184300"/>
                </a:lnTo>
                <a:lnTo>
                  <a:pt x="4075658" y="1222641"/>
                </a:lnTo>
                <a:lnTo>
                  <a:pt x="4117568" y="1255864"/>
                </a:lnTo>
                <a:lnTo>
                  <a:pt x="4163466" y="1283246"/>
                </a:lnTo>
                <a:lnTo>
                  <a:pt x="4229341" y="1310182"/>
                </a:lnTo>
                <a:lnTo>
                  <a:pt x="4298937" y="1325168"/>
                </a:lnTo>
                <a:lnTo>
                  <a:pt x="4352442" y="1328521"/>
                </a:lnTo>
                <a:lnTo>
                  <a:pt x="4370336" y="1328178"/>
                </a:lnTo>
                <a:lnTo>
                  <a:pt x="4423524" y="1322209"/>
                </a:lnTo>
                <a:lnTo>
                  <a:pt x="4475416" y="1309573"/>
                </a:lnTo>
                <a:lnTo>
                  <a:pt x="4507928" y="1297876"/>
                </a:lnTo>
                <a:lnTo>
                  <a:pt x="4508919" y="1297495"/>
                </a:lnTo>
                <a:lnTo>
                  <a:pt x="4556798" y="1273797"/>
                </a:lnTo>
                <a:lnTo>
                  <a:pt x="4601286" y="1244142"/>
                </a:lnTo>
                <a:lnTo>
                  <a:pt x="4654080" y="1196238"/>
                </a:lnTo>
                <a:lnTo>
                  <a:pt x="4697628" y="1139875"/>
                </a:lnTo>
                <a:lnTo>
                  <a:pt x="4730864" y="1077023"/>
                </a:lnTo>
                <a:lnTo>
                  <a:pt x="4752568" y="1009421"/>
                </a:lnTo>
                <a:lnTo>
                  <a:pt x="4762258" y="938961"/>
                </a:lnTo>
                <a:lnTo>
                  <a:pt x="4762525" y="903249"/>
                </a:lnTo>
                <a:lnTo>
                  <a:pt x="4759642" y="867752"/>
                </a:lnTo>
                <a:lnTo>
                  <a:pt x="4744999" y="798245"/>
                </a:lnTo>
                <a:lnTo>
                  <a:pt x="4718253" y="732434"/>
                </a:lnTo>
                <a:lnTo>
                  <a:pt x="4680559" y="672071"/>
                </a:lnTo>
                <a:lnTo>
                  <a:pt x="4632934" y="619048"/>
                </a:lnTo>
                <a:lnTo>
                  <a:pt x="4576877" y="575043"/>
                </a:lnTo>
                <a:lnTo>
                  <a:pt x="4514215" y="541223"/>
                </a:lnTo>
                <a:lnTo>
                  <a:pt x="4446600" y="519036"/>
                </a:lnTo>
                <a:lnTo>
                  <a:pt x="4405693" y="511619"/>
                </a:lnTo>
                <a:lnTo>
                  <a:pt x="4399826" y="510578"/>
                </a:lnTo>
                <a:lnTo>
                  <a:pt x="4376090" y="508584"/>
                </a:lnTo>
                <a:lnTo>
                  <a:pt x="4354817" y="507860"/>
                </a:lnTo>
                <a:lnTo>
                  <a:pt x="0" y="507873"/>
                </a:lnTo>
                <a:lnTo>
                  <a:pt x="0" y="538505"/>
                </a:lnTo>
                <a:lnTo>
                  <a:pt x="4354728" y="538492"/>
                </a:lnTo>
                <a:lnTo>
                  <a:pt x="4355363" y="538530"/>
                </a:lnTo>
                <a:lnTo>
                  <a:pt x="4374273" y="539165"/>
                </a:lnTo>
                <a:lnTo>
                  <a:pt x="4396270" y="541007"/>
                </a:lnTo>
                <a:lnTo>
                  <a:pt x="4401680" y="542010"/>
                </a:lnTo>
                <a:lnTo>
                  <a:pt x="4407154" y="542645"/>
                </a:lnTo>
                <a:lnTo>
                  <a:pt x="4471251" y="557733"/>
                </a:lnTo>
                <a:lnTo>
                  <a:pt x="4531690" y="583755"/>
                </a:lnTo>
                <a:lnTo>
                  <a:pt x="4586821" y="619912"/>
                </a:lnTo>
                <a:lnTo>
                  <a:pt x="4635068" y="664921"/>
                </a:lnTo>
                <a:lnTo>
                  <a:pt x="4674641" y="717677"/>
                </a:lnTo>
                <a:lnTo>
                  <a:pt x="4704575" y="776224"/>
                </a:lnTo>
                <a:lnTo>
                  <a:pt x="4723777" y="839012"/>
                </a:lnTo>
                <a:lnTo>
                  <a:pt x="4731740" y="903249"/>
                </a:lnTo>
                <a:lnTo>
                  <a:pt x="4731766" y="913777"/>
                </a:lnTo>
                <a:lnTo>
                  <a:pt x="4731575" y="937437"/>
                </a:lnTo>
                <a:lnTo>
                  <a:pt x="4722609" y="1002652"/>
                </a:lnTo>
                <a:lnTo>
                  <a:pt x="4702543" y="1065161"/>
                </a:lnTo>
                <a:lnTo>
                  <a:pt x="4671796" y="1123289"/>
                </a:lnTo>
                <a:lnTo>
                  <a:pt x="4631487" y="1175461"/>
                </a:lnTo>
                <a:lnTo>
                  <a:pt x="4582604" y="1219822"/>
                </a:lnTo>
                <a:lnTo>
                  <a:pt x="4541444" y="1247267"/>
                </a:lnTo>
                <a:lnTo>
                  <a:pt x="4497146" y="1269199"/>
                </a:lnTo>
                <a:lnTo>
                  <a:pt x="4450346" y="1284935"/>
                </a:lnTo>
                <a:lnTo>
                  <a:pt x="4401883" y="1294587"/>
                </a:lnTo>
                <a:lnTo>
                  <a:pt x="4352379" y="1297876"/>
                </a:lnTo>
                <a:lnTo>
                  <a:pt x="4335792" y="1297520"/>
                </a:lnTo>
                <a:lnTo>
                  <a:pt x="4270299" y="1289316"/>
                </a:lnTo>
                <a:lnTo>
                  <a:pt x="4207459" y="1269758"/>
                </a:lnTo>
                <a:lnTo>
                  <a:pt x="4163022" y="1248181"/>
                </a:lnTo>
                <a:lnTo>
                  <a:pt x="4121658" y="1221028"/>
                </a:lnTo>
                <a:lnTo>
                  <a:pt x="4084256" y="1188580"/>
                </a:lnTo>
                <a:lnTo>
                  <a:pt x="4051287" y="1151636"/>
                </a:lnTo>
                <a:lnTo>
                  <a:pt x="4029189" y="1120152"/>
                </a:lnTo>
                <a:lnTo>
                  <a:pt x="4026090" y="1115593"/>
                </a:lnTo>
                <a:lnTo>
                  <a:pt x="4007802" y="1081811"/>
                </a:lnTo>
                <a:lnTo>
                  <a:pt x="4003344" y="1071791"/>
                </a:lnTo>
                <a:lnTo>
                  <a:pt x="4001058" y="1066812"/>
                </a:lnTo>
                <a:lnTo>
                  <a:pt x="3984777" y="1020305"/>
                </a:lnTo>
                <a:lnTo>
                  <a:pt x="3974566" y="972083"/>
                </a:lnTo>
                <a:lnTo>
                  <a:pt x="3970744" y="913777"/>
                </a:lnTo>
                <a:lnTo>
                  <a:pt x="3970744" y="604481"/>
                </a:lnTo>
                <a:lnTo>
                  <a:pt x="4006177" y="604481"/>
                </a:lnTo>
                <a:lnTo>
                  <a:pt x="4006177" y="914031"/>
                </a:lnTo>
                <a:lnTo>
                  <a:pt x="4006329" y="921562"/>
                </a:lnTo>
                <a:lnTo>
                  <a:pt x="4006431" y="928712"/>
                </a:lnTo>
                <a:lnTo>
                  <a:pt x="4006545" y="934161"/>
                </a:lnTo>
                <a:lnTo>
                  <a:pt x="4006786" y="937361"/>
                </a:lnTo>
                <a:lnTo>
                  <a:pt x="4007853" y="952309"/>
                </a:lnTo>
                <a:lnTo>
                  <a:pt x="4015194" y="996416"/>
                </a:lnTo>
                <a:lnTo>
                  <a:pt x="4028135" y="1039126"/>
                </a:lnTo>
                <a:lnTo>
                  <a:pt x="4035742" y="1057478"/>
                </a:lnTo>
                <a:lnTo>
                  <a:pt x="4037584" y="1062101"/>
                </a:lnTo>
                <a:lnTo>
                  <a:pt x="4039755" y="1066571"/>
                </a:lnTo>
                <a:lnTo>
                  <a:pt x="4042029" y="1070991"/>
                </a:lnTo>
                <a:lnTo>
                  <a:pt x="4044264" y="1075436"/>
                </a:lnTo>
                <a:lnTo>
                  <a:pt x="4046461" y="1079906"/>
                </a:lnTo>
                <a:lnTo>
                  <a:pt x="4053827" y="1092898"/>
                </a:lnTo>
                <a:lnTo>
                  <a:pt x="4056329" y="1097203"/>
                </a:lnTo>
                <a:lnTo>
                  <a:pt x="4059161" y="1101318"/>
                </a:lnTo>
                <a:lnTo>
                  <a:pt x="4061752" y="1105573"/>
                </a:lnTo>
                <a:lnTo>
                  <a:pt x="4088803" y="1141603"/>
                </a:lnTo>
                <a:lnTo>
                  <a:pt x="4120019" y="1173721"/>
                </a:lnTo>
                <a:lnTo>
                  <a:pt x="4155224" y="1201635"/>
                </a:lnTo>
                <a:lnTo>
                  <a:pt x="4193743" y="1224597"/>
                </a:lnTo>
                <a:lnTo>
                  <a:pt x="4248937" y="1247165"/>
                </a:lnTo>
                <a:lnTo>
                  <a:pt x="4307294" y="1259725"/>
                </a:lnTo>
                <a:lnTo>
                  <a:pt x="4352290" y="1262545"/>
                </a:lnTo>
                <a:lnTo>
                  <a:pt x="4367365" y="1262265"/>
                </a:lnTo>
                <a:lnTo>
                  <a:pt x="4412018" y="1257236"/>
                </a:lnTo>
                <a:lnTo>
                  <a:pt x="4455503" y="1246657"/>
                </a:lnTo>
                <a:lnTo>
                  <a:pt x="4494073" y="1231912"/>
                </a:lnTo>
                <a:lnTo>
                  <a:pt x="4497235" y="1230515"/>
                </a:lnTo>
                <a:lnTo>
                  <a:pt x="4536516" y="1208913"/>
                </a:lnTo>
                <a:lnTo>
                  <a:pt x="4584116" y="1172603"/>
                </a:lnTo>
                <a:lnTo>
                  <a:pt x="4624756" y="1128623"/>
                </a:lnTo>
                <a:lnTo>
                  <a:pt x="4657077" y="1078395"/>
                </a:lnTo>
                <a:lnTo>
                  <a:pt x="4680305" y="1023581"/>
                </a:lnTo>
                <a:lnTo>
                  <a:pt x="4693374" y="965479"/>
                </a:lnTo>
                <a:lnTo>
                  <a:pt x="4696422" y="905611"/>
                </a:lnTo>
                <a:lnTo>
                  <a:pt x="4695520" y="890638"/>
                </a:lnTo>
                <a:lnTo>
                  <a:pt x="4689106" y="846353"/>
                </a:lnTo>
                <a:lnTo>
                  <a:pt x="4677067" y="803363"/>
                </a:lnTo>
                <a:lnTo>
                  <a:pt x="4665662" y="776236"/>
                </a:lnTo>
                <a:lnTo>
                  <a:pt x="4665662" y="905611"/>
                </a:lnTo>
                <a:lnTo>
                  <a:pt x="4665611" y="921562"/>
                </a:lnTo>
                <a:lnTo>
                  <a:pt x="4662944" y="961339"/>
                </a:lnTo>
                <a:lnTo>
                  <a:pt x="4651057" y="1014222"/>
                </a:lnTo>
                <a:lnTo>
                  <a:pt x="4629912" y="1064120"/>
                </a:lnTo>
                <a:lnTo>
                  <a:pt x="4600460" y="1109878"/>
                </a:lnTo>
                <a:lnTo>
                  <a:pt x="4563415" y="1149972"/>
                </a:lnTo>
                <a:lnTo>
                  <a:pt x="4520006" y="1183068"/>
                </a:lnTo>
                <a:lnTo>
                  <a:pt x="4484243" y="1202753"/>
                </a:lnTo>
                <a:lnTo>
                  <a:pt x="4446257" y="1217447"/>
                </a:lnTo>
                <a:lnTo>
                  <a:pt x="4406684" y="1227074"/>
                </a:lnTo>
                <a:lnTo>
                  <a:pt x="4365993" y="1231671"/>
                </a:lnTo>
                <a:lnTo>
                  <a:pt x="4352226" y="1231912"/>
                </a:lnTo>
                <a:lnTo>
                  <a:pt x="4338472" y="1231607"/>
                </a:lnTo>
                <a:lnTo>
                  <a:pt x="4284307" y="1224838"/>
                </a:lnTo>
                <a:lnTo>
                  <a:pt x="4232503" y="1208709"/>
                </a:lnTo>
                <a:lnTo>
                  <a:pt x="4195838" y="1190891"/>
                </a:lnTo>
                <a:lnTo>
                  <a:pt x="4161625" y="1168476"/>
                </a:lnTo>
                <a:lnTo>
                  <a:pt x="4130573" y="1141476"/>
                </a:lnTo>
                <a:lnTo>
                  <a:pt x="4103420" y="1111034"/>
                </a:lnTo>
                <a:lnTo>
                  <a:pt x="4085158" y="1084986"/>
                </a:lnTo>
                <a:lnTo>
                  <a:pt x="4082554" y="1081252"/>
                </a:lnTo>
                <a:lnTo>
                  <a:pt x="4080281" y="1077328"/>
                </a:lnTo>
                <a:lnTo>
                  <a:pt x="4078097" y="1073353"/>
                </a:lnTo>
                <a:lnTo>
                  <a:pt x="4075849" y="1069416"/>
                </a:lnTo>
                <a:lnTo>
                  <a:pt x="4073563" y="1065491"/>
                </a:lnTo>
                <a:lnTo>
                  <a:pt x="4071582" y="1061415"/>
                </a:lnTo>
                <a:lnTo>
                  <a:pt x="4069550" y="1057376"/>
                </a:lnTo>
                <a:lnTo>
                  <a:pt x="4067467" y="1053350"/>
                </a:lnTo>
                <a:lnTo>
                  <a:pt x="4065486" y="1049274"/>
                </a:lnTo>
                <a:lnTo>
                  <a:pt x="4063822" y="1045070"/>
                </a:lnTo>
                <a:lnTo>
                  <a:pt x="4061904" y="1040968"/>
                </a:lnTo>
                <a:lnTo>
                  <a:pt x="4048493" y="1002614"/>
                </a:lnTo>
                <a:lnTo>
                  <a:pt x="4040047" y="962837"/>
                </a:lnTo>
                <a:lnTo>
                  <a:pt x="4037152" y="928712"/>
                </a:lnTo>
                <a:lnTo>
                  <a:pt x="4037038" y="921562"/>
                </a:lnTo>
                <a:lnTo>
                  <a:pt x="4036885" y="914031"/>
                </a:lnTo>
                <a:lnTo>
                  <a:pt x="4036885" y="604481"/>
                </a:lnTo>
                <a:lnTo>
                  <a:pt x="4354728" y="604494"/>
                </a:lnTo>
                <a:lnTo>
                  <a:pt x="4361586" y="604812"/>
                </a:lnTo>
                <a:lnTo>
                  <a:pt x="4370387" y="605028"/>
                </a:lnTo>
                <a:lnTo>
                  <a:pt x="4374934" y="605472"/>
                </a:lnTo>
                <a:lnTo>
                  <a:pt x="4379480" y="605866"/>
                </a:lnTo>
                <a:lnTo>
                  <a:pt x="4388586" y="606539"/>
                </a:lnTo>
                <a:lnTo>
                  <a:pt x="4393057" y="607428"/>
                </a:lnTo>
                <a:lnTo>
                  <a:pt x="4437456" y="616432"/>
                </a:lnTo>
                <a:lnTo>
                  <a:pt x="4454690" y="621944"/>
                </a:lnTo>
                <a:lnTo>
                  <a:pt x="4459033" y="623239"/>
                </a:lnTo>
                <a:lnTo>
                  <a:pt x="4463250" y="624865"/>
                </a:lnTo>
                <a:lnTo>
                  <a:pt x="4467441" y="626605"/>
                </a:lnTo>
                <a:lnTo>
                  <a:pt x="4471632" y="628294"/>
                </a:lnTo>
                <a:lnTo>
                  <a:pt x="4475861" y="629920"/>
                </a:lnTo>
                <a:lnTo>
                  <a:pt x="4484065" y="633768"/>
                </a:lnTo>
                <a:lnTo>
                  <a:pt x="4488205" y="635609"/>
                </a:lnTo>
                <a:lnTo>
                  <a:pt x="4492320" y="637527"/>
                </a:lnTo>
                <a:lnTo>
                  <a:pt x="4496244" y="639826"/>
                </a:lnTo>
                <a:lnTo>
                  <a:pt x="4500308" y="641832"/>
                </a:lnTo>
                <a:lnTo>
                  <a:pt x="4545876" y="671715"/>
                </a:lnTo>
                <a:lnTo>
                  <a:pt x="4585817" y="708952"/>
                </a:lnTo>
                <a:lnTo>
                  <a:pt x="4618520" y="752589"/>
                </a:lnTo>
                <a:lnTo>
                  <a:pt x="4643247" y="800925"/>
                </a:lnTo>
                <a:lnTo>
                  <a:pt x="4655998" y="839495"/>
                </a:lnTo>
                <a:lnTo>
                  <a:pt x="4663516" y="879487"/>
                </a:lnTo>
                <a:lnTo>
                  <a:pt x="4665662" y="905611"/>
                </a:lnTo>
                <a:lnTo>
                  <a:pt x="4665662" y="776236"/>
                </a:lnTo>
                <a:lnTo>
                  <a:pt x="4644580" y="736371"/>
                </a:lnTo>
                <a:lnTo>
                  <a:pt x="4608690" y="688517"/>
                </a:lnTo>
                <a:lnTo>
                  <a:pt x="4564888" y="647649"/>
                </a:lnTo>
                <a:lnTo>
                  <a:pt x="4514888" y="614857"/>
                </a:lnTo>
                <a:lnTo>
                  <a:pt x="4460113" y="591273"/>
                </a:lnTo>
                <a:lnTo>
                  <a:pt x="4402023" y="577608"/>
                </a:lnTo>
                <a:lnTo>
                  <a:pt x="4397057" y="577049"/>
                </a:lnTo>
                <a:lnTo>
                  <a:pt x="4392155" y="576110"/>
                </a:lnTo>
                <a:lnTo>
                  <a:pt x="4377182" y="574916"/>
                </a:lnTo>
                <a:lnTo>
                  <a:pt x="4372191" y="574446"/>
                </a:lnTo>
                <a:lnTo>
                  <a:pt x="4357598" y="573976"/>
                </a:lnTo>
                <a:lnTo>
                  <a:pt x="4354614" y="573836"/>
                </a:lnTo>
                <a:lnTo>
                  <a:pt x="0" y="573849"/>
                </a:lnTo>
                <a:lnTo>
                  <a:pt x="0" y="604481"/>
                </a:lnTo>
                <a:lnTo>
                  <a:pt x="3675469" y="604481"/>
                </a:lnTo>
                <a:lnTo>
                  <a:pt x="3675469" y="912761"/>
                </a:lnTo>
                <a:lnTo>
                  <a:pt x="3676561" y="955230"/>
                </a:lnTo>
                <a:lnTo>
                  <a:pt x="3682200" y="1013383"/>
                </a:lnTo>
                <a:lnTo>
                  <a:pt x="3693033" y="1070914"/>
                </a:lnTo>
                <a:lnTo>
                  <a:pt x="3708806" y="1127353"/>
                </a:lnTo>
                <a:lnTo>
                  <a:pt x="3729380" y="1182217"/>
                </a:lnTo>
                <a:lnTo>
                  <a:pt x="3754628" y="1235062"/>
                </a:lnTo>
                <a:lnTo>
                  <a:pt x="3776662" y="1273035"/>
                </a:lnTo>
                <a:lnTo>
                  <a:pt x="3801021" y="1309522"/>
                </a:lnTo>
                <a:lnTo>
                  <a:pt x="3837076" y="1355534"/>
                </a:lnTo>
                <a:lnTo>
                  <a:pt x="3876916" y="1398295"/>
                </a:lnTo>
                <a:lnTo>
                  <a:pt x="3920286" y="1437500"/>
                </a:lnTo>
                <a:lnTo>
                  <a:pt x="3966946" y="1472819"/>
                </a:lnTo>
                <a:lnTo>
                  <a:pt x="4016578" y="1503934"/>
                </a:lnTo>
                <a:lnTo>
                  <a:pt x="4084840" y="1537843"/>
                </a:lnTo>
                <a:lnTo>
                  <a:pt x="4128630" y="1554861"/>
                </a:lnTo>
                <a:lnTo>
                  <a:pt x="4173499" y="1568792"/>
                </a:lnTo>
                <a:lnTo>
                  <a:pt x="4219232" y="1579537"/>
                </a:lnTo>
                <a:lnTo>
                  <a:pt x="4265561" y="1586953"/>
                </a:lnTo>
                <a:lnTo>
                  <a:pt x="4323854" y="1591818"/>
                </a:lnTo>
                <a:lnTo>
                  <a:pt x="4353039" y="1592414"/>
                </a:lnTo>
                <a:lnTo>
                  <a:pt x="4382224" y="1591805"/>
                </a:lnTo>
                <a:lnTo>
                  <a:pt x="4440542" y="1586572"/>
                </a:lnTo>
                <a:lnTo>
                  <a:pt x="4498314" y="1576362"/>
                </a:lnTo>
                <a:lnTo>
                  <a:pt x="4553178" y="1561769"/>
                </a:lnTo>
                <a:lnTo>
                  <a:pt x="4610278" y="1541259"/>
                </a:lnTo>
                <a:lnTo>
                  <a:pt x="4663427" y="1516418"/>
                </a:lnTo>
                <a:lnTo>
                  <a:pt x="4714176" y="1487131"/>
                </a:lnTo>
                <a:lnTo>
                  <a:pt x="4752797" y="1460665"/>
                </a:lnTo>
                <a:lnTo>
                  <a:pt x="4789513" y="1431645"/>
                </a:lnTo>
                <a:lnTo>
                  <a:pt x="4824133" y="1400187"/>
                </a:lnTo>
                <a:lnTo>
                  <a:pt x="4856480" y="1366418"/>
                </a:lnTo>
                <a:lnTo>
                  <a:pt x="4886350" y="1330413"/>
                </a:lnTo>
                <a:lnTo>
                  <a:pt x="4913693" y="1292453"/>
                </a:lnTo>
                <a:lnTo>
                  <a:pt x="4938357" y="1252664"/>
                </a:lnTo>
                <a:lnTo>
                  <a:pt x="4960251" y="1211249"/>
                </a:lnTo>
                <a:lnTo>
                  <a:pt x="4979251" y="1168400"/>
                </a:lnTo>
                <a:lnTo>
                  <a:pt x="4995215" y="1124305"/>
                </a:lnTo>
                <a:lnTo>
                  <a:pt x="5007902" y="1079157"/>
                </a:lnTo>
                <a:lnTo>
                  <a:pt x="5017440" y="1033297"/>
                </a:lnTo>
                <a:lnTo>
                  <a:pt x="5023815" y="986967"/>
                </a:lnTo>
                <a:lnTo>
                  <a:pt x="5026952" y="940816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8">
            <a:extLst>
              <a:ext uri="{FF2B5EF4-FFF2-40B4-BE49-F238E27FC236}">
                <a16:creationId xmlns:a16="http://schemas.microsoft.com/office/drawing/2014/main" id="{61A02709-89B8-B946-845B-A45980CCBC48}"/>
              </a:ext>
            </a:extLst>
          </p:cNvPr>
          <p:cNvSpPr/>
          <p:nvPr/>
        </p:nvSpPr>
        <p:spPr>
          <a:xfrm>
            <a:off x="5572008" y="1271250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0"/>
                </a:moveTo>
                <a:lnTo>
                  <a:pt x="0" y="203149"/>
                </a:lnTo>
              </a:path>
            </a:pathLst>
          </a:custGeom>
          <a:ln w="27000">
            <a:solidFill>
              <a:srgbClr val="C724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9">
            <a:extLst>
              <a:ext uri="{FF2B5EF4-FFF2-40B4-BE49-F238E27FC236}">
                <a16:creationId xmlns:a16="http://schemas.microsoft.com/office/drawing/2014/main" id="{D5EF88DE-AD55-414F-8660-3C8308DA9928}"/>
              </a:ext>
            </a:extLst>
          </p:cNvPr>
          <p:cNvSpPr/>
          <p:nvPr/>
        </p:nvSpPr>
        <p:spPr>
          <a:xfrm>
            <a:off x="5496409" y="1419225"/>
            <a:ext cx="739775" cy="0"/>
          </a:xfrm>
          <a:custGeom>
            <a:avLst/>
            <a:gdLst/>
            <a:ahLst/>
            <a:cxnLst/>
            <a:rect l="l" t="t" r="r" b="b"/>
            <a:pathLst>
              <a:path w="739775">
                <a:moveTo>
                  <a:pt x="739571" y="0"/>
                </a:moveTo>
                <a:lnTo>
                  <a:pt x="0" y="0"/>
                </a:lnTo>
              </a:path>
            </a:pathLst>
          </a:custGeom>
          <a:ln w="27000">
            <a:solidFill>
              <a:srgbClr val="C724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1866CD-D2CB-154F-AC99-44F690562F04}"/>
              </a:ext>
            </a:extLst>
          </p:cNvPr>
          <p:cNvSpPr txBox="1"/>
          <p:nvPr/>
        </p:nvSpPr>
        <p:spPr>
          <a:xfrm>
            <a:off x="5018291" y="2123993"/>
            <a:ext cx="5181587" cy="1702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AAD 2022 Overview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AAD 2022 Exhibition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AAD Rates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details</a:t>
            </a:r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A10F34DD-F8BE-814A-8150-DF727512E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24" y="111500"/>
            <a:ext cx="2045996" cy="2012493"/>
          </a:xfrm>
          <a:prstGeom prst="rect">
            <a:avLst/>
          </a:prstGeom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E3E7EA3-0B48-DD91-1BB0-C9AEBDE3B7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88" t="47252" r="37411" b="23212"/>
          <a:stretch/>
        </p:blipFill>
        <p:spPr>
          <a:xfrm>
            <a:off x="449072" y="2975476"/>
            <a:ext cx="2748095" cy="224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835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39369" y="7313976"/>
            <a:ext cx="5049520" cy="132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30"/>
              </a:lnSpc>
              <a:tabLst>
                <a:tab pos="4985385" algn="l"/>
              </a:tabLst>
            </a:pPr>
            <a:r>
              <a:rPr sz="1200" b="1" spc="-202" baseline="3472" dirty="0">
                <a:solidFill>
                  <a:srgbClr val="A7A9AC"/>
                </a:solidFill>
                <a:latin typeface="Arial"/>
                <a:cs typeface="Arial"/>
              </a:rPr>
              <a:t>ALL</a:t>
            </a:r>
            <a:r>
              <a:rPr sz="1200" b="1" spc="-37" baseline="3472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200" b="1" spc="-179" baseline="3472" dirty="0">
                <a:solidFill>
                  <a:srgbClr val="A7A9AC"/>
                </a:solidFill>
                <a:latin typeface="Arial"/>
                <a:cs typeface="Arial"/>
              </a:rPr>
              <a:t>PATHS</a:t>
            </a:r>
            <a:r>
              <a:rPr sz="1200" b="1" spc="-37" baseline="3472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200" b="1" spc="-202" baseline="3472" dirty="0">
                <a:solidFill>
                  <a:srgbClr val="A7A9AC"/>
                </a:solidFill>
                <a:latin typeface="Arial"/>
                <a:cs typeface="Arial"/>
              </a:rPr>
              <a:t>LEAD</a:t>
            </a:r>
            <a:r>
              <a:rPr sz="1200" b="1" spc="-37" baseline="3472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200" b="1" spc="-202" baseline="3472" dirty="0">
                <a:solidFill>
                  <a:srgbClr val="A7A9AC"/>
                </a:solidFill>
                <a:latin typeface="Arial"/>
                <a:cs typeface="Arial"/>
              </a:rPr>
              <a:t>TO</a:t>
            </a:r>
            <a:r>
              <a:rPr sz="1200" b="1" spc="-37" baseline="3472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200" b="1" spc="-179" baseline="3472" dirty="0">
                <a:solidFill>
                  <a:srgbClr val="A7A9AC"/>
                </a:solidFill>
                <a:latin typeface="Arial"/>
                <a:cs typeface="Arial"/>
              </a:rPr>
              <a:t>THE</a:t>
            </a:r>
            <a:r>
              <a:rPr sz="1200" b="1" spc="-37" baseline="3472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200" b="1" spc="-157" baseline="3472" dirty="0">
                <a:solidFill>
                  <a:srgbClr val="A7A9AC"/>
                </a:solidFill>
                <a:latin typeface="Arial"/>
                <a:cs typeface="Arial"/>
              </a:rPr>
              <a:t>AFRICA</a:t>
            </a:r>
            <a:r>
              <a:rPr sz="1200" b="1" spc="-37" baseline="3472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200" b="1" spc="-202" baseline="3472" dirty="0">
                <a:solidFill>
                  <a:srgbClr val="A7A9AC"/>
                </a:solidFill>
                <a:latin typeface="Arial"/>
                <a:cs typeface="Arial"/>
              </a:rPr>
              <a:t>AEROSPACE</a:t>
            </a:r>
            <a:r>
              <a:rPr sz="1200" b="1" spc="-37" baseline="3472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200" b="1" spc="-202" baseline="3472" dirty="0">
                <a:solidFill>
                  <a:srgbClr val="A7A9AC"/>
                </a:solidFill>
                <a:latin typeface="Arial"/>
                <a:cs typeface="Arial"/>
              </a:rPr>
              <a:t>AND</a:t>
            </a:r>
            <a:r>
              <a:rPr sz="1200" b="1" spc="-37" baseline="3472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200" b="1" spc="-195" baseline="3472" dirty="0">
                <a:solidFill>
                  <a:srgbClr val="A7A9AC"/>
                </a:solidFill>
                <a:latin typeface="Arial"/>
                <a:cs typeface="Arial"/>
              </a:rPr>
              <a:t>DEFENCE</a:t>
            </a:r>
            <a:r>
              <a:rPr sz="1200" b="1" spc="-37" baseline="3472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200" b="1" spc="-135" baseline="3472" dirty="0">
                <a:solidFill>
                  <a:srgbClr val="A7A9AC"/>
                </a:solidFill>
                <a:latin typeface="Arial"/>
                <a:cs typeface="Arial"/>
              </a:rPr>
              <a:t>EXPO.</a:t>
            </a:r>
            <a:r>
              <a:rPr sz="1200" b="1" spc="-37" baseline="3472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200" b="1" spc="-157" baseline="3472" dirty="0">
                <a:solidFill>
                  <a:srgbClr val="A7A9AC"/>
                </a:solidFill>
                <a:latin typeface="Arial"/>
                <a:cs typeface="Arial"/>
              </a:rPr>
              <a:t>AFRICA</a:t>
            </a:r>
            <a:r>
              <a:rPr sz="1200" b="1" spc="-37" baseline="3472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200" b="1" spc="-135" baseline="3472" dirty="0">
                <a:solidFill>
                  <a:srgbClr val="A7A9AC"/>
                </a:solidFill>
                <a:latin typeface="Arial"/>
                <a:cs typeface="Arial"/>
              </a:rPr>
              <a:t>AWAITS!</a:t>
            </a:r>
            <a:r>
              <a:rPr sz="1200" b="1" baseline="3472" dirty="0">
                <a:solidFill>
                  <a:srgbClr val="A7A9AC"/>
                </a:solidFill>
                <a:latin typeface="Arial"/>
                <a:cs typeface="Arial"/>
              </a:rPr>
              <a:t>	</a:t>
            </a:r>
            <a:r>
              <a:rPr sz="900" dirty="0">
                <a:solidFill>
                  <a:srgbClr val="A7A9AC"/>
                </a:solidFill>
                <a:latin typeface="Arial MT"/>
                <a:cs typeface="Arial MT"/>
              </a:rPr>
              <a:t>1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77822" y="7302859"/>
            <a:ext cx="3426460" cy="1295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800" b="1" spc="-135" dirty="0">
                <a:solidFill>
                  <a:srgbClr val="A7A9AC"/>
                </a:solidFill>
                <a:latin typeface="Arial"/>
                <a:cs typeface="Arial"/>
              </a:rPr>
              <a:t>ALL</a:t>
            </a:r>
            <a:r>
              <a:rPr sz="800" b="1" spc="-20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800" b="1" spc="-120" dirty="0">
                <a:solidFill>
                  <a:srgbClr val="A7A9AC"/>
                </a:solidFill>
                <a:latin typeface="Arial"/>
                <a:cs typeface="Arial"/>
              </a:rPr>
              <a:t>PATHS</a:t>
            </a:r>
            <a:r>
              <a:rPr sz="800" b="1" spc="-20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800" b="1" spc="-135" dirty="0">
                <a:solidFill>
                  <a:srgbClr val="A7A9AC"/>
                </a:solidFill>
                <a:latin typeface="Arial"/>
                <a:cs typeface="Arial"/>
              </a:rPr>
              <a:t>LEAD</a:t>
            </a:r>
            <a:r>
              <a:rPr sz="800" b="1" spc="-20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800" b="1" spc="-135" dirty="0">
                <a:solidFill>
                  <a:srgbClr val="A7A9AC"/>
                </a:solidFill>
                <a:latin typeface="Arial"/>
                <a:cs typeface="Arial"/>
              </a:rPr>
              <a:t>TO</a:t>
            </a:r>
            <a:r>
              <a:rPr sz="800" b="1" spc="-20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800" b="1" spc="-120" dirty="0">
                <a:solidFill>
                  <a:srgbClr val="A7A9AC"/>
                </a:solidFill>
                <a:latin typeface="Arial"/>
                <a:cs typeface="Arial"/>
              </a:rPr>
              <a:t>THE</a:t>
            </a:r>
            <a:r>
              <a:rPr sz="800" b="1" spc="-20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800" b="1" spc="-105" dirty="0">
                <a:solidFill>
                  <a:srgbClr val="A7A9AC"/>
                </a:solidFill>
                <a:latin typeface="Arial"/>
                <a:cs typeface="Arial"/>
              </a:rPr>
              <a:t>AFRICA</a:t>
            </a:r>
            <a:r>
              <a:rPr sz="800" b="1" spc="-20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800" b="1" spc="-135" dirty="0">
                <a:solidFill>
                  <a:srgbClr val="A7A9AC"/>
                </a:solidFill>
                <a:latin typeface="Arial"/>
                <a:cs typeface="Arial"/>
              </a:rPr>
              <a:t>AEROSPACE</a:t>
            </a:r>
            <a:r>
              <a:rPr sz="800" b="1" spc="-20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800" b="1" spc="-135" dirty="0">
                <a:solidFill>
                  <a:srgbClr val="A7A9AC"/>
                </a:solidFill>
                <a:latin typeface="Arial"/>
                <a:cs typeface="Arial"/>
              </a:rPr>
              <a:t>AND</a:t>
            </a:r>
            <a:r>
              <a:rPr sz="800" b="1" spc="-20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800" b="1" spc="-130" dirty="0">
                <a:solidFill>
                  <a:srgbClr val="A7A9AC"/>
                </a:solidFill>
                <a:latin typeface="Arial"/>
                <a:cs typeface="Arial"/>
              </a:rPr>
              <a:t>DEFENCE</a:t>
            </a:r>
            <a:r>
              <a:rPr sz="800" b="1" spc="-20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800" b="1" spc="-90" dirty="0">
                <a:solidFill>
                  <a:srgbClr val="A7A9AC"/>
                </a:solidFill>
                <a:latin typeface="Arial"/>
                <a:cs typeface="Arial"/>
              </a:rPr>
              <a:t>EXPO.</a:t>
            </a:r>
            <a:r>
              <a:rPr sz="800" b="1" spc="-20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800" b="1" spc="-105" dirty="0">
                <a:solidFill>
                  <a:srgbClr val="A7A9AC"/>
                </a:solidFill>
                <a:latin typeface="Arial"/>
                <a:cs typeface="Arial"/>
              </a:rPr>
              <a:t>AFRICA</a:t>
            </a:r>
            <a:r>
              <a:rPr sz="800" b="1" spc="-20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800" b="1" spc="-90" dirty="0">
                <a:solidFill>
                  <a:srgbClr val="A7A9AC"/>
                </a:solidFill>
                <a:latin typeface="Arial"/>
                <a:cs typeface="Arial"/>
              </a:rPr>
              <a:t>AWAITS!</a:t>
            </a:r>
            <a:endParaRPr sz="800" dirty="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953" y="2541"/>
            <a:ext cx="10656617" cy="7560309"/>
            <a:chOff x="0" y="0"/>
            <a:chExt cx="10656617" cy="7560309"/>
          </a:xfrm>
        </p:grpSpPr>
        <p:sp>
          <p:nvSpPr>
            <p:cNvPr id="6" name="object 6"/>
            <p:cNvSpPr/>
            <p:nvPr/>
          </p:nvSpPr>
          <p:spPr>
            <a:xfrm>
              <a:off x="0" y="7195503"/>
              <a:ext cx="5328285" cy="9525"/>
            </a:xfrm>
            <a:custGeom>
              <a:avLst/>
              <a:gdLst/>
              <a:ahLst/>
              <a:cxnLst/>
              <a:rect l="l" t="t" r="r" b="b"/>
              <a:pathLst>
                <a:path w="5328285" h="9525">
                  <a:moveTo>
                    <a:pt x="5327994" y="0"/>
                  </a:moveTo>
                  <a:lnTo>
                    <a:pt x="0" y="0"/>
                  </a:lnTo>
                  <a:lnTo>
                    <a:pt x="0" y="9004"/>
                  </a:lnTo>
                  <a:lnTo>
                    <a:pt x="5327994" y="9004"/>
                  </a:lnTo>
                  <a:lnTo>
                    <a:pt x="5327994" y="0"/>
                  </a:lnTo>
                  <a:close/>
                </a:path>
              </a:pathLst>
            </a:custGeom>
            <a:solidFill>
              <a:srgbClr val="A7A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7200006"/>
              <a:ext cx="5436235" cy="0"/>
            </a:xfrm>
            <a:custGeom>
              <a:avLst/>
              <a:gdLst/>
              <a:ahLst/>
              <a:cxnLst/>
              <a:rect l="l" t="t" r="r" b="b"/>
              <a:pathLst>
                <a:path w="5436235">
                  <a:moveTo>
                    <a:pt x="0" y="0"/>
                  </a:moveTo>
                  <a:lnTo>
                    <a:pt x="5435993" y="0"/>
                  </a:lnTo>
                </a:path>
              </a:pathLst>
            </a:custGeom>
            <a:ln w="9004">
              <a:solidFill>
                <a:srgbClr val="A7A9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328000" y="7195503"/>
              <a:ext cx="5328285" cy="9525"/>
            </a:xfrm>
            <a:custGeom>
              <a:avLst/>
              <a:gdLst/>
              <a:ahLst/>
              <a:cxnLst/>
              <a:rect l="l" t="t" r="r" b="b"/>
              <a:pathLst>
                <a:path w="5328284" h="9525">
                  <a:moveTo>
                    <a:pt x="0" y="9004"/>
                  </a:moveTo>
                  <a:lnTo>
                    <a:pt x="5327998" y="9004"/>
                  </a:lnTo>
                  <a:lnTo>
                    <a:pt x="5327998" y="0"/>
                  </a:lnTo>
                  <a:lnTo>
                    <a:pt x="0" y="0"/>
                  </a:lnTo>
                  <a:lnTo>
                    <a:pt x="0" y="9004"/>
                  </a:lnTo>
                  <a:close/>
                </a:path>
              </a:pathLst>
            </a:custGeom>
            <a:solidFill>
              <a:srgbClr val="A7A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"/>
              <a:ext cx="5328005" cy="755999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710880" y="674434"/>
              <a:ext cx="0" cy="203200"/>
            </a:xfrm>
            <a:custGeom>
              <a:avLst/>
              <a:gdLst/>
              <a:ahLst/>
              <a:cxnLst/>
              <a:rect l="l" t="t" r="r" b="b"/>
              <a:pathLst>
                <a:path h="203200">
                  <a:moveTo>
                    <a:pt x="0" y="0"/>
                  </a:moveTo>
                  <a:lnTo>
                    <a:pt x="0" y="203149"/>
                  </a:lnTo>
                </a:path>
              </a:pathLst>
            </a:custGeom>
            <a:ln w="27000">
              <a:solidFill>
                <a:srgbClr val="C724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635280" y="822410"/>
              <a:ext cx="739775" cy="0"/>
            </a:xfrm>
            <a:custGeom>
              <a:avLst/>
              <a:gdLst/>
              <a:ahLst/>
              <a:cxnLst/>
              <a:rect l="l" t="t" r="r" b="b"/>
              <a:pathLst>
                <a:path w="739775">
                  <a:moveTo>
                    <a:pt x="739571" y="0"/>
                  </a:moveTo>
                  <a:lnTo>
                    <a:pt x="0" y="0"/>
                  </a:lnTo>
                </a:path>
              </a:pathLst>
            </a:custGeom>
            <a:ln w="27000">
              <a:solidFill>
                <a:srgbClr val="C724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0"/>
              <a:ext cx="5328285" cy="7560309"/>
            </a:xfrm>
            <a:custGeom>
              <a:avLst/>
              <a:gdLst/>
              <a:ahLst/>
              <a:cxnLst/>
              <a:rect l="l" t="t" r="r" b="b"/>
              <a:pathLst>
                <a:path w="5328285" h="7560309">
                  <a:moveTo>
                    <a:pt x="5328005" y="6767081"/>
                  </a:moveTo>
                  <a:lnTo>
                    <a:pt x="0" y="6767081"/>
                  </a:lnTo>
                  <a:lnTo>
                    <a:pt x="0" y="7560005"/>
                  </a:lnTo>
                  <a:lnTo>
                    <a:pt x="5328005" y="7560005"/>
                  </a:lnTo>
                  <a:lnTo>
                    <a:pt x="5328005" y="6767081"/>
                  </a:lnTo>
                  <a:close/>
                </a:path>
                <a:path w="5328285" h="7560309">
                  <a:moveTo>
                    <a:pt x="5328005" y="0"/>
                  </a:moveTo>
                  <a:lnTo>
                    <a:pt x="0" y="0"/>
                  </a:lnTo>
                  <a:lnTo>
                    <a:pt x="0" y="5652008"/>
                  </a:lnTo>
                  <a:lnTo>
                    <a:pt x="5328005" y="5652008"/>
                  </a:lnTo>
                  <a:lnTo>
                    <a:pt x="5328005" y="0"/>
                  </a:lnTo>
                  <a:close/>
                </a:path>
              </a:pathLst>
            </a:custGeom>
            <a:solidFill>
              <a:srgbClr val="051E35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850802" y="0"/>
              <a:ext cx="805815" cy="235585"/>
            </a:xfrm>
            <a:custGeom>
              <a:avLst/>
              <a:gdLst/>
              <a:ahLst/>
              <a:cxnLst/>
              <a:rect l="l" t="t" r="r" b="b"/>
              <a:pathLst>
                <a:path w="805815" h="235585">
                  <a:moveTo>
                    <a:pt x="48417" y="0"/>
                  </a:moveTo>
                  <a:lnTo>
                    <a:pt x="0" y="0"/>
                  </a:lnTo>
                  <a:lnTo>
                    <a:pt x="3820" y="37900"/>
                  </a:lnTo>
                  <a:lnTo>
                    <a:pt x="18212" y="84263"/>
                  </a:lnTo>
                  <a:lnTo>
                    <a:pt x="40984" y="126218"/>
                  </a:lnTo>
                  <a:lnTo>
                    <a:pt x="71143" y="162771"/>
                  </a:lnTo>
                  <a:lnTo>
                    <a:pt x="107697" y="192931"/>
                  </a:lnTo>
                  <a:lnTo>
                    <a:pt x="149651" y="215703"/>
                  </a:lnTo>
                  <a:lnTo>
                    <a:pt x="196014" y="230094"/>
                  </a:lnTo>
                  <a:lnTo>
                    <a:pt x="245792" y="235112"/>
                  </a:lnTo>
                  <a:lnTo>
                    <a:pt x="805195" y="235112"/>
                  </a:lnTo>
                  <a:lnTo>
                    <a:pt x="805195" y="188871"/>
                  </a:lnTo>
                  <a:lnTo>
                    <a:pt x="263204" y="188871"/>
                  </a:lnTo>
                  <a:lnTo>
                    <a:pt x="213182" y="183109"/>
                  </a:lnTo>
                  <a:lnTo>
                    <a:pt x="167263" y="166697"/>
                  </a:lnTo>
                  <a:lnTo>
                    <a:pt x="126756" y="140943"/>
                  </a:lnTo>
                  <a:lnTo>
                    <a:pt x="92971" y="107158"/>
                  </a:lnTo>
                  <a:lnTo>
                    <a:pt x="67217" y="66651"/>
                  </a:lnTo>
                  <a:lnTo>
                    <a:pt x="50805" y="20732"/>
                  </a:lnTo>
                  <a:lnTo>
                    <a:pt x="48417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" y="6038494"/>
              <a:ext cx="5339752" cy="1166533"/>
            </a:xfrm>
            <a:custGeom>
              <a:avLst/>
              <a:gdLst/>
              <a:ahLst/>
              <a:cxnLst/>
              <a:rect l="l" t="t" r="r" b="b"/>
              <a:pathLst>
                <a:path w="5709285" h="1115059">
                  <a:moveTo>
                    <a:pt x="5708865" y="0"/>
                  </a:moveTo>
                  <a:lnTo>
                    <a:pt x="0" y="0"/>
                  </a:lnTo>
                  <a:lnTo>
                    <a:pt x="0" y="1115060"/>
                  </a:lnTo>
                  <a:lnTo>
                    <a:pt x="5708865" y="1115060"/>
                  </a:lnTo>
                  <a:lnTo>
                    <a:pt x="5708865" y="0"/>
                  </a:lnTo>
                  <a:close/>
                </a:path>
              </a:pathLst>
            </a:custGeom>
            <a:solidFill>
              <a:srgbClr val="051E35">
                <a:alpha val="8999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487908" y="1595100"/>
            <a:ext cx="5167392" cy="47577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8900"/>
              </a:lnSpc>
              <a:spcBef>
                <a:spcPts val="100"/>
              </a:spcBef>
            </a:pPr>
            <a:endParaRPr lang="en-ZA" sz="9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150" marR="5080" indent="-171450">
              <a:lnSpc>
                <a:spcPct val="1389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ZA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AAD exhibition and air show has been hosted since the year 2000 by the </a:t>
            </a:r>
            <a:r>
              <a:rPr lang="en-ZA" sz="1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Aerospace Maritime and Defence Industry Association </a:t>
            </a:r>
            <a:r>
              <a:rPr lang="en-ZA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(AMD), the </a:t>
            </a:r>
            <a:r>
              <a:rPr lang="en-ZA" sz="1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Armaments Corporation of South Africa </a:t>
            </a:r>
            <a:r>
              <a:rPr lang="en-ZA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(Armscor), </a:t>
            </a:r>
            <a:r>
              <a:rPr lang="en-ZA" sz="1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 Aviation Association of Southern Africa </a:t>
            </a:r>
            <a:r>
              <a:rPr lang="en-ZA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(CAASA), </a:t>
            </a:r>
            <a:r>
              <a:rPr lang="en-ZA" sz="1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Department of Defence</a:t>
            </a:r>
          </a:p>
          <a:p>
            <a:pPr marL="12700" marR="5080">
              <a:lnSpc>
                <a:spcPct val="138900"/>
              </a:lnSpc>
              <a:spcBef>
                <a:spcPts val="100"/>
              </a:spcBef>
            </a:pPr>
            <a:endParaRPr lang="en-ZA" sz="1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150" marR="5080" indent="-171450">
              <a:lnSpc>
                <a:spcPct val="1389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ZA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AAD2022 will be the 11th edition of the exhibition and air show and is scheduled to take place from </a:t>
            </a:r>
            <a:r>
              <a:rPr lang="en-ZA" sz="1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to 25 September 2022 </a:t>
            </a:r>
            <a:r>
              <a:rPr lang="en-ZA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AFB Waterkloof, City of Tshwane.</a:t>
            </a:r>
          </a:p>
          <a:p>
            <a:pPr marL="184150" marR="5080" indent="-171450">
              <a:lnSpc>
                <a:spcPct val="1389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ZA" sz="1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38900"/>
              </a:lnSpc>
              <a:spcBef>
                <a:spcPts val="100"/>
              </a:spcBef>
            </a:pPr>
            <a:endParaRPr lang="en-ZA" sz="1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ctr">
              <a:lnSpc>
                <a:spcPct val="138900"/>
              </a:lnSpc>
              <a:spcBef>
                <a:spcPts val="100"/>
              </a:spcBef>
            </a:pPr>
            <a:r>
              <a:rPr lang="en-ZA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AAD 2022 THEME: EXPLORING NEW PATHS, SHARING SOLUTIONS AND SHOWCASING INNOVATION AND CAPABILITIES</a:t>
            </a:r>
            <a:endParaRPr lang="en-ZA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38900"/>
              </a:lnSpc>
              <a:spcBef>
                <a:spcPts val="100"/>
              </a:spcBef>
            </a:pPr>
            <a:endParaRPr lang="en-ZA" sz="1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-12700" y="6029178"/>
            <a:ext cx="87185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58519" algn="l"/>
              </a:tabLst>
            </a:pPr>
            <a:r>
              <a:rPr sz="1100" b="1" u="heavy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	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91375" y="6404508"/>
            <a:ext cx="2558415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Helvetica LT CondensedBlack" panose="02000A06050000020004" pitchFamily="2" charset="77"/>
                <a:cs typeface="Arial"/>
              </a:rPr>
              <a:t>ALL PATHS LEAD TO THE AFRICA AEROSPACE  AND DEFENCE EXPO AFRICA AWAITS!</a:t>
            </a:r>
            <a:endParaRPr sz="1100" dirty="0">
              <a:latin typeface="Helvetica LT CondensedBlack" panose="02000A06050000020004" pitchFamily="2" charset="77"/>
              <a:cs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C8F2E6B-DF7F-824F-8354-88E46899E22B}"/>
              </a:ext>
            </a:extLst>
          </p:cNvPr>
          <p:cNvSpPr txBox="1"/>
          <p:nvPr/>
        </p:nvSpPr>
        <p:spPr>
          <a:xfrm>
            <a:off x="5708332" y="301629"/>
            <a:ext cx="3351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dirty="0">
                <a:solidFill>
                  <a:schemeClr val="tx2">
                    <a:lumMod val="50000"/>
                  </a:schemeClr>
                </a:solidFill>
                <a:latin typeface="Helvetica LT Condensed Black"/>
                <a:cs typeface="Helvetica LT Condensed Black"/>
              </a:rPr>
              <a:t>AAD</a:t>
            </a:r>
            <a:r>
              <a:rPr lang="en-ZA" sz="2000" dirty="0">
                <a:solidFill>
                  <a:schemeClr val="tx2">
                    <a:lumMod val="50000"/>
                  </a:schemeClr>
                </a:solidFill>
                <a:latin typeface="Helvetica LT Condensed Black"/>
                <a:cs typeface="Helvetica LT Condensed Black"/>
              </a:rPr>
              <a:t> </a:t>
            </a:r>
            <a:r>
              <a:rPr lang="en-ZA" sz="2000" b="1" dirty="0">
                <a:solidFill>
                  <a:schemeClr val="tx2">
                    <a:lumMod val="50000"/>
                  </a:schemeClr>
                </a:solidFill>
                <a:latin typeface="Helvetica LT Condensed Black"/>
                <a:cs typeface="Helvetica LT Condensed Black"/>
              </a:rPr>
              <a:t>OVERVIEW</a:t>
            </a:r>
          </a:p>
        </p:txBody>
      </p:sp>
      <p:pic>
        <p:nvPicPr>
          <p:cNvPr id="32" name="Picture 31" descr="Logo&#10;&#10;Description automatically generated">
            <a:extLst>
              <a:ext uri="{FF2B5EF4-FFF2-40B4-BE49-F238E27FC236}">
                <a16:creationId xmlns:a16="http://schemas.microsoft.com/office/drawing/2014/main" id="{8A3AEA16-E42D-964C-BAFF-734DFC0972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316" y="10349"/>
            <a:ext cx="1121478" cy="110311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175602" y="7246003"/>
            <a:ext cx="495046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000" b="1" spc="-135" dirty="0">
                <a:solidFill>
                  <a:srgbClr val="A7A9AC"/>
                </a:solidFill>
                <a:latin typeface="Arial"/>
                <a:cs typeface="Arial"/>
              </a:rPr>
              <a:t>ALL</a:t>
            </a:r>
            <a:r>
              <a:rPr sz="1000" b="1" spc="-20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000" b="1" spc="-120" dirty="0">
                <a:solidFill>
                  <a:srgbClr val="A7A9AC"/>
                </a:solidFill>
                <a:latin typeface="Arial"/>
                <a:cs typeface="Arial"/>
              </a:rPr>
              <a:t>PATHS</a:t>
            </a:r>
            <a:r>
              <a:rPr sz="1000" b="1" spc="-20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000" b="1" spc="-135" dirty="0">
                <a:solidFill>
                  <a:srgbClr val="A7A9AC"/>
                </a:solidFill>
                <a:latin typeface="Arial"/>
                <a:cs typeface="Arial"/>
              </a:rPr>
              <a:t>LEAD</a:t>
            </a:r>
            <a:r>
              <a:rPr sz="1000" b="1" spc="-20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000" b="1" spc="-135" dirty="0">
                <a:solidFill>
                  <a:srgbClr val="A7A9AC"/>
                </a:solidFill>
                <a:latin typeface="Arial"/>
                <a:cs typeface="Arial"/>
              </a:rPr>
              <a:t>TO</a:t>
            </a:r>
            <a:r>
              <a:rPr sz="1000" b="1" spc="-20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000" b="1" spc="-120" dirty="0">
                <a:solidFill>
                  <a:srgbClr val="A7A9AC"/>
                </a:solidFill>
                <a:latin typeface="Arial"/>
                <a:cs typeface="Arial"/>
              </a:rPr>
              <a:t>THE</a:t>
            </a:r>
            <a:r>
              <a:rPr sz="1000" b="1" spc="-20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000" b="1" spc="-105" dirty="0">
                <a:solidFill>
                  <a:srgbClr val="A7A9AC"/>
                </a:solidFill>
                <a:latin typeface="Arial"/>
                <a:cs typeface="Arial"/>
              </a:rPr>
              <a:t>AFRICA</a:t>
            </a:r>
            <a:r>
              <a:rPr sz="1000" b="1" spc="-20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000" b="1" spc="-135" dirty="0">
                <a:solidFill>
                  <a:srgbClr val="A7A9AC"/>
                </a:solidFill>
                <a:latin typeface="Arial"/>
                <a:cs typeface="Arial"/>
              </a:rPr>
              <a:t>AEROSPACE</a:t>
            </a:r>
            <a:r>
              <a:rPr sz="1000" b="1" spc="-20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000" b="1" spc="-135" dirty="0">
                <a:solidFill>
                  <a:srgbClr val="A7A9AC"/>
                </a:solidFill>
                <a:latin typeface="Arial"/>
                <a:cs typeface="Arial"/>
              </a:rPr>
              <a:t>AND</a:t>
            </a:r>
            <a:r>
              <a:rPr sz="1000" b="1" spc="-20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000" b="1" spc="-130" dirty="0">
                <a:solidFill>
                  <a:srgbClr val="A7A9AC"/>
                </a:solidFill>
                <a:latin typeface="Arial"/>
                <a:cs typeface="Arial"/>
              </a:rPr>
              <a:t>DEFENCE</a:t>
            </a:r>
            <a:r>
              <a:rPr sz="1000" b="1" spc="-20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000" b="1" spc="-90" dirty="0">
                <a:solidFill>
                  <a:srgbClr val="A7A9AC"/>
                </a:solidFill>
                <a:latin typeface="Arial"/>
                <a:cs typeface="Arial"/>
              </a:rPr>
              <a:t>EXPO.</a:t>
            </a:r>
            <a:r>
              <a:rPr sz="1000" b="1" spc="-20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000" b="1" spc="-105" dirty="0">
                <a:solidFill>
                  <a:srgbClr val="A7A9AC"/>
                </a:solidFill>
                <a:latin typeface="Arial"/>
                <a:cs typeface="Arial"/>
              </a:rPr>
              <a:t>AFRICA</a:t>
            </a:r>
            <a:r>
              <a:rPr sz="1000" b="1" spc="-20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000" b="1" spc="-90" dirty="0">
                <a:solidFill>
                  <a:srgbClr val="A7A9AC"/>
                </a:solidFill>
                <a:latin typeface="Arial"/>
                <a:cs typeface="Arial"/>
              </a:rPr>
              <a:t>AWAITS!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730504" y="11360"/>
            <a:ext cx="1924796" cy="7571670"/>
          </a:xfrm>
          <a:custGeom>
            <a:avLst/>
            <a:gdLst/>
            <a:ahLst/>
            <a:cxnLst/>
            <a:rect l="l" t="t" r="r" b="b"/>
            <a:pathLst>
              <a:path w="6156325" h="7560309">
                <a:moveTo>
                  <a:pt x="6155994" y="0"/>
                </a:moveTo>
                <a:lnTo>
                  <a:pt x="0" y="0"/>
                </a:lnTo>
                <a:lnTo>
                  <a:pt x="0" y="7559992"/>
                </a:lnTo>
                <a:lnTo>
                  <a:pt x="6155994" y="7559992"/>
                </a:lnTo>
                <a:lnTo>
                  <a:pt x="6155994" y="0"/>
                </a:lnTo>
                <a:close/>
              </a:path>
            </a:pathLst>
          </a:custGeom>
          <a:solidFill>
            <a:srgbClr val="051E3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13" name="object 13"/>
          <p:cNvGrpSpPr/>
          <p:nvPr/>
        </p:nvGrpSpPr>
        <p:grpSpPr>
          <a:xfrm>
            <a:off x="9429750" y="0"/>
            <a:ext cx="469900" cy="897255"/>
            <a:chOff x="9662133" y="0"/>
            <a:chExt cx="469900" cy="897255"/>
          </a:xfrm>
        </p:grpSpPr>
        <p:sp>
          <p:nvSpPr>
            <p:cNvPr id="14" name="object 14"/>
            <p:cNvSpPr/>
            <p:nvPr/>
          </p:nvSpPr>
          <p:spPr>
            <a:xfrm>
              <a:off x="9671131" y="0"/>
              <a:ext cx="452120" cy="318135"/>
            </a:xfrm>
            <a:custGeom>
              <a:avLst/>
              <a:gdLst/>
              <a:ahLst/>
              <a:cxnLst/>
              <a:rect l="l" t="t" r="r" b="b"/>
              <a:pathLst>
                <a:path w="452120" h="318135">
                  <a:moveTo>
                    <a:pt x="0" y="0"/>
                  </a:moveTo>
                  <a:lnTo>
                    <a:pt x="0" y="92133"/>
                  </a:lnTo>
                  <a:lnTo>
                    <a:pt x="4587" y="137642"/>
                  </a:lnTo>
                  <a:lnTo>
                    <a:pt x="17746" y="180031"/>
                  </a:lnTo>
                  <a:lnTo>
                    <a:pt x="38567" y="218389"/>
                  </a:lnTo>
                  <a:lnTo>
                    <a:pt x="66143" y="251810"/>
                  </a:lnTo>
                  <a:lnTo>
                    <a:pt x="99565" y="279385"/>
                  </a:lnTo>
                  <a:lnTo>
                    <a:pt x="137926" y="300205"/>
                  </a:lnTo>
                  <a:lnTo>
                    <a:pt x="180317" y="313364"/>
                  </a:lnTo>
                  <a:lnTo>
                    <a:pt x="225831" y="317951"/>
                  </a:lnTo>
                  <a:lnTo>
                    <a:pt x="271341" y="313364"/>
                  </a:lnTo>
                  <a:lnTo>
                    <a:pt x="313729" y="300205"/>
                  </a:lnTo>
                  <a:lnTo>
                    <a:pt x="352087" y="279385"/>
                  </a:lnTo>
                  <a:lnTo>
                    <a:pt x="385508" y="251810"/>
                  </a:lnTo>
                  <a:lnTo>
                    <a:pt x="413083" y="218389"/>
                  </a:lnTo>
                  <a:lnTo>
                    <a:pt x="433903" y="180031"/>
                  </a:lnTo>
                  <a:lnTo>
                    <a:pt x="447062" y="137642"/>
                  </a:lnTo>
                  <a:lnTo>
                    <a:pt x="451650" y="92133"/>
                  </a:lnTo>
                  <a:lnTo>
                    <a:pt x="451650" y="0"/>
                  </a:lnTo>
                </a:path>
              </a:pathLst>
            </a:custGeom>
            <a:ln w="179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896956" y="326955"/>
              <a:ext cx="0" cy="443230"/>
            </a:xfrm>
            <a:custGeom>
              <a:avLst/>
              <a:gdLst/>
              <a:ahLst/>
              <a:cxnLst/>
              <a:rect l="l" t="t" r="r" b="b"/>
              <a:pathLst>
                <a:path h="443230">
                  <a:moveTo>
                    <a:pt x="0" y="0"/>
                  </a:moveTo>
                  <a:lnTo>
                    <a:pt x="0" y="442772"/>
                  </a:lnTo>
                </a:path>
              </a:pathLst>
            </a:custGeom>
            <a:ln w="179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37797" y="769725"/>
              <a:ext cx="118325" cy="118325"/>
            </a:xfrm>
            <a:prstGeom prst="rect">
              <a:avLst/>
            </a:prstGeom>
          </p:spPr>
        </p:pic>
      </p:grpSp>
      <p:sp>
        <p:nvSpPr>
          <p:cNvPr id="27" name="object 27"/>
          <p:cNvSpPr/>
          <p:nvPr/>
        </p:nvSpPr>
        <p:spPr>
          <a:xfrm>
            <a:off x="8730504" y="-8819"/>
            <a:ext cx="12700" cy="7560309"/>
          </a:xfrm>
          <a:custGeom>
            <a:avLst/>
            <a:gdLst/>
            <a:ahLst/>
            <a:cxnLst/>
            <a:rect l="l" t="t" r="r" b="b"/>
            <a:pathLst>
              <a:path w="12700" h="7560309">
                <a:moveTo>
                  <a:pt x="0" y="7560005"/>
                </a:moveTo>
                <a:lnTo>
                  <a:pt x="12700" y="7560005"/>
                </a:lnTo>
                <a:lnTo>
                  <a:pt x="12700" y="0"/>
                </a:lnTo>
                <a:lnTo>
                  <a:pt x="0" y="0"/>
                </a:lnTo>
                <a:lnTo>
                  <a:pt x="0" y="7560005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4">
            <a:extLst>
              <a:ext uri="{FF2B5EF4-FFF2-40B4-BE49-F238E27FC236}">
                <a16:creationId xmlns:a16="http://schemas.microsoft.com/office/drawing/2014/main" id="{3CEE5571-4815-4F48-A1AD-54E8BDC1A03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2435" y="888050"/>
            <a:ext cx="5605811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INTERNATIONAL EXHIBITIONS BENCHMARK</a:t>
            </a:r>
          </a:p>
        </p:txBody>
      </p:sp>
      <p:sp>
        <p:nvSpPr>
          <p:cNvPr id="32" name="object 8">
            <a:extLst>
              <a:ext uri="{FF2B5EF4-FFF2-40B4-BE49-F238E27FC236}">
                <a16:creationId xmlns:a16="http://schemas.microsoft.com/office/drawing/2014/main" id="{E40ABD16-B528-8246-8A22-42B68D901970}"/>
              </a:ext>
            </a:extLst>
          </p:cNvPr>
          <p:cNvSpPr/>
          <p:nvPr/>
        </p:nvSpPr>
        <p:spPr>
          <a:xfrm>
            <a:off x="580234" y="1134664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0"/>
                </a:moveTo>
                <a:lnTo>
                  <a:pt x="0" y="203149"/>
                </a:lnTo>
              </a:path>
            </a:pathLst>
          </a:custGeom>
          <a:ln w="27000">
            <a:solidFill>
              <a:srgbClr val="C724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9">
            <a:extLst>
              <a:ext uri="{FF2B5EF4-FFF2-40B4-BE49-F238E27FC236}">
                <a16:creationId xmlns:a16="http://schemas.microsoft.com/office/drawing/2014/main" id="{CB62C466-4293-5441-9E1D-4665C85A8F55}"/>
              </a:ext>
            </a:extLst>
          </p:cNvPr>
          <p:cNvSpPr/>
          <p:nvPr/>
        </p:nvSpPr>
        <p:spPr>
          <a:xfrm>
            <a:off x="504635" y="1282639"/>
            <a:ext cx="739775" cy="0"/>
          </a:xfrm>
          <a:custGeom>
            <a:avLst/>
            <a:gdLst/>
            <a:ahLst/>
            <a:cxnLst/>
            <a:rect l="l" t="t" r="r" b="b"/>
            <a:pathLst>
              <a:path w="739775">
                <a:moveTo>
                  <a:pt x="739571" y="0"/>
                </a:moveTo>
                <a:lnTo>
                  <a:pt x="0" y="0"/>
                </a:lnTo>
              </a:path>
            </a:pathLst>
          </a:custGeom>
          <a:ln w="27000">
            <a:solidFill>
              <a:srgbClr val="C724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AB9F4670-F6CE-994C-97AD-6149ACF47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201" y="202639"/>
            <a:ext cx="1121478" cy="1103114"/>
          </a:xfrm>
          <a:prstGeom prst="rect">
            <a:avLst/>
          </a:prstGeom>
        </p:spPr>
      </p:pic>
      <p:pic>
        <p:nvPicPr>
          <p:cNvPr id="19" name="Picture 18" descr="A picture containing web, device&#10;&#10;Description automatically generated">
            <a:extLst>
              <a:ext uri="{FF2B5EF4-FFF2-40B4-BE49-F238E27FC236}">
                <a16:creationId xmlns:a16="http://schemas.microsoft.com/office/drawing/2014/main" id="{23FAFD23-28E2-6F4F-8958-D00C9D4CB7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654" y="4327088"/>
            <a:ext cx="2440426" cy="2516540"/>
          </a:xfrm>
          <a:prstGeom prst="rect">
            <a:avLst/>
          </a:prstGeom>
        </p:spPr>
      </p:pic>
      <p:sp>
        <p:nvSpPr>
          <p:cNvPr id="20" name="object 27">
            <a:extLst>
              <a:ext uri="{FF2B5EF4-FFF2-40B4-BE49-F238E27FC236}">
                <a16:creationId xmlns:a16="http://schemas.microsoft.com/office/drawing/2014/main" id="{E016CABB-B1CD-BC47-9FF8-E346B5431D81}"/>
              </a:ext>
            </a:extLst>
          </p:cNvPr>
          <p:cNvSpPr/>
          <p:nvPr/>
        </p:nvSpPr>
        <p:spPr>
          <a:xfrm>
            <a:off x="9414163" y="7112681"/>
            <a:ext cx="903605" cy="201295"/>
          </a:xfrm>
          <a:custGeom>
            <a:avLst/>
            <a:gdLst/>
            <a:ahLst/>
            <a:cxnLst/>
            <a:rect l="l" t="t" r="r" b="b"/>
            <a:pathLst>
              <a:path w="903604" h="201294">
                <a:moveTo>
                  <a:pt x="315785" y="124333"/>
                </a:moveTo>
                <a:lnTo>
                  <a:pt x="278765" y="124333"/>
                </a:lnTo>
                <a:lnTo>
                  <a:pt x="278765" y="95059"/>
                </a:lnTo>
                <a:lnTo>
                  <a:pt x="265264" y="95059"/>
                </a:lnTo>
                <a:lnTo>
                  <a:pt x="265264" y="71843"/>
                </a:lnTo>
                <a:lnTo>
                  <a:pt x="256349" y="71843"/>
                </a:lnTo>
                <a:lnTo>
                  <a:pt x="256349" y="18249"/>
                </a:lnTo>
                <a:lnTo>
                  <a:pt x="247154" y="18249"/>
                </a:lnTo>
                <a:lnTo>
                  <a:pt x="247154" y="71843"/>
                </a:lnTo>
                <a:lnTo>
                  <a:pt x="238252" y="71843"/>
                </a:lnTo>
                <a:lnTo>
                  <a:pt x="238252" y="95059"/>
                </a:lnTo>
                <a:lnTo>
                  <a:pt x="224739" y="95059"/>
                </a:lnTo>
                <a:lnTo>
                  <a:pt x="224739" y="124333"/>
                </a:lnTo>
                <a:lnTo>
                  <a:pt x="202755" y="124333"/>
                </a:lnTo>
                <a:lnTo>
                  <a:pt x="202755" y="68364"/>
                </a:lnTo>
                <a:lnTo>
                  <a:pt x="186804" y="68364"/>
                </a:lnTo>
                <a:lnTo>
                  <a:pt x="186804" y="51333"/>
                </a:lnTo>
                <a:lnTo>
                  <a:pt x="158115" y="51333"/>
                </a:lnTo>
                <a:lnTo>
                  <a:pt x="158115" y="0"/>
                </a:lnTo>
                <a:lnTo>
                  <a:pt x="143332" y="0"/>
                </a:lnTo>
                <a:lnTo>
                  <a:pt x="143332" y="51333"/>
                </a:lnTo>
                <a:lnTo>
                  <a:pt x="138252" y="51333"/>
                </a:lnTo>
                <a:lnTo>
                  <a:pt x="138252" y="68364"/>
                </a:lnTo>
                <a:lnTo>
                  <a:pt x="93459" y="68364"/>
                </a:lnTo>
                <a:lnTo>
                  <a:pt x="93459" y="124333"/>
                </a:lnTo>
                <a:lnTo>
                  <a:pt x="59055" y="124333"/>
                </a:lnTo>
                <a:lnTo>
                  <a:pt x="59055" y="99453"/>
                </a:lnTo>
                <a:lnTo>
                  <a:pt x="61595" y="99453"/>
                </a:lnTo>
                <a:lnTo>
                  <a:pt x="68910" y="84823"/>
                </a:lnTo>
                <a:lnTo>
                  <a:pt x="9677" y="84823"/>
                </a:lnTo>
                <a:lnTo>
                  <a:pt x="16992" y="99453"/>
                </a:lnTo>
                <a:lnTo>
                  <a:pt x="19532" y="99453"/>
                </a:lnTo>
                <a:lnTo>
                  <a:pt x="19532" y="124333"/>
                </a:lnTo>
                <a:lnTo>
                  <a:pt x="0" y="124333"/>
                </a:lnTo>
                <a:lnTo>
                  <a:pt x="22542" y="189725"/>
                </a:lnTo>
                <a:lnTo>
                  <a:pt x="25260" y="190004"/>
                </a:lnTo>
                <a:lnTo>
                  <a:pt x="59385" y="198640"/>
                </a:lnTo>
                <a:lnTo>
                  <a:pt x="82931" y="201231"/>
                </a:lnTo>
                <a:lnTo>
                  <a:pt x="106895" y="197485"/>
                </a:lnTo>
                <a:lnTo>
                  <a:pt x="142240" y="187159"/>
                </a:lnTo>
                <a:lnTo>
                  <a:pt x="186740" y="180187"/>
                </a:lnTo>
                <a:lnTo>
                  <a:pt x="228777" y="181991"/>
                </a:lnTo>
                <a:lnTo>
                  <a:pt x="260057" y="187096"/>
                </a:lnTo>
                <a:lnTo>
                  <a:pt x="272326" y="190004"/>
                </a:lnTo>
                <a:lnTo>
                  <a:pt x="315785" y="124333"/>
                </a:lnTo>
                <a:close/>
              </a:path>
              <a:path w="903604" h="201294">
                <a:moveTo>
                  <a:pt x="902246" y="127762"/>
                </a:moveTo>
                <a:lnTo>
                  <a:pt x="899388" y="113347"/>
                </a:lnTo>
                <a:lnTo>
                  <a:pt x="891590" y="101523"/>
                </a:lnTo>
                <a:lnTo>
                  <a:pt x="879957" y="93522"/>
                </a:lnTo>
                <a:lnTo>
                  <a:pt x="865632" y="90589"/>
                </a:lnTo>
                <a:lnTo>
                  <a:pt x="854735" y="90589"/>
                </a:lnTo>
                <a:lnTo>
                  <a:pt x="854735" y="155155"/>
                </a:lnTo>
                <a:lnTo>
                  <a:pt x="854735" y="172466"/>
                </a:lnTo>
                <a:lnTo>
                  <a:pt x="847725" y="179476"/>
                </a:lnTo>
                <a:lnTo>
                  <a:pt x="830414" y="179476"/>
                </a:lnTo>
                <a:lnTo>
                  <a:pt x="823404" y="172466"/>
                </a:lnTo>
                <a:lnTo>
                  <a:pt x="823404" y="155155"/>
                </a:lnTo>
                <a:lnTo>
                  <a:pt x="830414" y="148145"/>
                </a:lnTo>
                <a:lnTo>
                  <a:pt x="847725" y="148145"/>
                </a:lnTo>
                <a:lnTo>
                  <a:pt x="854735" y="155155"/>
                </a:lnTo>
                <a:lnTo>
                  <a:pt x="854735" y="90589"/>
                </a:lnTo>
                <a:lnTo>
                  <a:pt x="801738" y="90589"/>
                </a:lnTo>
                <a:lnTo>
                  <a:pt x="801738" y="155155"/>
                </a:lnTo>
                <a:lnTo>
                  <a:pt x="801738" y="172466"/>
                </a:lnTo>
                <a:lnTo>
                  <a:pt x="794727" y="179476"/>
                </a:lnTo>
                <a:lnTo>
                  <a:pt x="777417" y="179476"/>
                </a:lnTo>
                <a:lnTo>
                  <a:pt x="770407" y="172466"/>
                </a:lnTo>
                <a:lnTo>
                  <a:pt x="770407" y="155155"/>
                </a:lnTo>
                <a:lnTo>
                  <a:pt x="777417" y="148145"/>
                </a:lnTo>
                <a:lnTo>
                  <a:pt x="794727" y="148145"/>
                </a:lnTo>
                <a:lnTo>
                  <a:pt x="801738" y="155155"/>
                </a:lnTo>
                <a:lnTo>
                  <a:pt x="801738" y="90589"/>
                </a:lnTo>
                <a:lnTo>
                  <a:pt x="748753" y="90589"/>
                </a:lnTo>
                <a:lnTo>
                  <a:pt x="748753" y="155155"/>
                </a:lnTo>
                <a:lnTo>
                  <a:pt x="748753" y="172466"/>
                </a:lnTo>
                <a:lnTo>
                  <a:pt x="741730" y="179476"/>
                </a:lnTo>
                <a:lnTo>
                  <a:pt x="724433" y="179476"/>
                </a:lnTo>
                <a:lnTo>
                  <a:pt x="717423" y="172466"/>
                </a:lnTo>
                <a:lnTo>
                  <a:pt x="717423" y="155155"/>
                </a:lnTo>
                <a:lnTo>
                  <a:pt x="724433" y="148145"/>
                </a:lnTo>
                <a:lnTo>
                  <a:pt x="741730" y="148145"/>
                </a:lnTo>
                <a:lnTo>
                  <a:pt x="748753" y="155155"/>
                </a:lnTo>
                <a:lnTo>
                  <a:pt x="748753" y="90589"/>
                </a:lnTo>
                <a:lnTo>
                  <a:pt x="695756" y="90589"/>
                </a:lnTo>
                <a:lnTo>
                  <a:pt x="695756" y="155155"/>
                </a:lnTo>
                <a:lnTo>
                  <a:pt x="695756" y="172466"/>
                </a:lnTo>
                <a:lnTo>
                  <a:pt x="688733" y="179476"/>
                </a:lnTo>
                <a:lnTo>
                  <a:pt x="671436" y="179476"/>
                </a:lnTo>
                <a:lnTo>
                  <a:pt x="664425" y="172466"/>
                </a:lnTo>
                <a:lnTo>
                  <a:pt x="664425" y="155155"/>
                </a:lnTo>
                <a:lnTo>
                  <a:pt x="671436" y="148145"/>
                </a:lnTo>
                <a:lnTo>
                  <a:pt x="688733" y="148145"/>
                </a:lnTo>
                <a:lnTo>
                  <a:pt x="695756" y="155155"/>
                </a:lnTo>
                <a:lnTo>
                  <a:pt x="695756" y="90589"/>
                </a:lnTo>
                <a:lnTo>
                  <a:pt x="654291" y="90589"/>
                </a:lnTo>
                <a:lnTo>
                  <a:pt x="639864" y="93522"/>
                </a:lnTo>
                <a:lnTo>
                  <a:pt x="628015" y="101523"/>
                </a:lnTo>
                <a:lnTo>
                  <a:pt x="619988" y="113347"/>
                </a:lnTo>
                <a:lnTo>
                  <a:pt x="617042" y="127762"/>
                </a:lnTo>
                <a:lnTo>
                  <a:pt x="617042" y="128079"/>
                </a:lnTo>
                <a:lnTo>
                  <a:pt x="619417" y="141058"/>
                </a:lnTo>
                <a:lnTo>
                  <a:pt x="625957" y="151968"/>
                </a:lnTo>
                <a:lnTo>
                  <a:pt x="635736" y="159981"/>
                </a:lnTo>
                <a:lnTo>
                  <a:pt x="647877" y="164274"/>
                </a:lnTo>
                <a:lnTo>
                  <a:pt x="647877" y="170230"/>
                </a:lnTo>
                <a:lnTo>
                  <a:pt x="679272" y="195618"/>
                </a:lnTo>
                <a:lnTo>
                  <a:pt x="840663" y="195618"/>
                </a:lnTo>
                <a:lnTo>
                  <a:pt x="871410" y="170230"/>
                </a:lnTo>
                <a:lnTo>
                  <a:pt x="871410" y="164274"/>
                </a:lnTo>
                <a:lnTo>
                  <a:pt x="883539" y="159981"/>
                </a:lnTo>
                <a:lnTo>
                  <a:pt x="893330" y="151968"/>
                </a:lnTo>
                <a:lnTo>
                  <a:pt x="895629" y="148145"/>
                </a:lnTo>
                <a:lnTo>
                  <a:pt x="899871" y="141058"/>
                </a:lnTo>
                <a:lnTo>
                  <a:pt x="902246" y="128079"/>
                </a:lnTo>
                <a:lnTo>
                  <a:pt x="902246" y="127762"/>
                </a:lnTo>
                <a:close/>
              </a:path>
              <a:path w="903604" h="201294">
                <a:moveTo>
                  <a:pt x="903198" y="51079"/>
                </a:moveTo>
                <a:lnTo>
                  <a:pt x="765771" y="51079"/>
                </a:lnTo>
                <a:lnTo>
                  <a:pt x="761365" y="47015"/>
                </a:lnTo>
                <a:lnTo>
                  <a:pt x="755789" y="44145"/>
                </a:lnTo>
                <a:lnTo>
                  <a:pt x="749033" y="42989"/>
                </a:lnTo>
                <a:lnTo>
                  <a:pt x="749033" y="35534"/>
                </a:lnTo>
                <a:lnTo>
                  <a:pt x="749363" y="35483"/>
                </a:lnTo>
                <a:lnTo>
                  <a:pt x="749096" y="26377"/>
                </a:lnTo>
                <a:lnTo>
                  <a:pt x="742061" y="19291"/>
                </a:lnTo>
                <a:lnTo>
                  <a:pt x="665213" y="19291"/>
                </a:lnTo>
                <a:lnTo>
                  <a:pt x="665213" y="46266"/>
                </a:lnTo>
                <a:lnTo>
                  <a:pt x="658050" y="51346"/>
                </a:lnTo>
                <a:lnTo>
                  <a:pt x="652640" y="58089"/>
                </a:lnTo>
                <a:lnTo>
                  <a:pt x="649224" y="66154"/>
                </a:lnTo>
                <a:lnTo>
                  <a:pt x="648119" y="75539"/>
                </a:lnTo>
                <a:lnTo>
                  <a:pt x="654291" y="75171"/>
                </a:lnTo>
                <a:lnTo>
                  <a:pt x="776338" y="75171"/>
                </a:lnTo>
                <a:lnTo>
                  <a:pt x="776338" y="72174"/>
                </a:lnTo>
                <a:lnTo>
                  <a:pt x="775931" y="69265"/>
                </a:lnTo>
                <a:lnTo>
                  <a:pt x="775169" y="66497"/>
                </a:lnTo>
                <a:lnTo>
                  <a:pt x="903198" y="66497"/>
                </a:lnTo>
                <a:lnTo>
                  <a:pt x="903198" y="510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object 28">
            <a:extLst>
              <a:ext uri="{FF2B5EF4-FFF2-40B4-BE49-F238E27FC236}">
                <a16:creationId xmlns:a16="http://schemas.microsoft.com/office/drawing/2014/main" id="{20CCCBC3-A472-2E42-95B0-20F0A485BA17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832546" y="7104622"/>
            <a:ext cx="218312" cy="21832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68F0531-9778-5A41-A4A5-9864D1F4AD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66315" y="5203778"/>
            <a:ext cx="809387" cy="9476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386AC45-DEC6-5B44-A4F0-D02D6BCE7D3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083" t="13879" r="8262" b="6414"/>
          <a:stretch/>
        </p:blipFill>
        <p:spPr>
          <a:xfrm>
            <a:off x="74275" y="1992936"/>
            <a:ext cx="6287099" cy="415848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4B9E50A-C15E-2942-9138-27A1AA2CE6CE}"/>
              </a:ext>
            </a:extLst>
          </p:cNvPr>
          <p:cNvSpPr txBox="1"/>
          <p:nvPr/>
        </p:nvSpPr>
        <p:spPr>
          <a:xfrm>
            <a:off x="6183408" y="1944772"/>
            <a:ext cx="2594477" cy="3452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8150" indent="-378150" defTabSz="504200">
              <a:buFont typeface="Wingdings" panose="05000000000000000000" pitchFamily="2" charset="2"/>
              <a:buChar char="ü"/>
              <a:defRPr/>
            </a:pPr>
            <a:r>
              <a:rPr lang="en-ZA" sz="1985" dirty="0">
                <a:solidFill>
                  <a:schemeClr val="tx2">
                    <a:lumMod val="50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AAD is Africa's only exhibition that showcases both Aerospace and Defence technologies.</a:t>
            </a:r>
          </a:p>
          <a:p>
            <a:pPr marL="378150" indent="-378150" defTabSz="504200">
              <a:buFont typeface="Wingdings" panose="05000000000000000000" pitchFamily="2" charset="2"/>
              <a:buChar char="ü"/>
              <a:defRPr/>
            </a:pPr>
            <a:endParaRPr lang="en-ZA" sz="1985" dirty="0">
              <a:solidFill>
                <a:schemeClr val="tx2">
                  <a:lumMod val="50000"/>
                </a:schemeClr>
              </a:solidFill>
              <a:latin typeface="Helvetica" pitchFamily="2" charset="0"/>
              <a:cs typeface="Arial" panose="020B0604020202020204" pitchFamily="34" charset="0"/>
            </a:endParaRPr>
          </a:p>
          <a:p>
            <a:pPr marL="378150" indent="-378150" defTabSz="504200">
              <a:buFont typeface="Wingdings" panose="05000000000000000000" pitchFamily="2" charset="2"/>
              <a:buChar char="ü"/>
              <a:defRPr/>
            </a:pPr>
            <a:r>
              <a:rPr lang="en-ZA" sz="1985" dirty="0">
                <a:solidFill>
                  <a:schemeClr val="tx2">
                    <a:lumMod val="50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Ranked amongst the top 6 on the global Defence calendar.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FCA50DB-A660-F245-BF74-68302E6E22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03679" y="4327088"/>
            <a:ext cx="416833" cy="20841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43CC20D-1642-2B4B-9E82-DB3B5EFE03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5390" y="3797217"/>
            <a:ext cx="416833" cy="20841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D27E70E-4EA3-8A40-9A36-21598E0112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38302" y="4438337"/>
            <a:ext cx="416833" cy="20841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A38F204-FEDC-4B45-ABB0-B831C295CF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55135" y="3180786"/>
            <a:ext cx="416833" cy="20841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EBF0B68-36FA-F14F-8545-DF593F8160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93008" y="2868484"/>
            <a:ext cx="416833" cy="20841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0B0A863-E23A-3945-AB64-A2A54B37C9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67761" y="2558896"/>
            <a:ext cx="416833" cy="20841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5642C7C7-BCF4-8247-A524-A9963C1CBBA9}"/>
              </a:ext>
            </a:extLst>
          </p:cNvPr>
          <p:cNvSpPr txBox="1"/>
          <p:nvPr/>
        </p:nvSpPr>
        <p:spPr>
          <a:xfrm>
            <a:off x="4873806" y="3821299"/>
            <a:ext cx="9050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04200">
              <a:defRPr/>
            </a:pPr>
            <a:r>
              <a:rPr lang="en-ZA" sz="1600" dirty="0">
                <a:solidFill>
                  <a:schemeClr val="tx2">
                    <a:lumMod val="50000"/>
                  </a:schemeClr>
                </a:solidFill>
                <a:latin typeface="Helvetica" pitchFamily="2" charset="0"/>
              </a:rPr>
              <a:t>DSA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6715CFA-6D7C-E844-ABE1-20F99EAD73E4}"/>
              </a:ext>
            </a:extLst>
          </p:cNvPr>
          <p:cNvSpPr txBox="1"/>
          <p:nvPr/>
        </p:nvSpPr>
        <p:spPr>
          <a:xfrm>
            <a:off x="3346717" y="2355250"/>
            <a:ext cx="9050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04200">
              <a:defRPr/>
            </a:pPr>
            <a:r>
              <a:rPr lang="en-ZA" sz="1600" dirty="0">
                <a:solidFill>
                  <a:schemeClr val="tx2">
                    <a:lumMod val="50000"/>
                  </a:schemeClr>
                </a:solidFill>
                <a:latin typeface="Helvetica" pitchFamily="2" charset="0"/>
              </a:rPr>
              <a:t>IDEF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583080E-60B8-5341-847C-0946625A14F9}"/>
              </a:ext>
            </a:extLst>
          </p:cNvPr>
          <p:cNvSpPr txBox="1"/>
          <p:nvPr/>
        </p:nvSpPr>
        <p:spPr>
          <a:xfrm>
            <a:off x="3598727" y="2691581"/>
            <a:ext cx="9050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04200">
              <a:defRPr/>
            </a:pPr>
            <a:r>
              <a:rPr lang="en-ZA" sz="1600" dirty="0">
                <a:solidFill>
                  <a:schemeClr val="tx2">
                    <a:lumMod val="50000"/>
                  </a:schemeClr>
                </a:solidFill>
                <a:latin typeface="Helvetica" pitchFamily="2" charset="0"/>
              </a:rPr>
              <a:t>IDEX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4F53CC8-DBBD-2244-8172-D00F58B5383B}"/>
              </a:ext>
            </a:extLst>
          </p:cNvPr>
          <p:cNvSpPr txBox="1"/>
          <p:nvPr/>
        </p:nvSpPr>
        <p:spPr>
          <a:xfrm>
            <a:off x="2462367" y="2096299"/>
            <a:ext cx="6759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04200">
              <a:defRPr/>
            </a:pPr>
            <a:r>
              <a:rPr lang="en-ZA" sz="1600" dirty="0">
                <a:solidFill>
                  <a:schemeClr val="tx2">
                    <a:lumMod val="50000"/>
                  </a:schemeClr>
                </a:solidFill>
                <a:latin typeface="Helvetica" pitchFamily="2" charset="0"/>
              </a:rPr>
              <a:t>DSEI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D31FDF4-166F-8240-9002-F38CC9BDD1BB}"/>
              </a:ext>
            </a:extLst>
          </p:cNvPr>
          <p:cNvSpPr txBox="1"/>
          <p:nvPr/>
        </p:nvSpPr>
        <p:spPr>
          <a:xfrm>
            <a:off x="1881679" y="4443108"/>
            <a:ext cx="8944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04200">
              <a:defRPr/>
            </a:pPr>
            <a:r>
              <a:rPr lang="en-ZA" sz="1600" dirty="0">
                <a:solidFill>
                  <a:schemeClr val="tx2">
                    <a:lumMod val="50000"/>
                  </a:schemeClr>
                </a:solidFill>
                <a:latin typeface="Helvetica" pitchFamily="2" charset="0"/>
              </a:rPr>
              <a:t>LAAD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6A38E09-4FEC-FA43-BA8D-9D6B0160B2C8}"/>
              </a:ext>
            </a:extLst>
          </p:cNvPr>
          <p:cNvSpPr txBox="1"/>
          <p:nvPr/>
        </p:nvSpPr>
        <p:spPr>
          <a:xfrm>
            <a:off x="3227318" y="4646753"/>
            <a:ext cx="9050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04200">
              <a:defRPr/>
            </a:pPr>
            <a:r>
              <a:rPr lang="en-ZA" sz="1600" dirty="0">
                <a:solidFill>
                  <a:schemeClr val="tx2">
                    <a:lumMod val="50000"/>
                  </a:schemeClr>
                </a:solidFill>
                <a:latin typeface="Helvetica" pitchFamily="2" charset="0"/>
              </a:rPr>
              <a:t>AAD</a:t>
            </a:r>
          </a:p>
        </p:txBody>
      </p:sp>
    </p:spTree>
    <p:extLst>
      <p:ext uri="{BB962C8B-B14F-4D97-AF65-F5344CB8AC3E}">
        <p14:creationId xmlns:p14="http://schemas.microsoft.com/office/powerpoint/2010/main" val="3320465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175602" y="7246003"/>
            <a:ext cx="495046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000" b="1" spc="-135" dirty="0">
                <a:solidFill>
                  <a:srgbClr val="A7A9AC"/>
                </a:solidFill>
                <a:latin typeface="Arial"/>
                <a:cs typeface="Arial"/>
              </a:rPr>
              <a:t>ALL</a:t>
            </a:r>
            <a:r>
              <a:rPr sz="1000" b="1" spc="-20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000" b="1" spc="-120" dirty="0">
                <a:solidFill>
                  <a:srgbClr val="A7A9AC"/>
                </a:solidFill>
                <a:latin typeface="Arial"/>
                <a:cs typeface="Arial"/>
              </a:rPr>
              <a:t>PATHS</a:t>
            </a:r>
            <a:r>
              <a:rPr sz="1000" b="1" spc="-20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000" b="1" spc="-135" dirty="0">
                <a:solidFill>
                  <a:srgbClr val="A7A9AC"/>
                </a:solidFill>
                <a:latin typeface="Arial"/>
                <a:cs typeface="Arial"/>
              </a:rPr>
              <a:t>LEAD</a:t>
            </a:r>
            <a:r>
              <a:rPr sz="1000" b="1" spc="-20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000" b="1" spc="-135" dirty="0">
                <a:solidFill>
                  <a:srgbClr val="A7A9AC"/>
                </a:solidFill>
                <a:latin typeface="Arial"/>
                <a:cs typeface="Arial"/>
              </a:rPr>
              <a:t>TO</a:t>
            </a:r>
            <a:r>
              <a:rPr sz="1000" b="1" spc="-20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000" b="1" spc="-120" dirty="0">
                <a:solidFill>
                  <a:srgbClr val="A7A9AC"/>
                </a:solidFill>
                <a:latin typeface="Arial"/>
                <a:cs typeface="Arial"/>
              </a:rPr>
              <a:t>THE</a:t>
            </a:r>
            <a:r>
              <a:rPr sz="1000" b="1" spc="-20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000" b="1" spc="-105" dirty="0">
                <a:solidFill>
                  <a:srgbClr val="A7A9AC"/>
                </a:solidFill>
                <a:latin typeface="Arial"/>
                <a:cs typeface="Arial"/>
              </a:rPr>
              <a:t>AFRICA</a:t>
            </a:r>
            <a:r>
              <a:rPr sz="1000" b="1" spc="-20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000" b="1" spc="-135" dirty="0">
                <a:solidFill>
                  <a:srgbClr val="A7A9AC"/>
                </a:solidFill>
                <a:latin typeface="Arial"/>
                <a:cs typeface="Arial"/>
              </a:rPr>
              <a:t>AEROSPACE</a:t>
            </a:r>
            <a:r>
              <a:rPr sz="1000" b="1" spc="-20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000" b="1" spc="-135" dirty="0">
                <a:solidFill>
                  <a:srgbClr val="A7A9AC"/>
                </a:solidFill>
                <a:latin typeface="Arial"/>
                <a:cs typeface="Arial"/>
              </a:rPr>
              <a:t>AND</a:t>
            </a:r>
            <a:r>
              <a:rPr sz="1000" b="1" spc="-20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000" b="1" spc="-130" dirty="0">
                <a:solidFill>
                  <a:srgbClr val="A7A9AC"/>
                </a:solidFill>
                <a:latin typeface="Arial"/>
                <a:cs typeface="Arial"/>
              </a:rPr>
              <a:t>DEFENCE</a:t>
            </a:r>
            <a:r>
              <a:rPr sz="1000" b="1" spc="-20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000" b="1" spc="-90" dirty="0">
                <a:solidFill>
                  <a:srgbClr val="A7A9AC"/>
                </a:solidFill>
                <a:latin typeface="Arial"/>
                <a:cs typeface="Arial"/>
              </a:rPr>
              <a:t>EXPO.</a:t>
            </a:r>
            <a:r>
              <a:rPr sz="1000" b="1" spc="-20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000" b="1" spc="-105" dirty="0">
                <a:solidFill>
                  <a:srgbClr val="A7A9AC"/>
                </a:solidFill>
                <a:latin typeface="Arial"/>
                <a:cs typeface="Arial"/>
              </a:rPr>
              <a:t>AFRICA</a:t>
            </a:r>
            <a:r>
              <a:rPr sz="1000" b="1" spc="-20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000" b="1" spc="-90" dirty="0">
                <a:solidFill>
                  <a:srgbClr val="A7A9AC"/>
                </a:solidFill>
                <a:latin typeface="Arial"/>
                <a:cs typeface="Arial"/>
              </a:rPr>
              <a:t>AWAITS!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730504" y="11360"/>
            <a:ext cx="1924796" cy="7571670"/>
          </a:xfrm>
          <a:custGeom>
            <a:avLst/>
            <a:gdLst/>
            <a:ahLst/>
            <a:cxnLst/>
            <a:rect l="l" t="t" r="r" b="b"/>
            <a:pathLst>
              <a:path w="6156325" h="7560309">
                <a:moveTo>
                  <a:pt x="6155994" y="0"/>
                </a:moveTo>
                <a:lnTo>
                  <a:pt x="0" y="0"/>
                </a:lnTo>
                <a:lnTo>
                  <a:pt x="0" y="7559992"/>
                </a:lnTo>
                <a:lnTo>
                  <a:pt x="6155994" y="7559992"/>
                </a:lnTo>
                <a:lnTo>
                  <a:pt x="6155994" y="0"/>
                </a:lnTo>
                <a:close/>
              </a:path>
            </a:pathLst>
          </a:custGeom>
          <a:solidFill>
            <a:srgbClr val="051E3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13" name="object 13"/>
          <p:cNvGrpSpPr/>
          <p:nvPr/>
        </p:nvGrpSpPr>
        <p:grpSpPr>
          <a:xfrm>
            <a:off x="9429750" y="0"/>
            <a:ext cx="469900" cy="897255"/>
            <a:chOff x="9662133" y="0"/>
            <a:chExt cx="469900" cy="897255"/>
          </a:xfrm>
        </p:grpSpPr>
        <p:sp>
          <p:nvSpPr>
            <p:cNvPr id="14" name="object 14"/>
            <p:cNvSpPr/>
            <p:nvPr/>
          </p:nvSpPr>
          <p:spPr>
            <a:xfrm>
              <a:off x="9671131" y="0"/>
              <a:ext cx="452120" cy="318135"/>
            </a:xfrm>
            <a:custGeom>
              <a:avLst/>
              <a:gdLst/>
              <a:ahLst/>
              <a:cxnLst/>
              <a:rect l="l" t="t" r="r" b="b"/>
              <a:pathLst>
                <a:path w="452120" h="318135">
                  <a:moveTo>
                    <a:pt x="0" y="0"/>
                  </a:moveTo>
                  <a:lnTo>
                    <a:pt x="0" y="92133"/>
                  </a:lnTo>
                  <a:lnTo>
                    <a:pt x="4587" y="137642"/>
                  </a:lnTo>
                  <a:lnTo>
                    <a:pt x="17746" y="180031"/>
                  </a:lnTo>
                  <a:lnTo>
                    <a:pt x="38567" y="218389"/>
                  </a:lnTo>
                  <a:lnTo>
                    <a:pt x="66143" y="251810"/>
                  </a:lnTo>
                  <a:lnTo>
                    <a:pt x="99565" y="279385"/>
                  </a:lnTo>
                  <a:lnTo>
                    <a:pt x="137926" y="300205"/>
                  </a:lnTo>
                  <a:lnTo>
                    <a:pt x="180317" y="313364"/>
                  </a:lnTo>
                  <a:lnTo>
                    <a:pt x="225831" y="317951"/>
                  </a:lnTo>
                  <a:lnTo>
                    <a:pt x="271341" y="313364"/>
                  </a:lnTo>
                  <a:lnTo>
                    <a:pt x="313729" y="300205"/>
                  </a:lnTo>
                  <a:lnTo>
                    <a:pt x="352087" y="279385"/>
                  </a:lnTo>
                  <a:lnTo>
                    <a:pt x="385508" y="251810"/>
                  </a:lnTo>
                  <a:lnTo>
                    <a:pt x="413083" y="218389"/>
                  </a:lnTo>
                  <a:lnTo>
                    <a:pt x="433903" y="180031"/>
                  </a:lnTo>
                  <a:lnTo>
                    <a:pt x="447062" y="137642"/>
                  </a:lnTo>
                  <a:lnTo>
                    <a:pt x="451650" y="92133"/>
                  </a:lnTo>
                  <a:lnTo>
                    <a:pt x="451650" y="0"/>
                  </a:lnTo>
                </a:path>
              </a:pathLst>
            </a:custGeom>
            <a:ln w="179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896956" y="326955"/>
              <a:ext cx="0" cy="443230"/>
            </a:xfrm>
            <a:custGeom>
              <a:avLst/>
              <a:gdLst/>
              <a:ahLst/>
              <a:cxnLst/>
              <a:rect l="l" t="t" r="r" b="b"/>
              <a:pathLst>
                <a:path h="443230">
                  <a:moveTo>
                    <a:pt x="0" y="0"/>
                  </a:moveTo>
                  <a:lnTo>
                    <a:pt x="0" y="442772"/>
                  </a:lnTo>
                </a:path>
              </a:pathLst>
            </a:custGeom>
            <a:ln w="179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37797" y="769725"/>
              <a:ext cx="118325" cy="118325"/>
            </a:xfrm>
            <a:prstGeom prst="rect">
              <a:avLst/>
            </a:prstGeom>
          </p:spPr>
        </p:pic>
      </p:grpSp>
      <p:sp>
        <p:nvSpPr>
          <p:cNvPr id="27" name="object 27"/>
          <p:cNvSpPr/>
          <p:nvPr/>
        </p:nvSpPr>
        <p:spPr>
          <a:xfrm>
            <a:off x="8730504" y="-8819"/>
            <a:ext cx="12700" cy="7560309"/>
          </a:xfrm>
          <a:custGeom>
            <a:avLst/>
            <a:gdLst/>
            <a:ahLst/>
            <a:cxnLst/>
            <a:rect l="l" t="t" r="r" b="b"/>
            <a:pathLst>
              <a:path w="12700" h="7560309">
                <a:moveTo>
                  <a:pt x="0" y="7560005"/>
                </a:moveTo>
                <a:lnTo>
                  <a:pt x="12700" y="7560005"/>
                </a:lnTo>
                <a:lnTo>
                  <a:pt x="12700" y="0"/>
                </a:lnTo>
                <a:lnTo>
                  <a:pt x="0" y="0"/>
                </a:lnTo>
                <a:lnTo>
                  <a:pt x="0" y="7560005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4">
            <a:extLst>
              <a:ext uri="{FF2B5EF4-FFF2-40B4-BE49-F238E27FC236}">
                <a16:creationId xmlns:a16="http://schemas.microsoft.com/office/drawing/2014/main" id="{3CEE5571-4815-4F48-A1AD-54E8BDC1A03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2435" y="888050"/>
            <a:ext cx="5605811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AAD 2018 STATISTICS</a:t>
            </a:r>
          </a:p>
        </p:txBody>
      </p:sp>
      <p:sp>
        <p:nvSpPr>
          <p:cNvPr id="32" name="object 8">
            <a:extLst>
              <a:ext uri="{FF2B5EF4-FFF2-40B4-BE49-F238E27FC236}">
                <a16:creationId xmlns:a16="http://schemas.microsoft.com/office/drawing/2014/main" id="{E40ABD16-B528-8246-8A22-42B68D901970}"/>
              </a:ext>
            </a:extLst>
          </p:cNvPr>
          <p:cNvSpPr/>
          <p:nvPr/>
        </p:nvSpPr>
        <p:spPr>
          <a:xfrm>
            <a:off x="580234" y="1134664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0"/>
                </a:moveTo>
                <a:lnTo>
                  <a:pt x="0" y="203149"/>
                </a:lnTo>
              </a:path>
            </a:pathLst>
          </a:custGeom>
          <a:ln w="27000">
            <a:solidFill>
              <a:srgbClr val="C724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9">
            <a:extLst>
              <a:ext uri="{FF2B5EF4-FFF2-40B4-BE49-F238E27FC236}">
                <a16:creationId xmlns:a16="http://schemas.microsoft.com/office/drawing/2014/main" id="{CB62C466-4293-5441-9E1D-4665C85A8F55}"/>
              </a:ext>
            </a:extLst>
          </p:cNvPr>
          <p:cNvSpPr/>
          <p:nvPr/>
        </p:nvSpPr>
        <p:spPr>
          <a:xfrm>
            <a:off x="504635" y="1282639"/>
            <a:ext cx="739775" cy="0"/>
          </a:xfrm>
          <a:custGeom>
            <a:avLst/>
            <a:gdLst/>
            <a:ahLst/>
            <a:cxnLst/>
            <a:rect l="l" t="t" r="r" b="b"/>
            <a:pathLst>
              <a:path w="739775">
                <a:moveTo>
                  <a:pt x="739571" y="0"/>
                </a:moveTo>
                <a:lnTo>
                  <a:pt x="0" y="0"/>
                </a:lnTo>
              </a:path>
            </a:pathLst>
          </a:custGeom>
          <a:ln w="27000">
            <a:solidFill>
              <a:srgbClr val="C724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AB9F4670-F6CE-994C-97AD-6149ACF47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201" y="202639"/>
            <a:ext cx="1121478" cy="1103114"/>
          </a:xfrm>
          <a:prstGeom prst="rect">
            <a:avLst/>
          </a:prstGeom>
        </p:spPr>
      </p:pic>
      <p:pic>
        <p:nvPicPr>
          <p:cNvPr id="19" name="Picture 18" descr="A picture containing web, device&#10;&#10;Description automatically generated">
            <a:extLst>
              <a:ext uri="{FF2B5EF4-FFF2-40B4-BE49-F238E27FC236}">
                <a16:creationId xmlns:a16="http://schemas.microsoft.com/office/drawing/2014/main" id="{23FAFD23-28E2-6F4F-8958-D00C9D4CB7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654" y="4327088"/>
            <a:ext cx="2440426" cy="2516540"/>
          </a:xfrm>
          <a:prstGeom prst="rect">
            <a:avLst/>
          </a:prstGeom>
        </p:spPr>
      </p:pic>
      <p:sp>
        <p:nvSpPr>
          <p:cNvPr id="20" name="object 27">
            <a:extLst>
              <a:ext uri="{FF2B5EF4-FFF2-40B4-BE49-F238E27FC236}">
                <a16:creationId xmlns:a16="http://schemas.microsoft.com/office/drawing/2014/main" id="{E016CABB-B1CD-BC47-9FF8-E346B5431D81}"/>
              </a:ext>
            </a:extLst>
          </p:cNvPr>
          <p:cNvSpPr/>
          <p:nvPr/>
        </p:nvSpPr>
        <p:spPr>
          <a:xfrm>
            <a:off x="9414163" y="7112681"/>
            <a:ext cx="903605" cy="201295"/>
          </a:xfrm>
          <a:custGeom>
            <a:avLst/>
            <a:gdLst/>
            <a:ahLst/>
            <a:cxnLst/>
            <a:rect l="l" t="t" r="r" b="b"/>
            <a:pathLst>
              <a:path w="903604" h="201294">
                <a:moveTo>
                  <a:pt x="315785" y="124333"/>
                </a:moveTo>
                <a:lnTo>
                  <a:pt x="278765" y="124333"/>
                </a:lnTo>
                <a:lnTo>
                  <a:pt x="278765" y="95059"/>
                </a:lnTo>
                <a:lnTo>
                  <a:pt x="265264" y="95059"/>
                </a:lnTo>
                <a:lnTo>
                  <a:pt x="265264" y="71843"/>
                </a:lnTo>
                <a:lnTo>
                  <a:pt x="256349" y="71843"/>
                </a:lnTo>
                <a:lnTo>
                  <a:pt x="256349" y="18249"/>
                </a:lnTo>
                <a:lnTo>
                  <a:pt x="247154" y="18249"/>
                </a:lnTo>
                <a:lnTo>
                  <a:pt x="247154" y="71843"/>
                </a:lnTo>
                <a:lnTo>
                  <a:pt x="238252" y="71843"/>
                </a:lnTo>
                <a:lnTo>
                  <a:pt x="238252" y="95059"/>
                </a:lnTo>
                <a:lnTo>
                  <a:pt x="224739" y="95059"/>
                </a:lnTo>
                <a:lnTo>
                  <a:pt x="224739" y="124333"/>
                </a:lnTo>
                <a:lnTo>
                  <a:pt x="202755" y="124333"/>
                </a:lnTo>
                <a:lnTo>
                  <a:pt x="202755" y="68364"/>
                </a:lnTo>
                <a:lnTo>
                  <a:pt x="186804" y="68364"/>
                </a:lnTo>
                <a:lnTo>
                  <a:pt x="186804" y="51333"/>
                </a:lnTo>
                <a:lnTo>
                  <a:pt x="158115" y="51333"/>
                </a:lnTo>
                <a:lnTo>
                  <a:pt x="158115" y="0"/>
                </a:lnTo>
                <a:lnTo>
                  <a:pt x="143332" y="0"/>
                </a:lnTo>
                <a:lnTo>
                  <a:pt x="143332" y="51333"/>
                </a:lnTo>
                <a:lnTo>
                  <a:pt x="138252" y="51333"/>
                </a:lnTo>
                <a:lnTo>
                  <a:pt x="138252" y="68364"/>
                </a:lnTo>
                <a:lnTo>
                  <a:pt x="93459" y="68364"/>
                </a:lnTo>
                <a:lnTo>
                  <a:pt x="93459" y="124333"/>
                </a:lnTo>
                <a:lnTo>
                  <a:pt x="59055" y="124333"/>
                </a:lnTo>
                <a:lnTo>
                  <a:pt x="59055" y="99453"/>
                </a:lnTo>
                <a:lnTo>
                  <a:pt x="61595" y="99453"/>
                </a:lnTo>
                <a:lnTo>
                  <a:pt x="68910" y="84823"/>
                </a:lnTo>
                <a:lnTo>
                  <a:pt x="9677" y="84823"/>
                </a:lnTo>
                <a:lnTo>
                  <a:pt x="16992" y="99453"/>
                </a:lnTo>
                <a:lnTo>
                  <a:pt x="19532" y="99453"/>
                </a:lnTo>
                <a:lnTo>
                  <a:pt x="19532" y="124333"/>
                </a:lnTo>
                <a:lnTo>
                  <a:pt x="0" y="124333"/>
                </a:lnTo>
                <a:lnTo>
                  <a:pt x="22542" y="189725"/>
                </a:lnTo>
                <a:lnTo>
                  <a:pt x="25260" y="190004"/>
                </a:lnTo>
                <a:lnTo>
                  <a:pt x="59385" y="198640"/>
                </a:lnTo>
                <a:lnTo>
                  <a:pt x="82931" y="201231"/>
                </a:lnTo>
                <a:lnTo>
                  <a:pt x="106895" y="197485"/>
                </a:lnTo>
                <a:lnTo>
                  <a:pt x="142240" y="187159"/>
                </a:lnTo>
                <a:lnTo>
                  <a:pt x="186740" y="180187"/>
                </a:lnTo>
                <a:lnTo>
                  <a:pt x="228777" y="181991"/>
                </a:lnTo>
                <a:lnTo>
                  <a:pt x="260057" y="187096"/>
                </a:lnTo>
                <a:lnTo>
                  <a:pt x="272326" y="190004"/>
                </a:lnTo>
                <a:lnTo>
                  <a:pt x="315785" y="124333"/>
                </a:lnTo>
                <a:close/>
              </a:path>
              <a:path w="903604" h="201294">
                <a:moveTo>
                  <a:pt x="902246" y="127762"/>
                </a:moveTo>
                <a:lnTo>
                  <a:pt x="899388" y="113347"/>
                </a:lnTo>
                <a:lnTo>
                  <a:pt x="891590" y="101523"/>
                </a:lnTo>
                <a:lnTo>
                  <a:pt x="879957" y="93522"/>
                </a:lnTo>
                <a:lnTo>
                  <a:pt x="865632" y="90589"/>
                </a:lnTo>
                <a:lnTo>
                  <a:pt x="854735" y="90589"/>
                </a:lnTo>
                <a:lnTo>
                  <a:pt x="854735" y="155155"/>
                </a:lnTo>
                <a:lnTo>
                  <a:pt x="854735" y="172466"/>
                </a:lnTo>
                <a:lnTo>
                  <a:pt x="847725" y="179476"/>
                </a:lnTo>
                <a:lnTo>
                  <a:pt x="830414" y="179476"/>
                </a:lnTo>
                <a:lnTo>
                  <a:pt x="823404" y="172466"/>
                </a:lnTo>
                <a:lnTo>
                  <a:pt x="823404" y="155155"/>
                </a:lnTo>
                <a:lnTo>
                  <a:pt x="830414" y="148145"/>
                </a:lnTo>
                <a:lnTo>
                  <a:pt x="847725" y="148145"/>
                </a:lnTo>
                <a:lnTo>
                  <a:pt x="854735" y="155155"/>
                </a:lnTo>
                <a:lnTo>
                  <a:pt x="854735" y="90589"/>
                </a:lnTo>
                <a:lnTo>
                  <a:pt x="801738" y="90589"/>
                </a:lnTo>
                <a:lnTo>
                  <a:pt x="801738" y="155155"/>
                </a:lnTo>
                <a:lnTo>
                  <a:pt x="801738" y="172466"/>
                </a:lnTo>
                <a:lnTo>
                  <a:pt x="794727" y="179476"/>
                </a:lnTo>
                <a:lnTo>
                  <a:pt x="777417" y="179476"/>
                </a:lnTo>
                <a:lnTo>
                  <a:pt x="770407" y="172466"/>
                </a:lnTo>
                <a:lnTo>
                  <a:pt x="770407" y="155155"/>
                </a:lnTo>
                <a:lnTo>
                  <a:pt x="777417" y="148145"/>
                </a:lnTo>
                <a:lnTo>
                  <a:pt x="794727" y="148145"/>
                </a:lnTo>
                <a:lnTo>
                  <a:pt x="801738" y="155155"/>
                </a:lnTo>
                <a:lnTo>
                  <a:pt x="801738" y="90589"/>
                </a:lnTo>
                <a:lnTo>
                  <a:pt x="748753" y="90589"/>
                </a:lnTo>
                <a:lnTo>
                  <a:pt x="748753" y="155155"/>
                </a:lnTo>
                <a:lnTo>
                  <a:pt x="748753" y="172466"/>
                </a:lnTo>
                <a:lnTo>
                  <a:pt x="741730" y="179476"/>
                </a:lnTo>
                <a:lnTo>
                  <a:pt x="724433" y="179476"/>
                </a:lnTo>
                <a:lnTo>
                  <a:pt x="717423" y="172466"/>
                </a:lnTo>
                <a:lnTo>
                  <a:pt x="717423" y="155155"/>
                </a:lnTo>
                <a:lnTo>
                  <a:pt x="724433" y="148145"/>
                </a:lnTo>
                <a:lnTo>
                  <a:pt x="741730" y="148145"/>
                </a:lnTo>
                <a:lnTo>
                  <a:pt x="748753" y="155155"/>
                </a:lnTo>
                <a:lnTo>
                  <a:pt x="748753" y="90589"/>
                </a:lnTo>
                <a:lnTo>
                  <a:pt x="695756" y="90589"/>
                </a:lnTo>
                <a:lnTo>
                  <a:pt x="695756" y="155155"/>
                </a:lnTo>
                <a:lnTo>
                  <a:pt x="695756" y="172466"/>
                </a:lnTo>
                <a:lnTo>
                  <a:pt x="688733" y="179476"/>
                </a:lnTo>
                <a:lnTo>
                  <a:pt x="671436" y="179476"/>
                </a:lnTo>
                <a:lnTo>
                  <a:pt x="664425" y="172466"/>
                </a:lnTo>
                <a:lnTo>
                  <a:pt x="664425" y="155155"/>
                </a:lnTo>
                <a:lnTo>
                  <a:pt x="671436" y="148145"/>
                </a:lnTo>
                <a:lnTo>
                  <a:pt x="688733" y="148145"/>
                </a:lnTo>
                <a:lnTo>
                  <a:pt x="695756" y="155155"/>
                </a:lnTo>
                <a:lnTo>
                  <a:pt x="695756" y="90589"/>
                </a:lnTo>
                <a:lnTo>
                  <a:pt x="654291" y="90589"/>
                </a:lnTo>
                <a:lnTo>
                  <a:pt x="639864" y="93522"/>
                </a:lnTo>
                <a:lnTo>
                  <a:pt x="628015" y="101523"/>
                </a:lnTo>
                <a:lnTo>
                  <a:pt x="619988" y="113347"/>
                </a:lnTo>
                <a:lnTo>
                  <a:pt x="617042" y="127762"/>
                </a:lnTo>
                <a:lnTo>
                  <a:pt x="617042" y="128079"/>
                </a:lnTo>
                <a:lnTo>
                  <a:pt x="619417" y="141058"/>
                </a:lnTo>
                <a:lnTo>
                  <a:pt x="625957" y="151968"/>
                </a:lnTo>
                <a:lnTo>
                  <a:pt x="635736" y="159981"/>
                </a:lnTo>
                <a:lnTo>
                  <a:pt x="647877" y="164274"/>
                </a:lnTo>
                <a:lnTo>
                  <a:pt x="647877" y="170230"/>
                </a:lnTo>
                <a:lnTo>
                  <a:pt x="679272" y="195618"/>
                </a:lnTo>
                <a:lnTo>
                  <a:pt x="840663" y="195618"/>
                </a:lnTo>
                <a:lnTo>
                  <a:pt x="871410" y="170230"/>
                </a:lnTo>
                <a:lnTo>
                  <a:pt x="871410" y="164274"/>
                </a:lnTo>
                <a:lnTo>
                  <a:pt x="883539" y="159981"/>
                </a:lnTo>
                <a:lnTo>
                  <a:pt x="893330" y="151968"/>
                </a:lnTo>
                <a:lnTo>
                  <a:pt x="895629" y="148145"/>
                </a:lnTo>
                <a:lnTo>
                  <a:pt x="899871" y="141058"/>
                </a:lnTo>
                <a:lnTo>
                  <a:pt x="902246" y="128079"/>
                </a:lnTo>
                <a:lnTo>
                  <a:pt x="902246" y="127762"/>
                </a:lnTo>
                <a:close/>
              </a:path>
              <a:path w="903604" h="201294">
                <a:moveTo>
                  <a:pt x="903198" y="51079"/>
                </a:moveTo>
                <a:lnTo>
                  <a:pt x="765771" y="51079"/>
                </a:lnTo>
                <a:lnTo>
                  <a:pt x="761365" y="47015"/>
                </a:lnTo>
                <a:lnTo>
                  <a:pt x="755789" y="44145"/>
                </a:lnTo>
                <a:lnTo>
                  <a:pt x="749033" y="42989"/>
                </a:lnTo>
                <a:lnTo>
                  <a:pt x="749033" y="35534"/>
                </a:lnTo>
                <a:lnTo>
                  <a:pt x="749363" y="35483"/>
                </a:lnTo>
                <a:lnTo>
                  <a:pt x="749096" y="26377"/>
                </a:lnTo>
                <a:lnTo>
                  <a:pt x="742061" y="19291"/>
                </a:lnTo>
                <a:lnTo>
                  <a:pt x="665213" y="19291"/>
                </a:lnTo>
                <a:lnTo>
                  <a:pt x="665213" y="46266"/>
                </a:lnTo>
                <a:lnTo>
                  <a:pt x="658050" y="51346"/>
                </a:lnTo>
                <a:lnTo>
                  <a:pt x="652640" y="58089"/>
                </a:lnTo>
                <a:lnTo>
                  <a:pt x="649224" y="66154"/>
                </a:lnTo>
                <a:lnTo>
                  <a:pt x="648119" y="75539"/>
                </a:lnTo>
                <a:lnTo>
                  <a:pt x="654291" y="75171"/>
                </a:lnTo>
                <a:lnTo>
                  <a:pt x="776338" y="75171"/>
                </a:lnTo>
                <a:lnTo>
                  <a:pt x="776338" y="72174"/>
                </a:lnTo>
                <a:lnTo>
                  <a:pt x="775931" y="69265"/>
                </a:lnTo>
                <a:lnTo>
                  <a:pt x="775169" y="66497"/>
                </a:lnTo>
                <a:lnTo>
                  <a:pt x="903198" y="66497"/>
                </a:lnTo>
                <a:lnTo>
                  <a:pt x="903198" y="510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object 28">
            <a:extLst>
              <a:ext uri="{FF2B5EF4-FFF2-40B4-BE49-F238E27FC236}">
                <a16:creationId xmlns:a16="http://schemas.microsoft.com/office/drawing/2014/main" id="{20CCCBC3-A472-2E42-95B0-20F0A485BA17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832546" y="7104622"/>
            <a:ext cx="218312" cy="21832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68F0531-9778-5A41-A4A5-9864D1F4AD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66315" y="5203778"/>
            <a:ext cx="809387" cy="947640"/>
          </a:xfrm>
          <a:prstGeom prst="rect">
            <a:avLst/>
          </a:prstGeom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BC82224C-E9DB-0A47-9D12-37BBFF20164B}"/>
              </a:ext>
            </a:extLst>
          </p:cNvPr>
          <p:cNvSpPr/>
          <p:nvPr/>
        </p:nvSpPr>
        <p:spPr>
          <a:xfrm>
            <a:off x="2918371" y="2755523"/>
            <a:ext cx="3024187" cy="287655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F45631C-F052-D249-BA49-C6F5E44DA8B7}"/>
              </a:ext>
            </a:extLst>
          </p:cNvPr>
          <p:cNvCxnSpPr/>
          <p:nvPr/>
        </p:nvCxnSpPr>
        <p:spPr>
          <a:xfrm flipV="1">
            <a:off x="5608390" y="2640679"/>
            <a:ext cx="796687" cy="6159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18686F2-CB1F-E94B-A49F-04036ECA6AD1}"/>
              </a:ext>
            </a:extLst>
          </p:cNvPr>
          <p:cNvCxnSpPr/>
          <p:nvPr/>
        </p:nvCxnSpPr>
        <p:spPr>
          <a:xfrm>
            <a:off x="5942558" y="4279921"/>
            <a:ext cx="71278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EAF4976-FC90-0D4B-8B26-F71B143F2A67}"/>
              </a:ext>
            </a:extLst>
          </p:cNvPr>
          <p:cNvCxnSpPr/>
          <p:nvPr/>
        </p:nvCxnSpPr>
        <p:spPr>
          <a:xfrm>
            <a:off x="1904088" y="4279920"/>
            <a:ext cx="981206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16E9713-8759-D249-A64A-6C3424230788}"/>
              </a:ext>
            </a:extLst>
          </p:cNvPr>
          <p:cNvCxnSpPr/>
          <p:nvPr/>
        </p:nvCxnSpPr>
        <p:spPr>
          <a:xfrm>
            <a:off x="5522545" y="5193150"/>
            <a:ext cx="882532" cy="5429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TextBox 26">
            <a:extLst>
              <a:ext uri="{FF2B5EF4-FFF2-40B4-BE49-F238E27FC236}">
                <a16:creationId xmlns:a16="http://schemas.microsoft.com/office/drawing/2014/main" id="{11CF752B-98ED-284C-8FF8-A6DCCD4AE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1828" y="2000786"/>
            <a:ext cx="2095929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</a:t>
            </a:r>
            <a:r>
              <a:rPr kumimoji="0" lang="en-ZA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486</a:t>
            </a:r>
            <a:r>
              <a:rPr kumimoji="0" lang="en-ZA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Exhibitors from </a:t>
            </a:r>
            <a:r>
              <a:rPr lang="en-ZA" altLang="en-US" sz="1600" b="1" dirty="0">
                <a:solidFill>
                  <a:srgbClr val="C00000"/>
                </a:solidFill>
                <a:latin typeface="Arial" panose="020B0604020202020204" pitchFamily="34" charset="0"/>
              </a:rPr>
              <a:t>40</a:t>
            </a:r>
            <a:r>
              <a:rPr kumimoji="0" lang="en-ZA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ZA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countries</a:t>
            </a: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7B2E203-5538-0242-B8B3-60ACE4D52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5346" y="5736082"/>
            <a:ext cx="224948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</a:t>
            </a:r>
            <a:r>
              <a:rPr lang="en-ZA" altLang="en-US" sz="2000" b="1" dirty="0">
                <a:solidFill>
                  <a:srgbClr val="C00000"/>
                </a:solidFill>
                <a:latin typeface="Arial" charset="0"/>
                <a:cs typeface="Arial" charset="0"/>
              </a:rPr>
              <a:t>55 063 </a:t>
            </a:r>
            <a:endParaRPr kumimoji="0" lang="en-ZA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General Public visitors</a:t>
            </a: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8C89C09-675A-F648-9AC4-19522E318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5136" y="6080403"/>
            <a:ext cx="187183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altLang="en-US" sz="2000" b="1" dirty="0">
                <a:solidFill>
                  <a:srgbClr val="C00000"/>
                </a:solidFill>
                <a:latin typeface="Arial" charset="0"/>
                <a:cs typeface="Arial" charset="0"/>
              </a:rPr>
              <a:t>287</a:t>
            </a:r>
            <a:endParaRPr kumimoji="0" lang="en-ZA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Accredited local &amp; international media </a:t>
            </a: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TextBox 31">
            <a:extLst>
              <a:ext uri="{FF2B5EF4-FFF2-40B4-BE49-F238E27FC236}">
                <a16:creationId xmlns:a16="http://schemas.microsoft.com/office/drawing/2014/main" id="{276B5833-2F48-3E48-8235-BF925109A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958" y="3886021"/>
            <a:ext cx="228308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ZA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30 129m</a:t>
            </a:r>
            <a:r>
              <a:rPr lang="en-ZA" altLang="en-US" sz="2000" b="1" baseline="30000" dirty="0">
                <a:solidFill>
                  <a:srgbClr val="C00000"/>
                </a:solidFill>
                <a:latin typeface="Arial" panose="020B0604020202020204" pitchFamily="34" charset="0"/>
              </a:rPr>
              <a:t>2</a:t>
            </a:r>
            <a:r>
              <a:rPr lang="en-ZA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endParaRPr kumimoji="0" lang="en-ZA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Exhibition space</a:t>
            </a: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" name="TextBox 32">
            <a:extLst>
              <a:ext uri="{FF2B5EF4-FFF2-40B4-BE49-F238E27FC236}">
                <a16:creationId xmlns:a16="http://schemas.microsoft.com/office/drawing/2014/main" id="{FD5AC616-939C-D945-9AC2-1E0AB6AC4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72" y="1902229"/>
            <a:ext cx="196241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15</a:t>
            </a:r>
            <a:endParaRPr kumimoji="0" lang="en-ZA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National Pavilions</a:t>
            </a: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0155EFD1-F9A2-C84C-80AA-40138252F5BC}"/>
              </a:ext>
            </a:extLst>
          </p:cNvPr>
          <p:cNvSpPr/>
          <p:nvPr/>
        </p:nvSpPr>
        <p:spPr>
          <a:xfrm>
            <a:off x="3173958" y="2971423"/>
            <a:ext cx="2513013" cy="2452687"/>
          </a:xfrm>
          <a:prstGeom prst="ellipse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2018</a:t>
            </a:r>
            <a:r>
              <a:rPr kumimoji="0" lang="en-Z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 A GLANCE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89A9F11-A4CC-584A-BFB0-976EBD46FE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1952" y="1337864"/>
            <a:ext cx="27527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62</a:t>
            </a:r>
            <a:r>
              <a:rPr kumimoji="0" lang="en-ZA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endParaRPr kumimoji="0" lang="en-ZA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Official delegation from </a:t>
            </a:r>
            <a:r>
              <a:rPr lang="en-ZA" altLang="en-US" sz="1600" b="1" dirty="0">
                <a:solidFill>
                  <a:srgbClr val="C00000"/>
                </a:solidFill>
                <a:latin typeface="Arial" charset="0"/>
              </a:rPr>
              <a:t>33</a:t>
            </a:r>
            <a:r>
              <a:rPr kumimoji="0" lang="en-ZA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lang="en-ZA" altLang="en-US" sz="1200" dirty="0">
                <a:solidFill>
                  <a:srgbClr val="002060"/>
                </a:solidFill>
                <a:latin typeface="Arial" charset="0"/>
              </a:rPr>
              <a:t>countries</a:t>
            </a:r>
            <a:endParaRPr kumimoji="0" lang="en-GB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DA4F2B4-C3A1-4B42-9F78-6CF49D6A1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3468" y="3782267"/>
            <a:ext cx="275113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altLang="en-US" sz="2000" b="1" dirty="0">
                <a:solidFill>
                  <a:srgbClr val="C00000"/>
                </a:solidFill>
                <a:latin typeface="Arial" charset="0"/>
              </a:rPr>
              <a:t>32 538 </a:t>
            </a:r>
            <a:endParaRPr kumimoji="0" lang="en-ZA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Trade visitors from </a:t>
            </a:r>
            <a:r>
              <a:rPr lang="en-ZA" altLang="en-US" sz="1600" b="1" dirty="0">
                <a:solidFill>
                  <a:srgbClr val="C00000"/>
                </a:solidFill>
                <a:latin typeface="Arial" charset="0"/>
              </a:rPr>
              <a:t>112</a:t>
            </a:r>
            <a:r>
              <a:rPr kumimoji="0" lang="en-ZA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countries</a:t>
            </a: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E8A1661-0DA0-CA4C-8DE1-7D3502BEDE5D}"/>
              </a:ext>
            </a:extLst>
          </p:cNvPr>
          <p:cNvCxnSpPr/>
          <p:nvPr/>
        </p:nvCxnSpPr>
        <p:spPr>
          <a:xfrm flipV="1">
            <a:off x="2575024" y="5193151"/>
            <a:ext cx="755375" cy="5429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359C295-ECA6-5449-8E14-A22650398283}"/>
              </a:ext>
            </a:extLst>
          </p:cNvPr>
          <p:cNvCxnSpPr/>
          <p:nvPr/>
        </p:nvCxnSpPr>
        <p:spPr>
          <a:xfrm flipH="1" flipV="1">
            <a:off x="2688444" y="2517782"/>
            <a:ext cx="771553" cy="5425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TextBox 31">
            <a:extLst>
              <a:ext uri="{FF2B5EF4-FFF2-40B4-BE49-F238E27FC236}">
                <a16:creationId xmlns:a16="http://schemas.microsoft.com/office/drawing/2014/main" id="{6AA10775-5E9F-AB4A-9B42-62072BFD6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358" y="5665865"/>
            <a:ext cx="228308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</a:t>
            </a:r>
            <a:r>
              <a:rPr lang="en-ZA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128</a:t>
            </a:r>
            <a:endParaRPr kumimoji="0" lang="en-ZA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Military &amp; civilian aircraft</a:t>
            </a: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C21B93D-42D7-9844-84CA-557E635320F3}"/>
              </a:ext>
            </a:extLst>
          </p:cNvPr>
          <p:cNvCxnSpPr>
            <a:cxnSpLocks/>
          </p:cNvCxnSpPr>
          <p:nvPr/>
        </p:nvCxnSpPr>
        <p:spPr>
          <a:xfrm flipV="1">
            <a:off x="4453755" y="5647613"/>
            <a:ext cx="0" cy="4499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121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object 4">
            <a:extLst>
              <a:ext uri="{FF2B5EF4-FFF2-40B4-BE49-F238E27FC236}">
                <a16:creationId xmlns:a16="http://schemas.microsoft.com/office/drawing/2014/main" id="{167CAF04-5592-C140-AA83-949A56B3B8E9}"/>
              </a:ext>
            </a:extLst>
          </p:cNvPr>
          <p:cNvGrpSpPr/>
          <p:nvPr/>
        </p:nvGrpSpPr>
        <p:grpSpPr>
          <a:xfrm>
            <a:off x="-19142" y="-27441"/>
            <a:ext cx="10674442" cy="7217720"/>
            <a:chOff x="-17872" y="12"/>
            <a:chExt cx="10674442" cy="7217720"/>
          </a:xfrm>
        </p:grpSpPr>
        <p:sp>
          <p:nvSpPr>
            <p:cNvPr id="52" name="object 5">
              <a:extLst>
                <a:ext uri="{FF2B5EF4-FFF2-40B4-BE49-F238E27FC236}">
                  <a16:creationId xmlns:a16="http://schemas.microsoft.com/office/drawing/2014/main" id="{41B62202-32B8-CA41-982B-D7EE850FABA0}"/>
                </a:ext>
              </a:extLst>
            </p:cNvPr>
            <p:cNvSpPr/>
            <p:nvPr/>
          </p:nvSpPr>
          <p:spPr>
            <a:xfrm>
              <a:off x="0" y="7195515"/>
              <a:ext cx="10656570" cy="9525"/>
            </a:xfrm>
            <a:custGeom>
              <a:avLst/>
              <a:gdLst/>
              <a:ahLst/>
              <a:cxnLst/>
              <a:rect l="l" t="t" r="r" b="b"/>
              <a:pathLst>
                <a:path w="10656570" h="9525">
                  <a:moveTo>
                    <a:pt x="10655999" y="0"/>
                  </a:moveTo>
                  <a:lnTo>
                    <a:pt x="5327993" y="0"/>
                  </a:lnTo>
                  <a:lnTo>
                    <a:pt x="0" y="0"/>
                  </a:lnTo>
                  <a:lnTo>
                    <a:pt x="0" y="9004"/>
                  </a:lnTo>
                  <a:lnTo>
                    <a:pt x="5327993" y="9004"/>
                  </a:lnTo>
                  <a:lnTo>
                    <a:pt x="10655999" y="9004"/>
                  </a:lnTo>
                  <a:lnTo>
                    <a:pt x="10655999" y="0"/>
                  </a:lnTo>
                  <a:close/>
                </a:path>
              </a:pathLst>
            </a:custGeom>
            <a:solidFill>
              <a:srgbClr val="A7A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6">
              <a:extLst>
                <a:ext uri="{FF2B5EF4-FFF2-40B4-BE49-F238E27FC236}">
                  <a16:creationId xmlns:a16="http://schemas.microsoft.com/office/drawing/2014/main" id="{93B28AF6-4685-6347-904E-7049438E4FB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7872" y="13226"/>
              <a:ext cx="10655998" cy="7204506"/>
            </a:xfrm>
            <a:prstGeom prst="rect">
              <a:avLst/>
            </a:prstGeom>
          </p:spPr>
        </p:pic>
        <p:pic>
          <p:nvPicPr>
            <p:cNvPr id="55" name="object 7">
              <a:extLst>
                <a:ext uri="{FF2B5EF4-FFF2-40B4-BE49-F238E27FC236}">
                  <a16:creationId xmlns:a16="http://schemas.microsoft.com/office/drawing/2014/main" id="{9972DA73-8601-5E40-AC6B-CDD82AD1230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2"/>
              <a:ext cx="2573997" cy="2399292"/>
            </a:xfrm>
            <a:prstGeom prst="rect">
              <a:avLst/>
            </a:prstGeom>
          </p:spPr>
        </p:pic>
      </p:grpSp>
      <p:sp>
        <p:nvSpPr>
          <p:cNvPr id="50" name="object 21">
            <a:extLst>
              <a:ext uri="{FF2B5EF4-FFF2-40B4-BE49-F238E27FC236}">
                <a16:creationId xmlns:a16="http://schemas.microsoft.com/office/drawing/2014/main" id="{8FED13CB-A783-4845-9A19-7FC52F05AC0D}"/>
              </a:ext>
            </a:extLst>
          </p:cNvPr>
          <p:cNvSpPr/>
          <p:nvPr/>
        </p:nvSpPr>
        <p:spPr>
          <a:xfrm>
            <a:off x="1596484" y="3219410"/>
            <a:ext cx="12700" cy="3879634"/>
          </a:xfrm>
          <a:custGeom>
            <a:avLst/>
            <a:gdLst/>
            <a:ahLst/>
            <a:cxnLst/>
            <a:rect l="l" t="t" r="r" b="b"/>
            <a:pathLst>
              <a:path w="12700" h="7560309">
                <a:moveTo>
                  <a:pt x="0" y="7560005"/>
                </a:moveTo>
                <a:lnTo>
                  <a:pt x="12700" y="7560005"/>
                </a:lnTo>
                <a:lnTo>
                  <a:pt x="12700" y="0"/>
                </a:lnTo>
                <a:lnTo>
                  <a:pt x="0" y="0"/>
                </a:lnTo>
                <a:lnTo>
                  <a:pt x="0" y="7560005"/>
                </a:lnTo>
                <a:close/>
              </a:path>
            </a:pathLst>
          </a:custGeom>
          <a:solidFill>
            <a:srgbClr val="D1D3D4"/>
          </a:solidFill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txBody>
          <a:bodyPr wrap="square" lIns="0" tIns="0" rIns="0" bIns="0" rtlCol="0"/>
          <a:lstStyle/>
          <a:p>
            <a:endParaRPr dirty="0">
              <a:solidFill>
                <a:schemeClr val="bg1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-36562" y="6862470"/>
            <a:ext cx="10668963" cy="271755"/>
          </a:xfrm>
          <a:custGeom>
            <a:avLst/>
            <a:gdLst/>
            <a:ahLst/>
            <a:cxnLst/>
            <a:rect l="l" t="t" r="r" b="b"/>
            <a:pathLst>
              <a:path w="5328285" h="92709">
                <a:moveTo>
                  <a:pt x="0" y="92100"/>
                </a:moveTo>
                <a:lnTo>
                  <a:pt x="5328005" y="92100"/>
                </a:lnTo>
                <a:lnTo>
                  <a:pt x="5328005" y="0"/>
                </a:lnTo>
                <a:lnTo>
                  <a:pt x="0" y="0"/>
                </a:lnTo>
                <a:lnTo>
                  <a:pt x="0" y="9210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449" y="6953507"/>
            <a:ext cx="10655300" cy="640588"/>
          </a:xfrm>
          <a:custGeom>
            <a:avLst/>
            <a:gdLst/>
            <a:ahLst/>
            <a:cxnLst/>
            <a:rect l="l" t="t" r="r" b="b"/>
            <a:pathLst>
              <a:path w="5328285" h="538479">
                <a:moveTo>
                  <a:pt x="5328005" y="0"/>
                </a:moveTo>
                <a:lnTo>
                  <a:pt x="0" y="0"/>
                </a:lnTo>
                <a:lnTo>
                  <a:pt x="0" y="538175"/>
                </a:lnTo>
                <a:lnTo>
                  <a:pt x="5328005" y="538175"/>
                </a:lnTo>
                <a:lnTo>
                  <a:pt x="53280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DC65D23-0DBC-F24F-91BB-16605F343B53}"/>
              </a:ext>
            </a:extLst>
          </p:cNvPr>
          <p:cNvGrpSpPr/>
          <p:nvPr/>
        </p:nvGrpSpPr>
        <p:grpSpPr>
          <a:xfrm>
            <a:off x="8535687" y="50256"/>
            <a:ext cx="1676400" cy="1710306"/>
            <a:chOff x="755650" y="52363"/>
            <a:chExt cx="1395199" cy="1423418"/>
          </a:xfrm>
        </p:grpSpPr>
        <p:sp>
          <p:nvSpPr>
            <p:cNvPr id="5" name="object 5"/>
            <p:cNvSpPr/>
            <p:nvPr/>
          </p:nvSpPr>
          <p:spPr>
            <a:xfrm>
              <a:off x="755650" y="52363"/>
              <a:ext cx="1395199" cy="1423418"/>
            </a:xfrm>
            <a:custGeom>
              <a:avLst/>
              <a:gdLst/>
              <a:ahLst/>
              <a:cxnLst/>
              <a:rect l="l" t="t" r="r" b="b"/>
              <a:pathLst>
                <a:path w="1195070" h="1228725">
                  <a:moveTo>
                    <a:pt x="597319" y="0"/>
                  </a:moveTo>
                  <a:lnTo>
                    <a:pt x="550638" y="1848"/>
                  </a:lnTo>
                  <a:lnTo>
                    <a:pt x="504940" y="7302"/>
                  </a:lnTo>
                  <a:lnTo>
                    <a:pt x="460357" y="16224"/>
                  </a:lnTo>
                  <a:lnTo>
                    <a:pt x="417023" y="28479"/>
                  </a:lnTo>
                  <a:lnTo>
                    <a:pt x="375070" y="43930"/>
                  </a:lnTo>
                  <a:lnTo>
                    <a:pt x="334631" y="62440"/>
                  </a:lnTo>
                  <a:lnTo>
                    <a:pt x="295838" y="83873"/>
                  </a:lnTo>
                  <a:lnTo>
                    <a:pt x="258825" y="108092"/>
                  </a:lnTo>
                  <a:lnTo>
                    <a:pt x="223724" y="134960"/>
                  </a:lnTo>
                  <a:lnTo>
                    <a:pt x="190668" y="164341"/>
                  </a:lnTo>
                  <a:lnTo>
                    <a:pt x="159790" y="196099"/>
                  </a:lnTo>
                  <a:lnTo>
                    <a:pt x="131222" y="230096"/>
                  </a:lnTo>
                  <a:lnTo>
                    <a:pt x="105098" y="266196"/>
                  </a:lnTo>
                  <a:lnTo>
                    <a:pt x="81550" y="304263"/>
                  </a:lnTo>
                  <a:lnTo>
                    <a:pt x="60711" y="344160"/>
                  </a:lnTo>
                  <a:lnTo>
                    <a:pt x="42713" y="385751"/>
                  </a:lnTo>
                  <a:lnTo>
                    <a:pt x="27690" y="428898"/>
                  </a:lnTo>
                  <a:lnTo>
                    <a:pt x="15775" y="473465"/>
                  </a:lnTo>
                  <a:lnTo>
                    <a:pt x="7099" y="519317"/>
                  </a:lnTo>
                  <a:lnTo>
                    <a:pt x="1797" y="566315"/>
                  </a:lnTo>
                  <a:lnTo>
                    <a:pt x="0" y="614324"/>
                  </a:lnTo>
                  <a:lnTo>
                    <a:pt x="1797" y="662333"/>
                  </a:lnTo>
                  <a:lnTo>
                    <a:pt x="7099" y="709331"/>
                  </a:lnTo>
                  <a:lnTo>
                    <a:pt x="15775" y="755182"/>
                  </a:lnTo>
                  <a:lnTo>
                    <a:pt x="27690" y="799750"/>
                  </a:lnTo>
                  <a:lnTo>
                    <a:pt x="42713" y="842897"/>
                  </a:lnTo>
                  <a:lnTo>
                    <a:pt x="60711" y="884488"/>
                  </a:lnTo>
                  <a:lnTo>
                    <a:pt x="81550" y="924385"/>
                  </a:lnTo>
                  <a:lnTo>
                    <a:pt x="105098" y="962451"/>
                  </a:lnTo>
                  <a:lnTo>
                    <a:pt x="131222" y="998552"/>
                  </a:lnTo>
                  <a:lnTo>
                    <a:pt x="159790" y="1032549"/>
                  </a:lnTo>
                  <a:lnTo>
                    <a:pt x="190668" y="1064307"/>
                  </a:lnTo>
                  <a:lnTo>
                    <a:pt x="223724" y="1093688"/>
                  </a:lnTo>
                  <a:lnTo>
                    <a:pt x="258825" y="1120556"/>
                  </a:lnTo>
                  <a:lnTo>
                    <a:pt x="295838" y="1144775"/>
                  </a:lnTo>
                  <a:lnTo>
                    <a:pt x="334631" y="1166207"/>
                  </a:lnTo>
                  <a:lnTo>
                    <a:pt x="375070" y="1184717"/>
                  </a:lnTo>
                  <a:lnTo>
                    <a:pt x="417023" y="1200168"/>
                  </a:lnTo>
                  <a:lnTo>
                    <a:pt x="460357" y="1212423"/>
                  </a:lnTo>
                  <a:lnTo>
                    <a:pt x="504940" y="1221346"/>
                  </a:lnTo>
                  <a:lnTo>
                    <a:pt x="550638" y="1226800"/>
                  </a:lnTo>
                  <a:lnTo>
                    <a:pt x="597319" y="1228648"/>
                  </a:lnTo>
                  <a:lnTo>
                    <a:pt x="643999" y="1226800"/>
                  </a:lnTo>
                  <a:lnTo>
                    <a:pt x="689697" y="1221346"/>
                  </a:lnTo>
                  <a:lnTo>
                    <a:pt x="734280" y="1212423"/>
                  </a:lnTo>
                  <a:lnTo>
                    <a:pt x="777614" y="1200168"/>
                  </a:lnTo>
                  <a:lnTo>
                    <a:pt x="819567" y="1184717"/>
                  </a:lnTo>
                  <a:lnTo>
                    <a:pt x="860007" y="1166207"/>
                  </a:lnTo>
                  <a:lnTo>
                    <a:pt x="898799" y="1144775"/>
                  </a:lnTo>
                  <a:lnTo>
                    <a:pt x="935812" y="1120556"/>
                  </a:lnTo>
                  <a:lnTo>
                    <a:pt x="970913" y="1093688"/>
                  </a:lnTo>
                  <a:lnTo>
                    <a:pt x="1003969" y="1064307"/>
                  </a:lnTo>
                  <a:lnTo>
                    <a:pt x="1034847" y="1032549"/>
                  </a:lnTo>
                  <a:lnTo>
                    <a:pt x="1063415" y="998552"/>
                  </a:lnTo>
                  <a:lnTo>
                    <a:pt x="1089539" y="962451"/>
                  </a:lnTo>
                  <a:lnTo>
                    <a:pt x="1113087" y="924385"/>
                  </a:lnTo>
                  <a:lnTo>
                    <a:pt x="1133926" y="884488"/>
                  </a:lnTo>
                  <a:lnTo>
                    <a:pt x="1151924" y="842897"/>
                  </a:lnTo>
                  <a:lnTo>
                    <a:pt x="1166947" y="799750"/>
                  </a:lnTo>
                  <a:lnTo>
                    <a:pt x="1178862" y="755182"/>
                  </a:lnTo>
                  <a:lnTo>
                    <a:pt x="1187538" y="709331"/>
                  </a:lnTo>
                  <a:lnTo>
                    <a:pt x="1192841" y="662333"/>
                  </a:lnTo>
                  <a:lnTo>
                    <a:pt x="1194638" y="614324"/>
                  </a:lnTo>
                  <a:lnTo>
                    <a:pt x="1192841" y="566315"/>
                  </a:lnTo>
                  <a:lnTo>
                    <a:pt x="1187538" y="519317"/>
                  </a:lnTo>
                  <a:lnTo>
                    <a:pt x="1178862" y="473465"/>
                  </a:lnTo>
                  <a:lnTo>
                    <a:pt x="1166947" y="428898"/>
                  </a:lnTo>
                  <a:lnTo>
                    <a:pt x="1151924" y="385751"/>
                  </a:lnTo>
                  <a:lnTo>
                    <a:pt x="1133926" y="344160"/>
                  </a:lnTo>
                  <a:lnTo>
                    <a:pt x="1113087" y="304263"/>
                  </a:lnTo>
                  <a:lnTo>
                    <a:pt x="1089539" y="266196"/>
                  </a:lnTo>
                  <a:lnTo>
                    <a:pt x="1063415" y="230096"/>
                  </a:lnTo>
                  <a:lnTo>
                    <a:pt x="1034847" y="196099"/>
                  </a:lnTo>
                  <a:lnTo>
                    <a:pt x="1003969" y="164341"/>
                  </a:lnTo>
                  <a:lnTo>
                    <a:pt x="970913" y="134960"/>
                  </a:lnTo>
                  <a:lnTo>
                    <a:pt x="935812" y="108092"/>
                  </a:lnTo>
                  <a:lnTo>
                    <a:pt x="898799" y="83873"/>
                  </a:lnTo>
                  <a:lnTo>
                    <a:pt x="860007" y="62440"/>
                  </a:lnTo>
                  <a:lnTo>
                    <a:pt x="819567" y="43930"/>
                  </a:lnTo>
                  <a:lnTo>
                    <a:pt x="777614" y="28479"/>
                  </a:lnTo>
                  <a:lnTo>
                    <a:pt x="734280" y="16224"/>
                  </a:lnTo>
                  <a:lnTo>
                    <a:pt x="689697" y="7302"/>
                  </a:lnTo>
                  <a:lnTo>
                    <a:pt x="643999" y="1848"/>
                  </a:lnTo>
                  <a:lnTo>
                    <a:pt x="5973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Picture 39" descr="Logo&#10;&#10;Description automatically generated">
              <a:extLst>
                <a:ext uri="{FF2B5EF4-FFF2-40B4-BE49-F238E27FC236}">
                  <a16:creationId xmlns:a16="http://schemas.microsoft.com/office/drawing/2014/main" id="{E855F4DE-B47E-0544-A28D-3DF686B9DE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569" y="305033"/>
              <a:ext cx="933360" cy="918077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F7EEC85-FED0-4748-86E6-6CD3E27A21B4}"/>
              </a:ext>
            </a:extLst>
          </p:cNvPr>
          <p:cNvGrpSpPr/>
          <p:nvPr/>
        </p:nvGrpSpPr>
        <p:grpSpPr>
          <a:xfrm>
            <a:off x="655439" y="2933885"/>
            <a:ext cx="1890436" cy="452120"/>
            <a:chOff x="1705292" y="1890478"/>
            <a:chExt cx="1890436" cy="452120"/>
          </a:xfrm>
        </p:grpSpPr>
        <p:sp>
          <p:nvSpPr>
            <p:cNvPr id="27" name="object 27"/>
            <p:cNvSpPr/>
            <p:nvPr/>
          </p:nvSpPr>
          <p:spPr>
            <a:xfrm>
              <a:off x="2483281" y="2018254"/>
              <a:ext cx="903605" cy="201295"/>
            </a:xfrm>
            <a:custGeom>
              <a:avLst/>
              <a:gdLst/>
              <a:ahLst/>
              <a:cxnLst/>
              <a:rect l="l" t="t" r="r" b="b"/>
              <a:pathLst>
                <a:path w="903604" h="201294">
                  <a:moveTo>
                    <a:pt x="315785" y="124333"/>
                  </a:moveTo>
                  <a:lnTo>
                    <a:pt x="278765" y="124333"/>
                  </a:lnTo>
                  <a:lnTo>
                    <a:pt x="278765" y="95059"/>
                  </a:lnTo>
                  <a:lnTo>
                    <a:pt x="265264" y="95059"/>
                  </a:lnTo>
                  <a:lnTo>
                    <a:pt x="265264" y="71843"/>
                  </a:lnTo>
                  <a:lnTo>
                    <a:pt x="256349" y="71843"/>
                  </a:lnTo>
                  <a:lnTo>
                    <a:pt x="256349" y="18249"/>
                  </a:lnTo>
                  <a:lnTo>
                    <a:pt x="247154" y="18249"/>
                  </a:lnTo>
                  <a:lnTo>
                    <a:pt x="247154" y="71843"/>
                  </a:lnTo>
                  <a:lnTo>
                    <a:pt x="238252" y="71843"/>
                  </a:lnTo>
                  <a:lnTo>
                    <a:pt x="238252" y="95059"/>
                  </a:lnTo>
                  <a:lnTo>
                    <a:pt x="224739" y="95059"/>
                  </a:lnTo>
                  <a:lnTo>
                    <a:pt x="224739" y="124333"/>
                  </a:lnTo>
                  <a:lnTo>
                    <a:pt x="202755" y="124333"/>
                  </a:lnTo>
                  <a:lnTo>
                    <a:pt x="202755" y="68364"/>
                  </a:lnTo>
                  <a:lnTo>
                    <a:pt x="186804" y="68364"/>
                  </a:lnTo>
                  <a:lnTo>
                    <a:pt x="186804" y="51333"/>
                  </a:lnTo>
                  <a:lnTo>
                    <a:pt x="158115" y="51333"/>
                  </a:lnTo>
                  <a:lnTo>
                    <a:pt x="158115" y="0"/>
                  </a:lnTo>
                  <a:lnTo>
                    <a:pt x="143332" y="0"/>
                  </a:lnTo>
                  <a:lnTo>
                    <a:pt x="143332" y="51333"/>
                  </a:lnTo>
                  <a:lnTo>
                    <a:pt x="138252" y="51333"/>
                  </a:lnTo>
                  <a:lnTo>
                    <a:pt x="138252" y="68364"/>
                  </a:lnTo>
                  <a:lnTo>
                    <a:pt x="93459" y="68364"/>
                  </a:lnTo>
                  <a:lnTo>
                    <a:pt x="93459" y="124333"/>
                  </a:lnTo>
                  <a:lnTo>
                    <a:pt x="59055" y="124333"/>
                  </a:lnTo>
                  <a:lnTo>
                    <a:pt x="59055" y="99453"/>
                  </a:lnTo>
                  <a:lnTo>
                    <a:pt x="61595" y="99453"/>
                  </a:lnTo>
                  <a:lnTo>
                    <a:pt x="68910" y="84823"/>
                  </a:lnTo>
                  <a:lnTo>
                    <a:pt x="9677" y="84823"/>
                  </a:lnTo>
                  <a:lnTo>
                    <a:pt x="16992" y="99453"/>
                  </a:lnTo>
                  <a:lnTo>
                    <a:pt x="19532" y="99453"/>
                  </a:lnTo>
                  <a:lnTo>
                    <a:pt x="19532" y="124333"/>
                  </a:lnTo>
                  <a:lnTo>
                    <a:pt x="0" y="124333"/>
                  </a:lnTo>
                  <a:lnTo>
                    <a:pt x="22542" y="189725"/>
                  </a:lnTo>
                  <a:lnTo>
                    <a:pt x="25260" y="190004"/>
                  </a:lnTo>
                  <a:lnTo>
                    <a:pt x="59385" y="198640"/>
                  </a:lnTo>
                  <a:lnTo>
                    <a:pt x="82931" y="201231"/>
                  </a:lnTo>
                  <a:lnTo>
                    <a:pt x="106895" y="197485"/>
                  </a:lnTo>
                  <a:lnTo>
                    <a:pt x="142240" y="187159"/>
                  </a:lnTo>
                  <a:lnTo>
                    <a:pt x="186740" y="180187"/>
                  </a:lnTo>
                  <a:lnTo>
                    <a:pt x="228777" y="181991"/>
                  </a:lnTo>
                  <a:lnTo>
                    <a:pt x="260057" y="187096"/>
                  </a:lnTo>
                  <a:lnTo>
                    <a:pt x="272326" y="190004"/>
                  </a:lnTo>
                  <a:lnTo>
                    <a:pt x="315785" y="124333"/>
                  </a:lnTo>
                  <a:close/>
                </a:path>
                <a:path w="903604" h="201294">
                  <a:moveTo>
                    <a:pt x="902246" y="127762"/>
                  </a:moveTo>
                  <a:lnTo>
                    <a:pt x="899388" y="113347"/>
                  </a:lnTo>
                  <a:lnTo>
                    <a:pt x="891590" y="101523"/>
                  </a:lnTo>
                  <a:lnTo>
                    <a:pt x="879957" y="93522"/>
                  </a:lnTo>
                  <a:lnTo>
                    <a:pt x="865632" y="90589"/>
                  </a:lnTo>
                  <a:lnTo>
                    <a:pt x="854735" y="90589"/>
                  </a:lnTo>
                  <a:lnTo>
                    <a:pt x="854735" y="155155"/>
                  </a:lnTo>
                  <a:lnTo>
                    <a:pt x="854735" y="172466"/>
                  </a:lnTo>
                  <a:lnTo>
                    <a:pt x="847725" y="179476"/>
                  </a:lnTo>
                  <a:lnTo>
                    <a:pt x="830414" y="179476"/>
                  </a:lnTo>
                  <a:lnTo>
                    <a:pt x="823404" y="172466"/>
                  </a:lnTo>
                  <a:lnTo>
                    <a:pt x="823404" y="155155"/>
                  </a:lnTo>
                  <a:lnTo>
                    <a:pt x="830414" y="148145"/>
                  </a:lnTo>
                  <a:lnTo>
                    <a:pt x="847725" y="148145"/>
                  </a:lnTo>
                  <a:lnTo>
                    <a:pt x="854735" y="155155"/>
                  </a:lnTo>
                  <a:lnTo>
                    <a:pt x="854735" y="90589"/>
                  </a:lnTo>
                  <a:lnTo>
                    <a:pt x="801738" y="90589"/>
                  </a:lnTo>
                  <a:lnTo>
                    <a:pt x="801738" y="155155"/>
                  </a:lnTo>
                  <a:lnTo>
                    <a:pt x="801738" y="172466"/>
                  </a:lnTo>
                  <a:lnTo>
                    <a:pt x="794727" y="179476"/>
                  </a:lnTo>
                  <a:lnTo>
                    <a:pt x="777417" y="179476"/>
                  </a:lnTo>
                  <a:lnTo>
                    <a:pt x="770407" y="172466"/>
                  </a:lnTo>
                  <a:lnTo>
                    <a:pt x="770407" y="155155"/>
                  </a:lnTo>
                  <a:lnTo>
                    <a:pt x="777417" y="148145"/>
                  </a:lnTo>
                  <a:lnTo>
                    <a:pt x="794727" y="148145"/>
                  </a:lnTo>
                  <a:lnTo>
                    <a:pt x="801738" y="155155"/>
                  </a:lnTo>
                  <a:lnTo>
                    <a:pt x="801738" y="90589"/>
                  </a:lnTo>
                  <a:lnTo>
                    <a:pt x="748753" y="90589"/>
                  </a:lnTo>
                  <a:lnTo>
                    <a:pt x="748753" y="155155"/>
                  </a:lnTo>
                  <a:lnTo>
                    <a:pt x="748753" y="172466"/>
                  </a:lnTo>
                  <a:lnTo>
                    <a:pt x="741730" y="179476"/>
                  </a:lnTo>
                  <a:lnTo>
                    <a:pt x="724433" y="179476"/>
                  </a:lnTo>
                  <a:lnTo>
                    <a:pt x="717423" y="172466"/>
                  </a:lnTo>
                  <a:lnTo>
                    <a:pt x="717423" y="155155"/>
                  </a:lnTo>
                  <a:lnTo>
                    <a:pt x="724433" y="148145"/>
                  </a:lnTo>
                  <a:lnTo>
                    <a:pt x="741730" y="148145"/>
                  </a:lnTo>
                  <a:lnTo>
                    <a:pt x="748753" y="155155"/>
                  </a:lnTo>
                  <a:lnTo>
                    <a:pt x="748753" y="90589"/>
                  </a:lnTo>
                  <a:lnTo>
                    <a:pt x="695756" y="90589"/>
                  </a:lnTo>
                  <a:lnTo>
                    <a:pt x="695756" y="155155"/>
                  </a:lnTo>
                  <a:lnTo>
                    <a:pt x="695756" y="172466"/>
                  </a:lnTo>
                  <a:lnTo>
                    <a:pt x="688733" y="179476"/>
                  </a:lnTo>
                  <a:lnTo>
                    <a:pt x="671436" y="179476"/>
                  </a:lnTo>
                  <a:lnTo>
                    <a:pt x="664425" y="172466"/>
                  </a:lnTo>
                  <a:lnTo>
                    <a:pt x="664425" y="155155"/>
                  </a:lnTo>
                  <a:lnTo>
                    <a:pt x="671436" y="148145"/>
                  </a:lnTo>
                  <a:lnTo>
                    <a:pt x="688733" y="148145"/>
                  </a:lnTo>
                  <a:lnTo>
                    <a:pt x="695756" y="155155"/>
                  </a:lnTo>
                  <a:lnTo>
                    <a:pt x="695756" y="90589"/>
                  </a:lnTo>
                  <a:lnTo>
                    <a:pt x="654291" y="90589"/>
                  </a:lnTo>
                  <a:lnTo>
                    <a:pt x="639864" y="93522"/>
                  </a:lnTo>
                  <a:lnTo>
                    <a:pt x="628015" y="101523"/>
                  </a:lnTo>
                  <a:lnTo>
                    <a:pt x="619988" y="113347"/>
                  </a:lnTo>
                  <a:lnTo>
                    <a:pt x="617042" y="127762"/>
                  </a:lnTo>
                  <a:lnTo>
                    <a:pt x="617042" y="128079"/>
                  </a:lnTo>
                  <a:lnTo>
                    <a:pt x="619417" y="141058"/>
                  </a:lnTo>
                  <a:lnTo>
                    <a:pt x="625957" y="151968"/>
                  </a:lnTo>
                  <a:lnTo>
                    <a:pt x="635736" y="159981"/>
                  </a:lnTo>
                  <a:lnTo>
                    <a:pt x="647877" y="164274"/>
                  </a:lnTo>
                  <a:lnTo>
                    <a:pt x="647877" y="170230"/>
                  </a:lnTo>
                  <a:lnTo>
                    <a:pt x="679272" y="195618"/>
                  </a:lnTo>
                  <a:lnTo>
                    <a:pt x="840663" y="195618"/>
                  </a:lnTo>
                  <a:lnTo>
                    <a:pt x="871410" y="170230"/>
                  </a:lnTo>
                  <a:lnTo>
                    <a:pt x="871410" y="164274"/>
                  </a:lnTo>
                  <a:lnTo>
                    <a:pt x="883539" y="159981"/>
                  </a:lnTo>
                  <a:lnTo>
                    <a:pt x="893330" y="151968"/>
                  </a:lnTo>
                  <a:lnTo>
                    <a:pt x="895629" y="148145"/>
                  </a:lnTo>
                  <a:lnTo>
                    <a:pt x="899871" y="141058"/>
                  </a:lnTo>
                  <a:lnTo>
                    <a:pt x="902246" y="128079"/>
                  </a:lnTo>
                  <a:lnTo>
                    <a:pt x="902246" y="127762"/>
                  </a:lnTo>
                  <a:close/>
                </a:path>
                <a:path w="903604" h="201294">
                  <a:moveTo>
                    <a:pt x="903198" y="51079"/>
                  </a:moveTo>
                  <a:lnTo>
                    <a:pt x="765771" y="51079"/>
                  </a:lnTo>
                  <a:lnTo>
                    <a:pt x="761365" y="47015"/>
                  </a:lnTo>
                  <a:lnTo>
                    <a:pt x="755789" y="44145"/>
                  </a:lnTo>
                  <a:lnTo>
                    <a:pt x="749033" y="42989"/>
                  </a:lnTo>
                  <a:lnTo>
                    <a:pt x="749033" y="35534"/>
                  </a:lnTo>
                  <a:lnTo>
                    <a:pt x="749363" y="35483"/>
                  </a:lnTo>
                  <a:lnTo>
                    <a:pt x="749096" y="26377"/>
                  </a:lnTo>
                  <a:lnTo>
                    <a:pt x="742061" y="19291"/>
                  </a:lnTo>
                  <a:lnTo>
                    <a:pt x="665213" y="19291"/>
                  </a:lnTo>
                  <a:lnTo>
                    <a:pt x="665213" y="46266"/>
                  </a:lnTo>
                  <a:lnTo>
                    <a:pt x="658050" y="51346"/>
                  </a:lnTo>
                  <a:lnTo>
                    <a:pt x="652640" y="58089"/>
                  </a:lnTo>
                  <a:lnTo>
                    <a:pt x="649224" y="66154"/>
                  </a:lnTo>
                  <a:lnTo>
                    <a:pt x="648119" y="75539"/>
                  </a:lnTo>
                  <a:lnTo>
                    <a:pt x="654291" y="75171"/>
                  </a:lnTo>
                  <a:lnTo>
                    <a:pt x="776338" y="75171"/>
                  </a:lnTo>
                  <a:lnTo>
                    <a:pt x="776338" y="72174"/>
                  </a:lnTo>
                  <a:lnTo>
                    <a:pt x="775931" y="69265"/>
                  </a:lnTo>
                  <a:lnTo>
                    <a:pt x="775169" y="66497"/>
                  </a:lnTo>
                  <a:lnTo>
                    <a:pt x="903198" y="66497"/>
                  </a:lnTo>
                  <a:lnTo>
                    <a:pt x="903198" y="510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01664" y="2010195"/>
              <a:ext cx="218312" cy="218325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705292" y="1890478"/>
              <a:ext cx="1890436" cy="452120"/>
            </a:xfrm>
            <a:custGeom>
              <a:avLst/>
              <a:gdLst/>
              <a:ahLst/>
              <a:cxnLst/>
              <a:rect l="l" t="t" r="r" b="b"/>
              <a:pathLst>
                <a:path w="1887220" h="452119">
                  <a:moveTo>
                    <a:pt x="225818" y="0"/>
                  </a:moveTo>
                  <a:lnTo>
                    <a:pt x="180308" y="4587"/>
                  </a:lnTo>
                  <a:lnTo>
                    <a:pt x="137920" y="17746"/>
                  </a:lnTo>
                  <a:lnTo>
                    <a:pt x="99562" y="38566"/>
                  </a:lnTo>
                  <a:lnTo>
                    <a:pt x="66141" y="66141"/>
                  </a:lnTo>
                  <a:lnTo>
                    <a:pt x="38566" y="99562"/>
                  </a:lnTo>
                  <a:lnTo>
                    <a:pt x="17746" y="137920"/>
                  </a:lnTo>
                  <a:lnTo>
                    <a:pt x="4587" y="180308"/>
                  </a:lnTo>
                  <a:lnTo>
                    <a:pt x="0" y="225818"/>
                  </a:lnTo>
                  <a:lnTo>
                    <a:pt x="4587" y="271332"/>
                  </a:lnTo>
                  <a:lnTo>
                    <a:pt x="17746" y="313723"/>
                  </a:lnTo>
                  <a:lnTo>
                    <a:pt x="38566" y="352084"/>
                  </a:lnTo>
                  <a:lnTo>
                    <a:pt x="66141" y="385506"/>
                  </a:lnTo>
                  <a:lnTo>
                    <a:pt x="99562" y="413082"/>
                  </a:lnTo>
                  <a:lnTo>
                    <a:pt x="137920" y="433903"/>
                  </a:lnTo>
                  <a:lnTo>
                    <a:pt x="180308" y="447062"/>
                  </a:lnTo>
                  <a:lnTo>
                    <a:pt x="225818" y="451650"/>
                  </a:lnTo>
                  <a:lnTo>
                    <a:pt x="1661121" y="451650"/>
                  </a:lnTo>
                  <a:lnTo>
                    <a:pt x="1706631" y="447062"/>
                  </a:lnTo>
                  <a:lnTo>
                    <a:pt x="1749019" y="433903"/>
                  </a:lnTo>
                  <a:lnTo>
                    <a:pt x="1787378" y="413082"/>
                  </a:lnTo>
                  <a:lnTo>
                    <a:pt x="1820799" y="385506"/>
                  </a:lnTo>
                  <a:lnTo>
                    <a:pt x="1848373" y="352084"/>
                  </a:lnTo>
                  <a:lnTo>
                    <a:pt x="1869194" y="313723"/>
                  </a:lnTo>
                  <a:lnTo>
                    <a:pt x="1882352" y="271332"/>
                  </a:lnTo>
                  <a:lnTo>
                    <a:pt x="1886940" y="225818"/>
                  </a:lnTo>
                  <a:lnTo>
                    <a:pt x="1882352" y="180308"/>
                  </a:lnTo>
                  <a:lnTo>
                    <a:pt x="1869194" y="137920"/>
                  </a:lnTo>
                  <a:lnTo>
                    <a:pt x="1848373" y="99562"/>
                  </a:lnTo>
                  <a:lnTo>
                    <a:pt x="1820799" y="66141"/>
                  </a:lnTo>
                  <a:lnTo>
                    <a:pt x="1787378" y="38566"/>
                  </a:lnTo>
                  <a:lnTo>
                    <a:pt x="1749019" y="17746"/>
                  </a:lnTo>
                  <a:lnTo>
                    <a:pt x="1706631" y="4587"/>
                  </a:lnTo>
                  <a:lnTo>
                    <a:pt x="1661121" y="0"/>
                  </a:lnTo>
                  <a:lnTo>
                    <a:pt x="225818" y="0"/>
                  </a:lnTo>
                  <a:close/>
                </a:path>
              </a:pathLst>
            </a:custGeom>
            <a:ln w="179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189545" y="5529676"/>
            <a:ext cx="3477902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6105" marR="626745" algn="ctr">
              <a:lnSpc>
                <a:spcPct val="100000"/>
              </a:lnSpc>
              <a:spcBef>
                <a:spcPts val="940"/>
              </a:spcBef>
            </a:pPr>
            <a:r>
              <a:rPr sz="1200" b="1" dirty="0">
                <a:solidFill>
                  <a:srgbClr val="FFFFFF"/>
                </a:solidFill>
                <a:latin typeface="Helvetica LT CondensedBlack" panose="02000A06050000020004" pitchFamily="2" charset="77"/>
                <a:cs typeface="Arial"/>
              </a:rPr>
              <a:t>AIR FORCE BASE WATERKLOOF</a:t>
            </a:r>
            <a:r>
              <a:rPr lang="en-US" sz="1200" b="1" dirty="0">
                <a:solidFill>
                  <a:srgbClr val="FFFFFF"/>
                </a:solidFill>
                <a:latin typeface="Helvetica LT CondensedBlack" panose="02000A06050000020004" pitchFamily="2" charset="77"/>
                <a:cs typeface="Arial"/>
              </a:rPr>
              <a:t>,</a:t>
            </a:r>
            <a:r>
              <a:rPr sz="1200" b="1" dirty="0">
                <a:solidFill>
                  <a:srgbClr val="FFFFFF"/>
                </a:solidFill>
                <a:latin typeface="Helvetica LT CondensedBlack" panose="02000A06050000020004" pitchFamily="2" charset="77"/>
                <a:cs typeface="Arial"/>
              </a:rPr>
              <a:t> CITY OF TSHWANE | SOUTH AFRICA</a:t>
            </a:r>
            <a:endParaRPr sz="1200" dirty="0">
              <a:latin typeface="Helvetica LT CondensedBlack" panose="02000A06050000020004" pitchFamily="2" charset="77"/>
              <a:cs typeface="Arial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6238E04F-927A-5B4E-866D-49441AC266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6414" y="6162879"/>
            <a:ext cx="2627235" cy="151068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7734778" y="6473331"/>
            <a:ext cx="2066948" cy="323384"/>
            <a:chOff x="1917869" y="6275547"/>
            <a:chExt cx="1449274" cy="323384"/>
          </a:xfrm>
        </p:grpSpPr>
        <p:sp>
          <p:nvSpPr>
            <p:cNvPr id="9" name="object 9"/>
            <p:cNvSpPr/>
            <p:nvPr/>
          </p:nvSpPr>
          <p:spPr>
            <a:xfrm>
              <a:off x="1917869" y="6282701"/>
              <a:ext cx="1409700" cy="316230"/>
            </a:xfrm>
            <a:custGeom>
              <a:avLst/>
              <a:gdLst/>
              <a:ahLst/>
              <a:cxnLst/>
              <a:rect l="l" t="t" r="r" b="b"/>
              <a:pathLst>
                <a:path w="1409700" h="316229">
                  <a:moveTo>
                    <a:pt x="1344777" y="0"/>
                  </a:moveTo>
                  <a:lnTo>
                    <a:pt x="64541" y="0"/>
                  </a:lnTo>
                  <a:lnTo>
                    <a:pt x="39422" y="5071"/>
                  </a:lnTo>
                  <a:lnTo>
                    <a:pt x="18907" y="18902"/>
                  </a:lnTo>
                  <a:lnTo>
                    <a:pt x="5073" y="39417"/>
                  </a:lnTo>
                  <a:lnTo>
                    <a:pt x="0" y="64541"/>
                  </a:lnTo>
                  <a:lnTo>
                    <a:pt x="0" y="251663"/>
                  </a:lnTo>
                  <a:lnTo>
                    <a:pt x="5073" y="276787"/>
                  </a:lnTo>
                  <a:lnTo>
                    <a:pt x="18907" y="297302"/>
                  </a:lnTo>
                  <a:lnTo>
                    <a:pt x="39422" y="311133"/>
                  </a:lnTo>
                  <a:lnTo>
                    <a:pt x="64541" y="316204"/>
                  </a:lnTo>
                  <a:lnTo>
                    <a:pt x="1344777" y="316204"/>
                  </a:lnTo>
                  <a:lnTo>
                    <a:pt x="1369894" y="311133"/>
                  </a:lnTo>
                  <a:lnTo>
                    <a:pt x="1390405" y="297302"/>
                  </a:lnTo>
                  <a:lnTo>
                    <a:pt x="1404235" y="276787"/>
                  </a:lnTo>
                  <a:lnTo>
                    <a:pt x="1409306" y="251663"/>
                  </a:lnTo>
                  <a:lnTo>
                    <a:pt x="1409306" y="64541"/>
                  </a:lnTo>
                  <a:lnTo>
                    <a:pt x="1404235" y="39417"/>
                  </a:lnTo>
                  <a:lnTo>
                    <a:pt x="1390405" y="18902"/>
                  </a:lnTo>
                  <a:lnTo>
                    <a:pt x="1369894" y="5071"/>
                  </a:lnTo>
                  <a:lnTo>
                    <a:pt x="1344777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1961253" y="6275547"/>
              <a:ext cx="1405890" cy="314960"/>
            </a:xfrm>
            <a:custGeom>
              <a:avLst/>
              <a:gdLst/>
              <a:ahLst/>
              <a:cxnLst/>
              <a:rect l="l" t="t" r="r" b="b"/>
              <a:pathLst>
                <a:path w="1405889" h="314959">
                  <a:moveTo>
                    <a:pt x="64541" y="0"/>
                  </a:moveTo>
                  <a:lnTo>
                    <a:pt x="39422" y="5071"/>
                  </a:lnTo>
                  <a:lnTo>
                    <a:pt x="18907" y="18902"/>
                  </a:lnTo>
                  <a:lnTo>
                    <a:pt x="5073" y="39417"/>
                  </a:lnTo>
                  <a:lnTo>
                    <a:pt x="0" y="64541"/>
                  </a:lnTo>
                  <a:lnTo>
                    <a:pt x="0" y="250075"/>
                  </a:lnTo>
                  <a:lnTo>
                    <a:pt x="5073" y="275192"/>
                  </a:lnTo>
                  <a:lnTo>
                    <a:pt x="18907" y="295703"/>
                  </a:lnTo>
                  <a:lnTo>
                    <a:pt x="39422" y="309533"/>
                  </a:lnTo>
                  <a:lnTo>
                    <a:pt x="64541" y="314604"/>
                  </a:lnTo>
                  <a:lnTo>
                    <a:pt x="1340954" y="314604"/>
                  </a:lnTo>
                  <a:lnTo>
                    <a:pt x="1366071" y="309533"/>
                  </a:lnTo>
                  <a:lnTo>
                    <a:pt x="1386582" y="295703"/>
                  </a:lnTo>
                  <a:lnTo>
                    <a:pt x="1400412" y="275192"/>
                  </a:lnTo>
                  <a:lnTo>
                    <a:pt x="1405483" y="250075"/>
                  </a:lnTo>
                  <a:lnTo>
                    <a:pt x="1405483" y="64541"/>
                  </a:lnTo>
                  <a:lnTo>
                    <a:pt x="1400412" y="39417"/>
                  </a:lnTo>
                  <a:lnTo>
                    <a:pt x="1386582" y="18902"/>
                  </a:lnTo>
                  <a:lnTo>
                    <a:pt x="1366071" y="5071"/>
                  </a:lnTo>
                  <a:lnTo>
                    <a:pt x="1340954" y="0"/>
                  </a:lnTo>
                  <a:lnTo>
                    <a:pt x="64541" y="0"/>
                  </a:lnTo>
                  <a:close/>
                </a:path>
              </a:pathLst>
            </a:custGeom>
            <a:ln w="2420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8087344" y="6545662"/>
            <a:ext cx="1451605" cy="15517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900" b="1" dirty="0">
                <a:solidFill>
                  <a:schemeClr val="bg1"/>
                </a:solidFill>
                <a:latin typeface="Helvetica LT CondensedBlack" panose="02000A06050000020004" pitchFamily="2" charset="77"/>
                <a:cs typeface="Arial"/>
              </a:rPr>
              <a:t>WWW.AADEXPO.CO.ZA </a:t>
            </a:r>
            <a:endParaRPr sz="900" dirty="0">
              <a:solidFill>
                <a:schemeClr val="bg1"/>
              </a:solidFill>
              <a:latin typeface="Helvetica LT CondensedBlack" panose="02000A06050000020004" pitchFamily="2" charset="77"/>
              <a:cs typeface="Arial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94A20487-827D-374D-9146-FE98DF8C29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463806"/>
            <a:ext cx="6654151" cy="1351905"/>
          </a:xfrm>
          <a:prstGeom prst="rect">
            <a:avLst/>
          </a:prstGeom>
        </p:spPr>
      </p:pic>
      <p:sp>
        <p:nvSpPr>
          <p:cNvPr id="49" name="object 2">
            <a:extLst>
              <a:ext uri="{FF2B5EF4-FFF2-40B4-BE49-F238E27FC236}">
                <a16:creationId xmlns:a16="http://schemas.microsoft.com/office/drawing/2014/main" id="{4E514889-3DC4-684B-BB04-14803151F728}"/>
              </a:ext>
            </a:extLst>
          </p:cNvPr>
          <p:cNvSpPr txBox="1"/>
          <p:nvPr/>
        </p:nvSpPr>
        <p:spPr>
          <a:xfrm>
            <a:off x="283523" y="916312"/>
            <a:ext cx="595852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3600" b="1" dirty="0">
                <a:solidFill>
                  <a:srgbClr val="FFFFFF"/>
                </a:solidFill>
                <a:latin typeface="Helvetica LT CondensedBlack" panose="02000A06050000020004" pitchFamily="2" charset="77"/>
                <a:cs typeface="Arial"/>
              </a:rPr>
              <a:t>AAD 2022 EXHIBITION</a:t>
            </a:r>
            <a:endParaRPr sz="3600" dirty="0">
              <a:latin typeface="Helvetica LT CondensedBlack" panose="02000A06050000020004" pitchFamily="2" charset="77"/>
              <a:cs typeface="Arial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5276104-E44D-814A-AD38-BC2AC3179F68}"/>
              </a:ext>
            </a:extLst>
          </p:cNvPr>
          <p:cNvGrpSpPr/>
          <p:nvPr/>
        </p:nvGrpSpPr>
        <p:grpSpPr>
          <a:xfrm>
            <a:off x="1448305" y="6905625"/>
            <a:ext cx="7107587" cy="691544"/>
            <a:chOff x="2272370" y="6968132"/>
            <a:chExt cx="7107587" cy="691544"/>
          </a:xfrm>
        </p:grpSpPr>
        <p:sp>
          <p:nvSpPr>
            <p:cNvPr id="16" name="object 16"/>
            <p:cNvSpPr txBox="1"/>
            <p:nvPr/>
          </p:nvSpPr>
          <p:spPr>
            <a:xfrm>
              <a:off x="2272370" y="7211976"/>
              <a:ext cx="1061452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dirty="0">
                  <a:solidFill>
                    <a:srgbClr val="004590"/>
                  </a:solidFill>
                  <a:latin typeface="Helvetica LT CondensedBlack" panose="02000A06050000020004" pitchFamily="2" charset="77"/>
                  <a:cs typeface="Arial"/>
                </a:rPr>
                <a:t>PARTNE</a:t>
              </a:r>
              <a:r>
                <a:rPr lang="en-US" sz="1200" b="1" dirty="0">
                  <a:solidFill>
                    <a:srgbClr val="004590"/>
                  </a:solidFill>
                  <a:latin typeface="Helvetica LT CondensedBlack" panose="02000A06050000020004" pitchFamily="2" charset="77"/>
                  <a:cs typeface="Arial"/>
                </a:rPr>
                <a:t>R</a:t>
              </a:r>
              <a:r>
                <a:rPr sz="1200" b="1" dirty="0">
                  <a:solidFill>
                    <a:srgbClr val="004590"/>
                  </a:solidFill>
                  <a:latin typeface="Helvetica LT CondensedBlack" panose="02000A06050000020004" pitchFamily="2" charset="77"/>
                  <a:cs typeface="Arial"/>
                </a:rPr>
                <a:t>S</a:t>
              </a:r>
              <a:endParaRPr sz="1200" dirty="0">
                <a:latin typeface="Helvetica LT CondensedBlack" panose="02000A06050000020004" pitchFamily="2" charset="77"/>
                <a:cs typeface="Arial"/>
              </a:endParaRPr>
            </a:p>
          </p:txBody>
        </p:sp>
        <p:pic>
          <p:nvPicPr>
            <p:cNvPr id="54" name="Picture 53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4CFA9B08-80EB-EC4D-8923-B00ACC20F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4915" y="7110061"/>
              <a:ext cx="864535" cy="362425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FE2D3103-3A4C-F74A-BBFB-63777C2F7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3638" y="7067056"/>
              <a:ext cx="544012" cy="453729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9DA8ED74-0625-4447-9881-2479E7BC7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2355" y="6970979"/>
              <a:ext cx="906513" cy="640588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9886219A-F3AD-F546-834B-F9A22290D8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0619" y="7095057"/>
              <a:ext cx="525031" cy="437898"/>
            </a:xfrm>
            <a:prstGeom prst="rect">
              <a:avLst/>
            </a:prstGeom>
          </p:spPr>
        </p:pic>
        <p:pic>
          <p:nvPicPr>
            <p:cNvPr id="62" name="Picture 61" descr="Logo&#10;&#10;Description automatically generated">
              <a:extLst>
                <a:ext uri="{FF2B5EF4-FFF2-40B4-BE49-F238E27FC236}">
                  <a16:creationId xmlns:a16="http://schemas.microsoft.com/office/drawing/2014/main" id="{9D8AFA31-3585-B74B-8EF6-CFC034A6C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3904" y="6968132"/>
              <a:ext cx="894939" cy="691544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96B50D97-E3AA-FC4C-B580-D41EEEE68C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8060" y="7086052"/>
              <a:ext cx="561897" cy="466983"/>
            </a:xfrm>
            <a:prstGeom prst="rect">
              <a:avLst/>
            </a:prstGeom>
          </p:spPr>
        </p:pic>
      </p:grpSp>
      <p:pic>
        <p:nvPicPr>
          <p:cNvPr id="61" name="Picture 60" descr="A picture containing web, device&#10;&#10;Description automatically generated">
            <a:extLst>
              <a:ext uri="{FF2B5EF4-FFF2-40B4-BE49-F238E27FC236}">
                <a16:creationId xmlns:a16="http://schemas.microsoft.com/office/drawing/2014/main" id="{2DEDE5F2-3B77-A947-BFB9-C239700C4CB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728" y="989018"/>
            <a:ext cx="4717767" cy="4864908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5051956B-92B8-A04E-B1A1-9BAEEC3E6E1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87339" y="3030993"/>
            <a:ext cx="940247" cy="110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601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175602" y="7246003"/>
            <a:ext cx="495046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000" b="1" spc="-135" dirty="0">
                <a:solidFill>
                  <a:srgbClr val="A7A9AC"/>
                </a:solidFill>
                <a:latin typeface="Arial"/>
                <a:cs typeface="Arial"/>
              </a:rPr>
              <a:t>ALL</a:t>
            </a:r>
            <a:r>
              <a:rPr sz="1000" b="1" spc="-20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000" b="1" spc="-120" dirty="0">
                <a:solidFill>
                  <a:srgbClr val="A7A9AC"/>
                </a:solidFill>
                <a:latin typeface="Arial"/>
                <a:cs typeface="Arial"/>
              </a:rPr>
              <a:t>PATHS</a:t>
            </a:r>
            <a:r>
              <a:rPr sz="1000" b="1" spc="-20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000" b="1" spc="-135" dirty="0">
                <a:solidFill>
                  <a:srgbClr val="A7A9AC"/>
                </a:solidFill>
                <a:latin typeface="Arial"/>
                <a:cs typeface="Arial"/>
              </a:rPr>
              <a:t>LEAD</a:t>
            </a:r>
            <a:r>
              <a:rPr sz="1000" b="1" spc="-20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000" b="1" spc="-135" dirty="0">
                <a:solidFill>
                  <a:srgbClr val="A7A9AC"/>
                </a:solidFill>
                <a:latin typeface="Arial"/>
                <a:cs typeface="Arial"/>
              </a:rPr>
              <a:t>TO</a:t>
            </a:r>
            <a:r>
              <a:rPr sz="1000" b="1" spc="-20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000" b="1" spc="-120" dirty="0">
                <a:solidFill>
                  <a:srgbClr val="A7A9AC"/>
                </a:solidFill>
                <a:latin typeface="Arial"/>
                <a:cs typeface="Arial"/>
              </a:rPr>
              <a:t>THE</a:t>
            </a:r>
            <a:r>
              <a:rPr sz="1000" b="1" spc="-20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000" b="1" spc="-105" dirty="0">
                <a:solidFill>
                  <a:srgbClr val="A7A9AC"/>
                </a:solidFill>
                <a:latin typeface="Arial"/>
                <a:cs typeface="Arial"/>
              </a:rPr>
              <a:t>AFRICA</a:t>
            </a:r>
            <a:r>
              <a:rPr sz="1000" b="1" spc="-20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000" b="1" spc="-135" dirty="0">
                <a:solidFill>
                  <a:srgbClr val="A7A9AC"/>
                </a:solidFill>
                <a:latin typeface="Arial"/>
                <a:cs typeface="Arial"/>
              </a:rPr>
              <a:t>AEROSPACE</a:t>
            </a:r>
            <a:r>
              <a:rPr sz="1000" b="1" spc="-20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000" b="1" spc="-135" dirty="0">
                <a:solidFill>
                  <a:srgbClr val="A7A9AC"/>
                </a:solidFill>
                <a:latin typeface="Arial"/>
                <a:cs typeface="Arial"/>
              </a:rPr>
              <a:t>AND</a:t>
            </a:r>
            <a:r>
              <a:rPr sz="1000" b="1" spc="-20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000" b="1" spc="-130" dirty="0">
                <a:solidFill>
                  <a:srgbClr val="A7A9AC"/>
                </a:solidFill>
                <a:latin typeface="Arial"/>
                <a:cs typeface="Arial"/>
              </a:rPr>
              <a:t>DEFENCE</a:t>
            </a:r>
            <a:r>
              <a:rPr sz="1000" b="1" spc="-20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000" b="1" spc="-90" dirty="0">
                <a:solidFill>
                  <a:srgbClr val="A7A9AC"/>
                </a:solidFill>
                <a:latin typeface="Arial"/>
                <a:cs typeface="Arial"/>
              </a:rPr>
              <a:t>EXPO.</a:t>
            </a:r>
            <a:r>
              <a:rPr sz="1000" b="1" spc="-20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000" b="1" spc="-105" dirty="0">
                <a:solidFill>
                  <a:srgbClr val="A7A9AC"/>
                </a:solidFill>
                <a:latin typeface="Arial"/>
                <a:cs typeface="Arial"/>
              </a:rPr>
              <a:t>AFRICA</a:t>
            </a:r>
            <a:r>
              <a:rPr sz="1000" b="1" spc="-20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000" b="1" spc="-90" dirty="0">
                <a:solidFill>
                  <a:srgbClr val="A7A9AC"/>
                </a:solidFill>
                <a:latin typeface="Arial"/>
                <a:cs typeface="Arial"/>
              </a:rPr>
              <a:t>AWAITS!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730504" y="11360"/>
            <a:ext cx="1924796" cy="7571670"/>
          </a:xfrm>
          <a:custGeom>
            <a:avLst/>
            <a:gdLst/>
            <a:ahLst/>
            <a:cxnLst/>
            <a:rect l="l" t="t" r="r" b="b"/>
            <a:pathLst>
              <a:path w="6156325" h="7560309">
                <a:moveTo>
                  <a:pt x="6155994" y="0"/>
                </a:moveTo>
                <a:lnTo>
                  <a:pt x="0" y="0"/>
                </a:lnTo>
                <a:lnTo>
                  <a:pt x="0" y="7559992"/>
                </a:lnTo>
                <a:lnTo>
                  <a:pt x="6155994" y="7559992"/>
                </a:lnTo>
                <a:lnTo>
                  <a:pt x="6155994" y="0"/>
                </a:lnTo>
                <a:close/>
              </a:path>
            </a:pathLst>
          </a:custGeom>
          <a:solidFill>
            <a:srgbClr val="051E3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13" name="object 13"/>
          <p:cNvGrpSpPr/>
          <p:nvPr/>
        </p:nvGrpSpPr>
        <p:grpSpPr>
          <a:xfrm>
            <a:off x="9429750" y="0"/>
            <a:ext cx="469900" cy="897255"/>
            <a:chOff x="9662133" y="0"/>
            <a:chExt cx="469900" cy="897255"/>
          </a:xfrm>
        </p:grpSpPr>
        <p:sp>
          <p:nvSpPr>
            <p:cNvPr id="14" name="object 14"/>
            <p:cNvSpPr/>
            <p:nvPr/>
          </p:nvSpPr>
          <p:spPr>
            <a:xfrm>
              <a:off x="9671131" y="0"/>
              <a:ext cx="452120" cy="318135"/>
            </a:xfrm>
            <a:custGeom>
              <a:avLst/>
              <a:gdLst/>
              <a:ahLst/>
              <a:cxnLst/>
              <a:rect l="l" t="t" r="r" b="b"/>
              <a:pathLst>
                <a:path w="452120" h="318135">
                  <a:moveTo>
                    <a:pt x="0" y="0"/>
                  </a:moveTo>
                  <a:lnTo>
                    <a:pt x="0" y="92133"/>
                  </a:lnTo>
                  <a:lnTo>
                    <a:pt x="4587" y="137642"/>
                  </a:lnTo>
                  <a:lnTo>
                    <a:pt x="17746" y="180031"/>
                  </a:lnTo>
                  <a:lnTo>
                    <a:pt x="38567" y="218389"/>
                  </a:lnTo>
                  <a:lnTo>
                    <a:pt x="66143" y="251810"/>
                  </a:lnTo>
                  <a:lnTo>
                    <a:pt x="99565" y="279385"/>
                  </a:lnTo>
                  <a:lnTo>
                    <a:pt x="137926" y="300205"/>
                  </a:lnTo>
                  <a:lnTo>
                    <a:pt x="180317" y="313364"/>
                  </a:lnTo>
                  <a:lnTo>
                    <a:pt x="225831" y="317951"/>
                  </a:lnTo>
                  <a:lnTo>
                    <a:pt x="271341" y="313364"/>
                  </a:lnTo>
                  <a:lnTo>
                    <a:pt x="313729" y="300205"/>
                  </a:lnTo>
                  <a:lnTo>
                    <a:pt x="352087" y="279385"/>
                  </a:lnTo>
                  <a:lnTo>
                    <a:pt x="385508" y="251810"/>
                  </a:lnTo>
                  <a:lnTo>
                    <a:pt x="413083" y="218389"/>
                  </a:lnTo>
                  <a:lnTo>
                    <a:pt x="433903" y="180031"/>
                  </a:lnTo>
                  <a:lnTo>
                    <a:pt x="447062" y="137642"/>
                  </a:lnTo>
                  <a:lnTo>
                    <a:pt x="451650" y="92133"/>
                  </a:lnTo>
                  <a:lnTo>
                    <a:pt x="451650" y="0"/>
                  </a:lnTo>
                </a:path>
              </a:pathLst>
            </a:custGeom>
            <a:ln w="179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896956" y="326955"/>
              <a:ext cx="0" cy="443230"/>
            </a:xfrm>
            <a:custGeom>
              <a:avLst/>
              <a:gdLst/>
              <a:ahLst/>
              <a:cxnLst/>
              <a:rect l="l" t="t" r="r" b="b"/>
              <a:pathLst>
                <a:path h="443230">
                  <a:moveTo>
                    <a:pt x="0" y="0"/>
                  </a:moveTo>
                  <a:lnTo>
                    <a:pt x="0" y="442772"/>
                  </a:lnTo>
                </a:path>
              </a:pathLst>
            </a:custGeom>
            <a:ln w="179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37797" y="769725"/>
              <a:ext cx="118325" cy="118325"/>
            </a:xfrm>
            <a:prstGeom prst="rect">
              <a:avLst/>
            </a:prstGeom>
          </p:spPr>
        </p:pic>
      </p:grpSp>
      <p:sp>
        <p:nvSpPr>
          <p:cNvPr id="27" name="object 27"/>
          <p:cNvSpPr/>
          <p:nvPr/>
        </p:nvSpPr>
        <p:spPr>
          <a:xfrm>
            <a:off x="8730504" y="-8819"/>
            <a:ext cx="12700" cy="7560309"/>
          </a:xfrm>
          <a:custGeom>
            <a:avLst/>
            <a:gdLst/>
            <a:ahLst/>
            <a:cxnLst/>
            <a:rect l="l" t="t" r="r" b="b"/>
            <a:pathLst>
              <a:path w="12700" h="7560309">
                <a:moveTo>
                  <a:pt x="0" y="7560005"/>
                </a:moveTo>
                <a:lnTo>
                  <a:pt x="12700" y="7560005"/>
                </a:lnTo>
                <a:lnTo>
                  <a:pt x="12700" y="0"/>
                </a:lnTo>
                <a:lnTo>
                  <a:pt x="0" y="0"/>
                </a:lnTo>
                <a:lnTo>
                  <a:pt x="0" y="7560005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4">
            <a:extLst>
              <a:ext uri="{FF2B5EF4-FFF2-40B4-BE49-F238E27FC236}">
                <a16:creationId xmlns:a16="http://schemas.microsoft.com/office/drawing/2014/main" id="{3CEE5571-4815-4F48-A1AD-54E8BDC1A03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2435" y="888050"/>
            <a:ext cx="5605811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AAD 2022 Format</a:t>
            </a:r>
            <a:endParaRPr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bject 8">
            <a:extLst>
              <a:ext uri="{FF2B5EF4-FFF2-40B4-BE49-F238E27FC236}">
                <a16:creationId xmlns:a16="http://schemas.microsoft.com/office/drawing/2014/main" id="{E40ABD16-B528-8246-8A22-42B68D901970}"/>
              </a:ext>
            </a:extLst>
          </p:cNvPr>
          <p:cNvSpPr/>
          <p:nvPr/>
        </p:nvSpPr>
        <p:spPr>
          <a:xfrm>
            <a:off x="580234" y="1134664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0"/>
                </a:moveTo>
                <a:lnTo>
                  <a:pt x="0" y="203149"/>
                </a:lnTo>
              </a:path>
            </a:pathLst>
          </a:custGeom>
          <a:ln w="27000">
            <a:solidFill>
              <a:srgbClr val="C724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9">
            <a:extLst>
              <a:ext uri="{FF2B5EF4-FFF2-40B4-BE49-F238E27FC236}">
                <a16:creationId xmlns:a16="http://schemas.microsoft.com/office/drawing/2014/main" id="{CB62C466-4293-5441-9E1D-4665C85A8F55}"/>
              </a:ext>
            </a:extLst>
          </p:cNvPr>
          <p:cNvSpPr/>
          <p:nvPr/>
        </p:nvSpPr>
        <p:spPr>
          <a:xfrm>
            <a:off x="504635" y="1282639"/>
            <a:ext cx="739775" cy="0"/>
          </a:xfrm>
          <a:custGeom>
            <a:avLst/>
            <a:gdLst/>
            <a:ahLst/>
            <a:cxnLst/>
            <a:rect l="l" t="t" r="r" b="b"/>
            <a:pathLst>
              <a:path w="739775">
                <a:moveTo>
                  <a:pt x="739571" y="0"/>
                </a:moveTo>
                <a:lnTo>
                  <a:pt x="0" y="0"/>
                </a:lnTo>
              </a:path>
            </a:pathLst>
          </a:custGeom>
          <a:ln w="27000">
            <a:solidFill>
              <a:srgbClr val="C724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AB9F4670-F6CE-994C-97AD-6149ACF47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201" y="202639"/>
            <a:ext cx="1121478" cy="1103114"/>
          </a:xfrm>
          <a:prstGeom prst="rect">
            <a:avLst/>
          </a:prstGeom>
        </p:spPr>
      </p:pic>
      <p:pic>
        <p:nvPicPr>
          <p:cNvPr id="19" name="Picture 18" descr="A picture containing web, device&#10;&#10;Description automatically generated">
            <a:extLst>
              <a:ext uri="{FF2B5EF4-FFF2-40B4-BE49-F238E27FC236}">
                <a16:creationId xmlns:a16="http://schemas.microsoft.com/office/drawing/2014/main" id="{23FAFD23-28E2-6F4F-8958-D00C9D4CB7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654" y="4327088"/>
            <a:ext cx="2440426" cy="2516540"/>
          </a:xfrm>
          <a:prstGeom prst="rect">
            <a:avLst/>
          </a:prstGeom>
        </p:spPr>
      </p:pic>
      <p:sp>
        <p:nvSpPr>
          <p:cNvPr id="20" name="object 27">
            <a:extLst>
              <a:ext uri="{FF2B5EF4-FFF2-40B4-BE49-F238E27FC236}">
                <a16:creationId xmlns:a16="http://schemas.microsoft.com/office/drawing/2014/main" id="{E016CABB-B1CD-BC47-9FF8-E346B5431D81}"/>
              </a:ext>
            </a:extLst>
          </p:cNvPr>
          <p:cNvSpPr/>
          <p:nvPr/>
        </p:nvSpPr>
        <p:spPr>
          <a:xfrm>
            <a:off x="9414163" y="7112681"/>
            <a:ext cx="903605" cy="201295"/>
          </a:xfrm>
          <a:custGeom>
            <a:avLst/>
            <a:gdLst/>
            <a:ahLst/>
            <a:cxnLst/>
            <a:rect l="l" t="t" r="r" b="b"/>
            <a:pathLst>
              <a:path w="903604" h="201294">
                <a:moveTo>
                  <a:pt x="315785" y="124333"/>
                </a:moveTo>
                <a:lnTo>
                  <a:pt x="278765" y="124333"/>
                </a:lnTo>
                <a:lnTo>
                  <a:pt x="278765" y="95059"/>
                </a:lnTo>
                <a:lnTo>
                  <a:pt x="265264" y="95059"/>
                </a:lnTo>
                <a:lnTo>
                  <a:pt x="265264" y="71843"/>
                </a:lnTo>
                <a:lnTo>
                  <a:pt x="256349" y="71843"/>
                </a:lnTo>
                <a:lnTo>
                  <a:pt x="256349" y="18249"/>
                </a:lnTo>
                <a:lnTo>
                  <a:pt x="247154" y="18249"/>
                </a:lnTo>
                <a:lnTo>
                  <a:pt x="247154" y="71843"/>
                </a:lnTo>
                <a:lnTo>
                  <a:pt x="238252" y="71843"/>
                </a:lnTo>
                <a:lnTo>
                  <a:pt x="238252" y="95059"/>
                </a:lnTo>
                <a:lnTo>
                  <a:pt x="224739" y="95059"/>
                </a:lnTo>
                <a:lnTo>
                  <a:pt x="224739" y="124333"/>
                </a:lnTo>
                <a:lnTo>
                  <a:pt x="202755" y="124333"/>
                </a:lnTo>
                <a:lnTo>
                  <a:pt x="202755" y="68364"/>
                </a:lnTo>
                <a:lnTo>
                  <a:pt x="186804" y="68364"/>
                </a:lnTo>
                <a:lnTo>
                  <a:pt x="186804" y="51333"/>
                </a:lnTo>
                <a:lnTo>
                  <a:pt x="158115" y="51333"/>
                </a:lnTo>
                <a:lnTo>
                  <a:pt x="158115" y="0"/>
                </a:lnTo>
                <a:lnTo>
                  <a:pt x="143332" y="0"/>
                </a:lnTo>
                <a:lnTo>
                  <a:pt x="143332" y="51333"/>
                </a:lnTo>
                <a:lnTo>
                  <a:pt x="138252" y="51333"/>
                </a:lnTo>
                <a:lnTo>
                  <a:pt x="138252" y="68364"/>
                </a:lnTo>
                <a:lnTo>
                  <a:pt x="93459" y="68364"/>
                </a:lnTo>
                <a:lnTo>
                  <a:pt x="93459" y="124333"/>
                </a:lnTo>
                <a:lnTo>
                  <a:pt x="59055" y="124333"/>
                </a:lnTo>
                <a:lnTo>
                  <a:pt x="59055" y="99453"/>
                </a:lnTo>
                <a:lnTo>
                  <a:pt x="61595" y="99453"/>
                </a:lnTo>
                <a:lnTo>
                  <a:pt x="68910" y="84823"/>
                </a:lnTo>
                <a:lnTo>
                  <a:pt x="9677" y="84823"/>
                </a:lnTo>
                <a:lnTo>
                  <a:pt x="16992" y="99453"/>
                </a:lnTo>
                <a:lnTo>
                  <a:pt x="19532" y="99453"/>
                </a:lnTo>
                <a:lnTo>
                  <a:pt x="19532" y="124333"/>
                </a:lnTo>
                <a:lnTo>
                  <a:pt x="0" y="124333"/>
                </a:lnTo>
                <a:lnTo>
                  <a:pt x="22542" y="189725"/>
                </a:lnTo>
                <a:lnTo>
                  <a:pt x="25260" y="190004"/>
                </a:lnTo>
                <a:lnTo>
                  <a:pt x="59385" y="198640"/>
                </a:lnTo>
                <a:lnTo>
                  <a:pt x="82931" y="201231"/>
                </a:lnTo>
                <a:lnTo>
                  <a:pt x="106895" y="197485"/>
                </a:lnTo>
                <a:lnTo>
                  <a:pt x="142240" y="187159"/>
                </a:lnTo>
                <a:lnTo>
                  <a:pt x="186740" y="180187"/>
                </a:lnTo>
                <a:lnTo>
                  <a:pt x="228777" y="181991"/>
                </a:lnTo>
                <a:lnTo>
                  <a:pt x="260057" y="187096"/>
                </a:lnTo>
                <a:lnTo>
                  <a:pt x="272326" y="190004"/>
                </a:lnTo>
                <a:lnTo>
                  <a:pt x="315785" y="124333"/>
                </a:lnTo>
                <a:close/>
              </a:path>
              <a:path w="903604" h="201294">
                <a:moveTo>
                  <a:pt x="902246" y="127762"/>
                </a:moveTo>
                <a:lnTo>
                  <a:pt x="899388" y="113347"/>
                </a:lnTo>
                <a:lnTo>
                  <a:pt x="891590" y="101523"/>
                </a:lnTo>
                <a:lnTo>
                  <a:pt x="879957" y="93522"/>
                </a:lnTo>
                <a:lnTo>
                  <a:pt x="865632" y="90589"/>
                </a:lnTo>
                <a:lnTo>
                  <a:pt x="854735" y="90589"/>
                </a:lnTo>
                <a:lnTo>
                  <a:pt x="854735" y="155155"/>
                </a:lnTo>
                <a:lnTo>
                  <a:pt x="854735" y="172466"/>
                </a:lnTo>
                <a:lnTo>
                  <a:pt x="847725" y="179476"/>
                </a:lnTo>
                <a:lnTo>
                  <a:pt x="830414" y="179476"/>
                </a:lnTo>
                <a:lnTo>
                  <a:pt x="823404" y="172466"/>
                </a:lnTo>
                <a:lnTo>
                  <a:pt x="823404" y="155155"/>
                </a:lnTo>
                <a:lnTo>
                  <a:pt x="830414" y="148145"/>
                </a:lnTo>
                <a:lnTo>
                  <a:pt x="847725" y="148145"/>
                </a:lnTo>
                <a:lnTo>
                  <a:pt x="854735" y="155155"/>
                </a:lnTo>
                <a:lnTo>
                  <a:pt x="854735" y="90589"/>
                </a:lnTo>
                <a:lnTo>
                  <a:pt x="801738" y="90589"/>
                </a:lnTo>
                <a:lnTo>
                  <a:pt x="801738" y="155155"/>
                </a:lnTo>
                <a:lnTo>
                  <a:pt x="801738" y="172466"/>
                </a:lnTo>
                <a:lnTo>
                  <a:pt x="794727" y="179476"/>
                </a:lnTo>
                <a:lnTo>
                  <a:pt x="777417" y="179476"/>
                </a:lnTo>
                <a:lnTo>
                  <a:pt x="770407" y="172466"/>
                </a:lnTo>
                <a:lnTo>
                  <a:pt x="770407" y="155155"/>
                </a:lnTo>
                <a:lnTo>
                  <a:pt x="777417" y="148145"/>
                </a:lnTo>
                <a:lnTo>
                  <a:pt x="794727" y="148145"/>
                </a:lnTo>
                <a:lnTo>
                  <a:pt x="801738" y="155155"/>
                </a:lnTo>
                <a:lnTo>
                  <a:pt x="801738" y="90589"/>
                </a:lnTo>
                <a:lnTo>
                  <a:pt x="748753" y="90589"/>
                </a:lnTo>
                <a:lnTo>
                  <a:pt x="748753" y="155155"/>
                </a:lnTo>
                <a:lnTo>
                  <a:pt x="748753" y="172466"/>
                </a:lnTo>
                <a:lnTo>
                  <a:pt x="741730" y="179476"/>
                </a:lnTo>
                <a:lnTo>
                  <a:pt x="724433" y="179476"/>
                </a:lnTo>
                <a:lnTo>
                  <a:pt x="717423" y="172466"/>
                </a:lnTo>
                <a:lnTo>
                  <a:pt x="717423" y="155155"/>
                </a:lnTo>
                <a:lnTo>
                  <a:pt x="724433" y="148145"/>
                </a:lnTo>
                <a:lnTo>
                  <a:pt x="741730" y="148145"/>
                </a:lnTo>
                <a:lnTo>
                  <a:pt x="748753" y="155155"/>
                </a:lnTo>
                <a:lnTo>
                  <a:pt x="748753" y="90589"/>
                </a:lnTo>
                <a:lnTo>
                  <a:pt x="695756" y="90589"/>
                </a:lnTo>
                <a:lnTo>
                  <a:pt x="695756" y="155155"/>
                </a:lnTo>
                <a:lnTo>
                  <a:pt x="695756" y="172466"/>
                </a:lnTo>
                <a:lnTo>
                  <a:pt x="688733" y="179476"/>
                </a:lnTo>
                <a:lnTo>
                  <a:pt x="671436" y="179476"/>
                </a:lnTo>
                <a:lnTo>
                  <a:pt x="664425" y="172466"/>
                </a:lnTo>
                <a:lnTo>
                  <a:pt x="664425" y="155155"/>
                </a:lnTo>
                <a:lnTo>
                  <a:pt x="671436" y="148145"/>
                </a:lnTo>
                <a:lnTo>
                  <a:pt x="688733" y="148145"/>
                </a:lnTo>
                <a:lnTo>
                  <a:pt x="695756" y="155155"/>
                </a:lnTo>
                <a:lnTo>
                  <a:pt x="695756" y="90589"/>
                </a:lnTo>
                <a:lnTo>
                  <a:pt x="654291" y="90589"/>
                </a:lnTo>
                <a:lnTo>
                  <a:pt x="639864" y="93522"/>
                </a:lnTo>
                <a:lnTo>
                  <a:pt x="628015" y="101523"/>
                </a:lnTo>
                <a:lnTo>
                  <a:pt x="619988" y="113347"/>
                </a:lnTo>
                <a:lnTo>
                  <a:pt x="617042" y="127762"/>
                </a:lnTo>
                <a:lnTo>
                  <a:pt x="617042" y="128079"/>
                </a:lnTo>
                <a:lnTo>
                  <a:pt x="619417" y="141058"/>
                </a:lnTo>
                <a:lnTo>
                  <a:pt x="625957" y="151968"/>
                </a:lnTo>
                <a:lnTo>
                  <a:pt x="635736" y="159981"/>
                </a:lnTo>
                <a:lnTo>
                  <a:pt x="647877" y="164274"/>
                </a:lnTo>
                <a:lnTo>
                  <a:pt x="647877" y="170230"/>
                </a:lnTo>
                <a:lnTo>
                  <a:pt x="679272" y="195618"/>
                </a:lnTo>
                <a:lnTo>
                  <a:pt x="840663" y="195618"/>
                </a:lnTo>
                <a:lnTo>
                  <a:pt x="871410" y="170230"/>
                </a:lnTo>
                <a:lnTo>
                  <a:pt x="871410" y="164274"/>
                </a:lnTo>
                <a:lnTo>
                  <a:pt x="883539" y="159981"/>
                </a:lnTo>
                <a:lnTo>
                  <a:pt x="893330" y="151968"/>
                </a:lnTo>
                <a:lnTo>
                  <a:pt x="895629" y="148145"/>
                </a:lnTo>
                <a:lnTo>
                  <a:pt x="899871" y="141058"/>
                </a:lnTo>
                <a:lnTo>
                  <a:pt x="902246" y="128079"/>
                </a:lnTo>
                <a:lnTo>
                  <a:pt x="902246" y="127762"/>
                </a:lnTo>
                <a:close/>
              </a:path>
              <a:path w="903604" h="201294">
                <a:moveTo>
                  <a:pt x="903198" y="51079"/>
                </a:moveTo>
                <a:lnTo>
                  <a:pt x="765771" y="51079"/>
                </a:lnTo>
                <a:lnTo>
                  <a:pt x="761365" y="47015"/>
                </a:lnTo>
                <a:lnTo>
                  <a:pt x="755789" y="44145"/>
                </a:lnTo>
                <a:lnTo>
                  <a:pt x="749033" y="42989"/>
                </a:lnTo>
                <a:lnTo>
                  <a:pt x="749033" y="35534"/>
                </a:lnTo>
                <a:lnTo>
                  <a:pt x="749363" y="35483"/>
                </a:lnTo>
                <a:lnTo>
                  <a:pt x="749096" y="26377"/>
                </a:lnTo>
                <a:lnTo>
                  <a:pt x="742061" y="19291"/>
                </a:lnTo>
                <a:lnTo>
                  <a:pt x="665213" y="19291"/>
                </a:lnTo>
                <a:lnTo>
                  <a:pt x="665213" y="46266"/>
                </a:lnTo>
                <a:lnTo>
                  <a:pt x="658050" y="51346"/>
                </a:lnTo>
                <a:lnTo>
                  <a:pt x="652640" y="58089"/>
                </a:lnTo>
                <a:lnTo>
                  <a:pt x="649224" y="66154"/>
                </a:lnTo>
                <a:lnTo>
                  <a:pt x="648119" y="75539"/>
                </a:lnTo>
                <a:lnTo>
                  <a:pt x="654291" y="75171"/>
                </a:lnTo>
                <a:lnTo>
                  <a:pt x="776338" y="75171"/>
                </a:lnTo>
                <a:lnTo>
                  <a:pt x="776338" y="72174"/>
                </a:lnTo>
                <a:lnTo>
                  <a:pt x="775931" y="69265"/>
                </a:lnTo>
                <a:lnTo>
                  <a:pt x="775169" y="66497"/>
                </a:lnTo>
                <a:lnTo>
                  <a:pt x="903198" y="66497"/>
                </a:lnTo>
                <a:lnTo>
                  <a:pt x="903198" y="510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object 28">
            <a:extLst>
              <a:ext uri="{FF2B5EF4-FFF2-40B4-BE49-F238E27FC236}">
                <a16:creationId xmlns:a16="http://schemas.microsoft.com/office/drawing/2014/main" id="{20CCCBC3-A472-2E42-95B0-20F0A485BA17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832546" y="7104622"/>
            <a:ext cx="218312" cy="21832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68F0531-9778-5A41-A4A5-9864D1F4AD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66315" y="5203778"/>
            <a:ext cx="809387" cy="947640"/>
          </a:xfrm>
          <a:prstGeom prst="rect">
            <a:avLst/>
          </a:prstGeom>
        </p:spPr>
      </p:pic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F1343E89-D016-1241-8626-E9419DEFA87E}"/>
              </a:ext>
            </a:extLst>
          </p:cNvPr>
          <p:cNvSpPr txBox="1">
            <a:spLocks/>
          </p:cNvSpPr>
          <p:nvPr/>
        </p:nvSpPr>
        <p:spPr>
          <a:xfrm>
            <a:off x="-589759" y="1648010"/>
            <a:ext cx="9687876" cy="794088"/>
          </a:xfrm>
          <a:prstGeom prst="rect">
            <a:avLst/>
          </a:prstGeom>
        </p:spPr>
        <p:txBody>
          <a:bodyPr vert="horz" lIns="100838" tIns="50419" rIns="100838" bIns="50419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Calibri" pitchFamily="34" charset="0"/>
              <a:buChar char="~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̚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4200" lvl="1" indent="0" algn="just" defTabSz="1008400">
              <a:lnSpc>
                <a:spcPct val="160000"/>
              </a:lnSpc>
              <a:buClr>
                <a:srgbClr val="C00000"/>
              </a:buClr>
              <a:buNone/>
              <a:defRPr/>
            </a:pPr>
            <a:endParaRPr lang="en-US" sz="2206" b="1" dirty="0">
              <a:cs typeface="Calibri"/>
            </a:endParaRPr>
          </a:p>
          <a:p>
            <a:pPr lvl="2" algn="just" defTabSz="1008400">
              <a:lnSpc>
                <a:spcPct val="160000"/>
              </a:lnSpc>
              <a:buClr>
                <a:srgbClr val="C00000"/>
              </a:buClr>
              <a:defRPr/>
            </a:pPr>
            <a:endParaRPr lang="en-US" sz="1764" b="1" dirty="0">
              <a:latin typeface="Calibri"/>
              <a:cs typeface="Calibri"/>
            </a:endParaRPr>
          </a:p>
          <a:p>
            <a:pPr marL="819325" lvl="1" indent="-315125" algn="just" defTabSz="1008400">
              <a:lnSpc>
                <a:spcPct val="160000"/>
              </a:lnSpc>
              <a:buClr>
                <a:srgbClr val="C00000"/>
              </a:buClr>
              <a:defRPr/>
            </a:pPr>
            <a:endParaRPr lang="en-US" sz="2206" b="1" dirty="0">
              <a:latin typeface="Calibri"/>
              <a:cs typeface="Calibri"/>
            </a:endParaRPr>
          </a:p>
          <a:p>
            <a:pPr marL="819325" lvl="1" indent="-315125" algn="just" defTabSz="1008400">
              <a:lnSpc>
                <a:spcPct val="160000"/>
              </a:lnSpc>
              <a:buClr>
                <a:srgbClr val="C00000"/>
              </a:buClr>
              <a:defRPr/>
            </a:pPr>
            <a:endParaRPr lang="en-US" sz="2206" b="1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819325" lvl="1" indent="-315125" algn="just" defTabSz="1008400">
              <a:lnSpc>
                <a:spcPct val="160000"/>
              </a:lnSpc>
              <a:buClr>
                <a:srgbClr val="C00000"/>
              </a:buClr>
              <a:defRPr/>
            </a:pPr>
            <a:endParaRPr lang="en-US" sz="2206" b="1" dirty="0">
              <a:solidFill>
                <a:prstClr val="black"/>
              </a:solidFill>
              <a:latin typeface="Calibri"/>
              <a:cs typeface="Calibri"/>
            </a:endParaRPr>
          </a:p>
          <a:p>
            <a:pPr lvl="1" algn="just">
              <a:lnSpc>
                <a:spcPct val="160000"/>
              </a:lnSpc>
              <a:buClr>
                <a:srgbClr val="C00000"/>
              </a:buClr>
              <a:defRPr/>
            </a:pPr>
            <a:endParaRPr lang="en-US" sz="1323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71" name="Half Frame 4">
            <a:extLst>
              <a:ext uri="{FF2B5EF4-FFF2-40B4-BE49-F238E27FC236}">
                <a16:creationId xmlns:a16="http://schemas.microsoft.com/office/drawing/2014/main" id="{9CFC51E8-9F9A-EA4C-9F5C-BAA53C95CAAF}"/>
              </a:ext>
            </a:extLst>
          </p:cNvPr>
          <p:cNvSpPr/>
          <p:nvPr/>
        </p:nvSpPr>
        <p:spPr>
          <a:xfrm rot="2700000">
            <a:off x="3412639" y="1859139"/>
            <a:ext cx="1801233" cy="1801233"/>
          </a:xfrm>
          <a:prstGeom prst="halfFram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985">
              <a:solidFill>
                <a:schemeClr val="tx1"/>
              </a:solidFill>
            </a:endParaRPr>
          </a:p>
        </p:txBody>
      </p:sp>
      <p:sp>
        <p:nvSpPr>
          <p:cNvPr id="72" name="Half Frame 5">
            <a:extLst>
              <a:ext uri="{FF2B5EF4-FFF2-40B4-BE49-F238E27FC236}">
                <a16:creationId xmlns:a16="http://schemas.microsoft.com/office/drawing/2014/main" id="{AA09CBFD-CF82-BD47-A357-D7A7D5C438F8}"/>
              </a:ext>
            </a:extLst>
          </p:cNvPr>
          <p:cNvSpPr/>
          <p:nvPr/>
        </p:nvSpPr>
        <p:spPr>
          <a:xfrm rot="18900000" flipV="1">
            <a:off x="3412639" y="4755675"/>
            <a:ext cx="1801233" cy="1801233"/>
          </a:xfrm>
          <a:prstGeom prst="halfFram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985">
              <a:solidFill>
                <a:schemeClr val="tx1"/>
              </a:solidFill>
            </a:endParaRPr>
          </a:p>
        </p:txBody>
      </p:sp>
      <p:sp>
        <p:nvSpPr>
          <p:cNvPr id="73" name="Half Frame 6">
            <a:extLst>
              <a:ext uri="{FF2B5EF4-FFF2-40B4-BE49-F238E27FC236}">
                <a16:creationId xmlns:a16="http://schemas.microsoft.com/office/drawing/2014/main" id="{9BBE940C-4FFE-DD4C-AF17-FFA539909A3E}"/>
              </a:ext>
            </a:extLst>
          </p:cNvPr>
          <p:cNvSpPr/>
          <p:nvPr/>
        </p:nvSpPr>
        <p:spPr>
          <a:xfrm rot="13500000" flipV="1">
            <a:off x="4860906" y="3307407"/>
            <a:ext cx="1801233" cy="1801233"/>
          </a:xfrm>
          <a:prstGeom prst="halfFram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985">
              <a:solidFill>
                <a:schemeClr val="tx1"/>
              </a:solidFill>
            </a:endParaRPr>
          </a:p>
        </p:txBody>
      </p:sp>
      <p:sp>
        <p:nvSpPr>
          <p:cNvPr id="74" name="Half Frame 7">
            <a:extLst>
              <a:ext uri="{FF2B5EF4-FFF2-40B4-BE49-F238E27FC236}">
                <a16:creationId xmlns:a16="http://schemas.microsoft.com/office/drawing/2014/main" id="{B74EAC51-A1C2-E44F-B7DD-CFC4BFD8FB34}"/>
              </a:ext>
            </a:extLst>
          </p:cNvPr>
          <p:cNvSpPr/>
          <p:nvPr/>
        </p:nvSpPr>
        <p:spPr>
          <a:xfrm rot="8100000" flipH="1" flipV="1">
            <a:off x="2078440" y="3307407"/>
            <a:ext cx="1801233" cy="1801233"/>
          </a:xfrm>
          <a:prstGeom prst="halfFram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985">
              <a:solidFill>
                <a:schemeClr val="tx1"/>
              </a:solidFill>
            </a:endParaRPr>
          </a:p>
        </p:txBody>
      </p:sp>
      <p:sp>
        <p:nvSpPr>
          <p:cNvPr id="75" name="Diamond 74">
            <a:extLst>
              <a:ext uri="{FF2B5EF4-FFF2-40B4-BE49-F238E27FC236}">
                <a16:creationId xmlns:a16="http://schemas.microsoft.com/office/drawing/2014/main" id="{1766EC74-0B10-CD47-B1AB-B0D0E9256F3F}"/>
              </a:ext>
            </a:extLst>
          </p:cNvPr>
          <p:cNvSpPr/>
          <p:nvPr/>
        </p:nvSpPr>
        <p:spPr>
          <a:xfrm>
            <a:off x="5089271" y="2086201"/>
            <a:ext cx="1344507" cy="1344507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985"/>
          </a:p>
        </p:txBody>
      </p:sp>
      <p:sp>
        <p:nvSpPr>
          <p:cNvPr id="76" name="Diamond 75">
            <a:extLst>
              <a:ext uri="{FF2B5EF4-FFF2-40B4-BE49-F238E27FC236}">
                <a16:creationId xmlns:a16="http://schemas.microsoft.com/office/drawing/2014/main" id="{CC06077E-7A26-8040-8508-F53849916A0E}"/>
              </a:ext>
            </a:extLst>
          </p:cNvPr>
          <p:cNvSpPr/>
          <p:nvPr/>
        </p:nvSpPr>
        <p:spPr>
          <a:xfrm>
            <a:off x="5089271" y="4985339"/>
            <a:ext cx="1344507" cy="1344507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985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EAD643C-B591-8945-B308-4B32B042F49F}"/>
              </a:ext>
            </a:extLst>
          </p:cNvPr>
          <p:cNvGrpSpPr/>
          <p:nvPr/>
        </p:nvGrpSpPr>
        <p:grpSpPr>
          <a:xfrm>
            <a:off x="5174466" y="1464464"/>
            <a:ext cx="4072575" cy="1363690"/>
            <a:chOff x="7582984" y="2021280"/>
            <a:chExt cx="3693015" cy="1236596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B6F67ABD-A1BA-E842-B29D-6E7EB1543425}"/>
                </a:ext>
              </a:extLst>
            </p:cNvPr>
            <p:cNvSpPr/>
            <p:nvPr/>
          </p:nvSpPr>
          <p:spPr>
            <a:xfrm>
              <a:off x="7582984" y="2021280"/>
              <a:ext cx="3657844" cy="195365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Capability Demonstration’s &amp; Displays</a:t>
              </a:r>
            </a:p>
          </p:txBody>
        </p:sp>
        <p:sp>
          <p:nvSpPr>
            <p:cNvPr id="79" name="TextBox 11">
              <a:extLst>
                <a:ext uri="{FF2B5EF4-FFF2-40B4-BE49-F238E27FC236}">
                  <a16:creationId xmlns:a16="http://schemas.microsoft.com/office/drawing/2014/main" id="{26C57E47-0A0C-BB43-B6D3-EBDE4C011FDF}"/>
                </a:ext>
              </a:extLst>
            </p:cNvPr>
            <p:cNvSpPr txBox="1"/>
            <p:nvPr/>
          </p:nvSpPr>
          <p:spPr>
            <a:xfrm>
              <a:off x="8334254" y="2281053"/>
              <a:ext cx="2941745" cy="976823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15125" indent="-315125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screen demos for land and sea capabilities</a:t>
              </a:r>
            </a:p>
            <a:p>
              <a:pPr marL="315125" indent="-315125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Mobility demonstrations</a:t>
              </a:r>
            </a:p>
            <a:p>
              <a:pPr marL="315125" indent="-315125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UAV demonstrations (TBC)</a:t>
              </a:r>
            </a:p>
            <a:p>
              <a:pPr marL="315125" indent="-315125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98A8BC8-7D4C-D04A-ABE1-0DAAC306ABE2}"/>
              </a:ext>
            </a:extLst>
          </p:cNvPr>
          <p:cNvGrpSpPr/>
          <p:nvPr/>
        </p:nvGrpSpPr>
        <p:grpSpPr>
          <a:xfrm>
            <a:off x="6509537" y="5175003"/>
            <a:ext cx="4033790" cy="1730622"/>
            <a:chOff x="8077247" y="4455498"/>
            <a:chExt cx="3657845" cy="1569329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5643CDF3-FE9E-6945-97E9-B19EDDEEB937}"/>
                </a:ext>
              </a:extLst>
            </p:cNvPr>
            <p:cNvSpPr/>
            <p:nvPr/>
          </p:nvSpPr>
          <p:spPr>
            <a:xfrm>
              <a:off x="8077247" y="4455498"/>
              <a:ext cx="3657844" cy="24618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764" b="1" dirty="0">
                  <a:solidFill>
                    <a:schemeClr val="tx2">
                      <a:lumMod val="50000"/>
                    </a:schemeClr>
                  </a:solidFill>
                  <a:cs typeface="Segoe UI"/>
                </a:rPr>
                <a:t>Parallel </a:t>
              </a:r>
              <a:r>
                <a:rPr lang="en-US" sz="1400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Events</a:t>
              </a:r>
            </a:p>
          </p:txBody>
        </p:sp>
        <p:sp>
          <p:nvSpPr>
            <p:cNvPr id="82" name="TextBox 14">
              <a:extLst>
                <a:ext uri="{FF2B5EF4-FFF2-40B4-BE49-F238E27FC236}">
                  <a16:creationId xmlns:a16="http://schemas.microsoft.com/office/drawing/2014/main" id="{BC14C960-48F8-6B49-A96A-584C0F554BE3}"/>
                </a:ext>
              </a:extLst>
            </p:cNvPr>
            <p:cNvSpPr txBox="1"/>
            <p:nvPr/>
          </p:nvSpPr>
          <p:spPr>
            <a:xfrm>
              <a:off x="8077248" y="4852640"/>
              <a:ext cx="3657844" cy="1172187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15125" indent="-315125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Conferences</a:t>
              </a:r>
            </a:p>
            <a:p>
              <a:pPr marL="315125" indent="-315125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Seminars</a:t>
              </a:r>
            </a:p>
            <a:p>
              <a:pPr marL="315125" indent="-315125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B2B Meetings</a:t>
              </a:r>
            </a:p>
            <a:p>
              <a:pPr marL="315125" indent="-315125">
                <a:buFont typeface="Arial" panose="020B0604020202020204" pitchFamily="34" charset="0"/>
                <a:buChar char="•"/>
              </a:pPr>
              <a:endParaRPr lang="en-US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15125" indent="-315125">
                <a:buFont typeface="Arial" panose="020B0604020202020204" pitchFamily="34" charset="0"/>
                <a:buChar char="•"/>
              </a:pPr>
              <a:endParaRPr lang="en-US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E8465EDE-521A-894D-9424-421345BA2DF3}"/>
              </a:ext>
            </a:extLst>
          </p:cNvPr>
          <p:cNvGrpSpPr/>
          <p:nvPr/>
        </p:nvGrpSpPr>
        <p:grpSpPr>
          <a:xfrm>
            <a:off x="-399736" y="1575667"/>
            <a:ext cx="4585405" cy="1373945"/>
            <a:chOff x="1347268" y="1638224"/>
            <a:chExt cx="4158050" cy="1245895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89B57100-F076-D141-954C-6F3DE769CC44}"/>
                </a:ext>
              </a:extLst>
            </p:cNvPr>
            <p:cNvSpPr/>
            <p:nvPr/>
          </p:nvSpPr>
          <p:spPr>
            <a:xfrm>
              <a:off x="1347268" y="1638224"/>
              <a:ext cx="3657844" cy="195365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400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Exhibition stands showcasing capabilities</a:t>
              </a:r>
            </a:p>
          </p:txBody>
        </p:sp>
        <p:sp>
          <p:nvSpPr>
            <p:cNvPr id="85" name="TextBox 17">
              <a:extLst>
                <a:ext uri="{FF2B5EF4-FFF2-40B4-BE49-F238E27FC236}">
                  <a16:creationId xmlns:a16="http://schemas.microsoft.com/office/drawing/2014/main" id="{8769E1F5-5CFF-8249-AD94-4F4962737249}"/>
                </a:ext>
              </a:extLst>
            </p:cNvPr>
            <p:cNvSpPr txBox="1"/>
            <p:nvPr/>
          </p:nvSpPr>
          <p:spPr>
            <a:xfrm>
              <a:off x="1847474" y="1907296"/>
              <a:ext cx="3657844" cy="976823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15125" indent="-315125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Indoor &amp; outdoor exhibition</a:t>
              </a:r>
            </a:p>
            <a:p>
              <a:pPr marL="315125" indent="-315125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Chalet line</a:t>
              </a:r>
            </a:p>
            <a:p>
              <a:pPr marL="315125" indent="-315125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Static aircraft part</a:t>
              </a:r>
            </a:p>
            <a:p>
              <a:pPr marL="315125" indent="-315125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Airshow Days</a:t>
              </a:r>
            </a:p>
            <a:p>
              <a:endParaRPr lang="en-US" sz="1400" dirty="0">
                <a:solidFill>
                  <a:schemeClr val="tx2">
                    <a:lumMod val="50000"/>
                  </a:schemeClr>
                </a:solidFill>
                <a:cs typeface="Calibri" panose="020F0502020204030204" pitchFamily="34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03C3A28F-CF12-A44A-BEDB-3CE6B5E223CF}"/>
              </a:ext>
            </a:extLst>
          </p:cNvPr>
          <p:cNvGrpSpPr/>
          <p:nvPr/>
        </p:nvGrpSpPr>
        <p:grpSpPr>
          <a:xfrm>
            <a:off x="-1905409" y="5031918"/>
            <a:ext cx="6158131" cy="1275029"/>
            <a:chOff x="456909" y="4480907"/>
            <a:chExt cx="5584199" cy="1156197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58006689-AD24-B947-ADD3-8E22303862FF}"/>
                </a:ext>
              </a:extLst>
            </p:cNvPr>
            <p:cNvSpPr/>
            <p:nvPr/>
          </p:nvSpPr>
          <p:spPr>
            <a:xfrm>
              <a:off x="456909" y="4480907"/>
              <a:ext cx="3657844" cy="195365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400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AAD Innovation Hubs</a:t>
              </a:r>
            </a:p>
          </p:txBody>
        </p:sp>
        <p:sp>
          <p:nvSpPr>
            <p:cNvPr id="88" name="TextBox 20">
              <a:extLst>
                <a:ext uri="{FF2B5EF4-FFF2-40B4-BE49-F238E27FC236}">
                  <a16:creationId xmlns:a16="http://schemas.microsoft.com/office/drawing/2014/main" id="{183AA4E5-82D9-5F4B-828E-5D760CBDEAE6}"/>
                </a:ext>
              </a:extLst>
            </p:cNvPr>
            <p:cNvSpPr txBox="1"/>
            <p:nvPr/>
          </p:nvSpPr>
          <p:spPr>
            <a:xfrm>
              <a:off x="2383264" y="4855647"/>
              <a:ext cx="3657844" cy="781457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15125" indent="-315125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 Hub</a:t>
              </a:r>
            </a:p>
            <a:p>
              <a:pPr marL="315125" indent="-315125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UAV Hub</a:t>
              </a:r>
            </a:p>
            <a:p>
              <a:pPr marL="315125" indent="-315125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Energy Hub</a:t>
              </a:r>
            </a:p>
            <a:p>
              <a:pPr marL="315125" indent="-315125">
                <a:buFont typeface="Arial" panose="020B0604020202020204" pitchFamily="34" charset="0"/>
                <a:buChar char="•"/>
              </a:pPr>
              <a:endParaRPr lang="en-US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0" name="Picture 89">
            <a:extLst>
              <a:ext uri="{FF2B5EF4-FFF2-40B4-BE49-F238E27FC236}">
                <a16:creationId xmlns:a16="http://schemas.microsoft.com/office/drawing/2014/main" id="{320F8289-967B-C94A-B94C-16334284CF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32" y="2362546"/>
            <a:ext cx="794000" cy="794000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0D9AF07A-19D8-8245-9226-503562144EB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986" y="5275402"/>
            <a:ext cx="794000" cy="794000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87410315-4B24-E04A-BEFB-D3C246C81B2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32" y="5275402"/>
            <a:ext cx="794000" cy="794000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525182C3-3A78-4445-9082-681A7FAFAFA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86652" y="3045503"/>
            <a:ext cx="1724034" cy="1673697"/>
          </a:xfrm>
          <a:prstGeom prst="rect">
            <a:avLst/>
          </a:prstGeom>
        </p:spPr>
      </p:pic>
      <p:sp>
        <p:nvSpPr>
          <p:cNvPr id="94" name="Diamond 93">
            <a:extLst>
              <a:ext uri="{FF2B5EF4-FFF2-40B4-BE49-F238E27FC236}">
                <a16:creationId xmlns:a16="http://schemas.microsoft.com/office/drawing/2014/main" id="{C63EFCDC-9C04-A145-B58E-CE5681A65F14}"/>
              </a:ext>
            </a:extLst>
          </p:cNvPr>
          <p:cNvSpPr/>
          <p:nvPr/>
        </p:nvSpPr>
        <p:spPr>
          <a:xfrm>
            <a:off x="2394072" y="2282909"/>
            <a:ext cx="1344507" cy="1344507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985" dirty="0"/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C24545AB-AD3F-2E4C-ADDA-B8C43DB1B24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182" y="2512690"/>
            <a:ext cx="838286" cy="838286"/>
          </a:xfrm>
          <a:prstGeom prst="rect">
            <a:avLst/>
          </a:prstGeom>
        </p:spPr>
      </p:pic>
      <p:sp>
        <p:nvSpPr>
          <p:cNvPr id="95" name="Diamond 94">
            <a:extLst>
              <a:ext uri="{FF2B5EF4-FFF2-40B4-BE49-F238E27FC236}">
                <a16:creationId xmlns:a16="http://schemas.microsoft.com/office/drawing/2014/main" id="{C23EF547-8D91-7D4E-9EB9-9B86924DA922}"/>
              </a:ext>
            </a:extLst>
          </p:cNvPr>
          <p:cNvSpPr/>
          <p:nvPr/>
        </p:nvSpPr>
        <p:spPr>
          <a:xfrm>
            <a:off x="2504921" y="4804086"/>
            <a:ext cx="1344507" cy="1344507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985" dirty="0"/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25817EE5-4DDC-D847-9D6F-7F773E371FB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952" y="5112417"/>
            <a:ext cx="794000" cy="79400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A08721A1-9D2A-1349-89C5-8D4DEF22A42F}"/>
              </a:ext>
            </a:extLst>
          </p:cNvPr>
          <p:cNvSpPr/>
          <p:nvPr/>
        </p:nvSpPr>
        <p:spPr>
          <a:xfrm>
            <a:off x="1618501" y="4558497"/>
            <a:ext cx="4033789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Trade Days: 21-23 Sep 2022</a:t>
            </a:r>
          </a:p>
          <a:p>
            <a:pPr algn="r"/>
            <a:r>
              <a:rPr lang="en-US" sz="1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Airshow Days: 24-25 Sep 2022</a:t>
            </a:r>
          </a:p>
        </p:txBody>
      </p:sp>
    </p:spTree>
    <p:extLst>
      <p:ext uri="{BB962C8B-B14F-4D97-AF65-F5344CB8AC3E}">
        <p14:creationId xmlns:p14="http://schemas.microsoft.com/office/powerpoint/2010/main" val="3903577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467370" y="7313976"/>
            <a:ext cx="5049520" cy="132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30"/>
              </a:lnSpc>
              <a:tabLst>
                <a:tab pos="4985385" algn="l"/>
              </a:tabLst>
            </a:pPr>
            <a:r>
              <a:rPr sz="1200" b="1" spc="-202" baseline="3472" dirty="0">
                <a:solidFill>
                  <a:srgbClr val="A7A9AC"/>
                </a:solidFill>
                <a:latin typeface="Arial"/>
                <a:cs typeface="Arial"/>
              </a:rPr>
              <a:t>ALL</a:t>
            </a:r>
            <a:r>
              <a:rPr sz="1200" b="1" spc="-37" baseline="3472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200" b="1" spc="-179" baseline="3472" dirty="0">
                <a:solidFill>
                  <a:srgbClr val="A7A9AC"/>
                </a:solidFill>
                <a:latin typeface="Arial"/>
                <a:cs typeface="Arial"/>
              </a:rPr>
              <a:t>PATHS</a:t>
            </a:r>
            <a:r>
              <a:rPr sz="1200" b="1" spc="-37" baseline="3472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200" b="1" spc="-202" baseline="3472" dirty="0">
                <a:solidFill>
                  <a:srgbClr val="A7A9AC"/>
                </a:solidFill>
                <a:latin typeface="Arial"/>
                <a:cs typeface="Arial"/>
              </a:rPr>
              <a:t>LEAD</a:t>
            </a:r>
            <a:r>
              <a:rPr sz="1200" b="1" spc="-37" baseline="3472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200" b="1" spc="-202" baseline="3472" dirty="0">
                <a:solidFill>
                  <a:srgbClr val="A7A9AC"/>
                </a:solidFill>
                <a:latin typeface="Arial"/>
                <a:cs typeface="Arial"/>
              </a:rPr>
              <a:t>TO</a:t>
            </a:r>
            <a:r>
              <a:rPr sz="1200" b="1" spc="-37" baseline="3472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200" b="1" spc="-179" baseline="3472" dirty="0">
                <a:solidFill>
                  <a:srgbClr val="A7A9AC"/>
                </a:solidFill>
                <a:latin typeface="Arial"/>
                <a:cs typeface="Arial"/>
              </a:rPr>
              <a:t>THE</a:t>
            </a:r>
            <a:r>
              <a:rPr sz="1200" b="1" spc="-37" baseline="3472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200" b="1" spc="-157" baseline="3472" dirty="0">
                <a:solidFill>
                  <a:srgbClr val="A7A9AC"/>
                </a:solidFill>
                <a:latin typeface="Arial"/>
                <a:cs typeface="Arial"/>
              </a:rPr>
              <a:t>AFRICA</a:t>
            </a:r>
            <a:r>
              <a:rPr sz="1200" b="1" spc="-37" baseline="3472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200" b="1" spc="-202" baseline="3472" dirty="0">
                <a:solidFill>
                  <a:srgbClr val="A7A9AC"/>
                </a:solidFill>
                <a:latin typeface="Arial"/>
                <a:cs typeface="Arial"/>
              </a:rPr>
              <a:t>AEROSPACE</a:t>
            </a:r>
            <a:r>
              <a:rPr sz="1200" b="1" spc="-37" baseline="3472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200" b="1" spc="-202" baseline="3472" dirty="0">
                <a:solidFill>
                  <a:srgbClr val="A7A9AC"/>
                </a:solidFill>
                <a:latin typeface="Arial"/>
                <a:cs typeface="Arial"/>
              </a:rPr>
              <a:t>AND</a:t>
            </a:r>
            <a:r>
              <a:rPr sz="1200" b="1" spc="-37" baseline="3472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200" b="1" spc="-195" baseline="3472" dirty="0">
                <a:solidFill>
                  <a:srgbClr val="A7A9AC"/>
                </a:solidFill>
                <a:latin typeface="Arial"/>
                <a:cs typeface="Arial"/>
              </a:rPr>
              <a:t>DEFENCE</a:t>
            </a:r>
            <a:r>
              <a:rPr sz="1200" b="1" spc="-37" baseline="3472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200" b="1" spc="-135" baseline="3472" dirty="0">
                <a:solidFill>
                  <a:srgbClr val="A7A9AC"/>
                </a:solidFill>
                <a:latin typeface="Arial"/>
                <a:cs typeface="Arial"/>
              </a:rPr>
              <a:t>EXPO.</a:t>
            </a:r>
            <a:r>
              <a:rPr sz="1200" b="1" spc="-37" baseline="3472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200" b="1" spc="-157" baseline="3472" dirty="0">
                <a:solidFill>
                  <a:srgbClr val="A7A9AC"/>
                </a:solidFill>
                <a:latin typeface="Arial"/>
                <a:cs typeface="Arial"/>
              </a:rPr>
              <a:t>AFRICA</a:t>
            </a:r>
            <a:r>
              <a:rPr sz="1200" b="1" spc="-37" baseline="3472" dirty="0">
                <a:solidFill>
                  <a:srgbClr val="A7A9AC"/>
                </a:solidFill>
                <a:latin typeface="Arial"/>
                <a:cs typeface="Arial"/>
              </a:rPr>
              <a:t> </a:t>
            </a:r>
            <a:r>
              <a:rPr sz="1200" b="1" spc="-135" baseline="3472" dirty="0">
                <a:solidFill>
                  <a:srgbClr val="A7A9AC"/>
                </a:solidFill>
                <a:latin typeface="Arial"/>
                <a:cs typeface="Arial"/>
              </a:rPr>
              <a:t>AWAITS!</a:t>
            </a:r>
            <a:r>
              <a:rPr sz="1200" b="1" baseline="3472" dirty="0">
                <a:solidFill>
                  <a:srgbClr val="A7A9AC"/>
                </a:solidFill>
                <a:latin typeface="Arial"/>
                <a:cs typeface="Arial"/>
              </a:rPr>
              <a:t>	</a:t>
            </a:r>
            <a:endParaRPr sz="900" dirty="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6663" y="7301276"/>
            <a:ext cx="435485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A7A9AC"/>
                </a:solidFill>
                <a:latin typeface="Helvetica LT CondensedBlack" panose="02000A06050000020004" pitchFamily="2" charset="77"/>
                <a:cs typeface="Arial"/>
              </a:rPr>
              <a:t>ALL PATHS LEAD TO THE AFRICA AEROSPACE AND DEFENCE EXPO. AFRICA AWAITS!</a:t>
            </a:r>
            <a:endParaRPr sz="800" dirty="0">
              <a:latin typeface="Helvetica LT CondensedBlack" panose="02000A06050000020004" pitchFamily="2" charset="77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2858"/>
            <a:ext cx="10655998" cy="7559992"/>
            <a:chOff x="0" y="12"/>
            <a:chExt cx="10655998" cy="7559992"/>
          </a:xfrm>
        </p:grpSpPr>
        <p:sp>
          <p:nvSpPr>
            <p:cNvPr id="6" name="object 6"/>
            <p:cNvSpPr/>
            <p:nvPr/>
          </p:nvSpPr>
          <p:spPr>
            <a:xfrm>
              <a:off x="0" y="7195503"/>
              <a:ext cx="5328285" cy="9525"/>
            </a:xfrm>
            <a:custGeom>
              <a:avLst/>
              <a:gdLst/>
              <a:ahLst/>
              <a:cxnLst/>
              <a:rect l="l" t="t" r="r" b="b"/>
              <a:pathLst>
                <a:path w="5328285" h="9525">
                  <a:moveTo>
                    <a:pt x="5327994" y="0"/>
                  </a:moveTo>
                  <a:lnTo>
                    <a:pt x="0" y="0"/>
                  </a:lnTo>
                  <a:lnTo>
                    <a:pt x="0" y="9004"/>
                  </a:lnTo>
                  <a:lnTo>
                    <a:pt x="5327994" y="9004"/>
                  </a:lnTo>
                  <a:lnTo>
                    <a:pt x="5327994" y="0"/>
                  </a:lnTo>
                  <a:close/>
                </a:path>
              </a:pathLst>
            </a:custGeom>
            <a:solidFill>
              <a:srgbClr val="A7A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45149" y="1605882"/>
              <a:ext cx="306070" cy="0"/>
            </a:xfrm>
            <a:custGeom>
              <a:avLst/>
              <a:gdLst/>
              <a:ahLst/>
              <a:cxnLst/>
              <a:rect l="l" t="t" r="r" b="b"/>
              <a:pathLst>
                <a:path w="306069">
                  <a:moveTo>
                    <a:pt x="305993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C724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44713" y="1545452"/>
              <a:ext cx="120865" cy="12086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545149" y="3529503"/>
              <a:ext cx="306070" cy="0"/>
            </a:xfrm>
            <a:custGeom>
              <a:avLst/>
              <a:gdLst/>
              <a:ahLst/>
              <a:cxnLst/>
              <a:rect l="l" t="t" r="r" b="b"/>
              <a:pathLst>
                <a:path w="306069">
                  <a:moveTo>
                    <a:pt x="305993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C724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44713" y="3469076"/>
              <a:ext cx="120865" cy="12086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545149" y="5270989"/>
              <a:ext cx="306070" cy="0"/>
            </a:xfrm>
            <a:custGeom>
              <a:avLst/>
              <a:gdLst/>
              <a:ahLst/>
              <a:cxnLst/>
              <a:rect l="l" t="t" r="r" b="b"/>
              <a:pathLst>
                <a:path w="306069">
                  <a:moveTo>
                    <a:pt x="305993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C724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44713" y="5210560"/>
              <a:ext cx="120865" cy="12086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0" y="1280106"/>
              <a:ext cx="2755900" cy="5902960"/>
            </a:xfrm>
            <a:custGeom>
              <a:avLst/>
              <a:gdLst/>
              <a:ahLst/>
              <a:cxnLst/>
              <a:rect l="l" t="t" r="r" b="b"/>
              <a:pathLst>
                <a:path w="2755900" h="5902959">
                  <a:moveTo>
                    <a:pt x="2352885" y="0"/>
                  </a:moveTo>
                  <a:lnTo>
                    <a:pt x="57259" y="0"/>
                  </a:lnTo>
                  <a:lnTo>
                    <a:pt x="9099" y="2991"/>
                  </a:lnTo>
                  <a:lnTo>
                    <a:pt x="0" y="4705"/>
                  </a:lnTo>
                  <a:lnTo>
                    <a:pt x="0" y="5902439"/>
                  </a:lnTo>
                  <a:lnTo>
                    <a:pt x="2755361" y="5902439"/>
                  </a:lnTo>
                  <a:lnTo>
                    <a:pt x="2736819" y="383933"/>
                  </a:lnTo>
                  <a:lnTo>
                    <a:pt x="2733828" y="335774"/>
                  </a:lnTo>
                  <a:lnTo>
                    <a:pt x="2725093" y="289399"/>
                  </a:lnTo>
                  <a:lnTo>
                    <a:pt x="2710976" y="245170"/>
                  </a:lnTo>
                  <a:lnTo>
                    <a:pt x="2691835" y="203445"/>
                  </a:lnTo>
                  <a:lnTo>
                    <a:pt x="2668031" y="164584"/>
                  </a:lnTo>
                  <a:lnTo>
                    <a:pt x="2639922" y="128948"/>
                  </a:lnTo>
                  <a:lnTo>
                    <a:pt x="2607870" y="96896"/>
                  </a:lnTo>
                  <a:lnTo>
                    <a:pt x="2572234" y="68788"/>
                  </a:lnTo>
                  <a:lnTo>
                    <a:pt x="2533374" y="44984"/>
                  </a:lnTo>
                  <a:lnTo>
                    <a:pt x="2491649" y="25843"/>
                  </a:lnTo>
                  <a:lnTo>
                    <a:pt x="2447419" y="11725"/>
                  </a:lnTo>
                  <a:lnTo>
                    <a:pt x="2401045" y="2991"/>
                  </a:lnTo>
                  <a:lnTo>
                    <a:pt x="2352885" y="0"/>
                  </a:lnTo>
                  <a:close/>
                </a:path>
              </a:pathLst>
            </a:custGeom>
            <a:solidFill>
              <a:srgbClr val="FFFFFF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 rtlCol="0"/>
            <a:lstStyle/>
            <a:p>
              <a:endParaRPr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28000" y="12"/>
              <a:ext cx="5327998" cy="7559992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724703" y="1523227"/>
            <a:ext cx="1207424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chemeClr val="tx2">
                    <a:lumMod val="50000"/>
                  </a:schemeClr>
                </a:solidFill>
                <a:latin typeface="Helvetica LT CondensedBlack" panose="02000A06050000020004" pitchFamily="2" charset="77"/>
                <a:cs typeface="Arial"/>
              </a:rPr>
              <a:t>SPACE TECHNOLOGY</a:t>
            </a:r>
            <a:endParaRPr sz="1100" dirty="0">
              <a:solidFill>
                <a:schemeClr val="tx2">
                  <a:lumMod val="50000"/>
                </a:schemeClr>
              </a:solidFill>
              <a:latin typeface="Helvetica LT CondensedBlack" panose="02000A06050000020004" pitchFamily="2" charset="77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39979" y="1799988"/>
            <a:ext cx="1510665" cy="55943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56210" indent="-144145">
              <a:lnSpc>
                <a:spcPct val="100000"/>
              </a:lnSpc>
              <a:spcBef>
                <a:spcPts val="420"/>
              </a:spcBef>
              <a:buChar char="•"/>
              <a:tabLst>
                <a:tab pos="156845" algn="l"/>
              </a:tabLst>
            </a:pPr>
            <a:r>
              <a:rPr sz="900" spc="-5" dirty="0">
                <a:solidFill>
                  <a:srgbClr val="6D6E71"/>
                </a:solidFill>
                <a:latin typeface="Arial MT"/>
                <a:cs typeface="Arial MT"/>
              </a:rPr>
              <a:t>Launchers</a:t>
            </a:r>
            <a:r>
              <a:rPr sz="900" spc="-35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6D6E71"/>
                </a:solidFill>
                <a:latin typeface="Arial MT"/>
                <a:cs typeface="Arial MT"/>
              </a:rPr>
              <a:t>&amp;</a:t>
            </a:r>
            <a:r>
              <a:rPr sz="900" spc="-30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6D6E71"/>
                </a:solidFill>
                <a:latin typeface="Arial MT"/>
                <a:cs typeface="Arial MT"/>
              </a:rPr>
              <a:t>Spacecrafts</a:t>
            </a:r>
            <a:endParaRPr sz="900">
              <a:latin typeface="Arial MT"/>
              <a:cs typeface="Arial MT"/>
            </a:endParaRPr>
          </a:p>
          <a:p>
            <a:pPr marL="156210" indent="-144145">
              <a:lnSpc>
                <a:spcPct val="100000"/>
              </a:lnSpc>
              <a:spcBef>
                <a:spcPts val="320"/>
              </a:spcBef>
              <a:buChar char="•"/>
              <a:tabLst>
                <a:tab pos="156845" algn="l"/>
              </a:tabLst>
            </a:pPr>
            <a:r>
              <a:rPr sz="900" dirty="0">
                <a:solidFill>
                  <a:srgbClr val="6D6E71"/>
                </a:solidFill>
                <a:latin typeface="Arial MT"/>
                <a:cs typeface="Arial MT"/>
              </a:rPr>
              <a:t>Satellite</a:t>
            </a:r>
            <a:r>
              <a:rPr sz="900" spc="-50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spc="-5" dirty="0">
                <a:solidFill>
                  <a:srgbClr val="6D6E71"/>
                </a:solidFill>
                <a:latin typeface="Arial MT"/>
                <a:cs typeface="Arial MT"/>
              </a:rPr>
              <a:t>Navigation</a:t>
            </a:r>
            <a:endParaRPr sz="900">
              <a:latin typeface="Arial MT"/>
              <a:cs typeface="Arial MT"/>
            </a:endParaRPr>
          </a:p>
          <a:p>
            <a:pPr marL="156210" indent="-144145">
              <a:lnSpc>
                <a:spcPct val="100000"/>
              </a:lnSpc>
              <a:spcBef>
                <a:spcPts val="320"/>
              </a:spcBef>
              <a:buChar char="•"/>
              <a:tabLst>
                <a:tab pos="156845" algn="l"/>
              </a:tabLst>
            </a:pPr>
            <a:r>
              <a:rPr sz="900" dirty="0">
                <a:solidFill>
                  <a:srgbClr val="6D6E71"/>
                </a:solidFill>
                <a:latin typeface="Arial MT"/>
                <a:cs typeface="Arial MT"/>
              </a:rPr>
              <a:t>Space</a:t>
            </a:r>
            <a:r>
              <a:rPr sz="900" spc="-30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6D6E71"/>
                </a:solidFill>
                <a:latin typeface="Arial MT"/>
                <a:cs typeface="Arial MT"/>
              </a:rPr>
              <a:t>Systems</a:t>
            </a:r>
            <a:r>
              <a:rPr sz="900" spc="-30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6D6E71"/>
                </a:solidFill>
                <a:latin typeface="Arial MT"/>
                <a:cs typeface="Arial MT"/>
              </a:rPr>
              <a:t>&amp;</a:t>
            </a:r>
            <a:r>
              <a:rPr sz="900" spc="-30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6D6E71"/>
                </a:solidFill>
                <a:latin typeface="Arial MT"/>
                <a:cs typeface="Arial MT"/>
              </a:rPr>
              <a:t>Imaging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46036" y="4411385"/>
            <a:ext cx="1967230" cy="1360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211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chemeClr val="tx2">
                    <a:lumMod val="50000"/>
                  </a:schemeClr>
                </a:solidFill>
                <a:latin typeface="Helvetica LT CondensedBlack" panose="02000A06050000020004" pitchFamily="2" charset="77"/>
                <a:cs typeface="Arial"/>
              </a:rPr>
              <a:t>UAV’S</a:t>
            </a:r>
            <a:endParaRPr sz="1100" dirty="0">
              <a:solidFill>
                <a:schemeClr val="tx2">
                  <a:lumMod val="50000"/>
                </a:schemeClr>
              </a:solidFill>
              <a:latin typeface="Helvetica LT CondensedBlack" panose="02000A06050000020004" pitchFamily="2" charset="77"/>
              <a:cs typeface="Arial"/>
            </a:endParaRPr>
          </a:p>
          <a:p>
            <a:pPr marL="156210" indent="-144145">
              <a:lnSpc>
                <a:spcPct val="100000"/>
              </a:lnSpc>
              <a:spcBef>
                <a:spcPts val="1105"/>
              </a:spcBef>
              <a:buChar char="•"/>
              <a:tabLst>
                <a:tab pos="156845" algn="l"/>
              </a:tabLst>
            </a:pPr>
            <a:r>
              <a:rPr sz="900" dirty="0">
                <a:solidFill>
                  <a:srgbClr val="6D6E71"/>
                </a:solidFill>
                <a:latin typeface="Arial MT"/>
                <a:cs typeface="Arial MT"/>
              </a:rPr>
              <a:t>Airframe</a:t>
            </a:r>
            <a:r>
              <a:rPr sz="900" spc="-50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6D6E71"/>
                </a:solidFill>
                <a:latin typeface="Arial MT"/>
                <a:cs typeface="Arial MT"/>
              </a:rPr>
              <a:t>Manufacturers</a:t>
            </a:r>
            <a:endParaRPr sz="900" dirty="0">
              <a:latin typeface="Arial MT"/>
              <a:cs typeface="Arial MT"/>
            </a:endParaRPr>
          </a:p>
          <a:p>
            <a:pPr marL="156210" indent="-144145">
              <a:lnSpc>
                <a:spcPct val="100000"/>
              </a:lnSpc>
              <a:spcBef>
                <a:spcPts val="320"/>
              </a:spcBef>
              <a:buChar char="•"/>
              <a:tabLst>
                <a:tab pos="156845" algn="l"/>
              </a:tabLst>
            </a:pPr>
            <a:r>
              <a:rPr sz="900" spc="-5" dirty="0">
                <a:solidFill>
                  <a:srgbClr val="6D6E71"/>
                </a:solidFill>
                <a:latin typeface="Arial MT"/>
                <a:cs typeface="Arial MT"/>
              </a:rPr>
              <a:t>Component</a:t>
            </a:r>
            <a:r>
              <a:rPr sz="900" spc="-30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6D6E71"/>
                </a:solidFill>
                <a:latin typeface="Arial MT"/>
                <a:cs typeface="Arial MT"/>
              </a:rPr>
              <a:t>/</a:t>
            </a:r>
            <a:r>
              <a:rPr sz="900" spc="-20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6D6E71"/>
                </a:solidFill>
                <a:latin typeface="Arial MT"/>
                <a:cs typeface="Arial MT"/>
              </a:rPr>
              <a:t>Spare</a:t>
            </a:r>
            <a:r>
              <a:rPr sz="900" spc="-20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6D6E71"/>
                </a:solidFill>
                <a:latin typeface="Arial MT"/>
                <a:cs typeface="Arial MT"/>
              </a:rPr>
              <a:t>Parts</a:t>
            </a:r>
            <a:r>
              <a:rPr sz="900" spc="-20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6D6E71"/>
                </a:solidFill>
                <a:latin typeface="Arial MT"/>
                <a:cs typeface="Arial MT"/>
              </a:rPr>
              <a:t>Suppliers</a:t>
            </a:r>
            <a:endParaRPr sz="900" dirty="0">
              <a:latin typeface="Arial MT"/>
              <a:cs typeface="Arial MT"/>
            </a:endParaRPr>
          </a:p>
          <a:p>
            <a:pPr marL="156210" indent="-144145">
              <a:lnSpc>
                <a:spcPct val="100000"/>
              </a:lnSpc>
              <a:spcBef>
                <a:spcPts val="320"/>
              </a:spcBef>
              <a:buChar char="•"/>
              <a:tabLst>
                <a:tab pos="156845" algn="l"/>
              </a:tabLst>
            </a:pPr>
            <a:r>
              <a:rPr sz="900" dirty="0">
                <a:solidFill>
                  <a:srgbClr val="6D6E71"/>
                </a:solidFill>
                <a:latin typeface="Arial MT"/>
                <a:cs typeface="Arial MT"/>
              </a:rPr>
              <a:t>Software</a:t>
            </a:r>
            <a:r>
              <a:rPr sz="900" spc="-50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spc="-5" dirty="0">
                <a:solidFill>
                  <a:srgbClr val="6D6E71"/>
                </a:solidFill>
                <a:latin typeface="Arial MT"/>
                <a:cs typeface="Arial MT"/>
              </a:rPr>
              <a:t>Developers</a:t>
            </a:r>
            <a:endParaRPr sz="900" dirty="0">
              <a:latin typeface="Arial MT"/>
              <a:cs typeface="Arial MT"/>
            </a:endParaRPr>
          </a:p>
          <a:p>
            <a:pPr marL="156210" indent="-144145">
              <a:lnSpc>
                <a:spcPct val="100000"/>
              </a:lnSpc>
              <a:spcBef>
                <a:spcPts val="320"/>
              </a:spcBef>
              <a:buChar char="•"/>
              <a:tabLst>
                <a:tab pos="156845" algn="l"/>
              </a:tabLst>
            </a:pPr>
            <a:r>
              <a:rPr sz="900" spc="-5" dirty="0">
                <a:solidFill>
                  <a:srgbClr val="6D6E71"/>
                </a:solidFill>
                <a:latin typeface="Arial MT"/>
                <a:cs typeface="Arial MT"/>
              </a:rPr>
              <a:t>Civi</a:t>
            </a:r>
            <a:r>
              <a:rPr sz="900" dirty="0">
                <a:solidFill>
                  <a:srgbClr val="6D6E71"/>
                </a:solidFill>
                <a:latin typeface="Arial MT"/>
                <a:cs typeface="Arial MT"/>
              </a:rPr>
              <a:t>l</a:t>
            </a:r>
            <a:r>
              <a:rPr sz="900" spc="-50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6D6E71"/>
                </a:solidFill>
                <a:latin typeface="Arial MT"/>
                <a:cs typeface="Arial MT"/>
              </a:rPr>
              <a:t>Applications</a:t>
            </a:r>
            <a:endParaRPr sz="900" dirty="0">
              <a:latin typeface="Arial MT"/>
              <a:cs typeface="Arial MT"/>
            </a:endParaRPr>
          </a:p>
          <a:p>
            <a:pPr marL="156210" indent="-144145">
              <a:lnSpc>
                <a:spcPct val="100000"/>
              </a:lnSpc>
              <a:spcBef>
                <a:spcPts val="320"/>
              </a:spcBef>
              <a:buChar char="•"/>
              <a:tabLst>
                <a:tab pos="156845" algn="l"/>
              </a:tabLst>
            </a:pPr>
            <a:r>
              <a:rPr sz="900" dirty="0">
                <a:solidFill>
                  <a:srgbClr val="6D6E71"/>
                </a:solidFill>
                <a:latin typeface="Arial MT"/>
                <a:cs typeface="Arial MT"/>
              </a:rPr>
              <a:t>Military</a:t>
            </a:r>
            <a:r>
              <a:rPr sz="900" spc="-50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6D6E71"/>
                </a:solidFill>
                <a:latin typeface="Arial MT"/>
                <a:cs typeface="Arial MT"/>
              </a:rPr>
              <a:t>Applications</a:t>
            </a:r>
            <a:endParaRPr sz="900" dirty="0">
              <a:latin typeface="Arial MT"/>
              <a:cs typeface="Arial MT"/>
            </a:endParaRPr>
          </a:p>
          <a:p>
            <a:pPr marL="156210" indent="-144145">
              <a:lnSpc>
                <a:spcPct val="100000"/>
              </a:lnSpc>
              <a:spcBef>
                <a:spcPts val="320"/>
              </a:spcBef>
              <a:buChar char="•"/>
              <a:tabLst>
                <a:tab pos="156845" algn="l"/>
              </a:tabLst>
            </a:pPr>
            <a:r>
              <a:rPr sz="900" spc="-5" dirty="0">
                <a:solidFill>
                  <a:srgbClr val="6D6E71"/>
                </a:solidFill>
                <a:latin typeface="Arial MT"/>
                <a:cs typeface="Arial MT"/>
              </a:rPr>
              <a:t>La</a:t>
            </a:r>
            <a:r>
              <a:rPr sz="900" dirty="0">
                <a:solidFill>
                  <a:srgbClr val="6D6E71"/>
                </a:solidFill>
                <a:latin typeface="Arial MT"/>
                <a:cs typeface="Arial MT"/>
              </a:rPr>
              <a:t>w Enforcement</a:t>
            </a:r>
            <a:r>
              <a:rPr sz="900" spc="-50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6D6E71"/>
                </a:solidFill>
                <a:latin typeface="Arial MT"/>
                <a:cs typeface="Arial MT"/>
              </a:rPr>
              <a:t>Applications</a:t>
            </a:r>
            <a:endParaRPr sz="900" dirty="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46036" y="2614843"/>
            <a:ext cx="2129898" cy="164660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372110" marR="5080">
              <a:lnSpc>
                <a:spcPts val="1300"/>
              </a:lnSpc>
              <a:spcBef>
                <a:spcPts val="160"/>
              </a:spcBef>
            </a:pPr>
            <a:r>
              <a:rPr sz="1100" b="1" dirty="0">
                <a:solidFill>
                  <a:schemeClr val="tx2">
                    <a:lumMod val="50000"/>
                  </a:schemeClr>
                </a:solidFill>
                <a:latin typeface="Helvetica LT CondensedBlack" panose="02000A06050000020004" pitchFamily="2" charset="77"/>
                <a:cs typeface="Arial"/>
              </a:rPr>
              <a:t>WEAPONS, ARMAMENTS &amp;  COMBAT CONTROL SYSTEMS</a:t>
            </a:r>
            <a:endParaRPr sz="1100" dirty="0">
              <a:solidFill>
                <a:schemeClr val="tx2">
                  <a:lumMod val="50000"/>
                </a:schemeClr>
              </a:solidFill>
              <a:latin typeface="Helvetica LT CondensedBlack" panose="02000A06050000020004" pitchFamily="2" charset="77"/>
              <a:cs typeface="Arial"/>
            </a:endParaRPr>
          </a:p>
          <a:p>
            <a:pPr marL="156210" indent="-144145">
              <a:lnSpc>
                <a:spcPct val="100000"/>
              </a:lnSpc>
              <a:spcBef>
                <a:spcPts val="844"/>
              </a:spcBef>
              <a:buChar char="•"/>
              <a:tabLst>
                <a:tab pos="156845" algn="l"/>
              </a:tabLst>
            </a:pPr>
            <a:r>
              <a:rPr sz="900" dirty="0">
                <a:solidFill>
                  <a:srgbClr val="6D6E71"/>
                </a:solidFill>
                <a:latin typeface="Arial MT"/>
                <a:cs typeface="Arial MT"/>
              </a:rPr>
              <a:t>Missile </a:t>
            </a:r>
            <a:r>
              <a:rPr sz="900" spc="-20" dirty="0">
                <a:solidFill>
                  <a:srgbClr val="6D6E71"/>
                </a:solidFill>
                <a:latin typeface="Arial MT"/>
                <a:cs typeface="Arial MT"/>
              </a:rPr>
              <a:t>W</a:t>
            </a:r>
            <a:r>
              <a:rPr sz="900" spc="-5" dirty="0">
                <a:solidFill>
                  <a:srgbClr val="6D6E71"/>
                </a:solidFill>
                <a:latin typeface="Arial MT"/>
                <a:cs typeface="Arial MT"/>
              </a:rPr>
              <a:t>eapon</a:t>
            </a:r>
            <a:r>
              <a:rPr sz="900" dirty="0">
                <a:solidFill>
                  <a:srgbClr val="6D6E71"/>
                </a:solidFill>
                <a:latin typeface="Arial MT"/>
                <a:cs typeface="Arial MT"/>
              </a:rPr>
              <a:t>s</a:t>
            </a:r>
            <a:r>
              <a:rPr sz="900" spc="-5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6D6E71"/>
                </a:solidFill>
                <a:latin typeface="Arial MT"/>
                <a:cs typeface="Arial MT"/>
              </a:rPr>
              <a:t>&amp;</a:t>
            </a:r>
            <a:r>
              <a:rPr sz="900" spc="-50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6D6E71"/>
                </a:solidFill>
                <a:latin typeface="Arial MT"/>
                <a:cs typeface="Arial MT"/>
              </a:rPr>
              <a:t>Armaments</a:t>
            </a:r>
            <a:endParaRPr sz="900" dirty="0">
              <a:latin typeface="Arial MT"/>
              <a:cs typeface="Arial MT"/>
            </a:endParaRPr>
          </a:p>
          <a:p>
            <a:pPr marL="156210" indent="-144145">
              <a:lnSpc>
                <a:spcPct val="100000"/>
              </a:lnSpc>
              <a:spcBef>
                <a:spcPts val="320"/>
              </a:spcBef>
              <a:buChar char="•"/>
              <a:tabLst>
                <a:tab pos="156845" algn="l"/>
              </a:tabLst>
            </a:pPr>
            <a:r>
              <a:rPr sz="900" dirty="0">
                <a:solidFill>
                  <a:srgbClr val="6D6E71"/>
                </a:solidFill>
                <a:latin typeface="Arial MT"/>
                <a:cs typeface="Arial MT"/>
              </a:rPr>
              <a:t>Artillery </a:t>
            </a:r>
            <a:r>
              <a:rPr sz="900" spc="-20" dirty="0">
                <a:solidFill>
                  <a:srgbClr val="6D6E71"/>
                </a:solidFill>
                <a:latin typeface="Arial MT"/>
                <a:cs typeface="Arial MT"/>
              </a:rPr>
              <a:t>W</a:t>
            </a:r>
            <a:r>
              <a:rPr sz="900" spc="-5" dirty="0">
                <a:solidFill>
                  <a:srgbClr val="6D6E71"/>
                </a:solidFill>
                <a:latin typeface="Arial MT"/>
                <a:cs typeface="Arial MT"/>
              </a:rPr>
              <a:t>eapon</a:t>
            </a:r>
            <a:r>
              <a:rPr sz="900" dirty="0">
                <a:solidFill>
                  <a:srgbClr val="6D6E71"/>
                </a:solidFill>
                <a:latin typeface="Arial MT"/>
                <a:cs typeface="Arial MT"/>
              </a:rPr>
              <a:t>s</a:t>
            </a:r>
            <a:r>
              <a:rPr sz="900" spc="-5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6D6E71"/>
                </a:solidFill>
                <a:latin typeface="Arial MT"/>
                <a:cs typeface="Arial MT"/>
              </a:rPr>
              <a:t>&amp;</a:t>
            </a:r>
            <a:r>
              <a:rPr sz="900" spc="-50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6D6E71"/>
                </a:solidFill>
                <a:latin typeface="Arial MT"/>
                <a:cs typeface="Arial MT"/>
              </a:rPr>
              <a:t>Armaments</a:t>
            </a:r>
            <a:endParaRPr sz="900" dirty="0">
              <a:latin typeface="Arial MT"/>
              <a:cs typeface="Arial MT"/>
            </a:endParaRPr>
          </a:p>
          <a:p>
            <a:pPr marL="156210" indent="-144145">
              <a:lnSpc>
                <a:spcPct val="100000"/>
              </a:lnSpc>
              <a:spcBef>
                <a:spcPts val="320"/>
              </a:spcBef>
              <a:buChar char="•"/>
              <a:tabLst>
                <a:tab pos="156845" algn="l"/>
              </a:tabLst>
            </a:pPr>
            <a:r>
              <a:rPr sz="900" spc="-5" dirty="0">
                <a:solidFill>
                  <a:srgbClr val="6D6E71"/>
                </a:solidFill>
                <a:latin typeface="Arial MT"/>
                <a:cs typeface="Arial MT"/>
              </a:rPr>
              <a:t>Letha</a:t>
            </a:r>
            <a:r>
              <a:rPr sz="900" dirty="0">
                <a:solidFill>
                  <a:srgbClr val="6D6E71"/>
                </a:solidFill>
                <a:latin typeface="Arial MT"/>
                <a:cs typeface="Arial MT"/>
              </a:rPr>
              <a:t>l</a:t>
            </a:r>
            <a:r>
              <a:rPr sz="900" spc="-5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6D6E71"/>
                </a:solidFill>
                <a:latin typeface="Arial MT"/>
                <a:cs typeface="Arial MT"/>
              </a:rPr>
              <a:t>&amp; </a:t>
            </a:r>
            <a:r>
              <a:rPr sz="900" spc="-5" dirty="0">
                <a:solidFill>
                  <a:srgbClr val="6D6E71"/>
                </a:solidFill>
                <a:latin typeface="Arial MT"/>
                <a:cs typeface="Arial MT"/>
              </a:rPr>
              <a:t>Non-Letha</a:t>
            </a:r>
            <a:r>
              <a:rPr sz="900" dirty="0">
                <a:solidFill>
                  <a:srgbClr val="6D6E71"/>
                </a:solidFill>
                <a:latin typeface="Arial MT"/>
                <a:cs typeface="Arial MT"/>
              </a:rPr>
              <a:t>l</a:t>
            </a:r>
            <a:r>
              <a:rPr sz="900" spc="-50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6D6E71"/>
                </a:solidFill>
                <a:latin typeface="Arial MT"/>
                <a:cs typeface="Arial MT"/>
              </a:rPr>
              <a:t>Ammunition</a:t>
            </a:r>
            <a:endParaRPr sz="900" dirty="0">
              <a:latin typeface="Arial MT"/>
              <a:cs typeface="Arial MT"/>
            </a:endParaRPr>
          </a:p>
          <a:p>
            <a:pPr marL="156210" indent="-144145">
              <a:lnSpc>
                <a:spcPct val="100000"/>
              </a:lnSpc>
              <a:spcBef>
                <a:spcPts val="325"/>
              </a:spcBef>
              <a:buChar char="•"/>
              <a:tabLst>
                <a:tab pos="156845" algn="l"/>
              </a:tabLst>
            </a:pPr>
            <a:r>
              <a:rPr sz="900" dirty="0">
                <a:solidFill>
                  <a:srgbClr val="6D6E71"/>
                </a:solidFill>
                <a:latin typeface="Arial MT"/>
                <a:cs typeface="Arial MT"/>
              </a:rPr>
              <a:t>Pyrotechnics</a:t>
            </a:r>
            <a:endParaRPr sz="900" dirty="0">
              <a:latin typeface="Arial MT"/>
              <a:cs typeface="Arial MT"/>
            </a:endParaRPr>
          </a:p>
          <a:p>
            <a:pPr marL="156210" indent="-144145">
              <a:lnSpc>
                <a:spcPct val="100000"/>
              </a:lnSpc>
              <a:spcBef>
                <a:spcPts val="320"/>
              </a:spcBef>
              <a:buChar char="•"/>
              <a:tabLst>
                <a:tab pos="156845" algn="l"/>
              </a:tabLst>
            </a:pPr>
            <a:r>
              <a:rPr sz="900" spc="-5" dirty="0">
                <a:solidFill>
                  <a:srgbClr val="6D6E71"/>
                </a:solidFill>
                <a:latin typeface="Arial MT"/>
                <a:cs typeface="Arial MT"/>
              </a:rPr>
              <a:t>Launchers</a:t>
            </a:r>
            <a:r>
              <a:rPr sz="900" spc="-30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6D6E71"/>
                </a:solidFill>
                <a:latin typeface="Arial MT"/>
                <a:cs typeface="Arial MT"/>
              </a:rPr>
              <a:t>&amp;</a:t>
            </a:r>
            <a:r>
              <a:rPr sz="900" spc="-20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spc="-5" dirty="0">
                <a:solidFill>
                  <a:srgbClr val="6D6E71"/>
                </a:solidFill>
                <a:latin typeface="Arial MT"/>
                <a:cs typeface="Arial MT"/>
              </a:rPr>
              <a:t>Launching</a:t>
            </a:r>
            <a:r>
              <a:rPr sz="900" spc="-25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6D6E71"/>
                </a:solidFill>
                <a:latin typeface="Arial MT"/>
                <a:cs typeface="Arial MT"/>
              </a:rPr>
              <a:t>Systems</a:t>
            </a:r>
            <a:endParaRPr sz="900" dirty="0">
              <a:latin typeface="Arial MT"/>
              <a:cs typeface="Arial MT"/>
            </a:endParaRPr>
          </a:p>
          <a:p>
            <a:pPr marL="156210" indent="-144145">
              <a:lnSpc>
                <a:spcPct val="100000"/>
              </a:lnSpc>
              <a:spcBef>
                <a:spcPts val="320"/>
              </a:spcBef>
              <a:buChar char="•"/>
              <a:tabLst>
                <a:tab pos="156845" algn="l"/>
              </a:tabLst>
            </a:pPr>
            <a:r>
              <a:rPr sz="900" dirty="0">
                <a:solidFill>
                  <a:srgbClr val="6D6E71"/>
                </a:solidFill>
                <a:latin typeface="Arial MT"/>
                <a:cs typeface="Arial MT"/>
              </a:rPr>
              <a:t>Fire</a:t>
            </a:r>
            <a:r>
              <a:rPr sz="900" spc="-30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spc="-5" dirty="0">
                <a:solidFill>
                  <a:srgbClr val="6D6E71"/>
                </a:solidFill>
                <a:latin typeface="Arial MT"/>
                <a:cs typeface="Arial MT"/>
              </a:rPr>
              <a:t>Control</a:t>
            </a:r>
            <a:r>
              <a:rPr sz="900" spc="-35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6D6E71"/>
                </a:solidFill>
                <a:latin typeface="Arial MT"/>
                <a:cs typeface="Arial MT"/>
              </a:rPr>
              <a:t>Systems</a:t>
            </a:r>
            <a:endParaRPr sz="900" dirty="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46036" y="6102174"/>
            <a:ext cx="239812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211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chemeClr val="tx2">
                    <a:lumMod val="50000"/>
                  </a:schemeClr>
                </a:solidFill>
                <a:latin typeface="Helvetica LT CondensedBlack" panose="02000A06050000020004" pitchFamily="2" charset="77"/>
                <a:cs typeface="Arial"/>
              </a:rPr>
              <a:t>ORGANISATIONS &amp; ASSOCIATIONS</a:t>
            </a:r>
            <a:endParaRPr sz="1100" dirty="0">
              <a:solidFill>
                <a:schemeClr val="tx2">
                  <a:lumMod val="50000"/>
                </a:schemeClr>
              </a:solidFill>
              <a:latin typeface="Helvetica LT CondensedBlack" panose="02000A06050000020004" pitchFamily="2" charset="77"/>
              <a:cs typeface="Arial"/>
            </a:endParaRPr>
          </a:p>
          <a:p>
            <a:pPr marL="156210" indent="-144145">
              <a:lnSpc>
                <a:spcPct val="100000"/>
              </a:lnSpc>
              <a:spcBef>
                <a:spcPts val="1170"/>
              </a:spcBef>
              <a:buChar char="•"/>
              <a:tabLst>
                <a:tab pos="156845" algn="l"/>
              </a:tabLst>
            </a:pPr>
            <a:r>
              <a:rPr sz="900" dirty="0">
                <a:solidFill>
                  <a:srgbClr val="6D6E71"/>
                </a:solidFill>
                <a:latin typeface="Arial MT"/>
                <a:cs typeface="Arial MT"/>
              </a:rPr>
              <a:t>Governmental</a:t>
            </a:r>
            <a:r>
              <a:rPr sz="900" spc="-35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6D6E71"/>
                </a:solidFill>
                <a:latin typeface="Arial MT"/>
                <a:cs typeface="Arial MT"/>
              </a:rPr>
              <a:t>&amp;</a:t>
            </a:r>
            <a:r>
              <a:rPr sz="900" spc="-35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6D6E71"/>
                </a:solidFill>
                <a:latin typeface="Arial MT"/>
                <a:cs typeface="Arial MT"/>
              </a:rPr>
              <a:t>Intl.</a:t>
            </a:r>
            <a:r>
              <a:rPr sz="900" spc="-30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6D6E71"/>
                </a:solidFill>
                <a:latin typeface="Arial MT"/>
                <a:cs typeface="Arial MT"/>
              </a:rPr>
              <a:t>Organisations</a:t>
            </a:r>
            <a:endParaRPr sz="900" dirty="0">
              <a:latin typeface="Arial MT"/>
              <a:cs typeface="Arial MT"/>
            </a:endParaRPr>
          </a:p>
          <a:p>
            <a:pPr marL="156210" indent="-144145">
              <a:lnSpc>
                <a:spcPct val="100000"/>
              </a:lnSpc>
              <a:spcBef>
                <a:spcPts val="320"/>
              </a:spcBef>
              <a:buChar char="•"/>
              <a:tabLst>
                <a:tab pos="156845" algn="l"/>
              </a:tabLst>
            </a:pPr>
            <a:r>
              <a:rPr sz="900" dirty="0">
                <a:solidFill>
                  <a:srgbClr val="6D6E71"/>
                </a:solidFill>
                <a:latin typeface="Arial MT"/>
                <a:cs typeface="Arial MT"/>
              </a:rPr>
              <a:t>Aerospace</a:t>
            </a:r>
            <a:r>
              <a:rPr lang="en-US" sz="900" dirty="0">
                <a:solidFill>
                  <a:srgbClr val="6D6E71"/>
                </a:solidFill>
                <a:latin typeface="Arial MT"/>
                <a:cs typeface="Arial MT"/>
              </a:rPr>
              <a:t> &amp; Defence</a:t>
            </a:r>
            <a:r>
              <a:rPr sz="900" dirty="0">
                <a:solidFill>
                  <a:srgbClr val="6D6E71"/>
                </a:solidFill>
                <a:latin typeface="Arial MT"/>
                <a:cs typeface="Arial MT"/>
              </a:rPr>
              <a:t> Organisations</a:t>
            </a:r>
            <a:endParaRPr sz="900" dirty="0">
              <a:latin typeface="Arial MT"/>
              <a:cs typeface="Arial MT"/>
            </a:endParaRPr>
          </a:p>
          <a:p>
            <a:pPr marL="156210" indent="-144145">
              <a:lnSpc>
                <a:spcPct val="100000"/>
              </a:lnSpc>
              <a:spcBef>
                <a:spcPts val="320"/>
              </a:spcBef>
              <a:buChar char="•"/>
              <a:tabLst>
                <a:tab pos="156845" algn="l"/>
              </a:tabLst>
            </a:pPr>
            <a:r>
              <a:rPr sz="900" dirty="0">
                <a:solidFill>
                  <a:srgbClr val="6D6E71"/>
                </a:solidFill>
                <a:latin typeface="Arial MT"/>
                <a:cs typeface="Arial MT"/>
              </a:rPr>
              <a:t>Fairs</a:t>
            </a:r>
            <a:r>
              <a:rPr sz="900" spc="-35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6D6E71"/>
                </a:solidFill>
                <a:latin typeface="Arial MT"/>
                <a:cs typeface="Arial MT"/>
              </a:rPr>
              <a:t>&amp;</a:t>
            </a:r>
            <a:r>
              <a:rPr sz="900" spc="-30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6D6E71"/>
                </a:solidFill>
                <a:latin typeface="Arial MT"/>
                <a:cs typeface="Arial MT"/>
              </a:rPr>
              <a:t>Events</a:t>
            </a:r>
            <a:endParaRPr sz="900" dirty="0">
              <a:latin typeface="Arial MT"/>
              <a:cs typeface="Arial MT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70392" y="2541"/>
            <a:ext cx="10286127" cy="7560309"/>
            <a:chOff x="370392" y="0"/>
            <a:chExt cx="10286127" cy="7560309"/>
          </a:xfrm>
        </p:grpSpPr>
        <p:sp>
          <p:nvSpPr>
            <p:cNvPr id="22" name="object 22"/>
            <p:cNvSpPr/>
            <p:nvPr/>
          </p:nvSpPr>
          <p:spPr>
            <a:xfrm>
              <a:off x="370392" y="2734118"/>
              <a:ext cx="275590" cy="135890"/>
            </a:xfrm>
            <a:custGeom>
              <a:avLst/>
              <a:gdLst/>
              <a:ahLst/>
              <a:cxnLst/>
              <a:rect l="l" t="t" r="r" b="b"/>
              <a:pathLst>
                <a:path w="275590" h="135889">
                  <a:moveTo>
                    <a:pt x="102666" y="75450"/>
                  </a:moveTo>
                  <a:lnTo>
                    <a:pt x="55308" y="75450"/>
                  </a:lnTo>
                  <a:lnTo>
                    <a:pt x="47536" y="130162"/>
                  </a:lnTo>
                  <a:lnTo>
                    <a:pt x="52184" y="135648"/>
                  </a:lnTo>
                  <a:lnTo>
                    <a:pt x="76034" y="135648"/>
                  </a:lnTo>
                  <a:lnTo>
                    <a:pt x="82207" y="130162"/>
                  </a:lnTo>
                  <a:lnTo>
                    <a:pt x="88430" y="86436"/>
                  </a:lnTo>
                  <a:lnTo>
                    <a:pt x="103683" y="86436"/>
                  </a:lnTo>
                  <a:lnTo>
                    <a:pt x="103352" y="85915"/>
                  </a:lnTo>
                  <a:lnTo>
                    <a:pt x="102666" y="83578"/>
                  </a:lnTo>
                  <a:lnTo>
                    <a:pt x="102666" y="75450"/>
                  </a:lnTo>
                  <a:close/>
                </a:path>
                <a:path w="275590" h="135889">
                  <a:moveTo>
                    <a:pt x="206260" y="68503"/>
                  </a:moveTo>
                  <a:lnTo>
                    <a:pt x="115633" y="68503"/>
                  </a:lnTo>
                  <a:lnTo>
                    <a:pt x="122808" y="118287"/>
                  </a:lnTo>
                  <a:lnTo>
                    <a:pt x="128981" y="123647"/>
                  </a:lnTo>
                  <a:lnTo>
                    <a:pt x="153568" y="123647"/>
                  </a:lnTo>
                  <a:lnTo>
                    <a:pt x="158191" y="118287"/>
                  </a:lnTo>
                  <a:lnTo>
                    <a:pt x="151917" y="74739"/>
                  </a:lnTo>
                  <a:lnTo>
                    <a:pt x="190931" y="74739"/>
                  </a:lnTo>
                  <a:lnTo>
                    <a:pt x="197925" y="73639"/>
                  </a:lnTo>
                  <a:lnTo>
                    <a:pt x="204066" y="70575"/>
                  </a:lnTo>
                  <a:lnTo>
                    <a:pt x="206260" y="68503"/>
                  </a:lnTo>
                  <a:close/>
                </a:path>
                <a:path w="275590" h="135889">
                  <a:moveTo>
                    <a:pt x="103683" y="86436"/>
                  </a:moveTo>
                  <a:lnTo>
                    <a:pt x="88430" y="86436"/>
                  </a:lnTo>
                  <a:lnTo>
                    <a:pt x="89077" y="89763"/>
                  </a:lnTo>
                  <a:lnTo>
                    <a:pt x="90335" y="92964"/>
                  </a:lnTo>
                  <a:lnTo>
                    <a:pt x="93586" y="98069"/>
                  </a:lnTo>
                  <a:lnTo>
                    <a:pt x="95973" y="99288"/>
                  </a:lnTo>
                  <a:lnTo>
                    <a:pt x="99771" y="99288"/>
                  </a:lnTo>
                  <a:lnTo>
                    <a:pt x="101130" y="98907"/>
                  </a:lnTo>
                  <a:lnTo>
                    <a:pt x="105803" y="95948"/>
                  </a:lnTo>
                  <a:lnTo>
                    <a:pt x="106819" y="91376"/>
                  </a:lnTo>
                  <a:lnTo>
                    <a:pt x="103683" y="86436"/>
                  </a:lnTo>
                  <a:close/>
                </a:path>
                <a:path w="275590" h="135889">
                  <a:moveTo>
                    <a:pt x="114731" y="0"/>
                  </a:moveTo>
                  <a:lnTo>
                    <a:pt x="84277" y="0"/>
                  </a:lnTo>
                  <a:lnTo>
                    <a:pt x="75250" y="1812"/>
                  </a:lnTo>
                  <a:lnTo>
                    <a:pt x="67810" y="6756"/>
                  </a:lnTo>
                  <a:lnTo>
                    <a:pt x="62758" y="14091"/>
                  </a:lnTo>
                  <a:lnTo>
                    <a:pt x="60896" y="23075"/>
                  </a:lnTo>
                  <a:lnTo>
                    <a:pt x="60896" y="28613"/>
                  </a:lnTo>
                  <a:lnTo>
                    <a:pt x="23266" y="28613"/>
                  </a:lnTo>
                  <a:lnTo>
                    <a:pt x="14278" y="30478"/>
                  </a:lnTo>
                  <a:lnTo>
                    <a:pt x="6875" y="35533"/>
                  </a:lnTo>
                  <a:lnTo>
                    <a:pt x="1851" y="42966"/>
                  </a:lnTo>
                  <a:lnTo>
                    <a:pt x="0" y="51968"/>
                  </a:lnTo>
                  <a:lnTo>
                    <a:pt x="0" y="82181"/>
                  </a:lnTo>
                  <a:lnTo>
                    <a:pt x="1503" y="90091"/>
                  </a:lnTo>
                  <a:lnTo>
                    <a:pt x="5591" y="94573"/>
                  </a:lnTo>
                  <a:lnTo>
                    <a:pt x="11626" y="95308"/>
                  </a:lnTo>
                  <a:lnTo>
                    <a:pt x="18973" y="91973"/>
                  </a:lnTo>
                  <a:lnTo>
                    <a:pt x="25679" y="87299"/>
                  </a:lnTo>
                  <a:lnTo>
                    <a:pt x="31912" y="83574"/>
                  </a:lnTo>
                  <a:lnTo>
                    <a:pt x="39255" y="80256"/>
                  </a:lnTo>
                  <a:lnTo>
                    <a:pt x="47217" y="77496"/>
                  </a:lnTo>
                  <a:lnTo>
                    <a:pt x="55308" y="75450"/>
                  </a:lnTo>
                  <a:lnTo>
                    <a:pt x="102666" y="75450"/>
                  </a:lnTo>
                  <a:lnTo>
                    <a:pt x="102666" y="74193"/>
                  </a:lnTo>
                  <a:lnTo>
                    <a:pt x="108343" y="68516"/>
                  </a:lnTo>
                  <a:lnTo>
                    <a:pt x="206260" y="68503"/>
                  </a:lnTo>
                  <a:lnTo>
                    <a:pt x="209012" y="65904"/>
                  </a:lnTo>
                  <a:lnTo>
                    <a:pt x="212420" y="59982"/>
                  </a:lnTo>
                  <a:lnTo>
                    <a:pt x="274980" y="59982"/>
                  </a:lnTo>
                  <a:lnTo>
                    <a:pt x="274980" y="45212"/>
                  </a:lnTo>
                  <a:lnTo>
                    <a:pt x="213055" y="45212"/>
                  </a:lnTo>
                  <a:lnTo>
                    <a:pt x="209869" y="38605"/>
                  </a:lnTo>
                  <a:lnTo>
                    <a:pt x="204841" y="33345"/>
                  </a:lnTo>
                  <a:lnTo>
                    <a:pt x="198389" y="29869"/>
                  </a:lnTo>
                  <a:lnTo>
                    <a:pt x="196361" y="29527"/>
                  </a:lnTo>
                  <a:lnTo>
                    <a:pt x="79273" y="29527"/>
                  </a:lnTo>
                  <a:lnTo>
                    <a:pt x="75971" y="26225"/>
                  </a:lnTo>
                  <a:lnTo>
                    <a:pt x="75971" y="18072"/>
                  </a:lnTo>
                  <a:lnTo>
                    <a:pt x="79273" y="14770"/>
                  </a:lnTo>
                  <a:lnTo>
                    <a:pt x="135858" y="14770"/>
                  </a:lnTo>
                  <a:lnTo>
                    <a:pt x="135725" y="14091"/>
                  </a:lnTo>
                  <a:lnTo>
                    <a:pt x="130887" y="6756"/>
                  </a:lnTo>
                  <a:lnTo>
                    <a:pt x="123661" y="1812"/>
                  </a:lnTo>
                  <a:lnTo>
                    <a:pt x="114731" y="0"/>
                  </a:lnTo>
                  <a:close/>
                </a:path>
                <a:path w="275590" h="135889">
                  <a:moveTo>
                    <a:pt x="135858" y="14770"/>
                  </a:moveTo>
                  <a:lnTo>
                    <a:pt x="118808" y="14770"/>
                  </a:lnTo>
                  <a:lnTo>
                    <a:pt x="122110" y="18072"/>
                  </a:lnTo>
                  <a:lnTo>
                    <a:pt x="122110" y="26225"/>
                  </a:lnTo>
                  <a:lnTo>
                    <a:pt x="118808" y="29527"/>
                  </a:lnTo>
                  <a:lnTo>
                    <a:pt x="196361" y="29527"/>
                  </a:lnTo>
                  <a:lnTo>
                    <a:pt x="190931" y="28613"/>
                  </a:lnTo>
                  <a:lnTo>
                    <a:pt x="137490" y="28613"/>
                  </a:lnTo>
                  <a:lnTo>
                    <a:pt x="137490" y="23075"/>
                  </a:lnTo>
                  <a:lnTo>
                    <a:pt x="135858" y="14770"/>
                  </a:lnTo>
                  <a:close/>
                </a:path>
              </a:pathLst>
            </a:custGeom>
            <a:solidFill>
              <a:srgbClr val="2540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5998" y="1544631"/>
              <a:ext cx="246354" cy="16380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5137" y="4430254"/>
              <a:ext cx="238213" cy="16748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6671" y="6094957"/>
              <a:ext cx="233121" cy="22178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8360994" y="0"/>
              <a:ext cx="2295525" cy="7560309"/>
            </a:xfrm>
            <a:custGeom>
              <a:avLst/>
              <a:gdLst/>
              <a:ahLst/>
              <a:cxnLst/>
              <a:rect l="l" t="t" r="r" b="b"/>
              <a:pathLst>
                <a:path w="2295525" h="7560309">
                  <a:moveTo>
                    <a:pt x="0" y="7560005"/>
                  </a:moveTo>
                  <a:lnTo>
                    <a:pt x="2295004" y="7560005"/>
                  </a:lnTo>
                  <a:lnTo>
                    <a:pt x="2295004" y="0"/>
                  </a:lnTo>
                  <a:lnTo>
                    <a:pt x="0" y="0"/>
                  </a:lnTo>
                  <a:lnTo>
                    <a:pt x="0" y="7560005"/>
                  </a:lnTo>
                  <a:close/>
                </a:path>
              </a:pathLst>
            </a:custGeom>
            <a:solidFill>
              <a:srgbClr val="051E35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327993" y="0"/>
              <a:ext cx="3033395" cy="7560309"/>
            </a:xfrm>
            <a:custGeom>
              <a:avLst/>
              <a:gdLst/>
              <a:ahLst/>
              <a:cxnLst/>
              <a:rect l="l" t="t" r="r" b="b"/>
              <a:pathLst>
                <a:path w="3033395" h="7560309">
                  <a:moveTo>
                    <a:pt x="3033001" y="0"/>
                  </a:moveTo>
                  <a:lnTo>
                    <a:pt x="0" y="0"/>
                  </a:lnTo>
                  <a:lnTo>
                    <a:pt x="0" y="7560005"/>
                  </a:lnTo>
                  <a:lnTo>
                    <a:pt x="3033001" y="7560005"/>
                  </a:lnTo>
                  <a:lnTo>
                    <a:pt x="3033001" y="0"/>
                  </a:lnTo>
                  <a:close/>
                </a:path>
              </a:pathLst>
            </a:custGeom>
            <a:solidFill>
              <a:srgbClr val="051E35">
                <a:alpha val="8999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6217700" y="1527451"/>
            <a:ext cx="1031944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Helvetica LT CondensedBlack" panose="02000A06050000020004" pitchFamily="2" charset="77"/>
                <a:cs typeface="Arial"/>
              </a:rPr>
              <a:t>CIVIL AVIATION</a:t>
            </a:r>
            <a:endParaRPr sz="1100" dirty="0">
              <a:latin typeface="Helvetica LT CondensedBlack" panose="02000A06050000020004" pitchFamily="2" charset="77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217700" y="2989438"/>
            <a:ext cx="2079878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Helvetica LT CondensedBlack" panose="02000A06050000020004" pitchFamily="2" charset="77"/>
                <a:cs typeface="Arial"/>
              </a:rPr>
              <a:t>AIRPORT EQUIPMENT &amp; SERVICES</a:t>
            </a:r>
            <a:endParaRPr sz="1100" dirty="0">
              <a:latin typeface="Helvetica LT CondensedBlack" panose="02000A06050000020004" pitchFamily="2" charset="77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217699" y="5118300"/>
            <a:ext cx="947221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Helvetica LT CondensedBlack" panose="02000A06050000020004" pitchFamily="2" charset="77"/>
                <a:cs typeface="Arial"/>
              </a:rPr>
              <a:t>LAND SYSTEMS</a:t>
            </a:r>
            <a:endParaRPr sz="1100" dirty="0">
              <a:latin typeface="Helvetica LT CondensedBlack" panose="02000A06050000020004" pitchFamily="2" charset="77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857699" y="1813546"/>
            <a:ext cx="2155825" cy="73723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56210" indent="-144145">
              <a:lnSpc>
                <a:spcPct val="100000"/>
              </a:lnSpc>
              <a:spcBef>
                <a:spcPts val="420"/>
              </a:spcBef>
              <a:buChar char="•"/>
              <a:tabLst>
                <a:tab pos="156845" algn="l"/>
              </a:tabLst>
            </a:pPr>
            <a:r>
              <a:rPr sz="900" spc="-5" dirty="0">
                <a:solidFill>
                  <a:srgbClr val="A7A9AC"/>
                </a:solidFill>
                <a:latin typeface="Arial MT"/>
                <a:cs typeface="Arial MT"/>
              </a:rPr>
              <a:t>Commercia</a:t>
            </a:r>
            <a:r>
              <a:rPr sz="900" dirty="0">
                <a:solidFill>
                  <a:srgbClr val="A7A9AC"/>
                </a:solidFill>
                <a:latin typeface="Arial MT"/>
                <a:cs typeface="Arial MT"/>
              </a:rPr>
              <a:t>l</a:t>
            </a:r>
            <a:r>
              <a:rPr sz="900" spc="-20" dirty="0">
                <a:solidFill>
                  <a:srgbClr val="A7A9AC"/>
                </a:solidFill>
                <a:latin typeface="Arial MT"/>
                <a:cs typeface="Arial MT"/>
              </a:rPr>
              <a:t> </a:t>
            </a:r>
            <a:r>
              <a:rPr sz="900" spc="-35" dirty="0">
                <a:solidFill>
                  <a:srgbClr val="A7A9AC"/>
                </a:solidFill>
                <a:latin typeface="Arial MT"/>
                <a:cs typeface="Arial MT"/>
              </a:rPr>
              <a:t>T</a:t>
            </a:r>
            <a:r>
              <a:rPr sz="900" dirty="0">
                <a:solidFill>
                  <a:srgbClr val="A7A9AC"/>
                </a:solidFill>
                <a:latin typeface="Arial MT"/>
                <a:cs typeface="Arial MT"/>
              </a:rPr>
              <a:t>ransport</a:t>
            </a:r>
            <a:r>
              <a:rPr sz="900" spc="-50" dirty="0">
                <a:solidFill>
                  <a:srgbClr val="A7A9AC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A7A9AC"/>
                </a:solidFill>
                <a:latin typeface="Arial MT"/>
                <a:cs typeface="Arial MT"/>
              </a:rPr>
              <a:t>Aircrafts</a:t>
            </a:r>
            <a:endParaRPr sz="900">
              <a:latin typeface="Arial MT"/>
              <a:cs typeface="Arial MT"/>
            </a:endParaRPr>
          </a:p>
          <a:p>
            <a:pPr marL="156210" indent="-144145">
              <a:lnSpc>
                <a:spcPct val="100000"/>
              </a:lnSpc>
              <a:spcBef>
                <a:spcPts val="320"/>
              </a:spcBef>
              <a:buChar char="•"/>
              <a:tabLst>
                <a:tab pos="156845" algn="l"/>
              </a:tabLst>
            </a:pPr>
            <a:r>
              <a:rPr sz="900" dirty="0">
                <a:solidFill>
                  <a:srgbClr val="A7A9AC"/>
                </a:solidFill>
                <a:latin typeface="Arial MT"/>
                <a:cs typeface="Arial MT"/>
              </a:rPr>
              <a:t>Business &amp; </a:t>
            </a:r>
            <a:r>
              <a:rPr sz="900" spc="-5" dirty="0">
                <a:solidFill>
                  <a:srgbClr val="A7A9AC"/>
                </a:solidFill>
                <a:latin typeface="Arial MT"/>
                <a:cs typeface="Arial MT"/>
              </a:rPr>
              <a:t>Corporat</a:t>
            </a:r>
            <a:r>
              <a:rPr sz="900" dirty="0">
                <a:solidFill>
                  <a:srgbClr val="A7A9AC"/>
                </a:solidFill>
                <a:latin typeface="Arial MT"/>
                <a:cs typeface="Arial MT"/>
              </a:rPr>
              <a:t>e</a:t>
            </a:r>
            <a:r>
              <a:rPr sz="900" spc="-50" dirty="0">
                <a:solidFill>
                  <a:srgbClr val="A7A9AC"/>
                </a:solidFill>
                <a:latin typeface="Arial MT"/>
                <a:cs typeface="Arial MT"/>
              </a:rPr>
              <a:t> </a:t>
            </a:r>
            <a:r>
              <a:rPr sz="900" spc="-20" dirty="0">
                <a:solidFill>
                  <a:srgbClr val="A7A9AC"/>
                </a:solidFill>
                <a:latin typeface="Arial MT"/>
                <a:cs typeface="Arial MT"/>
              </a:rPr>
              <a:t>A</a:t>
            </a:r>
            <a:r>
              <a:rPr sz="900" dirty="0">
                <a:solidFill>
                  <a:srgbClr val="A7A9AC"/>
                </a:solidFill>
                <a:latin typeface="Arial MT"/>
                <a:cs typeface="Arial MT"/>
              </a:rPr>
              <a:t>viation</a:t>
            </a:r>
            <a:r>
              <a:rPr sz="900" spc="-50" dirty="0">
                <a:solidFill>
                  <a:srgbClr val="A7A9AC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A7A9AC"/>
                </a:solidFill>
                <a:latin typeface="Arial MT"/>
                <a:cs typeface="Arial MT"/>
              </a:rPr>
              <a:t>Aircrafts</a:t>
            </a:r>
            <a:endParaRPr sz="900">
              <a:latin typeface="Arial MT"/>
              <a:cs typeface="Arial MT"/>
            </a:endParaRPr>
          </a:p>
          <a:p>
            <a:pPr marL="156210" indent="-144145">
              <a:lnSpc>
                <a:spcPct val="100000"/>
              </a:lnSpc>
              <a:spcBef>
                <a:spcPts val="320"/>
              </a:spcBef>
              <a:buChar char="•"/>
              <a:tabLst>
                <a:tab pos="156845" algn="l"/>
              </a:tabLst>
            </a:pPr>
            <a:r>
              <a:rPr sz="900" spc="-5" dirty="0">
                <a:solidFill>
                  <a:srgbClr val="A7A9AC"/>
                </a:solidFill>
                <a:latin typeface="Arial MT"/>
                <a:cs typeface="Arial MT"/>
              </a:rPr>
              <a:t>Helicopters</a:t>
            </a:r>
            <a:endParaRPr sz="900">
              <a:latin typeface="Arial MT"/>
              <a:cs typeface="Arial MT"/>
            </a:endParaRPr>
          </a:p>
          <a:p>
            <a:pPr marL="156210" indent="-144145">
              <a:lnSpc>
                <a:spcPct val="100000"/>
              </a:lnSpc>
              <a:spcBef>
                <a:spcPts val="320"/>
              </a:spcBef>
              <a:buChar char="•"/>
              <a:tabLst>
                <a:tab pos="156845" algn="l"/>
              </a:tabLst>
            </a:pPr>
            <a:r>
              <a:rPr sz="900" dirty="0">
                <a:solidFill>
                  <a:srgbClr val="A7A9AC"/>
                </a:solidFill>
                <a:latin typeface="Arial MT"/>
                <a:cs typeface="Arial MT"/>
              </a:rPr>
              <a:t>General</a:t>
            </a:r>
            <a:r>
              <a:rPr sz="900" spc="-50" dirty="0">
                <a:solidFill>
                  <a:srgbClr val="A7A9AC"/>
                </a:solidFill>
                <a:latin typeface="Arial MT"/>
                <a:cs typeface="Arial MT"/>
              </a:rPr>
              <a:t> </a:t>
            </a:r>
            <a:r>
              <a:rPr sz="900" spc="-20" dirty="0">
                <a:solidFill>
                  <a:srgbClr val="A7A9AC"/>
                </a:solidFill>
                <a:latin typeface="Arial MT"/>
                <a:cs typeface="Arial MT"/>
              </a:rPr>
              <a:t>A</a:t>
            </a:r>
            <a:r>
              <a:rPr sz="900" dirty="0">
                <a:solidFill>
                  <a:srgbClr val="A7A9AC"/>
                </a:solidFill>
                <a:latin typeface="Arial MT"/>
                <a:cs typeface="Arial MT"/>
              </a:rPr>
              <a:t>viation</a:t>
            </a:r>
            <a:r>
              <a:rPr sz="900" spc="-50" dirty="0">
                <a:solidFill>
                  <a:srgbClr val="A7A9AC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A7A9AC"/>
                </a:solidFill>
                <a:latin typeface="Arial MT"/>
                <a:cs typeface="Arial MT"/>
              </a:rPr>
              <a:t>Aircrafts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857699" y="3284929"/>
            <a:ext cx="2139315" cy="144843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56210" indent="-144145">
              <a:lnSpc>
                <a:spcPct val="100000"/>
              </a:lnSpc>
              <a:spcBef>
                <a:spcPts val="420"/>
              </a:spcBef>
              <a:buChar char="•"/>
              <a:tabLst>
                <a:tab pos="156845" algn="l"/>
              </a:tabLst>
            </a:pPr>
            <a:r>
              <a:rPr sz="900" dirty="0">
                <a:solidFill>
                  <a:srgbClr val="A7A9AC"/>
                </a:solidFill>
                <a:latin typeface="Arial MT"/>
                <a:cs typeface="Arial MT"/>
              </a:rPr>
              <a:t>Ground</a:t>
            </a:r>
            <a:r>
              <a:rPr sz="900" spc="-25" dirty="0">
                <a:solidFill>
                  <a:srgbClr val="A7A9AC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A7A9AC"/>
                </a:solidFill>
                <a:latin typeface="Arial MT"/>
                <a:cs typeface="Arial MT"/>
              </a:rPr>
              <a:t>Support</a:t>
            </a:r>
            <a:r>
              <a:rPr sz="900" spc="-25" dirty="0">
                <a:solidFill>
                  <a:srgbClr val="A7A9AC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A7A9AC"/>
                </a:solidFill>
                <a:latin typeface="Arial MT"/>
                <a:cs typeface="Arial MT"/>
              </a:rPr>
              <a:t>Equipment</a:t>
            </a:r>
            <a:r>
              <a:rPr sz="900" spc="-20" dirty="0">
                <a:solidFill>
                  <a:srgbClr val="A7A9AC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A7A9AC"/>
                </a:solidFill>
                <a:latin typeface="Arial MT"/>
                <a:cs typeface="Arial MT"/>
              </a:rPr>
              <a:t>&amp;</a:t>
            </a:r>
            <a:r>
              <a:rPr sz="900" spc="-25" dirty="0">
                <a:solidFill>
                  <a:srgbClr val="A7A9AC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A7A9AC"/>
                </a:solidFill>
                <a:latin typeface="Arial MT"/>
                <a:cs typeface="Arial MT"/>
              </a:rPr>
              <a:t>Services</a:t>
            </a:r>
            <a:endParaRPr sz="900" dirty="0">
              <a:latin typeface="Arial MT"/>
              <a:cs typeface="Arial MT"/>
            </a:endParaRPr>
          </a:p>
          <a:p>
            <a:pPr marL="156210" indent="-144145">
              <a:lnSpc>
                <a:spcPct val="100000"/>
              </a:lnSpc>
              <a:spcBef>
                <a:spcPts val="320"/>
              </a:spcBef>
              <a:buChar char="•"/>
              <a:tabLst>
                <a:tab pos="156845" algn="l"/>
              </a:tabLst>
            </a:pPr>
            <a:r>
              <a:rPr sz="900" spc="-5" dirty="0">
                <a:solidFill>
                  <a:srgbClr val="A7A9AC"/>
                </a:solidFill>
                <a:latin typeface="Arial MT"/>
                <a:cs typeface="Arial MT"/>
              </a:rPr>
              <a:t>Cargo</a:t>
            </a:r>
            <a:r>
              <a:rPr sz="900" spc="-35" dirty="0">
                <a:solidFill>
                  <a:srgbClr val="A7A9AC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A7A9AC"/>
                </a:solidFill>
                <a:latin typeface="Arial MT"/>
                <a:cs typeface="Arial MT"/>
              </a:rPr>
              <a:t>&amp;</a:t>
            </a:r>
            <a:r>
              <a:rPr sz="900" spc="-30" dirty="0">
                <a:solidFill>
                  <a:srgbClr val="A7A9AC"/>
                </a:solidFill>
                <a:latin typeface="Arial MT"/>
                <a:cs typeface="Arial MT"/>
              </a:rPr>
              <a:t> </a:t>
            </a:r>
            <a:r>
              <a:rPr sz="900" spc="-5" dirty="0">
                <a:solidFill>
                  <a:srgbClr val="A7A9AC"/>
                </a:solidFill>
                <a:latin typeface="Arial MT"/>
                <a:cs typeface="Arial MT"/>
              </a:rPr>
              <a:t>Logistics</a:t>
            </a:r>
            <a:endParaRPr sz="900" dirty="0">
              <a:latin typeface="Arial MT"/>
              <a:cs typeface="Arial MT"/>
            </a:endParaRPr>
          </a:p>
          <a:p>
            <a:pPr marL="156210" indent="-144145">
              <a:lnSpc>
                <a:spcPct val="100000"/>
              </a:lnSpc>
              <a:spcBef>
                <a:spcPts val="320"/>
              </a:spcBef>
              <a:buChar char="•"/>
              <a:tabLst>
                <a:tab pos="156845" algn="l"/>
              </a:tabLst>
            </a:pPr>
            <a:r>
              <a:rPr sz="900" dirty="0">
                <a:solidFill>
                  <a:srgbClr val="A7A9AC"/>
                </a:solidFill>
                <a:latin typeface="Arial MT"/>
                <a:cs typeface="Arial MT"/>
              </a:rPr>
              <a:t>Airport</a:t>
            </a:r>
            <a:r>
              <a:rPr sz="900" spc="-50" dirty="0">
                <a:solidFill>
                  <a:srgbClr val="A7A9AC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A7A9AC"/>
                </a:solidFill>
                <a:latin typeface="Arial MT"/>
                <a:cs typeface="Arial MT"/>
              </a:rPr>
              <a:t>Security</a:t>
            </a:r>
            <a:endParaRPr sz="900" dirty="0">
              <a:latin typeface="Arial MT"/>
              <a:cs typeface="Arial MT"/>
            </a:endParaRPr>
          </a:p>
          <a:p>
            <a:pPr marL="156210" indent="-144145">
              <a:lnSpc>
                <a:spcPct val="100000"/>
              </a:lnSpc>
              <a:spcBef>
                <a:spcPts val="320"/>
              </a:spcBef>
              <a:buChar char="•"/>
              <a:tabLst>
                <a:tab pos="156845" algn="l"/>
              </a:tabLst>
            </a:pPr>
            <a:r>
              <a:rPr sz="900" dirty="0">
                <a:solidFill>
                  <a:srgbClr val="A7A9AC"/>
                </a:solidFill>
                <a:latin typeface="Arial MT"/>
                <a:cs typeface="Arial MT"/>
              </a:rPr>
              <a:t>Air</a:t>
            </a:r>
            <a:r>
              <a:rPr sz="900" spc="-50" dirty="0">
                <a:solidFill>
                  <a:srgbClr val="A7A9AC"/>
                </a:solidFill>
                <a:latin typeface="Arial MT"/>
                <a:cs typeface="Arial MT"/>
              </a:rPr>
              <a:t> </a:t>
            </a:r>
            <a:r>
              <a:rPr sz="900" spc="-5" dirty="0">
                <a:solidFill>
                  <a:srgbClr val="A7A9AC"/>
                </a:solidFill>
                <a:latin typeface="Arial MT"/>
                <a:cs typeface="Arial MT"/>
              </a:rPr>
              <a:t>Traffic</a:t>
            </a:r>
            <a:r>
              <a:rPr sz="900" spc="-35" dirty="0">
                <a:solidFill>
                  <a:srgbClr val="A7A9AC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A7A9AC"/>
                </a:solidFill>
                <a:latin typeface="Arial MT"/>
                <a:cs typeface="Arial MT"/>
              </a:rPr>
              <a:t>Management</a:t>
            </a:r>
            <a:endParaRPr sz="900" dirty="0">
              <a:latin typeface="Arial MT"/>
              <a:cs typeface="Arial MT"/>
            </a:endParaRPr>
          </a:p>
          <a:p>
            <a:pPr marL="156210" indent="-144145">
              <a:lnSpc>
                <a:spcPct val="100000"/>
              </a:lnSpc>
              <a:spcBef>
                <a:spcPts val="320"/>
              </a:spcBef>
              <a:buChar char="•"/>
              <a:tabLst>
                <a:tab pos="156845" algn="l"/>
              </a:tabLst>
            </a:pPr>
            <a:r>
              <a:rPr sz="900" spc="-70" dirty="0">
                <a:solidFill>
                  <a:srgbClr val="A7A9AC"/>
                </a:solidFill>
                <a:latin typeface="Arial MT"/>
                <a:cs typeface="Arial MT"/>
              </a:rPr>
              <a:t>A</a:t>
            </a:r>
            <a:r>
              <a:rPr sz="900" dirty="0">
                <a:solidFill>
                  <a:srgbClr val="A7A9AC"/>
                </a:solidFill>
                <a:latin typeface="Arial MT"/>
                <a:cs typeface="Arial MT"/>
              </a:rPr>
              <a:t>TC Equipment</a:t>
            </a:r>
            <a:endParaRPr sz="900" dirty="0">
              <a:latin typeface="Arial MT"/>
              <a:cs typeface="Arial MT"/>
            </a:endParaRPr>
          </a:p>
          <a:p>
            <a:pPr marL="156210" marR="444500" indent="-144145">
              <a:lnSpc>
                <a:spcPct val="129700"/>
              </a:lnSpc>
              <a:buChar char="•"/>
              <a:tabLst>
                <a:tab pos="156845" algn="l"/>
              </a:tabLst>
            </a:pPr>
            <a:r>
              <a:rPr sz="900" spc="-5" dirty="0">
                <a:solidFill>
                  <a:srgbClr val="A7A9AC"/>
                </a:solidFill>
                <a:latin typeface="Arial MT"/>
                <a:cs typeface="Arial MT"/>
              </a:rPr>
              <a:t>Radar </a:t>
            </a:r>
            <a:r>
              <a:rPr sz="900" dirty="0">
                <a:solidFill>
                  <a:srgbClr val="A7A9AC"/>
                </a:solidFill>
                <a:latin typeface="Arial MT"/>
                <a:cs typeface="Arial MT"/>
              </a:rPr>
              <a:t>&amp; </a:t>
            </a:r>
            <a:r>
              <a:rPr sz="900" spc="-5" dirty="0">
                <a:solidFill>
                  <a:srgbClr val="A7A9AC"/>
                </a:solidFill>
                <a:latin typeface="Arial MT"/>
                <a:cs typeface="Arial MT"/>
              </a:rPr>
              <a:t>Navigation Receivers </a:t>
            </a:r>
            <a:r>
              <a:rPr sz="900" spc="-235" dirty="0">
                <a:solidFill>
                  <a:srgbClr val="A7A9AC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A7A9AC"/>
                </a:solidFill>
                <a:latin typeface="Arial MT"/>
                <a:cs typeface="Arial MT"/>
              </a:rPr>
              <a:t>&amp;</a:t>
            </a:r>
            <a:r>
              <a:rPr sz="900" spc="-25" dirty="0">
                <a:solidFill>
                  <a:srgbClr val="A7A9AC"/>
                </a:solidFill>
                <a:latin typeface="Arial MT"/>
                <a:cs typeface="Arial MT"/>
              </a:rPr>
              <a:t> </a:t>
            </a:r>
            <a:r>
              <a:rPr sz="900" spc="-5" dirty="0">
                <a:solidFill>
                  <a:srgbClr val="A7A9AC"/>
                </a:solidFill>
                <a:latin typeface="Arial MT"/>
                <a:cs typeface="Arial MT"/>
              </a:rPr>
              <a:t>Transmitters</a:t>
            </a:r>
            <a:endParaRPr sz="900" dirty="0">
              <a:latin typeface="Arial MT"/>
              <a:cs typeface="Arial MT"/>
            </a:endParaRPr>
          </a:p>
          <a:p>
            <a:pPr marL="156210" indent="-144145">
              <a:lnSpc>
                <a:spcPct val="100000"/>
              </a:lnSpc>
              <a:spcBef>
                <a:spcPts val="320"/>
              </a:spcBef>
              <a:buChar char="•"/>
              <a:tabLst>
                <a:tab pos="156845" algn="l"/>
              </a:tabLst>
            </a:pPr>
            <a:r>
              <a:rPr sz="900" dirty="0">
                <a:solidFill>
                  <a:srgbClr val="A7A9AC"/>
                </a:solidFill>
                <a:latin typeface="Arial MT"/>
                <a:cs typeface="Arial MT"/>
              </a:rPr>
              <a:t>Simulators</a:t>
            </a:r>
            <a:r>
              <a:rPr sz="900" spc="-25" dirty="0">
                <a:solidFill>
                  <a:srgbClr val="A7A9AC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A7A9AC"/>
                </a:solidFill>
                <a:latin typeface="Arial MT"/>
                <a:cs typeface="Arial MT"/>
              </a:rPr>
              <a:t>&amp;</a:t>
            </a:r>
            <a:r>
              <a:rPr sz="900" spc="-40" dirty="0">
                <a:solidFill>
                  <a:srgbClr val="A7A9AC"/>
                </a:solidFill>
                <a:latin typeface="Arial MT"/>
                <a:cs typeface="Arial MT"/>
              </a:rPr>
              <a:t> </a:t>
            </a:r>
            <a:r>
              <a:rPr sz="900" spc="-5" dirty="0">
                <a:solidFill>
                  <a:srgbClr val="A7A9AC"/>
                </a:solidFill>
                <a:latin typeface="Arial MT"/>
                <a:cs typeface="Arial MT"/>
              </a:rPr>
              <a:t>Training</a:t>
            </a:r>
            <a:r>
              <a:rPr sz="900" spc="-25" dirty="0">
                <a:solidFill>
                  <a:srgbClr val="A7A9AC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A7A9AC"/>
                </a:solidFill>
                <a:latin typeface="Arial MT"/>
                <a:cs typeface="Arial MT"/>
              </a:rPr>
              <a:t>Equipment</a:t>
            </a:r>
            <a:endParaRPr sz="900" dirty="0">
              <a:latin typeface="Arial MT"/>
              <a:cs typeface="Arial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857699" y="5404166"/>
            <a:ext cx="1732280" cy="1092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210" marR="5080" indent="-144145">
              <a:lnSpc>
                <a:spcPct val="129700"/>
              </a:lnSpc>
              <a:spcBef>
                <a:spcPts val="100"/>
              </a:spcBef>
              <a:buChar char="•"/>
              <a:tabLst>
                <a:tab pos="156845" algn="l"/>
              </a:tabLst>
            </a:pPr>
            <a:r>
              <a:rPr sz="900" dirty="0">
                <a:solidFill>
                  <a:srgbClr val="A7A9AC"/>
                </a:solidFill>
                <a:latin typeface="Arial MT"/>
                <a:cs typeface="Arial MT"/>
              </a:rPr>
              <a:t>Armoured</a:t>
            </a:r>
            <a:r>
              <a:rPr sz="900" spc="-30" dirty="0">
                <a:solidFill>
                  <a:srgbClr val="A7A9AC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A7A9AC"/>
                </a:solidFill>
                <a:latin typeface="Arial MT"/>
                <a:cs typeface="Arial MT"/>
              </a:rPr>
              <a:t>&amp;</a:t>
            </a:r>
            <a:r>
              <a:rPr sz="900" spc="-30" dirty="0">
                <a:solidFill>
                  <a:srgbClr val="A7A9AC"/>
                </a:solidFill>
                <a:latin typeface="Arial MT"/>
                <a:cs typeface="Arial MT"/>
              </a:rPr>
              <a:t> </a:t>
            </a:r>
            <a:r>
              <a:rPr sz="900" spc="-5" dirty="0">
                <a:solidFill>
                  <a:srgbClr val="A7A9AC"/>
                </a:solidFill>
                <a:latin typeface="Arial MT"/>
                <a:cs typeface="Arial MT"/>
              </a:rPr>
              <a:t>Unarmoured</a:t>
            </a:r>
            <a:r>
              <a:rPr sz="900" spc="-35" dirty="0">
                <a:solidFill>
                  <a:srgbClr val="A7A9AC"/>
                </a:solidFill>
                <a:latin typeface="Arial MT"/>
                <a:cs typeface="Arial MT"/>
              </a:rPr>
              <a:t> </a:t>
            </a:r>
            <a:r>
              <a:rPr sz="900" spc="-5" dirty="0">
                <a:solidFill>
                  <a:srgbClr val="A7A9AC"/>
                </a:solidFill>
                <a:latin typeface="Arial MT"/>
                <a:cs typeface="Arial MT"/>
              </a:rPr>
              <a:t>Land </a:t>
            </a:r>
            <a:r>
              <a:rPr sz="900" spc="-235" dirty="0">
                <a:solidFill>
                  <a:srgbClr val="A7A9AC"/>
                </a:solidFill>
                <a:latin typeface="Arial MT"/>
                <a:cs typeface="Arial MT"/>
              </a:rPr>
              <a:t> </a:t>
            </a:r>
            <a:r>
              <a:rPr sz="900" spc="-5" dirty="0">
                <a:solidFill>
                  <a:srgbClr val="A7A9AC"/>
                </a:solidFill>
                <a:latin typeface="Arial MT"/>
                <a:cs typeface="Arial MT"/>
              </a:rPr>
              <a:t>Combat</a:t>
            </a:r>
            <a:r>
              <a:rPr sz="900" spc="-10" dirty="0">
                <a:solidFill>
                  <a:srgbClr val="A7A9AC"/>
                </a:solidFill>
                <a:latin typeface="Arial MT"/>
                <a:cs typeface="Arial MT"/>
              </a:rPr>
              <a:t> </a:t>
            </a:r>
            <a:r>
              <a:rPr sz="900" spc="-15" dirty="0">
                <a:solidFill>
                  <a:srgbClr val="A7A9AC"/>
                </a:solidFill>
                <a:latin typeface="Arial MT"/>
                <a:cs typeface="Arial MT"/>
              </a:rPr>
              <a:t>Vehicles</a:t>
            </a:r>
            <a:endParaRPr sz="900" dirty="0">
              <a:latin typeface="Arial MT"/>
              <a:cs typeface="Arial MT"/>
            </a:endParaRPr>
          </a:p>
          <a:p>
            <a:pPr marL="156210" indent="-144145">
              <a:lnSpc>
                <a:spcPct val="100000"/>
              </a:lnSpc>
              <a:spcBef>
                <a:spcPts val="320"/>
              </a:spcBef>
              <a:buChar char="•"/>
              <a:tabLst>
                <a:tab pos="156845" algn="l"/>
              </a:tabLst>
            </a:pPr>
            <a:r>
              <a:rPr sz="900" spc="-5" dirty="0">
                <a:solidFill>
                  <a:srgbClr val="A7A9AC"/>
                </a:solidFill>
                <a:latin typeface="Arial MT"/>
                <a:cs typeface="Arial MT"/>
              </a:rPr>
              <a:t>Logistics</a:t>
            </a:r>
            <a:r>
              <a:rPr sz="900" spc="-35" dirty="0">
                <a:solidFill>
                  <a:srgbClr val="A7A9AC"/>
                </a:solidFill>
                <a:latin typeface="Arial MT"/>
                <a:cs typeface="Arial MT"/>
              </a:rPr>
              <a:t> </a:t>
            </a:r>
            <a:r>
              <a:rPr sz="900" spc="-15" dirty="0">
                <a:solidFill>
                  <a:srgbClr val="A7A9AC"/>
                </a:solidFill>
                <a:latin typeface="Arial MT"/>
                <a:cs typeface="Arial MT"/>
              </a:rPr>
              <a:t>Vehicles</a:t>
            </a:r>
            <a:endParaRPr sz="900" dirty="0">
              <a:latin typeface="Arial MT"/>
              <a:cs typeface="Arial MT"/>
            </a:endParaRPr>
          </a:p>
          <a:p>
            <a:pPr marL="156210" indent="-144145">
              <a:lnSpc>
                <a:spcPct val="100000"/>
              </a:lnSpc>
              <a:spcBef>
                <a:spcPts val="320"/>
              </a:spcBef>
              <a:buChar char="•"/>
              <a:tabLst>
                <a:tab pos="156845" algn="l"/>
              </a:tabLst>
            </a:pPr>
            <a:r>
              <a:rPr sz="900" dirty="0">
                <a:solidFill>
                  <a:srgbClr val="A7A9AC"/>
                </a:solidFill>
                <a:latin typeface="Arial MT"/>
                <a:cs typeface="Arial MT"/>
              </a:rPr>
              <a:t>Platforms</a:t>
            </a:r>
            <a:r>
              <a:rPr sz="900" spc="-35" dirty="0">
                <a:solidFill>
                  <a:srgbClr val="A7A9AC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A7A9AC"/>
                </a:solidFill>
                <a:latin typeface="Arial MT"/>
                <a:cs typeface="Arial MT"/>
              </a:rPr>
              <a:t>/</a:t>
            </a:r>
            <a:r>
              <a:rPr sz="900" spc="-30" dirty="0">
                <a:solidFill>
                  <a:srgbClr val="A7A9AC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A7A9AC"/>
                </a:solidFill>
                <a:latin typeface="Arial MT"/>
                <a:cs typeface="Arial MT"/>
              </a:rPr>
              <a:t>Propulsion</a:t>
            </a:r>
            <a:endParaRPr sz="900" dirty="0">
              <a:latin typeface="Arial MT"/>
              <a:cs typeface="Arial MT"/>
            </a:endParaRPr>
          </a:p>
          <a:p>
            <a:pPr marL="156210" indent="-144145">
              <a:lnSpc>
                <a:spcPct val="100000"/>
              </a:lnSpc>
              <a:spcBef>
                <a:spcPts val="320"/>
              </a:spcBef>
              <a:buChar char="•"/>
              <a:tabLst>
                <a:tab pos="156845" algn="l"/>
              </a:tabLst>
            </a:pPr>
            <a:r>
              <a:rPr sz="900" spc="-5" dirty="0">
                <a:solidFill>
                  <a:srgbClr val="A7A9AC"/>
                </a:solidFill>
                <a:latin typeface="Arial MT"/>
                <a:cs typeface="Arial MT"/>
              </a:rPr>
              <a:t>Robots</a:t>
            </a:r>
            <a:endParaRPr sz="900" dirty="0">
              <a:latin typeface="Arial MT"/>
              <a:cs typeface="Arial MT"/>
            </a:endParaRPr>
          </a:p>
          <a:p>
            <a:pPr marL="156210" indent="-144145">
              <a:lnSpc>
                <a:spcPct val="100000"/>
              </a:lnSpc>
              <a:spcBef>
                <a:spcPts val="320"/>
              </a:spcBef>
              <a:buChar char="•"/>
              <a:tabLst>
                <a:tab pos="156845" algn="l"/>
              </a:tabLst>
            </a:pPr>
            <a:r>
              <a:rPr sz="900" dirty="0">
                <a:solidFill>
                  <a:srgbClr val="A7A9AC"/>
                </a:solidFill>
                <a:latin typeface="Arial MT"/>
                <a:cs typeface="Arial MT"/>
              </a:rPr>
              <a:t>Equipment</a:t>
            </a:r>
            <a:endParaRPr sz="900" dirty="0">
              <a:latin typeface="Arial MT"/>
              <a:cs typeface="Arial MT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339979" y="0"/>
            <a:ext cx="9523500" cy="5282476"/>
            <a:chOff x="339979" y="0"/>
            <a:chExt cx="9523500" cy="5282476"/>
          </a:xfrm>
        </p:grpSpPr>
        <p:pic>
          <p:nvPicPr>
            <p:cNvPr id="35" name="object 3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57111" y="1561663"/>
              <a:ext cx="243666" cy="167868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59010" y="3011002"/>
              <a:ext cx="230454" cy="164795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61881" y="5138652"/>
              <a:ext cx="233426" cy="143824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415578" y="928808"/>
              <a:ext cx="0" cy="203200"/>
            </a:xfrm>
            <a:custGeom>
              <a:avLst/>
              <a:gdLst/>
              <a:ahLst/>
              <a:cxnLst/>
              <a:rect l="l" t="t" r="r" b="b"/>
              <a:pathLst>
                <a:path h="203200">
                  <a:moveTo>
                    <a:pt x="0" y="0"/>
                  </a:moveTo>
                  <a:lnTo>
                    <a:pt x="0" y="203149"/>
                  </a:lnTo>
                </a:path>
              </a:pathLst>
            </a:custGeom>
            <a:ln w="27000">
              <a:solidFill>
                <a:srgbClr val="C724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39979" y="1076783"/>
              <a:ext cx="739775" cy="0"/>
            </a:xfrm>
            <a:custGeom>
              <a:avLst/>
              <a:gdLst/>
              <a:ahLst/>
              <a:cxnLst/>
              <a:rect l="l" t="t" r="r" b="b"/>
              <a:pathLst>
                <a:path w="739775">
                  <a:moveTo>
                    <a:pt x="739571" y="0"/>
                  </a:moveTo>
                  <a:lnTo>
                    <a:pt x="0" y="0"/>
                  </a:lnTo>
                </a:path>
              </a:pathLst>
            </a:custGeom>
            <a:ln w="27000">
              <a:solidFill>
                <a:srgbClr val="C724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858515" y="0"/>
              <a:ext cx="3004964" cy="1070279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3385698" y="5186891"/>
            <a:ext cx="109581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chemeClr val="tx2">
                    <a:lumMod val="50000"/>
                  </a:schemeClr>
                </a:solidFill>
                <a:latin typeface="Helvetica LT CondensedBlack" panose="02000A06050000020004" pitchFamily="2" charset="77"/>
                <a:cs typeface="Arial"/>
              </a:rPr>
              <a:t>MAINTENANCE</a:t>
            </a:r>
            <a:endParaRPr sz="1100" dirty="0">
              <a:solidFill>
                <a:schemeClr val="tx2">
                  <a:lumMod val="50000"/>
                </a:schemeClr>
              </a:solidFill>
              <a:latin typeface="Helvetica LT CondensedBlack" panose="02000A06050000020004" pitchFamily="2" charset="77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345465" y="1523259"/>
            <a:ext cx="1398803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25408F"/>
                </a:solidFill>
                <a:latin typeface="Helvetica LT CondensedBlack" panose="02000A06050000020004" pitchFamily="2" charset="77"/>
                <a:cs typeface="Arial"/>
              </a:rPr>
              <a:t>H</a:t>
            </a:r>
            <a:r>
              <a:rPr sz="1100" b="1" dirty="0">
                <a:solidFill>
                  <a:schemeClr val="tx2">
                    <a:lumMod val="50000"/>
                  </a:schemeClr>
                </a:solidFill>
                <a:latin typeface="Helvetica LT CondensedBlack" panose="02000A06050000020004" pitchFamily="2" charset="77"/>
                <a:cs typeface="Arial"/>
              </a:rPr>
              <a:t>OMELAND SECURIT</a:t>
            </a:r>
            <a:r>
              <a:rPr sz="1100" b="1" dirty="0">
                <a:solidFill>
                  <a:srgbClr val="25408F"/>
                </a:solidFill>
                <a:latin typeface="Helvetica LT CondensedBlack" panose="02000A06050000020004" pitchFamily="2" charset="77"/>
                <a:cs typeface="Arial"/>
              </a:rPr>
              <a:t>Y</a:t>
            </a:r>
            <a:endParaRPr sz="1100" dirty="0">
              <a:latin typeface="Helvetica LT CondensedBlack" panose="02000A06050000020004" pitchFamily="2" charset="77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985466" y="3338102"/>
            <a:ext cx="2041963" cy="1672253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412750" marR="201930">
              <a:lnSpc>
                <a:spcPts val="1300"/>
              </a:lnSpc>
              <a:spcBef>
                <a:spcPts val="160"/>
              </a:spcBef>
            </a:pPr>
            <a:r>
              <a:rPr sz="1100" b="1" dirty="0">
                <a:solidFill>
                  <a:schemeClr val="tx2">
                    <a:lumMod val="50000"/>
                  </a:schemeClr>
                </a:solidFill>
                <a:latin typeface="Helvetica LT CondensedBlack" panose="02000A06050000020004" pitchFamily="2" charset="77"/>
                <a:cs typeface="Arial"/>
              </a:rPr>
              <a:t>MILITARY AVIATION &amp;  DEFENCE TECHNOLOGY</a:t>
            </a:r>
            <a:endParaRPr sz="1100" dirty="0">
              <a:solidFill>
                <a:schemeClr val="tx2">
                  <a:lumMod val="50000"/>
                </a:schemeClr>
              </a:solidFill>
              <a:latin typeface="Helvetica LT CondensedBlack" panose="02000A06050000020004" pitchFamily="2" charset="77"/>
              <a:cs typeface="Arial"/>
            </a:endParaRPr>
          </a:p>
          <a:p>
            <a:pPr marL="156210" indent="-144145">
              <a:lnSpc>
                <a:spcPct val="100000"/>
              </a:lnSpc>
              <a:spcBef>
                <a:spcPts val="965"/>
              </a:spcBef>
              <a:buChar char="•"/>
              <a:tabLst>
                <a:tab pos="156845" algn="l"/>
              </a:tabLst>
            </a:pPr>
            <a:r>
              <a:rPr sz="900" dirty="0">
                <a:solidFill>
                  <a:srgbClr val="6D6E71"/>
                </a:solidFill>
                <a:latin typeface="Arial MT"/>
                <a:cs typeface="Arial MT"/>
              </a:rPr>
              <a:t>Military</a:t>
            </a:r>
            <a:r>
              <a:rPr sz="900" spc="-50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spc="-5" dirty="0">
                <a:solidFill>
                  <a:srgbClr val="6D6E71"/>
                </a:solidFill>
                <a:latin typeface="Arial MT"/>
                <a:cs typeface="Arial MT"/>
              </a:rPr>
              <a:t>Helicopters</a:t>
            </a:r>
            <a:endParaRPr sz="900" dirty="0">
              <a:latin typeface="Arial MT"/>
              <a:cs typeface="Arial MT"/>
            </a:endParaRPr>
          </a:p>
          <a:p>
            <a:pPr marL="156210" indent="-144145">
              <a:lnSpc>
                <a:spcPct val="100000"/>
              </a:lnSpc>
              <a:spcBef>
                <a:spcPts val="320"/>
              </a:spcBef>
              <a:buChar char="•"/>
              <a:tabLst>
                <a:tab pos="156845" algn="l"/>
              </a:tabLst>
            </a:pPr>
            <a:r>
              <a:rPr sz="900" dirty="0">
                <a:solidFill>
                  <a:srgbClr val="6D6E71"/>
                </a:solidFill>
                <a:latin typeface="Arial MT"/>
                <a:cs typeface="Arial MT"/>
              </a:rPr>
              <a:t>Military</a:t>
            </a:r>
            <a:r>
              <a:rPr sz="900" spc="-45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spc="-5" dirty="0">
                <a:solidFill>
                  <a:srgbClr val="6D6E71"/>
                </a:solidFill>
                <a:latin typeface="Arial MT"/>
                <a:cs typeface="Arial MT"/>
              </a:rPr>
              <a:t>Training</a:t>
            </a:r>
            <a:r>
              <a:rPr sz="900" spc="-20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6D6E71"/>
                </a:solidFill>
                <a:latin typeface="Arial MT"/>
                <a:cs typeface="Arial MT"/>
              </a:rPr>
              <a:t>&amp;</a:t>
            </a:r>
            <a:r>
              <a:rPr sz="900" spc="-25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6D6E71"/>
                </a:solidFill>
                <a:latin typeface="Arial MT"/>
                <a:cs typeface="Arial MT"/>
              </a:rPr>
              <a:t>Simulation</a:t>
            </a:r>
            <a:endParaRPr sz="900" dirty="0">
              <a:latin typeface="Arial MT"/>
              <a:cs typeface="Arial MT"/>
            </a:endParaRPr>
          </a:p>
          <a:p>
            <a:pPr marL="156210" indent="-144145">
              <a:lnSpc>
                <a:spcPct val="100000"/>
              </a:lnSpc>
              <a:spcBef>
                <a:spcPts val="320"/>
              </a:spcBef>
              <a:buChar char="•"/>
              <a:tabLst>
                <a:tab pos="156845" algn="l"/>
              </a:tabLst>
            </a:pPr>
            <a:r>
              <a:rPr sz="900" dirty="0">
                <a:solidFill>
                  <a:srgbClr val="6D6E71"/>
                </a:solidFill>
                <a:latin typeface="Arial MT"/>
                <a:cs typeface="Arial MT"/>
              </a:rPr>
              <a:t>Air</a:t>
            </a:r>
            <a:r>
              <a:rPr sz="900" spc="-30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spc="-5" dirty="0">
                <a:solidFill>
                  <a:srgbClr val="6D6E71"/>
                </a:solidFill>
                <a:latin typeface="Arial MT"/>
                <a:cs typeface="Arial MT"/>
              </a:rPr>
              <a:t>Defence</a:t>
            </a:r>
            <a:r>
              <a:rPr sz="900" spc="-35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6D6E71"/>
                </a:solidFill>
                <a:latin typeface="Arial MT"/>
                <a:cs typeface="Arial MT"/>
              </a:rPr>
              <a:t>Systems</a:t>
            </a:r>
            <a:endParaRPr sz="900" dirty="0">
              <a:latin typeface="Arial MT"/>
              <a:cs typeface="Arial MT"/>
            </a:endParaRPr>
          </a:p>
          <a:p>
            <a:pPr marL="156210" indent="-144145">
              <a:lnSpc>
                <a:spcPct val="100000"/>
              </a:lnSpc>
              <a:spcBef>
                <a:spcPts val="320"/>
              </a:spcBef>
              <a:buChar char="•"/>
              <a:tabLst>
                <a:tab pos="156845" algn="l"/>
              </a:tabLst>
            </a:pPr>
            <a:r>
              <a:rPr sz="900" spc="-5" dirty="0">
                <a:solidFill>
                  <a:srgbClr val="6D6E71"/>
                </a:solidFill>
                <a:latin typeface="Arial MT"/>
                <a:cs typeface="Arial MT"/>
              </a:rPr>
              <a:t>Comba</a:t>
            </a:r>
            <a:r>
              <a:rPr sz="900" dirty="0">
                <a:solidFill>
                  <a:srgbClr val="6D6E71"/>
                </a:solidFill>
                <a:latin typeface="Arial MT"/>
                <a:cs typeface="Arial MT"/>
              </a:rPr>
              <a:t>t &amp;</a:t>
            </a:r>
            <a:r>
              <a:rPr sz="900" spc="-20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spc="-35" dirty="0">
                <a:solidFill>
                  <a:srgbClr val="6D6E71"/>
                </a:solidFill>
                <a:latin typeface="Arial MT"/>
                <a:cs typeface="Arial MT"/>
              </a:rPr>
              <a:t>T</a:t>
            </a:r>
            <a:r>
              <a:rPr sz="900" dirty="0">
                <a:solidFill>
                  <a:srgbClr val="6D6E71"/>
                </a:solidFill>
                <a:latin typeface="Arial MT"/>
                <a:cs typeface="Arial MT"/>
              </a:rPr>
              <a:t>ransport</a:t>
            </a:r>
            <a:r>
              <a:rPr sz="900" spc="-50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6D6E71"/>
                </a:solidFill>
                <a:latin typeface="Arial MT"/>
                <a:cs typeface="Arial MT"/>
              </a:rPr>
              <a:t>Aircrafts</a:t>
            </a:r>
            <a:endParaRPr sz="900" dirty="0">
              <a:latin typeface="Arial MT"/>
              <a:cs typeface="Arial MT"/>
            </a:endParaRPr>
          </a:p>
          <a:p>
            <a:pPr marL="156210" indent="-144145">
              <a:lnSpc>
                <a:spcPct val="100000"/>
              </a:lnSpc>
              <a:spcBef>
                <a:spcPts val="320"/>
              </a:spcBef>
              <a:buChar char="•"/>
              <a:tabLst>
                <a:tab pos="156845" algn="l"/>
              </a:tabLst>
            </a:pPr>
            <a:r>
              <a:rPr sz="900" spc="-5" dirty="0">
                <a:solidFill>
                  <a:srgbClr val="6D6E71"/>
                </a:solidFill>
                <a:latin typeface="Arial MT"/>
                <a:cs typeface="Arial MT"/>
              </a:rPr>
              <a:t>Remotel</a:t>
            </a:r>
            <a:r>
              <a:rPr sz="900" dirty="0">
                <a:solidFill>
                  <a:srgbClr val="6D6E71"/>
                </a:solidFill>
                <a:latin typeface="Arial MT"/>
                <a:cs typeface="Arial MT"/>
              </a:rPr>
              <a:t>y</a:t>
            </a:r>
            <a:r>
              <a:rPr sz="900" spc="-5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6D6E71"/>
                </a:solidFill>
                <a:latin typeface="Arial MT"/>
                <a:cs typeface="Arial MT"/>
              </a:rPr>
              <a:t>Piloted</a:t>
            </a:r>
            <a:r>
              <a:rPr sz="900" spc="-50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6D6E71"/>
                </a:solidFill>
                <a:latin typeface="Arial MT"/>
                <a:cs typeface="Arial MT"/>
              </a:rPr>
              <a:t>Aircraft Systems</a:t>
            </a:r>
            <a:endParaRPr sz="900" dirty="0">
              <a:latin typeface="Arial MT"/>
              <a:cs typeface="Arial MT"/>
            </a:endParaRPr>
          </a:p>
          <a:p>
            <a:pPr marL="156210" indent="-144145">
              <a:lnSpc>
                <a:spcPct val="100000"/>
              </a:lnSpc>
              <a:spcBef>
                <a:spcPts val="320"/>
              </a:spcBef>
              <a:buChar char="•"/>
              <a:tabLst>
                <a:tab pos="156845" algn="l"/>
              </a:tabLst>
            </a:pPr>
            <a:r>
              <a:rPr sz="900" spc="-5" dirty="0">
                <a:solidFill>
                  <a:srgbClr val="6D6E71"/>
                </a:solidFill>
                <a:latin typeface="Arial MT"/>
                <a:cs typeface="Arial MT"/>
              </a:rPr>
              <a:t>C41</a:t>
            </a:r>
            <a:r>
              <a:rPr sz="900" spc="-30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6D6E71"/>
                </a:solidFill>
                <a:latin typeface="Arial MT"/>
                <a:cs typeface="Arial MT"/>
              </a:rPr>
              <a:t>/</a:t>
            </a:r>
            <a:r>
              <a:rPr sz="900" spc="-20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6D6E71"/>
                </a:solidFill>
                <a:latin typeface="Arial MT"/>
                <a:cs typeface="Arial MT"/>
              </a:rPr>
              <a:t>Battlefield</a:t>
            </a:r>
            <a:r>
              <a:rPr sz="900" spc="-25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6D6E71"/>
                </a:solidFill>
                <a:latin typeface="Arial MT"/>
                <a:cs typeface="Arial MT"/>
              </a:rPr>
              <a:t>Management</a:t>
            </a:r>
            <a:endParaRPr sz="900" dirty="0">
              <a:latin typeface="Arial MT"/>
              <a:cs typeface="Arial MT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985467" y="5512659"/>
            <a:ext cx="2101215" cy="127063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56210" indent="-144145">
              <a:lnSpc>
                <a:spcPct val="100000"/>
              </a:lnSpc>
              <a:spcBef>
                <a:spcPts val="420"/>
              </a:spcBef>
              <a:buChar char="•"/>
              <a:tabLst>
                <a:tab pos="156845" algn="l"/>
              </a:tabLst>
            </a:pPr>
            <a:r>
              <a:rPr sz="900" dirty="0">
                <a:solidFill>
                  <a:srgbClr val="6D6E71"/>
                </a:solidFill>
                <a:latin typeface="Arial MT"/>
                <a:cs typeface="Arial MT"/>
              </a:rPr>
              <a:t>Maintenance</a:t>
            </a:r>
            <a:r>
              <a:rPr sz="900" spc="-30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spc="-5" dirty="0">
                <a:solidFill>
                  <a:srgbClr val="6D6E71"/>
                </a:solidFill>
                <a:latin typeface="Arial MT"/>
                <a:cs typeface="Arial MT"/>
              </a:rPr>
              <a:t>Repair</a:t>
            </a:r>
            <a:r>
              <a:rPr sz="900" spc="-30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6D6E71"/>
                </a:solidFill>
                <a:latin typeface="Arial MT"/>
                <a:cs typeface="Arial MT"/>
              </a:rPr>
              <a:t>&amp;</a:t>
            </a:r>
            <a:r>
              <a:rPr sz="900" spc="-30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6D6E71"/>
                </a:solidFill>
                <a:latin typeface="Arial MT"/>
                <a:cs typeface="Arial MT"/>
              </a:rPr>
              <a:t>Overhaul-MRO</a:t>
            </a:r>
            <a:endParaRPr sz="900" dirty="0">
              <a:latin typeface="Arial MT"/>
              <a:cs typeface="Arial MT"/>
            </a:endParaRPr>
          </a:p>
          <a:p>
            <a:pPr marL="156210" indent="-144145">
              <a:lnSpc>
                <a:spcPct val="100000"/>
              </a:lnSpc>
              <a:spcBef>
                <a:spcPts val="320"/>
              </a:spcBef>
              <a:buChar char="•"/>
              <a:tabLst>
                <a:tab pos="156845" algn="l"/>
              </a:tabLst>
            </a:pPr>
            <a:r>
              <a:rPr sz="900" dirty="0">
                <a:solidFill>
                  <a:srgbClr val="6D6E71"/>
                </a:solidFill>
                <a:latin typeface="Arial MT"/>
                <a:cs typeface="Arial MT"/>
              </a:rPr>
              <a:t>Interiors,</a:t>
            </a:r>
            <a:r>
              <a:rPr sz="900" spc="-30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spc="-5" dirty="0">
                <a:solidFill>
                  <a:srgbClr val="6D6E71"/>
                </a:solidFill>
                <a:latin typeface="Arial MT"/>
                <a:cs typeface="Arial MT"/>
              </a:rPr>
              <a:t>Conversion,</a:t>
            </a:r>
            <a:r>
              <a:rPr sz="900" spc="-35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6D6E71"/>
                </a:solidFill>
                <a:latin typeface="Arial MT"/>
                <a:cs typeface="Arial MT"/>
              </a:rPr>
              <a:t>Modification</a:t>
            </a:r>
            <a:endParaRPr sz="900" dirty="0">
              <a:latin typeface="Arial MT"/>
              <a:cs typeface="Arial MT"/>
            </a:endParaRPr>
          </a:p>
          <a:p>
            <a:pPr marL="156210" indent="-144145">
              <a:lnSpc>
                <a:spcPct val="100000"/>
              </a:lnSpc>
              <a:spcBef>
                <a:spcPts val="320"/>
              </a:spcBef>
              <a:buChar char="•"/>
              <a:tabLst>
                <a:tab pos="156845" algn="l"/>
              </a:tabLst>
            </a:pPr>
            <a:r>
              <a:rPr sz="900" dirty="0">
                <a:solidFill>
                  <a:srgbClr val="6D6E71"/>
                </a:solidFill>
                <a:latin typeface="Arial MT"/>
                <a:cs typeface="Arial MT"/>
              </a:rPr>
              <a:t>Spare</a:t>
            </a:r>
            <a:r>
              <a:rPr sz="900" spc="-20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6D6E71"/>
                </a:solidFill>
                <a:latin typeface="Arial MT"/>
                <a:cs typeface="Arial MT"/>
              </a:rPr>
              <a:t>Parts</a:t>
            </a:r>
            <a:r>
              <a:rPr sz="900" spc="-20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6D6E71"/>
                </a:solidFill>
                <a:latin typeface="Arial MT"/>
                <a:cs typeface="Arial MT"/>
              </a:rPr>
              <a:t>Management</a:t>
            </a:r>
            <a:r>
              <a:rPr sz="900" spc="-20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6D6E71"/>
                </a:solidFill>
                <a:latin typeface="Arial MT"/>
                <a:cs typeface="Arial MT"/>
              </a:rPr>
              <a:t>&amp;</a:t>
            </a:r>
            <a:r>
              <a:rPr sz="900" spc="-20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6D6E71"/>
                </a:solidFill>
                <a:latin typeface="Arial MT"/>
                <a:cs typeface="Arial MT"/>
              </a:rPr>
              <a:t>Services</a:t>
            </a:r>
            <a:endParaRPr sz="900" dirty="0">
              <a:latin typeface="Arial MT"/>
              <a:cs typeface="Arial MT"/>
            </a:endParaRPr>
          </a:p>
          <a:p>
            <a:pPr marL="156210" indent="-144145">
              <a:lnSpc>
                <a:spcPct val="100000"/>
              </a:lnSpc>
              <a:spcBef>
                <a:spcPts val="320"/>
              </a:spcBef>
              <a:buChar char="•"/>
              <a:tabLst>
                <a:tab pos="156845" algn="l"/>
              </a:tabLst>
            </a:pPr>
            <a:r>
              <a:rPr sz="900" spc="-5" dirty="0">
                <a:solidFill>
                  <a:srgbClr val="6D6E71"/>
                </a:solidFill>
                <a:latin typeface="Arial MT"/>
                <a:cs typeface="Arial MT"/>
              </a:rPr>
              <a:t>Chemicals</a:t>
            </a:r>
            <a:r>
              <a:rPr sz="900" spc="-25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6D6E71"/>
                </a:solidFill>
                <a:latin typeface="Arial MT"/>
                <a:cs typeface="Arial MT"/>
              </a:rPr>
              <a:t>/</a:t>
            </a:r>
            <a:r>
              <a:rPr sz="900" spc="-20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6D6E71"/>
                </a:solidFill>
                <a:latin typeface="Arial MT"/>
                <a:cs typeface="Arial MT"/>
              </a:rPr>
              <a:t>Paints</a:t>
            </a:r>
            <a:r>
              <a:rPr sz="900" spc="-15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6D6E71"/>
                </a:solidFill>
                <a:latin typeface="Arial MT"/>
                <a:cs typeface="Arial MT"/>
              </a:rPr>
              <a:t>/</a:t>
            </a:r>
            <a:r>
              <a:rPr sz="900" spc="-20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spc="-5" dirty="0">
                <a:solidFill>
                  <a:srgbClr val="6D6E71"/>
                </a:solidFill>
                <a:latin typeface="Arial MT"/>
                <a:cs typeface="Arial MT"/>
              </a:rPr>
              <a:t>Coating</a:t>
            </a:r>
            <a:endParaRPr sz="900" dirty="0">
              <a:latin typeface="Arial MT"/>
              <a:cs typeface="Arial MT"/>
            </a:endParaRPr>
          </a:p>
          <a:p>
            <a:pPr marL="156210" indent="-144145">
              <a:lnSpc>
                <a:spcPct val="100000"/>
              </a:lnSpc>
              <a:spcBef>
                <a:spcPts val="320"/>
              </a:spcBef>
              <a:buChar char="•"/>
              <a:tabLst>
                <a:tab pos="156845" algn="l"/>
              </a:tabLst>
            </a:pPr>
            <a:r>
              <a:rPr sz="900" dirty="0">
                <a:solidFill>
                  <a:srgbClr val="6D6E71"/>
                </a:solidFill>
                <a:latin typeface="Arial MT"/>
                <a:cs typeface="Arial MT"/>
              </a:rPr>
              <a:t>Fuel</a:t>
            </a:r>
            <a:r>
              <a:rPr sz="900" spc="-50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6D6E71"/>
                </a:solidFill>
                <a:latin typeface="Arial MT"/>
                <a:cs typeface="Arial MT"/>
              </a:rPr>
              <a:t>/</a:t>
            </a:r>
            <a:r>
              <a:rPr sz="900" spc="-50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spc="-5" dirty="0">
                <a:solidFill>
                  <a:srgbClr val="6D6E71"/>
                </a:solidFill>
                <a:latin typeface="Arial MT"/>
                <a:cs typeface="Arial MT"/>
              </a:rPr>
              <a:t>Lubricants</a:t>
            </a:r>
            <a:endParaRPr sz="900" dirty="0">
              <a:latin typeface="Arial MT"/>
              <a:cs typeface="Arial MT"/>
            </a:endParaRPr>
          </a:p>
          <a:p>
            <a:pPr marL="156210" indent="-144145">
              <a:lnSpc>
                <a:spcPct val="100000"/>
              </a:lnSpc>
              <a:spcBef>
                <a:spcPts val="320"/>
              </a:spcBef>
              <a:buChar char="•"/>
              <a:tabLst>
                <a:tab pos="156845" algn="l"/>
              </a:tabLst>
            </a:pPr>
            <a:r>
              <a:rPr sz="900" dirty="0">
                <a:solidFill>
                  <a:srgbClr val="6D6E71"/>
                </a:solidFill>
                <a:latin typeface="Arial MT"/>
                <a:cs typeface="Arial MT"/>
              </a:rPr>
              <a:t>Machines /</a:t>
            </a:r>
            <a:r>
              <a:rPr sz="900" spc="-20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spc="-100" dirty="0">
                <a:solidFill>
                  <a:srgbClr val="6D6E71"/>
                </a:solidFill>
                <a:latin typeface="Arial MT"/>
                <a:cs typeface="Arial MT"/>
              </a:rPr>
              <a:t>T</a:t>
            </a:r>
            <a:r>
              <a:rPr sz="900" spc="-5" dirty="0">
                <a:solidFill>
                  <a:srgbClr val="6D6E71"/>
                </a:solidFill>
                <a:latin typeface="Arial MT"/>
                <a:cs typeface="Arial MT"/>
              </a:rPr>
              <a:t>ools</a:t>
            </a:r>
            <a:endParaRPr sz="900" dirty="0">
              <a:latin typeface="Arial MT"/>
              <a:cs typeface="Arial MT"/>
            </a:endParaRPr>
          </a:p>
          <a:p>
            <a:pPr marL="156210" indent="-144145">
              <a:lnSpc>
                <a:spcPct val="100000"/>
              </a:lnSpc>
              <a:spcBef>
                <a:spcPts val="320"/>
              </a:spcBef>
              <a:buChar char="•"/>
              <a:tabLst>
                <a:tab pos="156845" algn="l"/>
              </a:tabLst>
            </a:pPr>
            <a:r>
              <a:rPr sz="900" dirty="0">
                <a:solidFill>
                  <a:srgbClr val="6D6E71"/>
                </a:solidFill>
                <a:latin typeface="Arial MT"/>
                <a:cs typeface="Arial MT"/>
              </a:rPr>
              <a:t>Engines</a:t>
            </a:r>
            <a:endParaRPr sz="900" dirty="0">
              <a:latin typeface="Arial MT"/>
              <a:cs typeface="Arial MT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985467" y="1800538"/>
            <a:ext cx="2162810" cy="127063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56210" indent="-144145">
              <a:lnSpc>
                <a:spcPct val="100000"/>
              </a:lnSpc>
              <a:spcBef>
                <a:spcPts val="420"/>
              </a:spcBef>
              <a:buChar char="•"/>
              <a:tabLst>
                <a:tab pos="156845" algn="l"/>
              </a:tabLst>
            </a:pPr>
            <a:r>
              <a:rPr sz="900" dirty="0">
                <a:solidFill>
                  <a:srgbClr val="6D6E71"/>
                </a:solidFill>
                <a:latin typeface="Arial MT"/>
                <a:cs typeface="Arial MT"/>
              </a:rPr>
              <a:t>Individual</a:t>
            </a:r>
            <a:r>
              <a:rPr sz="900" spc="-25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spc="-5" dirty="0">
                <a:solidFill>
                  <a:srgbClr val="6D6E71"/>
                </a:solidFill>
                <a:latin typeface="Arial MT"/>
                <a:cs typeface="Arial MT"/>
              </a:rPr>
              <a:t>Clothing</a:t>
            </a:r>
            <a:r>
              <a:rPr sz="900" spc="-25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6D6E71"/>
                </a:solidFill>
                <a:latin typeface="Arial MT"/>
                <a:cs typeface="Arial MT"/>
              </a:rPr>
              <a:t>&amp;</a:t>
            </a:r>
            <a:r>
              <a:rPr sz="900" spc="-25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6D6E71"/>
                </a:solidFill>
                <a:latin typeface="Arial MT"/>
                <a:cs typeface="Arial MT"/>
              </a:rPr>
              <a:t>Equipment</a:t>
            </a:r>
            <a:endParaRPr sz="900" dirty="0">
              <a:latin typeface="Arial MT"/>
              <a:cs typeface="Arial MT"/>
            </a:endParaRPr>
          </a:p>
          <a:p>
            <a:pPr marL="156210" indent="-144145">
              <a:lnSpc>
                <a:spcPct val="100000"/>
              </a:lnSpc>
              <a:spcBef>
                <a:spcPts val="320"/>
              </a:spcBef>
              <a:buChar char="•"/>
              <a:tabLst>
                <a:tab pos="156845" algn="l"/>
              </a:tabLst>
            </a:pPr>
            <a:r>
              <a:rPr sz="900" spc="-5" dirty="0">
                <a:solidFill>
                  <a:srgbClr val="6D6E71"/>
                </a:solidFill>
                <a:latin typeface="Arial MT"/>
                <a:cs typeface="Arial MT"/>
              </a:rPr>
              <a:t>Health</a:t>
            </a:r>
            <a:r>
              <a:rPr sz="900" spc="-30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6D6E71"/>
                </a:solidFill>
                <a:latin typeface="Arial MT"/>
                <a:cs typeface="Arial MT"/>
              </a:rPr>
              <a:t>&amp;</a:t>
            </a:r>
            <a:r>
              <a:rPr sz="900" spc="-20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6D6E71"/>
                </a:solidFill>
                <a:latin typeface="Arial MT"/>
                <a:cs typeface="Arial MT"/>
              </a:rPr>
              <a:t>Survival</a:t>
            </a:r>
            <a:r>
              <a:rPr sz="900" spc="-25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6D6E71"/>
                </a:solidFill>
                <a:latin typeface="Arial MT"/>
                <a:cs typeface="Arial MT"/>
              </a:rPr>
              <a:t>Equipment</a:t>
            </a:r>
            <a:endParaRPr sz="900" dirty="0">
              <a:latin typeface="Arial MT"/>
              <a:cs typeface="Arial MT"/>
            </a:endParaRPr>
          </a:p>
          <a:p>
            <a:pPr marL="156210" indent="-144145">
              <a:lnSpc>
                <a:spcPct val="100000"/>
              </a:lnSpc>
              <a:spcBef>
                <a:spcPts val="320"/>
              </a:spcBef>
              <a:buChar char="•"/>
              <a:tabLst>
                <a:tab pos="156845" algn="l"/>
              </a:tabLst>
            </a:pPr>
            <a:r>
              <a:rPr sz="900" dirty="0">
                <a:solidFill>
                  <a:srgbClr val="6D6E71"/>
                </a:solidFill>
                <a:latin typeface="Arial MT"/>
                <a:cs typeface="Arial MT"/>
              </a:rPr>
              <a:t>Personal</a:t>
            </a:r>
            <a:r>
              <a:rPr sz="900" spc="-20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spc="-10" dirty="0">
                <a:solidFill>
                  <a:srgbClr val="6D6E71"/>
                </a:solidFill>
                <a:latin typeface="Arial MT"/>
                <a:cs typeface="Arial MT"/>
              </a:rPr>
              <a:t>Security,</a:t>
            </a:r>
            <a:r>
              <a:rPr sz="900" spc="-15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6D6E71"/>
                </a:solidFill>
                <a:latin typeface="Arial MT"/>
                <a:cs typeface="Arial MT"/>
              </a:rPr>
              <a:t>Protection</a:t>
            </a:r>
            <a:r>
              <a:rPr sz="900" spc="-20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6D6E71"/>
                </a:solidFill>
                <a:latin typeface="Arial MT"/>
                <a:cs typeface="Arial MT"/>
              </a:rPr>
              <a:t>&amp;</a:t>
            </a:r>
            <a:r>
              <a:rPr sz="900" spc="-15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spc="-5" dirty="0">
                <a:solidFill>
                  <a:srgbClr val="6D6E71"/>
                </a:solidFill>
                <a:latin typeface="Arial MT"/>
                <a:cs typeface="Arial MT"/>
              </a:rPr>
              <a:t>Rescue</a:t>
            </a:r>
            <a:endParaRPr sz="900" dirty="0">
              <a:latin typeface="Arial MT"/>
              <a:cs typeface="Arial MT"/>
            </a:endParaRPr>
          </a:p>
          <a:p>
            <a:pPr marL="156210" indent="-144145">
              <a:lnSpc>
                <a:spcPct val="100000"/>
              </a:lnSpc>
              <a:spcBef>
                <a:spcPts val="320"/>
              </a:spcBef>
              <a:buChar char="•"/>
              <a:tabLst>
                <a:tab pos="156845" algn="l"/>
              </a:tabLst>
            </a:pPr>
            <a:r>
              <a:rPr sz="900" dirty="0">
                <a:solidFill>
                  <a:srgbClr val="6D6E71"/>
                </a:solidFill>
                <a:latin typeface="Arial MT"/>
                <a:cs typeface="Arial MT"/>
              </a:rPr>
              <a:t>Surveillance</a:t>
            </a:r>
            <a:endParaRPr sz="900" dirty="0">
              <a:latin typeface="Arial MT"/>
              <a:cs typeface="Arial MT"/>
            </a:endParaRPr>
          </a:p>
          <a:p>
            <a:pPr marL="156210" indent="-144145">
              <a:lnSpc>
                <a:spcPct val="100000"/>
              </a:lnSpc>
              <a:spcBef>
                <a:spcPts val="320"/>
              </a:spcBef>
              <a:buChar char="•"/>
              <a:tabLst>
                <a:tab pos="156845" algn="l"/>
              </a:tabLst>
            </a:pPr>
            <a:r>
              <a:rPr sz="900" dirty="0">
                <a:solidFill>
                  <a:srgbClr val="6D6E71"/>
                </a:solidFill>
                <a:latin typeface="Arial MT"/>
                <a:cs typeface="Arial MT"/>
              </a:rPr>
              <a:t>Mine</a:t>
            </a:r>
            <a:r>
              <a:rPr sz="900" spc="-30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spc="-5" dirty="0">
                <a:solidFill>
                  <a:srgbClr val="6D6E71"/>
                </a:solidFill>
                <a:latin typeface="Arial MT"/>
                <a:cs typeface="Arial MT"/>
              </a:rPr>
              <a:t>Clearance</a:t>
            </a:r>
            <a:r>
              <a:rPr sz="900" spc="-35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6D6E71"/>
                </a:solidFill>
                <a:latin typeface="Arial MT"/>
                <a:cs typeface="Arial MT"/>
              </a:rPr>
              <a:t>Equipment</a:t>
            </a:r>
            <a:endParaRPr sz="900" dirty="0">
              <a:latin typeface="Arial MT"/>
              <a:cs typeface="Arial MT"/>
            </a:endParaRPr>
          </a:p>
          <a:p>
            <a:pPr marL="156210" indent="-144145">
              <a:lnSpc>
                <a:spcPct val="100000"/>
              </a:lnSpc>
              <a:spcBef>
                <a:spcPts val="320"/>
              </a:spcBef>
              <a:buChar char="•"/>
              <a:tabLst>
                <a:tab pos="156845" algn="l"/>
              </a:tabLst>
            </a:pPr>
            <a:r>
              <a:rPr sz="900" dirty="0">
                <a:solidFill>
                  <a:srgbClr val="6D6E71"/>
                </a:solidFill>
                <a:latin typeface="Arial MT"/>
                <a:cs typeface="Arial MT"/>
              </a:rPr>
              <a:t>Antiterrorism</a:t>
            </a:r>
            <a:endParaRPr sz="900" dirty="0">
              <a:latin typeface="Arial MT"/>
              <a:cs typeface="Arial MT"/>
            </a:endParaRPr>
          </a:p>
          <a:p>
            <a:pPr marL="156210" indent="-144145">
              <a:lnSpc>
                <a:spcPct val="100000"/>
              </a:lnSpc>
              <a:spcBef>
                <a:spcPts val="320"/>
              </a:spcBef>
              <a:buChar char="•"/>
              <a:tabLst>
                <a:tab pos="156845" algn="l"/>
              </a:tabLst>
            </a:pPr>
            <a:r>
              <a:rPr sz="900" dirty="0">
                <a:solidFill>
                  <a:srgbClr val="6D6E71"/>
                </a:solidFill>
                <a:latin typeface="Arial MT"/>
                <a:cs typeface="Arial MT"/>
              </a:rPr>
              <a:t>Special</a:t>
            </a:r>
            <a:r>
              <a:rPr sz="900" spc="-50" dirty="0">
                <a:solidFill>
                  <a:srgbClr val="6D6E71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6D6E71"/>
                </a:solidFill>
                <a:latin typeface="Arial MT"/>
                <a:cs typeface="Arial MT"/>
              </a:rPr>
              <a:t>Forces</a:t>
            </a:r>
            <a:endParaRPr sz="900" dirty="0">
              <a:latin typeface="Arial MT"/>
              <a:cs typeface="Arial MT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0" y="1512351"/>
            <a:ext cx="10469120" cy="6047766"/>
            <a:chOff x="0" y="1512351"/>
            <a:chExt cx="10469120" cy="6047766"/>
          </a:xfrm>
        </p:grpSpPr>
        <p:pic>
          <p:nvPicPr>
            <p:cNvPr id="48" name="object 4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042620" y="3449095"/>
              <a:ext cx="252869" cy="151714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097886" y="5196146"/>
              <a:ext cx="187554" cy="188357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049435" y="1512351"/>
              <a:ext cx="214547" cy="228791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5328005" y="5210561"/>
              <a:ext cx="306070" cy="0"/>
            </a:xfrm>
            <a:custGeom>
              <a:avLst/>
              <a:gdLst/>
              <a:ahLst/>
              <a:cxnLst/>
              <a:rect l="l" t="t" r="r" b="b"/>
              <a:pathLst>
                <a:path w="306070">
                  <a:moveTo>
                    <a:pt x="305993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C724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628840" y="5151401"/>
              <a:ext cx="118325" cy="118325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5328005" y="3093397"/>
              <a:ext cx="306070" cy="0"/>
            </a:xfrm>
            <a:custGeom>
              <a:avLst/>
              <a:gdLst/>
              <a:ahLst/>
              <a:cxnLst/>
              <a:rect l="l" t="t" r="r" b="b"/>
              <a:pathLst>
                <a:path w="306070">
                  <a:moveTo>
                    <a:pt x="305993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C724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628840" y="3034238"/>
              <a:ext cx="118325" cy="118325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5328005" y="1626717"/>
              <a:ext cx="306070" cy="0"/>
            </a:xfrm>
            <a:custGeom>
              <a:avLst/>
              <a:gdLst/>
              <a:ahLst/>
              <a:cxnLst/>
              <a:rect l="l" t="t" r="r" b="b"/>
              <a:pathLst>
                <a:path w="306070">
                  <a:moveTo>
                    <a:pt x="305993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C724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628840" y="1567559"/>
              <a:ext cx="118325" cy="118325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0" y="1545452"/>
              <a:ext cx="268504" cy="120865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0" y="2727530"/>
              <a:ext cx="268504" cy="120865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0" y="4449927"/>
              <a:ext cx="268504" cy="120865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0" y="6149779"/>
              <a:ext cx="268504" cy="120865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10017000" y="7287702"/>
              <a:ext cx="452120" cy="272415"/>
            </a:xfrm>
            <a:custGeom>
              <a:avLst/>
              <a:gdLst/>
              <a:ahLst/>
              <a:cxnLst/>
              <a:rect l="l" t="t" r="r" b="b"/>
              <a:pathLst>
                <a:path w="452120" h="272415">
                  <a:moveTo>
                    <a:pt x="451650" y="272303"/>
                  </a:moveTo>
                  <a:lnTo>
                    <a:pt x="451650" y="225818"/>
                  </a:lnTo>
                  <a:lnTo>
                    <a:pt x="447062" y="180308"/>
                  </a:lnTo>
                  <a:lnTo>
                    <a:pt x="433903" y="137920"/>
                  </a:lnTo>
                  <a:lnTo>
                    <a:pt x="413082" y="99562"/>
                  </a:lnTo>
                  <a:lnTo>
                    <a:pt x="385506" y="66141"/>
                  </a:lnTo>
                  <a:lnTo>
                    <a:pt x="352084" y="38566"/>
                  </a:lnTo>
                  <a:lnTo>
                    <a:pt x="313723" y="17746"/>
                  </a:lnTo>
                  <a:lnTo>
                    <a:pt x="271332" y="4587"/>
                  </a:lnTo>
                  <a:lnTo>
                    <a:pt x="225818" y="0"/>
                  </a:lnTo>
                  <a:lnTo>
                    <a:pt x="180308" y="4587"/>
                  </a:lnTo>
                  <a:lnTo>
                    <a:pt x="137920" y="17746"/>
                  </a:lnTo>
                  <a:lnTo>
                    <a:pt x="99562" y="38566"/>
                  </a:lnTo>
                  <a:lnTo>
                    <a:pt x="66141" y="66141"/>
                  </a:lnTo>
                  <a:lnTo>
                    <a:pt x="38566" y="99562"/>
                  </a:lnTo>
                  <a:lnTo>
                    <a:pt x="17746" y="137920"/>
                  </a:lnTo>
                  <a:lnTo>
                    <a:pt x="4587" y="180308"/>
                  </a:lnTo>
                  <a:lnTo>
                    <a:pt x="0" y="225818"/>
                  </a:lnTo>
                  <a:lnTo>
                    <a:pt x="0" y="272303"/>
                  </a:lnTo>
                </a:path>
              </a:pathLst>
            </a:custGeom>
            <a:ln w="179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0242825" y="6835926"/>
              <a:ext cx="0" cy="443230"/>
            </a:xfrm>
            <a:custGeom>
              <a:avLst/>
              <a:gdLst/>
              <a:ahLst/>
              <a:cxnLst/>
              <a:rect l="l" t="t" r="r" b="b"/>
              <a:pathLst>
                <a:path h="443229">
                  <a:moveTo>
                    <a:pt x="0" y="442772"/>
                  </a:moveTo>
                  <a:lnTo>
                    <a:pt x="0" y="0"/>
                  </a:lnTo>
                </a:path>
              </a:pathLst>
            </a:custGeom>
            <a:ln w="179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183657" y="6717601"/>
              <a:ext cx="118325" cy="118325"/>
            </a:xfrm>
            <a:prstGeom prst="rect">
              <a:avLst/>
            </a:prstGeom>
          </p:spPr>
        </p:pic>
      </p:grpSp>
      <p:sp>
        <p:nvSpPr>
          <p:cNvPr id="65" name="object 24">
            <a:extLst>
              <a:ext uri="{FF2B5EF4-FFF2-40B4-BE49-F238E27FC236}">
                <a16:creationId xmlns:a16="http://schemas.microsoft.com/office/drawing/2014/main" id="{4813C14A-7F30-6E4A-9F97-9CE8E83589D9}"/>
              </a:ext>
            </a:extLst>
          </p:cNvPr>
          <p:cNvSpPr txBox="1">
            <a:spLocks/>
          </p:cNvSpPr>
          <p:nvPr/>
        </p:nvSpPr>
        <p:spPr>
          <a:xfrm>
            <a:off x="522714" y="653181"/>
            <a:ext cx="5605811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kern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AAD 2022 Target Participants</a:t>
            </a:r>
          </a:p>
        </p:txBody>
      </p:sp>
      <p:sp>
        <p:nvSpPr>
          <p:cNvPr id="67" name="object 30">
            <a:extLst>
              <a:ext uri="{FF2B5EF4-FFF2-40B4-BE49-F238E27FC236}">
                <a16:creationId xmlns:a16="http://schemas.microsoft.com/office/drawing/2014/main" id="{DEF77545-F84C-B44D-B938-ADE317AD639E}"/>
              </a:ext>
            </a:extLst>
          </p:cNvPr>
          <p:cNvSpPr txBox="1"/>
          <p:nvPr/>
        </p:nvSpPr>
        <p:spPr>
          <a:xfrm>
            <a:off x="8901717" y="1527451"/>
            <a:ext cx="947221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b="1" dirty="0">
                <a:solidFill>
                  <a:srgbClr val="FFFFFF"/>
                </a:solidFill>
                <a:latin typeface="Helvetica LT CondensedBlack" panose="02000A06050000020004" pitchFamily="2" charset="77"/>
                <a:cs typeface="Arial"/>
              </a:rPr>
              <a:t>ENERGY</a:t>
            </a:r>
            <a:endParaRPr sz="1100" dirty="0">
              <a:latin typeface="Helvetica LT CondensedBlack" panose="02000A06050000020004" pitchFamily="2" charset="77"/>
              <a:cs typeface="Arial"/>
            </a:endParaRPr>
          </a:p>
        </p:txBody>
      </p:sp>
      <p:sp>
        <p:nvSpPr>
          <p:cNvPr id="68" name="object 33">
            <a:extLst>
              <a:ext uri="{FF2B5EF4-FFF2-40B4-BE49-F238E27FC236}">
                <a16:creationId xmlns:a16="http://schemas.microsoft.com/office/drawing/2014/main" id="{F60552EB-AB9F-E343-9915-41BD44828474}"/>
              </a:ext>
            </a:extLst>
          </p:cNvPr>
          <p:cNvSpPr txBox="1"/>
          <p:nvPr/>
        </p:nvSpPr>
        <p:spPr>
          <a:xfrm>
            <a:off x="8541717" y="1813317"/>
            <a:ext cx="1732280" cy="11384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210" marR="5080" indent="-144145">
              <a:lnSpc>
                <a:spcPct val="129700"/>
              </a:lnSpc>
              <a:spcBef>
                <a:spcPts val="100"/>
              </a:spcBef>
              <a:buChar char="•"/>
              <a:tabLst>
                <a:tab pos="156845" algn="l"/>
              </a:tabLst>
            </a:pPr>
            <a:r>
              <a:rPr lang="en-US" sz="900" dirty="0">
                <a:solidFill>
                  <a:srgbClr val="A7A9AC"/>
                </a:solidFill>
                <a:latin typeface="Arial MT"/>
                <a:cs typeface="Arial MT"/>
              </a:rPr>
              <a:t>Oil &amp; Gas</a:t>
            </a:r>
          </a:p>
          <a:p>
            <a:pPr marL="156210" marR="5080" indent="-144145">
              <a:lnSpc>
                <a:spcPct val="129700"/>
              </a:lnSpc>
              <a:spcBef>
                <a:spcPts val="100"/>
              </a:spcBef>
              <a:buChar char="•"/>
              <a:tabLst>
                <a:tab pos="156845" algn="l"/>
              </a:tabLst>
            </a:pPr>
            <a:r>
              <a:rPr lang="en-US" sz="900" spc="-5" dirty="0">
                <a:solidFill>
                  <a:srgbClr val="A7A9AC"/>
                </a:solidFill>
                <a:latin typeface="Arial MT"/>
                <a:cs typeface="Arial MT"/>
              </a:rPr>
              <a:t>Solar</a:t>
            </a:r>
          </a:p>
          <a:p>
            <a:pPr marL="156210" marR="5080" indent="-144145">
              <a:lnSpc>
                <a:spcPct val="129700"/>
              </a:lnSpc>
              <a:spcBef>
                <a:spcPts val="100"/>
              </a:spcBef>
              <a:buChar char="•"/>
              <a:tabLst>
                <a:tab pos="156845" algn="l"/>
              </a:tabLst>
            </a:pPr>
            <a:r>
              <a:rPr lang="en-US" sz="900" spc="-5" dirty="0">
                <a:solidFill>
                  <a:srgbClr val="A7A9AC"/>
                </a:solidFill>
                <a:latin typeface="Arial MT"/>
                <a:cs typeface="Arial MT"/>
              </a:rPr>
              <a:t>Financial services</a:t>
            </a:r>
          </a:p>
          <a:p>
            <a:pPr marL="156210" marR="5080" indent="-144145">
              <a:lnSpc>
                <a:spcPct val="129700"/>
              </a:lnSpc>
              <a:spcBef>
                <a:spcPts val="100"/>
              </a:spcBef>
              <a:buChar char="•"/>
              <a:tabLst>
                <a:tab pos="156845" algn="l"/>
              </a:tabLst>
            </a:pPr>
            <a:r>
              <a:rPr lang="en-US" sz="900" spc="-5" dirty="0">
                <a:solidFill>
                  <a:srgbClr val="A7A9AC"/>
                </a:solidFill>
                <a:latin typeface="Arial MT"/>
                <a:cs typeface="Arial MT"/>
              </a:rPr>
              <a:t>Engineering firms</a:t>
            </a:r>
          </a:p>
          <a:p>
            <a:pPr marL="156210" marR="5080" indent="-144145">
              <a:lnSpc>
                <a:spcPct val="129700"/>
              </a:lnSpc>
              <a:spcBef>
                <a:spcPts val="100"/>
              </a:spcBef>
              <a:buChar char="•"/>
              <a:tabLst>
                <a:tab pos="156845" algn="l"/>
              </a:tabLst>
            </a:pPr>
            <a:r>
              <a:rPr lang="en-US" sz="900" spc="-5" dirty="0">
                <a:solidFill>
                  <a:srgbClr val="A7A9AC"/>
                </a:solidFill>
                <a:latin typeface="Arial MT"/>
                <a:cs typeface="Arial MT"/>
              </a:rPr>
              <a:t>Development Institutions</a:t>
            </a:r>
          </a:p>
          <a:p>
            <a:pPr marL="156210" marR="5080" indent="-144145">
              <a:lnSpc>
                <a:spcPct val="129700"/>
              </a:lnSpc>
              <a:spcBef>
                <a:spcPts val="100"/>
              </a:spcBef>
              <a:buChar char="•"/>
              <a:tabLst>
                <a:tab pos="156845" algn="l"/>
              </a:tabLst>
            </a:pPr>
            <a:r>
              <a:rPr lang="en-US" sz="900" spc="-5" dirty="0">
                <a:solidFill>
                  <a:srgbClr val="A7A9AC"/>
                </a:solidFill>
                <a:latin typeface="Arial MT"/>
                <a:cs typeface="Arial MT"/>
              </a:rPr>
              <a:t>Petroleum and Refineries</a:t>
            </a:r>
            <a:endParaRPr sz="900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3335005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5283</TotalTime>
  <Words>1197</Words>
  <Application>Microsoft Macintosh PowerPoint</Application>
  <PresentationFormat>Custom</PresentationFormat>
  <Paragraphs>261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Arial MT</vt:lpstr>
      <vt:lpstr>Calibri</vt:lpstr>
      <vt:lpstr>Helvetica</vt:lpstr>
      <vt:lpstr>Helvetica LT Condensed Black</vt:lpstr>
      <vt:lpstr>Helvetica LT CondensedBlack</vt:lpstr>
      <vt:lpstr>Wingdings</vt:lpstr>
      <vt:lpstr>Office Theme</vt:lpstr>
      <vt:lpstr>PowerPoint Presentation</vt:lpstr>
      <vt:lpstr>AIM</vt:lpstr>
      <vt:lpstr>PowerPoint Presentation</vt:lpstr>
      <vt:lpstr>PowerPoint Presentation</vt:lpstr>
      <vt:lpstr>INTERNATIONAL EXHIBITIONS BENCHMARK</vt:lpstr>
      <vt:lpstr>AAD 2018 STATISTICS</vt:lpstr>
      <vt:lpstr>PowerPoint Presentation</vt:lpstr>
      <vt:lpstr>AAD 2022 Format</vt:lpstr>
      <vt:lpstr>PowerPoint Presentation</vt:lpstr>
      <vt:lpstr>YOUTH DEVELOPMENT PROGRAMME</vt:lpstr>
      <vt:lpstr>AAD 2022 NATIONAL PAVILIONS</vt:lpstr>
      <vt:lpstr>SPACE ONLY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Mpho Jivhuho</dc:creator>
  <cp:lastModifiedBy>Michelle Nxumalo</cp:lastModifiedBy>
  <cp:revision>308</cp:revision>
  <cp:lastPrinted>2022-03-01T07:43:15Z</cp:lastPrinted>
  <dcterms:created xsi:type="dcterms:W3CDTF">2022-02-16T10:35:59Z</dcterms:created>
  <dcterms:modified xsi:type="dcterms:W3CDTF">2022-05-11T05:28:22Z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2022-02-10T00:00:00Z</vt:filetime>
  </property>
  <property fmtid="{D5CDD505-2E9C-101B-9397-08002B2CF9AE}" pid="3" name="Creator">
    <vt:lpwstr>Adobe InDesign 17.1 (Macintosh)</vt:lpwstr>
  </property>
  <property fmtid="{D5CDD505-2E9C-101B-9397-08002B2CF9AE}" pid="4" name="LastSaved">
    <vt:filetime>2022-02-16T00:00:00Z</vt:filetime>
  </property>
</Properties>
</file>