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7"/>
  </p:notes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A5AEB-2FDA-477E-967C-43F1A856DC4A}" type="datetimeFigureOut">
              <a:rPr lang="en-GB" smtClean="0"/>
              <a:t>25/11/2021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19985-0D78-48FF-9467-C6B2B736DC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579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19985-0D78-48FF-9467-C6B2B736DCC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05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Page -  White">
  <p:cSld name="Logo Page -  White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146110" y="3069900"/>
            <a:ext cx="5899781" cy="718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3605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551">
          <p15:clr>
            <a:srgbClr val="FA7B17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-section - Light Blue 1 1">
  <p:cSld name="Sub-section - Light Blue 1 1">
    <p:bg>
      <p:bgPr>
        <a:solidFill>
          <a:schemeClr val="dk1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/>
          <p:nvPr/>
        </p:nvSpPr>
        <p:spPr>
          <a:xfrm>
            <a:off x="5524533" y="-922816"/>
            <a:ext cx="9139600" cy="87036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    </a:t>
            </a:r>
            <a:endParaRPr sz="2400"/>
          </a:p>
        </p:txBody>
      </p:sp>
      <p:sp>
        <p:nvSpPr>
          <p:cNvPr id="63" name="Google Shape;63;p12"/>
          <p:cNvSpPr/>
          <p:nvPr/>
        </p:nvSpPr>
        <p:spPr>
          <a:xfrm>
            <a:off x="10076467" y="-380749"/>
            <a:ext cx="8001200" cy="76196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" name="Google Shape;64;p12"/>
          <p:cNvSpPr txBox="1">
            <a:spLocks noGrp="1"/>
          </p:cNvSpPr>
          <p:nvPr>
            <p:ph type="ctrTitle"/>
          </p:nvPr>
        </p:nvSpPr>
        <p:spPr>
          <a:xfrm>
            <a:off x="7317051" y="2736451"/>
            <a:ext cx="2383600" cy="7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Nunito Sans ExtraBold"/>
              <a:buNone/>
              <a:defRPr sz="6400" b="0">
                <a:solidFill>
                  <a:schemeClr val="dk1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ctrTitle" idx="2"/>
          </p:nvPr>
        </p:nvSpPr>
        <p:spPr>
          <a:xfrm>
            <a:off x="6690651" y="3858684"/>
            <a:ext cx="3010000" cy="6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66" name="Google Shape;66;p12"/>
          <p:cNvPicPr preferRelativeResize="0"/>
          <p:nvPr/>
        </p:nvPicPr>
        <p:blipFill rotWithShape="1">
          <a:blip r:embed="rId2">
            <a:alphaModFix/>
          </a:blip>
          <a:srcRect r="83951"/>
          <a:stretch/>
        </p:blipFill>
        <p:spPr>
          <a:xfrm>
            <a:off x="310601" y="6333134"/>
            <a:ext cx="417532" cy="3167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19580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- Diamonds">
  <p:cSld name="Content - Diamonds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6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pic>
        <p:nvPicPr>
          <p:cNvPr id="98" name="Google Shape;98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9401" y="6333134"/>
            <a:ext cx="316700" cy="31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6"/>
          <p:cNvSpPr/>
          <p:nvPr/>
        </p:nvSpPr>
        <p:spPr>
          <a:xfrm rot="2700000">
            <a:off x="4105345" y="2162249"/>
            <a:ext cx="1857711" cy="1857711"/>
          </a:xfrm>
          <a:prstGeom prst="rect">
            <a:avLst/>
          </a:prstGeom>
          <a:solidFill>
            <a:srgbClr val="30A9E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0" name="Google Shape;100;p16"/>
          <p:cNvSpPr/>
          <p:nvPr/>
        </p:nvSpPr>
        <p:spPr>
          <a:xfrm rot="2700000">
            <a:off x="6230745" y="3272015"/>
            <a:ext cx="1857711" cy="1857711"/>
          </a:xfrm>
          <a:prstGeom prst="rect">
            <a:avLst/>
          </a:prstGeom>
          <a:solidFill>
            <a:srgbClr val="30A9E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1" name="Google Shape;101;p16"/>
          <p:cNvSpPr/>
          <p:nvPr/>
        </p:nvSpPr>
        <p:spPr>
          <a:xfrm rot="2700000">
            <a:off x="8356145" y="2162249"/>
            <a:ext cx="1857711" cy="1857711"/>
          </a:xfrm>
          <a:prstGeom prst="rect">
            <a:avLst/>
          </a:prstGeom>
          <a:solidFill>
            <a:srgbClr val="30A9E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2" name="Google Shape;102;p16"/>
          <p:cNvSpPr/>
          <p:nvPr/>
        </p:nvSpPr>
        <p:spPr>
          <a:xfrm rot="2700000">
            <a:off x="1979962" y="3271749"/>
            <a:ext cx="1857711" cy="1857711"/>
          </a:xfrm>
          <a:prstGeom prst="rect">
            <a:avLst/>
          </a:prstGeom>
          <a:solidFill>
            <a:srgbClr val="30A9E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3" name="Google Shape;103;p16"/>
          <p:cNvSpPr txBox="1">
            <a:spLocks noGrp="1"/>
          </p:cNvSpPr>
          <p:nvPr>
            <p:ph type="ctrTitle"/>
          </p:nvPr>
        </p:nvSpPr>
        <p:spPr>
          <a:xfrm flipH="1">
            <a:off x="2217433" y="3475064"/>
            <a:ext cx="1382800" cy="43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subTitle" idx="1"/>
          </p:nvPr>
        </p:nvSpPr>
        <p:spPr>
          <a:xfrm flipH="1">
            <a:off x="1909967" y="3754257"/>
            <a:ext cx="1997600" cy="12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ctrTitle" idx="2"/>
          </p:nvPr>
        </p:nvSpPr>
        <p:spPr>
          <a:xfrm flipH="1">
            <a:off x="6468200" y="3475231"/>
            <a:ext cx="1382800" cy="43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subTitle" idx="3"/>
          </p:nvPr>
        </p:nvSpPr>
        <p:spPr>
          <a:xfrm flipH="1">
            <a:off x="6160733" y="3754257"/>
            <a:ext cx="1997600" cy="12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ctrTitle" idx="4"/>
          </p:nvPr>
        </p:nvSpPr>
        <p:spPr>
          <a:xfrm flipH="1">
            <a:off x="4342833" y="2350987"/>
            <a:ext cx="1382800" cy="43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subTitle" idx="5"/>
          </p:nvPr>
        </p:nvSpPr>
        <p:spPr>
          <a:xfrm flipH="1">
            <a:off x="4035351" y="2630020"/>
            <a:ext cx="1997600" cy="12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ctrTitle" idx="6"/>
          </p:nvPr>
        </p:nvSpPr>
        <p:spPr>
          <a:xfrm flipH="1">
            <a:off x="8593567" y="2350987"/>
            <a:ext cx="1382800" cy="43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subTitle" idx="7"/>
          </p:nvPr>
        </p:nvSpPr>
        <p:spPr>
          <a:xfrm flipH="1">
            <a:off x="8286084" y="2630020"/>
            <a:ext cx="1997600" cy="12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title" idx="8"/>
          </p:nvPr>
        </p:nvSpPr>
        <p:spPr>
          <a:xfrm>
            <a:off x="720400" y="593367"/>
            <a:ext cx="403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3918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- Diamonds 1">
  <p:cSld name="Content - Diamonds 1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pic>
        <p:nvPicPr>
          <p:cNvPr id="114" name="Google Shape;114;p1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9401" y="6333134"/>
            <a:ext cx="316700" cy="31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7"/>
          <p:cNvSpPr/>
          <p:nvPr/>
        </p:nvSpPr>
        <p:spPr>
          <a:xfrm rot="2700000">
            <a:off x="4923607" y="1773051"/>
            <a:ext cx="2344767" cy="234476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6" name="Google Shape;116;p17"/>
          <p:cNvSpPr/>
          <p:nvPr/>
        </p:nvSpPr>
        <p:spPr>
          <a:xfrm rot="2700000">
            <a:off x="7606451" y="3173887"/>
            <a:ext cx="2344767" cy="2344767"/>
          </a:xfrm>
          <a:prstGeom prst="rect">
            <a:avLst/>
          </a:prstGeom>
          <a:solidFill>
            <a:srgbClr val="30A9E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7" name="Google Shape;117;p17"/>
          <p:cNvSpPr/>
          <p:nvPr/>
        </p:nvSpPr>
        <p:spPr>
          <a:xfrm rot="2700000">
            <a:off x="2240783" y="3173550"/>
            <a:ext cx="2344767" cy="2344767"/>
          </a:xfrm>
          <a:prstGeom prst="rect">
            <a:avLst/>
          </a:prstGeom>
          <a:solidFill>
            <a:srgbClr val="30A9E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8" name="Google Shape;118;p17"/>
          <p:cNvSpPr txBox="1">
            <a:spLocks noGrp="1"/>
          </p:cNvSpPr>
          <p:nvPr>
            <p:ph type="ctrTitle"/>
          </p:nvPr>
        </p:nvSpPr>
        <p:spPr>
          <a:xfrm flipH="1">
            <a:off x="2540325" y="3563165"/>
            <a:ext cx="1745600" cy="54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17"/>
          <p:cNvSpPr txBox="1">
            <a:spLocks noGrp="1"/>
          </p:cNvSpPr>
          <p:nvPr>
            <p:ph type="subTitle" idx="1"/>
          </p:nvPr>
        </p:nvSpPr>
        <p:spPr>
          <a:xfrm flipH="1">
            <a:off x="2152265" y="3915584"/>
            <a:ext cx="2521600" cy="16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20" name="Google Shape;120;p17"/>
          <p:cNvSpPr txBox="1">
            <a:spLocks noGrp="1"/>
          </p:cNvSpPr>
          <p:nvPr>
            <p:ph type="ctrTitle" idx="2"/>
          </p:nvPr>
        </p:nvSpPr>
        <p:spPr>
          <a:xfrm flipH="1">
            <a:off x="7905972" y="3563375"/>
            <a:ext cx="1745600" cy="54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17"/>
          <p:cNvSpPr txBox="1">
            <a:spLocks noGrp="1"/>
          </p:cNvSpPr>
          <p:nvPr>
            <p:ph type="subTitle" idx="3"/>
          </p:nvPr>
        </p:nvSpPr>
        <p:spPr>
          <a:xfrm flipH="1">
            <a:off x="7517912" y="3915584"/>
            <a:ext cx="2521600" cy="16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ctrTitle" idx="4"/>
          </p:nvPr>
        </p:nvSpPr>
        <p:spPr>
          <a:xfrm flipH="1">
            <a:off x="5223171" y="2144265"/>
            <a:ext cx="1745600" cy="54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subTitle" idx="5"/>
          </p:nvPr>
        </p:nvSpPr>
        <p:spPr>
          <a:xfrm flipH="1">
            <a:off x="4835089" y="2496483"/>
            <a:ext cx="2521600" cy="16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7"/>
          <p:cNvSpPr txBox="1">
            <a:spLocks noGrp="1"/>
          </p:cNvSpPr>
          <p:nvPr>
            <p:ph type="title" idx="6"/>
          </p:nvPr>
        </p:nvSpPr>
        <p:spPr>
          <a:xfrm>
            <a:off x="720400" y="593367"/>
            <a:ext cx="403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4747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- Diamonds 1 1">
  <p:cSld name="Content - Diamonds 1 1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pic>
        <p:nvPicPr>
          <p:cNvPr id="127" name="Google Shape;127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9401" y="6333134"/>
            <a:ext cx="316700" cy="31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8"/>
          <p:cNvSpPr/>
          <p:nvPr/>
        </p:nvSpPr>
        <p:spPr>
          <a:xfrm rot="2700000">
            <a:off x="6950954" y="2268657"/>
            <a:ext cx="2907623" cy="2907623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9" name="Google Shape;129;p18"/>
          <p:cNvSpPr/>
          <p:nvPr/>
        </p:nvSpPr>
        <p:spPr>
          <a:xfrm rot="2700000">
            <a:off x="2451127" y="2268655"/>
            <a:ext cx="2907623" cy="2907623"/>
          </a:xfrm>
          <a:prstGeom prst="rect">
            <a:avLst/>
          </a:prstGeom>
          <a:solidFill>
            <a:srgbClr val="30A9E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" name="Google Shape;130;p18"/>
          <p:cNvSpPr txBox="1">
            <a:spLocks noGrp="1"/>
          </p:cNvSpPr>
          <p:nvPr>
            <p:ph type="ctrTitle"/>
          </p:nvPr>
        </p:nvSpPr>
        <p:spPr>
          <a:xfrm flipH="1">
            <a:off x="2822751" y="2548544"/>
            <a:ext cx="2164400" cy="67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subTitle" idx="1"/>
          </p:nvPr>
        </p:nvSpPr>
        <p:spPr>
          <a:xfrm flipH="1">
            <a:off x="2552199" y="3188733"/>
            <a:ext cx="2705200" cy="20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32" name="Google Shape;132;p18"/>
          <p:cNvSpPr txBox="1">
            <a:spLocks noGrp="1"/>
          </p:cNvSpPr>
          <p:nvPr>
            <p:ph type="ctrTitle" idx="2"/>
          </p:nvPr>
        </p:nvSpPr>
        <p:spPr>
          <a:xfrm flipH="1">
            <a:off x="7322604" y="2525728"/>
            <a:ext cx="2164400" cy="67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33" name="Google Shape;133;p18"/>
          <p:cNvSpPr txBox="1">
            <a:spLocks noGrp="1"/>
          </p:cNvSpPr>
          <p:nvPr>
            <p:ph type="title" idx="3"/>
          </p:nvPr>
        </p:nvSpPr>
        <p:spPr>
          <a:xfrm>
            <a:off x="720400" y="593367"/>
            <a:ext cx="4031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8"/>
          <p:cNvSpPr txBox="1">
            <a:spLocks noGrp="1"/>
          </p:cNvSpPr>
          <p:nvPr>
            <p:ph type="subTitle" idx="4"/>
          </p:nvPr>
        </p:nvSpPr>
        <p:spPr>
          <a:xfrm flipH="1">
            <a:off x="7052165" y="3188733"/>
            <a:ext cx="2705200" cy="20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None/>
              <a:defRPr sz="1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34605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- White Picture Right">
  <p:cSld name="Content - White Picture Righ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pic>
        <p:nvPicPr>
          <p:cNvPr id="137" name="Google Shape;137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9401" y="6333134"/>
            <a:ext cx="316700" cy="31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9"/>
          <p:cNvSpPr txBox="1">
            <a:spLocks noGrp="1"/>
          </p:cNvSpPr>
          <p:nvPr>
            <p:ph type="body" idx="1"/>
          </p:nvPr>
        </p:nvSpPr>
        <p:spPr>
          <a:xfrm>
            <a:off x="720400" y="2476500"/>
            <a:ext cx="5216800" cy="32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3690">
              <a:spcBef>
                <a:spcPts val="0"/>
              </a:spcBef>
              <a:spcAft>
                <a:spcPts val="0"/>
              </a:spcAft>
              <a:buSzPts val="1050"/>
              <a:buChar char="●"/>
              <a:defRPr/>
            </a:lvl1pPr>
            <a:lvl2pPr marL="1219170" lvl="1" indent="-39369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2pPr>
            <a:lvl3pPr marL="1828754" lvl="2" indent="-393690">
              <a:spcBef>
                <a:spcPts val="2133"/>
              </a:spcBef>
              <a:spcAft>
                <a:spcPts val="0"/>
              </a:spcAft>
              <a:buSzPts val="1050"/>
              <a:buChar char="■"/>
              <a:defRPr/>
            </a:lvl3pPr>
            <a:lvl4pPr marL="2438339" lvl="3" indent="-393690">
              <a:spcBef>
                <a:spcPts val="2133"/>
              </a:spcBef>
              <a:spcAft>
                <a:spcPts val="0"/>
              </a:spcAft>
              <a:buSzPts val="1050"/>
              <a:buChar char="●"/>
              <a:defRPr/>
            </a:lvl4pPr>
            <a:lvl5pPr marL="3047924" lvl="4" indent="-39369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5pPr>
            <a:lvl6pPr marL="3657509" lvl="5" indent="-393690">
              <a:spcBef>
                <a:spcPts val="2133"/>
              </a:spcBef>
              <a:spcAft>
                <a:spcPts val="0"/>
              </a:spcAft>
              <a:buSzPts val="1050"/>
              <a:buChar char="■"/>
              <a:defRPr/>
            </a:lvl6pPr>
            <a:lvl7pPr marL="4267093" lvl="6" indent="-393690">
              <a:spcBef>
                <a:spcPts val="2133"/>
              </a:spcBef>
              <a:spcAft>
                <a:spcPts val="0"/>
              </a:spcAft>
              <a:buSzPts val="1050"/>
              <a:buChar char="●"/>
              <a:defRPr/>
            </a:lvl7pPr>
            <a:lvl8pPr marL="4876678" lvl="7" indent="-39369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8pPr>
            <a:lvl9pPr marL="5486263" lvl="8" indent="-393690">
              <a:spcBef>
                <a:spcPts val="2133"/>
              </a:spcBef>
              <a:spcAft>
                <a:spcPts val="2133"/>
              </a:spcAft>
              <a:buSzPts val="1050"/>
              <a:buChar char="■"/>
              <a:defRPr/>
            </a:lvl9pPr>
          </a:lstStyle>
          <a:p>
            <a:endParaRPr/>
          </a:p>
        </p:txBody>
      </p:sp>
      <p:sp>
        <p:nvSpPr>
          <p:cNvPr id="139" name="Google Shape;139;p19"/>
          <p:cNvSpPr txBox="1">
            <a:spLocks noGrp="1"/>
          </p:cNvSpPr>
          <p:nvPr>
            <p:ph type="title"/>
          </p:nvPr>
        </p:nvSpPr>
        <p:spPr>
          <a:xfrm>
            <a:off x="720400" y="1661633"/>
            <a:ext cx="4000400" cy="7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0A9E1"/>
              </a:buClr>
              <a:buSzPts val="1100"/>
              <a:buNone/>
              <a:defRPr sz="1467">
                <a:solidFill>
                  <a:srgbClr val="30A9E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467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0" name="Google Shape;140;p19"/>
          <p:cNvSpPr txBox="1">
            <a:spLocks noGrp="1"/>
          </p:cNvSpPr>
          <p:nvPr>
            <p:ph type="title" idx="2"/>
          </p:nvPr>
        </p:nvSpPr>
        <p:spPr>
          <a:xfrm>
            <a:off x="720400" y="516433"/>
            <a:ext cx="4031600" cy="114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08841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- White 3 columns">
  <p:cSld name="Content - White 3 columns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0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pic>
        <p:nvPicPr>
          <p:cNvPr id="143" name="Google Shape;143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9401" y="6333134"/>
            <a:ext cx="316700" cy="31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0"/>
          <p:cNvSpPr txBox="1">
            <a:spLocks noGrp="1"/>
          </p:cNvSpPr>
          <p:nvPr>
            <p:ph type="body" idx="1"/>
          </p:nvPr>
        </p:nvSpPr>
        <p:spPr>
          <a:xfrm>
            <a:off x="720400" y="2476500"/>
            <a:ext cx="3216800" cy="32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3690" rtl="0">
              <a:spcBef>
                <a:spcPts val="0"/>
              </a:spcBef>
              <a:spcAft>
                <a:spcPts val="0"/>
              </a:spcAft>
              <a:buSzPts val="1050"/>
              <a:buChar char="●"/>
              <a:defRPr/>
            </a:lvl1pPr>
            <a:lvl2pPr marL="1219170" lvl="1" indent="-393690" rtl="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2pPr>
            <a:lvl3pPr marL="1828754" lvl="2" indent="-393690" rtl="0">
              <a:spcBef>
                <a:spcPts val="2133"/>
              </a:spcBef>
              <a:spcAft>
                <a:spcPts val="0"/>
              </a:spcAft>
              <a:buSzPts val="1050"/>
              <a:buChar char="■"/>
              <a:defRPr/>
            </a:lvl3pPr>
            <a:lvl4pPr marL="2438339" lvl="3" indent="-393690" rtl="0">
              <a:spcBef>
                <a:spcPts val="2133"/>
              </a:spcBef>
              <a:spcAft>
                <a:spcPts val="0"/>
              </a:spcAft>
              <a:buSzPts val="1050"/>
              <a:buChar char="●"/>
              <a:defRPr/>
            </a:lvl4pPr>
            <a:lvl5pPr marL="3047924" lvl="4" indent="-393690" rtl="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5pPr>
            <a:lvl6pPr marL="3657509" lvl="5" indent="-393690" rtl="0">
              <a:spcBef>
                <a:spcPts val="2133"/>
              </a:spcBef>
              <a:spcAft>
                <a:spcPts val="0"/>
              </a:spcAft>
              <a:buSzPts val="1050"/>
              <a:buChar char="■"/>
              <a:defRPr/>
            </a:lvl6pPr>
            <a:lvl7pPr marL="4267093" lvl="6" indent="-393690" rtl="0">
              <a:spcBef>
                <a:spcPts val="2133"/>
              </a:spcBef>
              <a:spcAft>
                <a:spcPts val="0"/>
              </a:spcAft>
              <a:buSzPts val="1050"/>
              <a:buChar char="●"/>
              <a:defRPr/>
            </a:lvl7pPr>
            <a:lvl8pPr marL="4876678" lvl="7" indent="-393690" rtl="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8pPr>
            <a:lvl9pPr marL="5486263" lvl="8" indent="-393690" rtl="0">
              <a:spcBef>
                <a:spcPts val="2133"/>
              </a:spcBef>
              <a:spcAft>
                <a:spcPts val="2133"/>
              </a:spcAft>
              <a:buSzPts val="1050"/>
              <a:buChar char="■"/>
              <a:defRPr/>
            </a:lvl9pPr>
          </a:lstStyle>
          <a:p>
            <a:endParaRPr/>
          </a:p>
        </p:txBody>
      </p:sp>
      <p:sp>
        <p:nvSpPr>
          <p:cNvPr id="145" name="Google Shape;145;p20"/>
          <p:cNvSpPr txBox="1">
            <a:spLocks noGrp="1"/>
          </p:cNvSpPr>
          <p:nvPr>
            <p:ph type="title"/>
          </p:nvPr>
        </p:nvSpPr>
        <p:spPr>
          <a:xfrm>
            <a:off x="720400" y="1661633"/>
            <a:ext cx="4000400" cy="7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0A9E1"/>
              </a:buClr>
              <a:buSzPts val="1100"/>
              <a:buNone/>
              <a:defRPr sz="1467">
                <a:solidFill>
                  <a:srgbClr val="30A9E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6" name="Google Shape;146;p20"/>
          <p:cNvSpPr txBox="1">
            <a:spLocks noGrp="1"/>
          </p:cNvSpPr>
          <p:nvPr>
            <p:ph type="title" idx="2"/>
          </p:nvPr>
        </p:nvSpPr>
        <p:spPr>
          <a:xfrm>
            <a:off x="720400" y="516433"/>
            <a:ext cx="4031600" cy="114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0"/>
          <p:cNvSpPr txBox="1">
            <a:spLocks noGrp="1"/>
          </p:cNvSpPr>
          <p:nvPr>
            <p:ph type="body" idx="3"/>
          </p:nvPr>
        </p:nvSpPr>
        <p:spPr>
          <a:xfrm>
            <a:off x="4487600" y="2476500"/>
            <a:ext cx="3216800" cy="32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3690" rtl="0">
              <a:spcBef>
                <a:spcPts val="0"/>
              </a:spcBef>
              <a:spcAft>
                <a:spcPts val="0"/>
              </a:spcAft>
              <a:buSzPts val="1050"/>
              <a:buChar char="●"/>
              <a:defRPr/>
            </a:lvl1pPr>
            <a:lvl2pPr marL="1219170" lvl="1" indent="-393690" rtl="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2pPr>
            <a:lvl3pPr marL="1828754" lvl="2" indent="-393690" rtl="0">
              <a:spcBef>
                <a:spcPts val="2133"/>
              </a:spcBef>
              <a:spcAft>
                <a:spcPts val="0"/>
              </a:spcAft>
              <a:buSzPts val="1050"/>
              <a:buChar char="■"/>
              <a:defRPr/>
            </a:lvl3pPr>
            <a:lvl4pPr marL="2438339" lvl="3" indent="-393690" rtl="0">
              <a:spcBef>
                <a:spcPts val="2133"/>
              </a:spcBef>
              <a:spcAft>
                <a:spcPts val="0"/>
              </a:spcAft>
              <a:buSzPts val="1050"/>
              <a:buChar char="●"/>
              <a:defRPr/>
            </a:lvl4pPr>
            <a:lvl5pPr marL="3047924" lvl="4" indent="-393690" rtl="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5pPr>
            <a:lvl6pPr marL="3657509" lvl="5" indent="-393690" rtl="0">
              <a:spcBef>
                <a:spcPts val="2133"/>
              </a:spcBef>
              <a:spcAft>
                <a:spcPts val="0"/>
              </a:spcAft>
              <a:buSzPts val="1050"/>
              <a:buChar char="■"/>
              <a:defRPr/>
            </a:lvl6pPr>
            <a:lvl7pPr marL="4267093" lvl="6" indent="-393690" rtl="0">
              <a:spcBef>
                <a:spcPts val="2133"/>
              </a:spcBef>
              <a:spcAft>
                <a:spcPts val="0"/>
              </a:spcAft>
              <a:buSzPts val="1050"/>
              <a:buChar char="●"/>
              <a:defRPr/>
            </a:lvl7pPr>
            <a:lvl8pPr marL="4876678" lvl="7" indent="-393690" rtl="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8pPr>
            <a:lvl9pPr marL="5486263" lvl="8" indent="-393690" rtl="0">
              <a:spcBef>
                <a:spcPts val="2133"/>
              </a:spcBef>
              <a:spcAft>
                <a:spcPts val="2133"/>
              </a:spcAft>
              <a:buSzPts val="1050"/>
              <a:buChar char="■"/>
              <a:defRPr/>
            </a:lvl9pPr>
          </a:lstStyle>
          <a:p>
            <a:endParaRPr/>
          </a:p>
        </p:txBody>
      </p:sp>
      <p:sp>
        <p:nvSpPr>
          <p:cNvPr id="148" name="Google Shape;148;p20"/>
          <p:cNvSpPr txBox="1">
            <a:spLocks noGrp="1"/>
          </p:cNvSpPr>
          <p:nvPr>
            <p:ph type="body" idx="4"/>
          </p:nvPr>
        </p:nvSpPr>
        <p:spPr>
          <a:xfrm>
            <a:off x="8254800" y="2476500"/>
            <a:ext cx="3216800" cy="32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3690" rtl="0">
              <a:spcBef>
                <a:spcPts val="0"/>
              </a:spcBef>
              <a:spcAft>
                <a:spcPts val="0"/>
              </a:spcAft>
              <a:buSzPts val="1050"/>
              <a:buChar char="●"/>
              <a:defRPr/>
            </a:lvl1pPr>
            <a:lvl2pPr marL="1219170" lvl="1" indent="-393690" rtl="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2pPr>
            <a:lvl3pPr marL="1828754" lvl="2" indent="-393690" rtl="0">
              <a:spcBef>
                <a:spcPts val="2133"/>
              </a:spcBef>
              <a:spcAft>
                <a:spcPts val="0"/>
              </a:spcAft>
              <a:buSzPts val="1050"/>
              <a:buChar char="■"/>
              <a:defRPr/>
            </a:lvl3pPr>
            <a:lvl4pPr marL="2438339" lvl="3" indent="-393690" rtl="0">
              <a:spcBef>
                <a:spcPts val="2133"/>
              </a:spcBef>
              <a:spcAft>
                <a:spcPts val="0"/>
              </a:spcAft>
              <a:buSzPts val="1050"/>
              <a:buChar char="●"/>
              <a:defRPr/>
            </a:lvl4pPr>
            <a:lvl5pPr marL="3047924" lvl="4" indent="-393690" rtl="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5pPr>
            <a:lvl6pPr marL="3657509" lvl="5" indent="-393690" rtl="0">
              <a:spcBef>
                <a:spcPts val="2133"/>
              </a:spcBef>
              <a:spcAft>
                <a:spcPts val="0"/>
              </a:spcAft>
              <a:buSzPts val="1050"/>
              <a:buChar char="■"/>
              <a:defRPr/>
            </a:lvl6pPr>
            <a:lvl7pPr marL="4267093" lvl="6" indent="-393690" rtl="0">
              <a:spcBef>
                <a:spcPts val="2133"/>
              </a:spcBef>
              <a:spcAft>
                <a:spcPts val="0"/>
              </a:spcAft>
              <a:buSzPts val="1050"/>
              <a:buChar char="●"/>
              <a:defRPr/>
            </a:lvl7pPr>
            <a:lvl8pPr marL="4876678" lvl="7" indent="-393690" rtl="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8pPr>
            <a:lvl9pPr marL="5486263" lvl="8" indent="-393690" rtl="0">
              <a:spcBef>
                <a:spcPts val="2133"/>
              </a:spcBef>
              <a:spcAft>
                <a:spcPts val="2133"/>
              </a:spcAft>
              <a:buSzPts val="105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7603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- Text only">
  <p:cSld name="Content - Text only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pic>
        <p:nvPicPr>
          <p:cNvPr id="151" name="Google Shape;151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9401" y="6333134"/>
            <a:ext cx="316700" cy="31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1"/>
          <p:cNvSpPr txBox="1">
            <a:spLocks noGrp="1"/>
          </p:cNvSpPr>
          <p:nvPr>
            <p:ph type="body" idx="1"/>
          </p:nvPr>
        </p:nvSpPr>
        <p:spPr>
          <a:xfrm>
            <a:off x="720400" y="2476500"/>
            <a:ext cx="10587200" cy="32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3690" rtl="0">
              <a:spcBef>
                <a:spcPts val="0"/>
              </a:spcBef>
              <a:spcAft>
                <a:spcPts val="0"/>
              </a:spcAft>
              <a:buSzPts val="1050"/>
              <a:buChar char="●"/>
              <a:defRPr/>
            </a:lvl1pPr>
            <a:lvl2pPr marL="1219170" lvl="1" indent="-393690" rtl="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2pPr>
            <a:lvl3pPr marL="1828754" lvl="2" indent="-393690" rtl="0">
              <a:spcBef>
                <a:spcPts val="2133"/>
              </a:spcBef>
              <a:spcAft>
                <a:spcPts val="0"/>
              </a:spcAft>
              <a:buSzPts val="1050"/>
              <a:buChar char="■"/>
              <a:defRPr/>
            </a:lvl3pPr>
            <a:lvl4pPr marL="2438339" lvl="3" indent="-393690" rtl="0">
              <a:spcBef>
                <a:spcPts val="2133"/>
              </a:spcBef>
              <a:spcAft>
                <a:spcPts val="0"/>
              </a:spcAft>
              <a:buSzPts val="1050"/>
              <a:buChar char="●"/>
              <a:defRPr/>
            </a:lvl4pPr>
            <a:lvl5pPr marL="3047924" lvl="4" indent="-393690" rtl="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5pPr>
            <a:lvl6pPr marL="3657509" lvl="5" indent="-393690" rtl="0">
              <a:spcBef>
                <a:spcPts val="2133"/>
              </a:spcBef>
              <a:spcAft>
                <a:spcPts val="0"/>
              </a:spcAft>
              <a:buSzPts val="1050"/>
              <a:buChar char="■"/>
              <a:defRPr/>
            </a:lvl6pPr>
            <a:lvl7pPr marL="4267093" lvl="6" indent="-393690" rtl="0">
              <a:spcBef>
                <a:spcPts val="2133"/>
              </a:spcBef>
              <a:spcAft>
                <a:spcPts val="0"/>
              </a:spcAft>
              <a:buSzPts val="1050"/>
              <a:buChar char="●"/>
              <a:defRPr/>
            </a:lvl7pPr>
            <a:lvl8pPr marL="4876678" lvl="7" indent="-393690" rtl="0">
              <a:spcBef>
                <a:spcPts val="2133"/>
              </a:spcBef>
              <a:spcAft>
                <a:spcPts val="0"/>
              </a:spcAft>
              <a:buSzPts val="1050"/>
              <a:buChar char="○"/>
              <a:defRPr/>
            </a:lvl8pPr>
            <a:lvl9pPr marL="5486263" lvl="8" indent="-393690" rtl="0">
              <a:spcBef>
                <a:spcPts val="2133"/>
              </a:spcBef>
              <a:spcAft>
                <a:spcPts val="2133"/>
              </a:spcAft>
              <a:buSzPts val="1050"/>
              <a:buChar char="■"/>
              <a:defRPr/>
            </a:lvl9pPr>
          </a:lstStyle>
          <a:p>
            <a:endParaRPr/>
          </a:p>
        </p:txBody>
      </p:sp>
      <p:sp>
        <p:nvSpPr>
          <p:cNvPr id="153" name="Google Shape;153;p21"/>
          <p:cNvSpPr txBox="1">
            <a:spLocks noGrp="1"/>
          </p:cNvSpPr>
          <p:nvPr>
            <p:ph type="title"/>
          </p:nvPr>
        </p:nvSpPr>
        <p:spPr>
          <a:xfrm>
            <a:off x="720400" y="1661633"/>
            <a:ext cx="4000400" cy="7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0A9E1"/>
              </a:buClr>
              <a:buSzPts val="1100"/>
              <a:buNone/>
              <a:defRPr sz="1467">
                <a:solidFill>
                  <a:srgbClr val="30A9E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4" name="Google Shape;154;p21"/>
          <p:cNvSpPr txBox="1">
            <a:spLocks noGrp="1"/>
          </p:cNvSpPr>
          <p:nvPr>
            <p:ph type="title" idx="2"/>
          </p:nvPr>
        </p:nvSpPr>
        <p:spPr>
          <a:xfrm>
            <a:off x="720400" y="516433"/>
            <a:ext cx="4031600" cy="114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556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- Picture and Diamonds">
  <p:cSld name="Content - Picture and Diamonds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2"/>
          <p:cNvSpPr/>
          <p:nvPr/>
        </p:nvSpPr>
        <p:spPr>
          <a:xfrm>
            <a:off x="3905267" y="-84667"/>
            <a:ext cx="8286800" cy="694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7" name="Google Shape;157;p22"/>
          <p:cNvSpPr txBox="1">
            <a:spLocks noGrp="1"/>
          </p:cNvSpPr>
          <p:nvPr>
            <p:ph type="title"/>
          </p:nvPr>
        </p:nvSpPr>
        <p:spPr>
          <a:xfrm>
            <a:off x="720400" y="516433"/>
            <a:ext cx="2888400" cy="114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2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pic>
        <p:nvPicPr>
          <p:cNvPr id="159" name="Google Shape;159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9401" y="6333134"/>
            <a:ext cx="316700" cy="31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2"/>
          <p:cNvSpPr/>
          <p:nvPr/>
        </p:nvSpPr>
        <p:spPr>
          <a:xfrm rot="2700000">
            <a:off x="1499596" y="3016884"/>
            <a:ext cx="2473177" cy="2473177"/>
          </a:xfrm>
          <a:prstGeom prst="rect">
            <a:avLst/>
          </a:prstGeom>
          <a:solidFill>
            <a:srgbClr val="30A9E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1" name="Google Shape;161;p22"/>
          <p:cNvSpPr txBox="1">
            <a:spLocks noGrp="1"/>
          </p:cNvSpPr>
          <p:nvPr>
            <p:ph type="ctrTitle" idx="2"/>
          </p:nvPr>
        </p:nvSpPr>
        <p:spPr>
          <a:xfrm flipH="1">
            <a:off x="2044800" y="3373447"/>
            <a:ext cx="1382800" cy="43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62" name="Google Shape;162;p22"/>
          <p:cNvSpPr txBox="1">
            <a:spLocks noGrp="1"/>
          </p:cNvSpPr>
          <p:nvPr>
            <p:ph type="subTitle" idx="1"/>
          </p:nvPr>
        </p:nvSpPr>
        <p:spPr>
          <a:xfrm flipH="1">
            <a:off x="1737333" y="3754252"/>
            <a:ext cx="1997600" cy="149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63" name="Google Shape;163;p22"/>
          <p:cNvSpPr/>
          <p:nvPr/>
        </p:nvSpPr>
        <p:spPr>
          <a:xfrm rot="2700000">
            <a:off x="8304696" y="1028650"/>
            <a:ext cx="2473177" cy="247317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4" name="Google Shape;164;p22"/>
          <p:cNvSpPr txBox="1">
            <a:spLocks noGrp="1"/>
          </p:cNvSpPr>
          <p:nvPr>
            <p:ph type="ctrTitle" idx="3"/>
          </p:nvPr>
        </p:nvSpPr>
        <p:spPr>
          <a:xfrm flipH="1">
            <a:off x="8849900" y="1385213"/>
            <a:ext cx="1382800" cy="43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 sz="14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65" name="Google Shape;165;p22"/>
          <p:cNvSpPr txBox="1">
            <a:spLocks noGrp="1"/>
          </p:cNvSpPr>
          <p:nvPr>
            <p:ph type="subTitle" idx="4"/>
          </p:nvPr>
        </p:nvSpPr>
        <p:spPr>
          <a:xfrm flipH="1">
            <a:off x="8542433" y="1766019"/>
            <a:ext cx="1997600" cy="149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"/>
              <a:buNone/>
              <a:defRPr sz="1133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67691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dk1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3"/>
          <p:cNvSpPr/>
          <p:nvPr/>
        </p:nvSpPr>
        <p:spPr>
          <a:xfrm flipH="1">
            <a:off x="4107135" y="-547675"/>
            <a:ext cx="8001200" cy="76196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8" name="Google Shape;168;p23"/>
          <p:cNvSpPr/>
          <p:nvPr/>
        </p:nvSpPr>
        <p:spPr>
          <a:xfrm flipH="1">
            <a:off x="8387035" y="-547675"/>
            <a:ext cx="8001200" cy="7619600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30A9E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169" name="Google Shape;169;p2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599500" y="3002897"/>
            <a:ext cx="3553933" cy="432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3"/>
          <p:cNvSpPr txBox="1">
            <a:spLocks noGrp="1"/>
          </p:cNvSpPr>
          <p:nvPr>
            <p:ph type="ctrTitle"/>
          </p:nvPr>
        </p:nvSpPr>
        <p:spPr>
          <a:xfrm>
            <a:off x="6120629" y="4389500"/>
            <a:ext cx="2032800" cy="10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900"/>
              <a:buNone/>
              <a:defRPr sz="12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Font typeface="Assistant ExtraLight"/>
              <a:buNone/>
              <a:defRPr sz="1467" b="0">
                <a:latin typeface="Assistant ExtraLight"/>
                <a:ea typeface="Assistant ExtraLight"/>
                <a:cs typeface="Assistant ExtraLight"/>
                <a:sym typeface="Assistant Extra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Font typeface="Assistant ExtraLight"/>
              <a:buNone/>
              <a:defRPr sz="1467" b="0">
                <a:latin typeface="Assistant ExtraLight"/>
                <a:ea typeface="Assistant ExtraLight"/>
                <a:cs typeface="Assistant ExtraLight"/>
                <a:sym typeface="Assistant Extra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Font typeface="Assistant ExtraLight"/>
              <a:buNone/>
              <a:defRPr sz="1467" b="0">
                <a:latin typeface="Assistant ExtraLight"/>
                <a:ea typeface="Assistant ExtraLight"/>
                <a:cs typeface="Assistant ExtraLight"/>
                <a:sym typeface="Assistant Extra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Font typeface="Assistant ExtraLight"/>
              <a:buNone/>
              <a:defRPr sz="1467" b="0">
                <a:latin typeface="Assistant ExtraLight"/>
                <a:ea typeface="Assistant ExtraLight"/>
                <a:cs typeface="Assistant ExtraLight"/>
                <a:sym typeface="Assistant Extra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Font typeface="Assistant ExtraLight"/>
              <a:buNone/>
              <a:defRPr sz="1467" b="0">
                <a:latin typeface="Assistant ExtraLight"/>
                <a:ea typeface="Assistant ExtraLight"/>
                <a:cs typeface="Assistant ExtraLight"/>
                <a:sym typeface="Assistant Extra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Font typeface="Assistant ExtraLight"/>
              <a:buNone/>
              <a:defRPr sz="1467" b="0">
                <a:latin typeface="Assistant ExtraLight"/>
                <a:ea typeface="Assistant ExtraLight"/>
                <a:cs typeface="Assistant ExtraLight"/>
                <a:sym typeface="Assistant Extra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Font typeface="Assistant ExtraLight"/>
              <a:buNone/>
              <a:defRPr sz="1467" b="0">
                <a:latin typeface="Assistant ExtraLight"/>
                <a:ea typeface="Assistant ExtraLight"/>
                <a:cs typeface="Assistant ExtraLight"/>
                <a:sym typeface="Assistant Extra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Font typeface="Assistant ExtraLight"/>
              <a:buNone/>
              <a:defRPr sz="1467" b="0">
                <a:latin typeface="Assistant ExtraLight"/>
                <a:ea typeface="Assistant ExtraLight"/>
                <a:cs typeface="Assistant ExtraLight"/>
                <a:sym typeface="Assistant ExtraLight"/>
              </a:defRPr>
            </a:lvl9pPr>
          </a:lstStyle>
          <a:p>
            <a:endParaRPr/>
          </a:p>
        </p:txBody>
      </p:sp>
      <p:sp>
        <p:nvSpPr>
          <p:cNvPr id="171" name="Google Shape;171;p23"/>
          <p:cNvSpPr txBox="1">
            <a:spLocks noGrp="1"/>
          </p:cNvSpPr>
          <p:nvPr>
            <p:ph type="ctrTitle" idx="2"/>
          </p:nvPr>
        </p:nvSpPr>
        <p:spPr>
          <a:xfrm flipH="1">
            <a:off x="8761091" y="2787400"/>
            <a:ext cx="2308800" cy="8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 Sans ExtraBold"/>
              <a:buNone/>
              <a:defRPr sz="2400" b="0">
                <a:solidFill>
                  <a:schemeClr val="dk1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unito Sans ExtraBold"/>
              <a:buNone/>
              <a:defRPr sz="1467" b="0">
                <a:solidFill>
                  <a:schemeClr val="dk1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unito Sans ExtraBold"/>
              <a:buNone/>
              <a:defRPr sz="1467" b="0">
                <a:solidFill>
                  <a:schemeClr val="dk1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unito Sans ExtraBold"/>
              <a:buNone/>
              <a:defRPr sz="1467" b="0">
                <a:solidFill>
                  <a:schemeClr val="dk1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unito Sans ExtraBold"/>
              <a:buNone/>
              <a:defRPr sz="1467" b="0">
                <a:solidFill>
                  <a:schemeClr val="dk1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unito Sans ExtraBold"/>
              <a:buNone/>
              <a:defRPr sz="1467" b="0">
                <a:solidFill>
                  <a:schemeClr val="dk1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unito Sans ExtraBold"/>
              <a:buNone/>
              <a:defRPr sz="1467" b="0">
                <a:solidFill>
                  <a:schemeClr val="dk1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unito Sans ExtraBold"/>
              <a:buNone/>
              <a:defRPr sz="1467" b="0">
                <a:solidFill>
                  <a:schemeClr val="dk1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Nunito Sans ExtraBold"/>
              <a:buNone/>
              <a:defRPr sz="1467" b="0">
                <a:solidFill>
                  <a:schemeClr val="dk1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070677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bg>
      <p:bgPr>
        <a:noFill/>
        <a:effectLst/>
      </p:bgPr>
    </p:bg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pic>
        <p:nvPicPr>
          <p:cNvPr id="174" name="Google Shape;174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9401" y="6333134"/>
            <a:ext cx="316700" cy="316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122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Page -  Blue Center">
  <p:cSld name="Cover Page -  Blue Center">
    <p:bg>
      <p:bgPr>
        <a:solidFill>
          <a:schemeClr val="dk2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ctrTitle"/>
          </p:nvPr>
        </p:nvSpPr>
        <p:spPr>
          <a:xfrm>
            <a:off x="2328333" y="2381267"/>
            <a:ext cx="7535200" cy="171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ubTitle" idx="1"/>
          </p:nvPr>
        </p:nvSpPr>
        <p:spPr>
          <a:xfrm>
            <a:off x="3194600" y="4184829"/>
            <a:ext cx="5802800" cy="9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Pontano Sans"/>
              <a:buNone/>
              <a:defRPr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9pPr>
          </a:lstStyle>
          <a:p>
            <a:endParaRPr/>
          </a:p>
        </p:txBody>
      </p:sp>
      <p:pic>
        <p:nvPicPr>
          <p:cNvPr id="16" name="Google Shape;16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27901" y="353601"/>
            <a:ext cx="3476932" cy="4232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61480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551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Page -  Blue Left">
  <p:cSld name="Cover Page -  Blue Left">
    <p:bg>
      <p:bgPr>
        <a:solidFill>
          <a:schemeClr val="dk2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ctrTitle"/>
          </p:nvPr>
        </p:nvSpPr>
        <p:spPr>
          <a:xfrm>
            <a:off x="1632400" y="2742384"/>
            <a:ext cx="8654800" cy="1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4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ubTitle" idx="1"/>
          </p:nvPr>
        </p:nvSpPr>
        <p:spPr>
          <a:xfrm>
            <a:off x="1666817" y="4414713"/>
            <a:ext cx="5802800" cy="9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Pontano Sans"/>
              <a:buNone/>
              <a:defRPr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ntano Sans"/>
              <a:buNone/>
              <a:defRPr sz="3733">
                <a:solidFill>
                  <a:schemeClr val="dk1"/>
                </a:solidFill>
                <a:latin typeface="Pontano Sans"/>
                <a:ea typeface="Pontano Sans"/>
                <a:cs typeface="Pontano Sans"/>
                <a:sym typeface="Pontano Sans"/>
              </a:defRPr>
            </a:lvl9pPr>
          </a:lstStyle>
          <a:p>
            <a:endParaRPr/>
          </a:p>
        </p:txBody>
      </p:sp>
      <p:pic>
        <p:nvPicPr>
          <p:cNvPr id="20" name="Google Shape;20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785134" y="2054550"/>
            <a:ext cx="3476932" cy="4232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38451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551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Page -  White Left">
  <p:cSld name="Cover Page -  White Left"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ctrTitle"/>
          </p:nvPr>
        </p:nvSpPr>
        <p:spPr>
          <a:xfrm>
            <a:off x="1632400" y="2742384"/>
            <a:ext cx="8654800" cy="1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0A9E1"/>
              </a:buClr>
              <a:buSzPts val="3000"/>
              <a:buNone/>
              <a:defRPr sz="4000">
                <a:solidFill>
                  <a:srgbClr val="30A9E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30A9E1"/>
              </a:buClr>
              <a:buSzPts val="3000"/>
              <a:buNone/>
              <a:defRPr sz="4000">
                <a:solidFill>
                  <a:srgbClr val="30A9E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30A9E1"/>
              </a:buClr>
              <a:buSzPts val="3000"/>
              <a:buNone/>
              <a:defRPr sz="4000">
                <a:solidFill>
                  <a:srgbClr val="30A9E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30A9E1"/>
              </a:buClr>
              <a:buSzPts val="3000"/>
              <a:buNone/>
              <a:defRPr sz="4000">
                <a:solidFill>
                  <a:srgbClr val="30A9E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30A9E1"/>
              </a:buClr>
              <a:buSzPts val="3000"/>
              <a:buNone/>
              <a:defRPr sz="4000">
                <a:solidFill>
                  <a:srgbClr val="30A9E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30A9E1"/>
              </a:buClr>
              <a:buSzPts val="3000"/>
              <a:buNone/>
              <a:defRPr sz="4000">
                <a:solidFill>
                  <a:srgbClr val="30A9E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30A9E1"/>
              </a:buClr>
              <a:buSzPts val="3000"/>
              <a:buNone/>
              <a:defRPr sz="4000">
                <a:solidFill>
                  <a:srgbClr val="30A9E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30A9E1"/>
              </a:buClr>
              <a:buSzPts val="3000"/>
              <a:buNone/>
              <a:defRPr sz="4000">
                <a:solidFill>
                  <a:srgbClr val="30A9E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30A9E1"/>
              </a:buClr>
              <a:buSzPts val="3000"/>
              <a:buNone/>
              <a:defRPr sz="4000">
                <a:solidFill>
                  <a:srgbClr val="30A9E1"/>
                </a:solidFill>
              </a:defRPr>
            </a:lvl9pPr>
          </a:lstStyle>
          <a:p>
            <a:endParaRPr/>
          </a:p>
        </p:txBody>
      </p:sp>
      <p:pic>
        <p:nvPicPr>
          <p:cNvPr id="23" name="Google Shape;23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789132" y="2055018"/>
            <a:ext cx="3468933" cy="42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6"/>
          <p:cNvSpPr txBox="1">
            <a:spLocks noGrp="1"/>
          </p:cNvSpPr>
          <p:nvPr>
            <p:ph type="subTitle" idx="1"/>
          </p:nvPr>
        </p:nvSpPr>
        <p:spPr>
          <a:xfrm>
            <a:off x="1666817" y="4414713"/>
            <a:ext cx="5802800" cy="9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Pontano Sans"/>
              <a:buNone/>
              <a:defRPr>
                <a:solidFill>
                  <a:schemeClr val="dk2"/>
                </a:solidFill>
                <a:latin typeface="Pontano Sans"/>
                <a:ea typeface="Pontano Sans"/>
                <a:cs typeface="Pontano Sans"/>
                <a:sym typeface="Pontano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ntano Sans"/>
              <a:buNone/>
              <a:defRPr sz="3733">
                <a:solidFill>
                  <a:schemeClr val="dk2"/>
                </a:solidFill>
                <a:latin typeface="Pontano Sans"/>
                <a:ea typeface="Pontano Sans"/>
                <a:cs typeface="Pontano Sans"/>
                <a:sym typeface="Pontano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ntano Sans"/>
              <a:buNone/>
              <a:defRPr sz="3733">
                <a:solidFill>
                  <a:schemeClr val="dk2"/>
                </a:solidFill>
                <a:latin typeface="Pontano Sans"/>
                <a:ea typeface="Pontano Sans"/>
                <a:cs typeface="Pontano Sans"/>
                <a:sym typeface="Pontano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ntano Sans"/>
              <a:buNone/>
              <a:defRPr sz="3733">
                <a:solidFill>
                  <a:schemeClr val="dk2"/>
                </a:solidFill>
                <a:latin typeface="Pontano Sans"/>
                <a:ea typeface="Pontano Sans"/>
                <a:cs typeface="Pontano Sans"/>
                <a:sym typeface="Pontano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ntano Sans"/>
              <a:buNone/>
              <a:defRPr sz="3733">
                <a:solidFill>
                  <a:schemeClr val="dk2"/>
                </a:solidFill>
                <a:latin typeface="Pontano Sans"/>
                <a:ea typeface="Pontano Sans"/>
                <a:cs typeface="Pontano Sans"/>
                <a:sym typeface="Pontano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ntano Sans"/>
              <a:buNone/>
              <a:defRPr sz="3733">
                <a:solidFill>
                  <a:schemeClr val="dk2"/>
                </a:solidFill>
                <a:latin typeface="Pontano Sans"/>
                <a:ea typeface="Pontano Sans"/>
                <a:cs typeface="Pontano Sans"/>
                <a:sym typeface="Pontano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ntano Sans"/>
              <a:buNone/>
              <a:defRPr sz="3733">
                <a:solidFill>
                  <a:schemeClr val="dk2"/>
                </a:solidFill>
                <a:latin typeface="Pontano Sans"/>
                <a:ea typeface="Pontano Sans"/>
                <a:cs typeface="Pontano Sans"/>
                <a:sym typeface="Pontano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ntano Sans"/>
              <a:buNone/>
              <a:defRPr sz="3733">
                <a:solidFill>
                  <a:schemeClr val="dk2"/>
                </a:solidFill>
                <a:latin typeface="Pontano Sans"/>
                <a:ea typeface="Pontano Sans"/>
                <a:cs typeface="Pontano Sans"/>
                <a:sym typeface="Pontano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ontano Sans"/>
              <a:buNone/>
              <a:defRPr sz="3733">
                <a:solidFill>
                  <a:schemeClr val="dk2"/>
                </a:solidFill>
                <a:latin typeface="Pontano Sans"/>
                <a:ea typeface="Pontano Sans"/>
                <a:cs typeface="Pontano Sans"/>
                <a:sym typeface="Pontano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659301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551">
          <p15:clr>
            <a:srgbClr val="FA7B17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- Picture">
  <p:cSld name="Section - Pictur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/>
          <p:nvPr/>
        </p:nvSpPr>
        <p:spPr>
          <a:xfrm>
            <a:off x="6786267" y="-26900"/>
            <a:ext cx="5459533" cy="6920767"/>
          </a:xfrm>
          <a:custGeom>
            <a:avLst/>
            <a:gdLst/>
            <a:ahLst/>
            <a:cxnLst/>
            <a:rect l="l" t="t" r="r" b="b"/>
            <a:pathLst>
              <a:path w="163786" h="207623" extrusionOk="0">
                <a:moveTo>
                  <a:pt x="0" y="0"/>
                </a:moveTo>
                <a:lnTo>
                  <a:pt x="26895" y="207623"/>
                </a:lnTo>
                <a:lnTo>
                  <a:pt x="163786" y="207623"/>
                </a:lnTo>
                <a:lnTo>
                  <a:pt x="163786" y="538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pic>
        <p:nvPicPr>
          <p:cNvPr id="27" name="Google Shape;27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031567" y="813801"/>
            <a:ext cx="3476932" cy="423233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7"/>
          <p:cNvSpPr txBox="1">
            <a:spLocks noGrp="1"/>
          </p:cNvSpPr>
          <p:nvPr>
            <p:ph type="ctrTitle"/>
          </p:nvPr>
        </p:nvSpPr>
        <p:spPr>
          <a:xfrm>
            <a:off x="7905767" y="2666600"/>
            <a:ext cx="3799600" cy="1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4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ubTitle" idx="1"/>
          </p:nvPr>
        </p:nvSpPr>
        <p:spPr>
          <a:xfrm>
            <a:off x="7923573" y="5287833"/>
            <a:ext cx="3764000" cy="9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Pontano Sans"/>
              <a:buNone/>
              <a:defRPr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463785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-section - Blue Left">
  <p:cSld name="Sub-section - Blue Lef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sp>
        <p:nvSpPr>
          <p:cNvPr id="33" name="Google Shape;33;p8"/>
          <p:cNvSpPr/>
          <p:nvPr/>
        </p:nvSpPr>
        <p:spPr>
          <a:xfrm>
            <a:off x="-2370633" y="-922816"/>
            <a:ext cx="9139600" cy="87036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    </a:t>
            </a:r>
            <a:endParaRPr sz="2400"/>
          </a:p>
        </p:txBody>
      </p:sp>
      <p:sp>
        <p:nvSpPr>
          <p:cNvPr id="34" name="Google Shape;34;p8"/>
          <p:cNvSpPr/>
          <p:nvPr/>
        </p:nvSpPr>
        <p:spPr>
          <a:xfrm>
            <a:off x="-6113167" y="-380749"/>
            <a:ext cx="8001200" cy="76196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" name="Google Shape;35;p8"/>
          <p:cNvSpPr txBox="1">
            <a:spLocks noGrp="1"/>
          </p:cNvSpPr>
          <p:nvPr>
            <p:ph type="ctrTitle"/>
          </p:nvPr>
        </p:nvSpPr>
        <p:spPr>
          <a:xfrm>
            <a:off x="2461533" y="2736451"/>
            <a:ext cx="2383600" cy="7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Nunito Sans ExtraBold"/>
              <a:buNone/>
              <a:defRPr sz="6400" b="0">
                <a:solidFill>
                  <a:srgbClr val="FFFFFF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ctrTitle" idx="2"/>
          </p:nvPr>
        </p:nvSpPr>
        <p:spPr>
          <a:xfrm>
            <a:off x="2461533" y="3858684"/>
            <a:ext cx="3010000" cy="6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 r="83951"/>
          <a:stretch/>
        </p:blipFill>
        <p:spPr>
          <a:xfrm>
            <a:off x="310601" y="6333134"/>
            <a:ext cx="417532" cy="316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621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-section - Blue Left with description">
  <p:cSld name="Sub-section - Blue Left with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sp>
        <p:nvSpPr>
          <p:cNvPr id="40" name="Google Shape;40;p9"/>
          <p:cNvSpPr/>
          <p:nvPr/>
        </p:nvSpPr>
        <p:spPr>
          <a:xfrm>
            <a:off x="-2370633" y="-922816"/>
            <a:ext cx="9139600" cy="87036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    </a:t>
            </a:r>
            <a:endParaRPr sz="2400"/>
          </a:p>
        </p:txBody>
      </p:sp>
      <p:sp>
        <p:nvSpPr>
          <p:cNvPr id="41" name="Google Shape;41;p9"/>
          <p:cNvSpPr/>
          <p:nvPr/>
        </p:nvSpPr>
        <p:spPr>
          <a:xfrm>
            <a:off x="-6113167" y="-380749"/>
            <a:ext cx="8001200" cy="76196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" name="Google Shape;42;p9"/>
          <p:cNvSpPr txBox="1">
            <a:spLocks noGrp="1"/>
          </p:cNvSpPr>
          <p:nvPr>
            <p:ph type="ctrTitle"/>
          </p:nvPr>
        </p:nvSpPr>
        <p:spPr>
          <a:xfrm>
            <a:off x="2461533" y="789117"/>
            <a:ext cx="2383600" cy="7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Nunito Sans ExtraBold"/>
              <a:buNone/>
              <a:defRPr sz="4000" b="0">
                <a:solidFill>
                  <a:srgbClr val="FFFFFF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pic>
        <p:nvPicPr>
          <p:cNvPr id="43" name="Google Shape;43;p9"/>
          <p:cNvPicPr preferRelativeResize="0"/>
          <p:nvPr/>
        </p:nvPicPr>
        <p:blipFill rotWithShape="1">
          <a:blip r:embed="rId2">
            <a:alphaModFix/>
          </a:blip>
          <a:srcRect r="83951"/>
          <a:stretch/>
        </p:blipFill>
        <p:spPr>
          <a:xfrm>
            <a:off x="310601" y="6333134"/>
            <a:ext cx="417532" cy="3167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9"/>
          <p:cNvSpPr txBox="1">
            <a:spLocks noGrp="1"/>
          </p:cNvSpPr>
          <p:nvPr>
            <p:ph type="ctrTitle" idx="2"/>
          </p:nvPr>
        </p:nvSpPr>
        <p:spPr>
          <a:xfrm>
            <a:off x="2461533" y="3047984"/>
            <a:ext cx="2383600" cy="7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Nunito Sans ExtraBold"/>
              <a:buNone/>
              <a:defRPr sz="4000" b="0">
                <a:solidFill>
                  <a:srgbClr val="FFFFFF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461540" y="5287833"/>
            <a:ext cx="3764000" cy="95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Pontano Sans"/>
              <a:buNone/>
              <a:defRPr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Pontano Sans"/>
              <a:buNone/>
              <a:defRPr sz="3733">
                <a:solidFill>
                  <a:srgbClr val="FFFFFF"/>
                </a:solidFill>
                <a:latin typeface="Pontano Sans"/>
                <a:ea typeface="Pontano Sans"/>
                <a:cs typeface="Pontano Sans"/>
                <a:sym typeface="Pontano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712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-section - Blue Right">
  <p:cSld name="Sub-section - Blue Righ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/>
          <p:nvPr/>
        </p:nvSpPr>
        <p:spPr>
          <a:xfrm>
            <a:off x="5524533" y="-922816"/>
            <a:ext cx="9139600" cy="87036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    </a:t>
            </a:r>
            <a:endParaRPr sz="2400"/>
          </a:p>
        </p:txBody>
      </p:sp>
      <p:sp>
        <p:nvSpPr>
          <p:cNvPr id="48" name="Google Shape;48;p10"/>
          <p:cNvSpPr/>
          <p:nvPr/>
        </p:nvSpPr>
        <p:spPr>
          <a:xfrm>
            <a:off x="10076467" y="-380749"/>
            <a:ext cx="8001200" cy="76196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" name="Google Shape;49;p10"/>
          <p:cNvSpPr txBox="1">
            <a:spLocks noGrp="1"/>
          </p:cNvSpPr>
          <p:nvPr>
            <p:ph type="ctrTitle"/>
          </p:nvPr>
        </p:nvSpPr>
        <p:spPr>
          <a:xfrm>
            <a:off x="7317051" y="2736451"/>
            <a:ext cx="2383600" cy="7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Nunito Sans ExtraBold"/>
              <a:buNone/>
              <a:defRPr sz="6400" b="0">
                <a:solidFill>
                  <a:srgbClr val="FFFFFF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6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ctrTitle" idx="2"/>
          </p:nvPr>
        </p:nvSpPr>
        <p:spPr>
          <a:xfrm>
            <a:off x="6690651" y="3858684"/>
            <a:ext cx="3010000" cy="6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24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11307445" y="62315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pic>
        <p:nvPicPr>
          <p:cNvPr id="52" name="Google Shape;52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9401" y="6333134"/>
            <a:ext cx="316700" cy="316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600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-section - Light Blue 1">
  <p:cSld name="Sub-section - Light Blue 1">
    <p:bg>
      <p:bgPr>
        <a:solidFill>
          <a:schemeClr val="dk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1"/>
          <p:cNvPicPr preferRelativeResize="0"/>
          <p:nvPr/>
        </p:nvPicPr>
        <p:blipFill rotWithShape="1">
          <a:blip r:embed="rId2">
            <a:alphaModFix/>
          </a:blip>
          <a:srcRect r="83951"/>
          <a:stretch/>
        </p:blipFill>
        <p:spPr>
          <a:xfrm>
            <a:off x="310601" y="6333134"/>
            <a:ext cx="417532" cy="3167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11286279" y="6229084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sp>
        <p:nvSpPr>
          <p:cNvPr id="56" name="Google Shape;56;p11"/>
          <p:cNvSpPr/>
          <p:nvPr/>
        </p:nvSpPr>
        <p:spPr>
          <a:xfrm>
            <a:off x="-2370633" y="-922816"/>
            <a:ext cx="9139600" cy="87036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/>
              <a:t>    </a:t>
            </a:r>
            <a:endParaRPr sz="2400"/>
          </a:p>
        </p:txBody>
      </p:sp>
      <p:sp>
        <p:nvSpPr>
          <p:cNvPr id="57" name="Google Shape;57;p11"/>
          <p:cNvSpPr/>
          <p:nvPr/>
        </p:nvSpPr>
        <p:spPr>
          <a:xfrm>
            <a:off x="-6113167" y="-380749"/>
            <a:ext cx="8001200" cy="7619600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8" name="Google Shape;58;p11"/>
          <p:cNvSpPr txBox="1">
            <a:spLocks noGrp="1"/>
          </p:cNvSpPr>
          <p:nvPr>
            <p:ph type="ctrTitle"/>
          </p:nvPr>
        </p:nvSpPr>
        <p:spPr>
          <a:xfrm>
            <a:off x="2461533" y="2736451"/>
            <a:ext cx="2383600" cy="7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Nunito Sans ExtraBold"/>
              <a:buNone/>
              <a:defRPr sz="6400" b="0">
                <a:solidFill>
                  <a:schemeClr val="dk1"/>
                </a:solidFill>
                <a:latin typeface="Nunito Sans ExtraBold"/>
                <a:ea typeface="Nunito Sans ExtraBold"/>
                <a:cs typeface="Nunito Sans ExtraBold"/>
                <a:sym typeface="Nunito Sans Extra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6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ctrTitle" idx="2"/>
          </p:nvPr>
        </p:nvSpPr>
        <p:spPr>
          <a:xfrm>
            <a:off x="2461533" y="3858684"/>
            <a:ext cx="3010000" cy="6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401" y="6333134"/>
            <a:ext cx="316700" cy="316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762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74E97"/>
              </a:buClr>
              <a:buSzPts val="1500"/>
              <a:buNone/>
              <a:defRPr sz="1500" b="1">
                <a:solidFill>
                  <a:srgbClr val="074E97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074E97"/>
              </a:buClr>
              <a:buSzPts val="2800"/>
              <a:buFont typeface="Nunito Sans"/>
              <a:buNone/>
              <a:defRPr sz="2800" b="1">
                <a:solidFill>
                  <a:srgbClr val="074E97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074E97"/>
              </a:buClr>
              <a:buSzPts val="2800"/>
              <a:buFont typeface="Nunito Sans"/>
              <a:buNone/>
              <a:defRPr sz="2800" b="1">
                <a:solidFill>
                  <a:srgbClr val="074E97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074E97"/>
              </a:buClr>
              <a:buSzPts val="2800"/>
              <a:buFont typeface="Nunito Sans"/>
              <a:buNone/>
              <a:defRPr sz="2800" b="1">
                <a:solidFill>
                  <a:srgbClr val="074E97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074E97"/>
              </a:buClr>
              <a:buSzPts val="2800"/>
              <a:buFont typeface="Nunito Sans"/>
              <a:buNone/>
              <a:defRPr sz="2800" b="1">
                <a:solidFill>
                  <a:srgbClr val="074E97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074E97"/>
              </a:buClr>
              <a:buSzPts val="2800"/>
              <a:buFont typeface="Nunito Sans"/>
              <a:buNone/>
              <a:defRPr sz="2800" b="1">
                <a:solidFill>
                  <a:srgbClr val="074E97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074E97"/>
              </a:buClr>
              <a:buSzPts val="2800"/>
              <a:buFont typeface="Nunito Sans"/>
              <a:buNone/>
              <a:defRPr sz="2800" b="1">
                <a:solidFill>
                  <a:srgbClr val="074E97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074E97"/>
              </a:buClr>
              <a:buSzPts val="2800"/>
              <a:buFont typeface="Nunito Sans"/>
              <a:buNone/>
              <a:defRPr sz="2800" b="1">
                <a:solidFill>
                  <a:srgbClr val="074E97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074E97"/>
              </a:buClr>
              <a:buSzPts val="2800"/>
              <a:buFont typeface="Nunito Sans"/>
              <a:buNone/>
              <a:defRPr sz="2800" b="1">
                <a:solidFill>
                  <a:srgbClr val="074E97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527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74E97"/>
              </a:buClr>
              <a:buSzPts val="1050"/>
              <a:buChar char="●"/>
              <a:defRPr sz="1050">
                <a:solidFill>
                  <a:srgbClr val="074E97"/>
                </a:solidFill>
              </a:defRPr>
            </a:lvl1pPr>
            <a:lvl2pPr marL="914400" lvl="1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74E97"/>
              </a:buClr>
              <a:buSzPts val="1050"/>
              <a:buChar char="○"/>
              <a:defRPr sz="1050">
                <a:solidFill>
                  <a:srgbClr val="074E97"/>
                </a:solidFill>
              </a:defRPr>
            </a:lvl2pPr>
            <a:lvl3pPr marL="1371600" lvl="2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74E97"/>
              </a:buClr>
              <a:buSzPts val="1050"/>
              <a:buChar char="■"/>
              <a:defRPr sz="1050">
                <a:solidFill>
                  <a:srgbClr val="074E97"/>
                </a:solidFill>
              </a:defRPr>
            </a:lvl3pPr>
            <a:lvl4pPr marL="1828800" lvl="3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74E97"/>
              </a:buClr>
              <a:buSzPts val="1050"/>
              <a:buChar char="●"/>
              <a:defRPr sz="1050">
                <a:solidFill>
                  <a:srgbClr val="074E97"/>
                </a:solidFill>
              </a:defRPr>
            </a:lvl4pPr>
            <a:lvl5pPr marL="2286000" lvl="4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74E97"/>
              </a:buClr>
              <a:buSzPts val="1050"/>
              <a:buChar char="○"/>
              <a:defRPr sz="1050">
                <a:solidFill>
                  <a:srgbClr val="074E97"/>
                </a:solidFill>
              </a:defRPr>
            </a:lvl5pPr>
            <a:lvl6pPr marL="2743200" lvl="5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74E97"/>
              </a:buClr>
              <a:buSzPts val="1050"/>
              <a:buChar char="■"/>
              <a:defRPr sz="1050">
                <a:solidFill>
                  <a:srgbClr val="074E97"/>
                </a:solidFill>
              </a:defRPr>
            </a:lvl6pPr>
            <a:lvl7pPr marL="3200400" lvl="6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74E97"/>
              </a:buClr>
              <a:buSzPts val="1050"/>
              <a:buChar char="●"/>
              <a:defRPr sz="1050">
                <a:solidFill>
                  <a:srgbClr val="074E97"/>
                </a:solidFill>
              </a:defRPr>
            </a:lvl7pPr>
            <a:lvl8pPr marL="3657600" lvl="7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74E97"/>
              </a:buClr>
              <a:buSzPts val="1050"/>
              <a:buChar char="○"/>
              <a:defRPr sz="1050">
                <a:solidFill>
                  <a:srgbClr val="074E97"/>
                </a:solidFill>
              </a:defRPr>
            </a:lvl8pPr>
            <a:lvl9pPr marL="4114800" lvl="8" indent="-295275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74E97"/>
              </a:buClr>
              <a:buSzPts val="1050"/>
              <a:buChar char="■"/>
              <a:defRPr sz="1050">
                <a:solidFill>
                  <a:srgbClr val="074E97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409045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733">
                <a:solidFill>
                  <a:srgbClr val="074E97"/>
                </a:solidFill>
              </a:defRPr>
            </a:lvl1pPr>
            <a:lvl2pPr lvl="1" algn="r">
              <a:buNone/>
              <a:defRPr sz="1733">
                <a:solidFill>
                  <a:srgbClr val="074E97"/>
                </a:solidFill>
              </a:defRPr>
            </a:lvl2pPr>
            <a:lvl3pPr lvl="2" algn="r">
              <a:buNone/>
              <a:defRPr sz="1733">
                <a:solidFill>
                  <a:srgbClr val="074E97"/>
                </a:solidFill>
              </a:defRPr>
            </a:lvl3pPr>
            <a:lvl4pPr lvl="3" algn="r">
              <a:buNone/>
              <a:defRPr sz="1733">
                <a:solidFill>
                  <a:srgbClr val="074E97"/>
                </a:solidFill>
              </a:defRPr>
            </a:lvl4pPr>
            <a:lvl5pPr lvl="4" algn="r">
              <a:buNone/>
              <a:defRPr sz="1733">
                <a:solidFill>
                  <a:srgbClr val="074E97"/>
                </a:solidFill>
              </a:defRPr>
            </a:lvl5pPr>
            <a:lvl6pPr lvl="5" algn="r">
              <a:buNone/>
              <a:defRPr sz="1733">
                <a:solidFill>
                  <a:srgbClr val="074E97"/>
                </a:solidFill>
              </a:defRPr>
            </a:lvl6pPr>
            <a:lvl7pPr lvl="6" algn="r">
              <a:buNone/>
              <a:defRPr sz="1733">
                <a:solidFill>
                  <a:srgbClr val="074E97"/>
                </a:solidFill>
              </a:defRPr>
            </a:lvl7pPr>
            <a:lvl8pPr lvl="7" algn="r">
              <a:buNone/>
              <a:defRPr sz="1733">
                <a:solidFill>
                  <a:srgbClr val="074E97"/>
                </a:solidFill>
              </a:defRPr>
            </a:lvl8pPr>
            <a:lvl9pPr lvl="8" algn="r">
              <a:buNone/>
              <a:defRPr sz="1733">
                <a:solidFill>
                  <a:srgbClr val="074E97"/>
                </a:solidFill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183772112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54">
          <p15:clr>
            <a:srgbClr val="EA4335"/>
          </p15:clr>
        </p15:guide>
        <p15:guide id="2" orient="horz" pos="340">
          <p15:clr>
            <a:srgbClr val="EA4335"/>
          </p15:clr>
        </p15:guide>
        <p15:guide id="3" pos="5306">
          <p15:clr>
            <a:srgbClr val="EA4335"/>
          </p15:clr>
        </p15:guide>
        <p15:guide id="4" orient="horz" pos="290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idx="2"/>
          </p:nvPr>
        </p:nvSpPr>
        <p:spPr>
          <a:xfrm>
            <a:off x="306331" y="188948"/>
            <a:ext cx="3282258" cy="524169"/>
          </a:xfrm>
        </p:spPr>
        <p:txBody>
          <a:bodyPr/>
          <a:lstStyle/>
          <a:p>
            <a:r>
              <a:rPr lang="fr-FR" dirty="0" err="1"/>
              <a:t>Working</a:t>
            </a:r>
            <a:r>
              <a:rPr lang="fr-FR" dirty="0"/>
              <a:t> Groups: Expertise </a:t>
            </a:r>
            <a:r>
              <a:rPr lang="fr-FR" dirty="0" err="1"/>
              <a:t>Needs</a:t>
            </a:r>
            <a:r>
              <a:rPr lang="fr-FR" dirty="0"/>
              <a:t> 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959223"/>
              </p:ext>
            </p:extLst>
          </p:nvPr>
        </p:nvGraphicFramePr>
        <p:xfrm>
          <a:off x="534838" y="965960"/>
          <a:ext cx="11225842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055">
                  <a:extLst>
                    <a:ext uri="{9D8B030D-6E8A-4147-A177-3AD203B41FA5}">
                      <a16:colId xmlns:a16="http://schemas.microsoft.com/office/drawing/2014/main" val="2800151073"/>
                    </a:ext>
                  </a:extLst>
                </a:gridCol>
                <a:gridCol w="2327138">
                  <a:extLst>
                    <a:ext uri="{9D8B030D-6E8A-4147-A177-3AD203B41FA5}">
                      <a16:colId xmlns:a16="http://schemas.microsoft.com/office/drawing/2014/main" val="878604924"/>
                    </a:ext>
                  </a:extLst>
                </a:gridCol>
                <a:gridCol w="3418418">
                  <a:extLst>
                    <a:ext uri="{9D8B030D-6E8A-4147-A177-3AD203B41FA5}">
                      <a16:colId xmlns:a16="http://schemas.microsoft.com/office/drawing/2014/main" val="306064658"/>
                    </a:ext>
                  </a:extLst>
                </a:gridCol>
                <a:gridCol w="2927231">
                  <a:extLst>
                    <a:ext uri="{9D8B030D-6E8A-4147-A177-3AD203B41FA5}">
                      <a16:colId xmlns:a16="http://schemas.microsoft.com/office/drawing/2014/main" val="912920244"/>
                    </a:ext>
                  </a:extLst>
                </a:gridCol>
              </a:tblGrid>
              <a:tr h="18996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/>
                        <a:t>Working</a:t>
                      </a:r>
                      <a:r>
                        <a:rPr lang="fr-FR" sz="1400" baseline="0" dirty="0"/>
                        <a:t> Group</a:t>
                      </a:r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Centre of Expertise (</a:t>
                      </a:r>
                      <a:r>
                        <a:rPr lang="fr-FR" sz="1400" dirty="0" err="1"/>
                        <a:t>CofE</a:t>
                      </a:r>
                      <a:r>
                        <a:rPr lang="fr-FR" sz="1400" dirty="0"/>
                        <a:t>)</a:t>
                      </a:r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/>
                        <a:t>Projects</a:t>
                      </a:r>
                      <a:r>
                        <a:rPr lang="fr-FR" sz="1400" dirty="0"/>
                        <a:t> </a:t>
                      </a:r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Expertise </a:t>
                      </a:r>
                      <a:r>
                        <a:rPr lang="fr-FR" sz="1400" dirty="0" err="1"/>
                        <a:t>needs</a:t>
                      </a:r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585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 err="1"/>
                        <a:t>Responsible</a:t>
                      </a:r>
                      <a:r>
                        <a:rPr lang="fr-FR" sz="1000" b="1" baseline="0" dirty="0"/>
                        <a:t> AI </a:t>
                      </a:r>
                      <a:endParaRPr lang="fr-FR" sz="1000" b="1" baseline="0"/>
                    </a:p>
                    <a:p>
                      <a:pPr lvl="0" algn="ctr">
                        <a:buNone/>
                      </a:pPr>
                      <a:endParaRPr lang="fr-FR" sz="1000" b="1" baseline="0" dirty="0"/>
                    </a:p>
                    <a:p>
                      <a:pPr lvl="0" algn="ctr">
                        <a:buNone/>
                      </a:pPr>
                      <a:endParaRPr lang="fr-FR" sz="1000" b="1" baseline="0" dirty="0"/>
                    </a:p>
                    <a:p>
                      <a:pPr lvl="0" algn="ctr">
                        <a:buNone/>
                      </a:pPr>
                      <a:endParaRPr lang="fr-FR" sz="1000" b="1" baseline="0" dirty="0"/>
                    </a:p>
                    <a:p>
                      <a:pPr lvl="0" algn="ctr">
                        <a:buNone/>
                      </a:pPr>
                      <a:endParaRPr lang="fr-FR" sz="1000" b="1" baseline="0" dirty="0"/>
                    </a:p>
                    <a:p>
                      <a:pPr lvl="0" algn="ctr">
                        <a:buNone/>
                      </a:pPr>
                      <a:r>
                        <a:rPr lang="fr-FR" sz="1000" b="1" baseline="0" dirty="0" err="1"/>
                        <a:t>Sub</a:t>
                      </a:r>
                      <a:r>
                        <a:rPr lang="fr-FR" sz="1000" b="1" baseline="0" dirty="0"/>
                        <a:t>-group on </a:t>
                      </a:r>
                      <a:r>
                        <a:rPr lang="en-GB" sz="1000" b="1" i="0" u="none" strike="noStrike" baseline="0" noProof="0" dirty="0">
                          <a:solidFill>
                            <a:srgbClr val="074E97"/>
                          </a:solidFill>
                          <a:latin typeface="Arial"/>
                        </a:rPr>
                        <a:t>AI and Pandemic Response</a:t>
                      </a:r>
                      <a:endParaRPr lang="fr-FR" sz="10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Montréal Centre of Expertise (CEIMIA)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Responsible AI Strategy for the Environment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/>
                        <a:t>Responsible AI for Social Media Governance</a:t>
                      </a:r>
                    </a:p>
                    <a:p>
                      <a:pPr lvl="0" algn="l"/>
                      <a:endParaRPr lang="en-US" sz="1000" dirty="0"/>
                    </a:p>
                    <a:p>
                      <a:pPr lvl="0" algn="l">
                        <a:buNone/>
                      </a:pPr>
                      <a:endParaRPr lang="en-US" sz="1000" dirty="0"/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endParaRPr lang="en-US" sz="1000" b="0" i="0" u="none" strike="noStrike" noProof="0" dirty="0">
                        <a:solidFill>
                          <a:srgbClr val="074E97"/>
                        </a:solidFill>
                        <a:latin typeface="Arial"/>
                      </a:endParaRPr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r>
                        <a:rPr lang="en-US" sz="1000" b="0" i="0" u="none" strike="noStrike" noProof="0" dirty="0">
                          <a:solidFill>
                            <a:srgbClr val="074E97"/>
                          </a:solidFill>
                          <a:latin typeface="Arial"/>
                        </a:rPr>
                        <a:t>AI for public-domain drug discovery</a:t>
                      </a:r>
                      <a:endParaRPr lang="en-US" dirty="0"/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r>
                        <a:rPr lang="en-US" sz="1000" b="0" i="0" u="none" strike="noStrike" noProof="0" dirty="0">
                          <a:solidFill>
                            <a:srgbClr val="074E97"/>
                          </a:solidFill>
                          <a:latin typeface="Arial"/>
                        </a:rPr>
                        <a:t>AI-powered immediate response to pandemics </a:t>
                      </a:r>
                    </a:p>
                    <a:p>
                      <a:pPr marL="171450" lvl="0" indent="-171450" algn="l">
                        <a:buFont typeface="Arial"/>
                        <a:buChar char="•"/>
                      </a:pPr>
                      <a:endParaRPr lang="en-US" sz="1000" b="0" i="0" u="none" strike="noStrike" noProof="0" dirty="0">
                        <a:solidFill>
                          <a:srgbClr val="074E97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cap="none" dirty="0">
                          <a:solidFill>
                            <a:srgbClr val="074E97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Climate Change and biodiversity 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cap="none" dirty="0">
                          <a:solidFill>
                            <a:srgbClr val="074E97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Social media; Education;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cap="none" dirty="0" err="1" smtClean="0">
                          <a:solidFill>
                            <a:srgbClr val="074E97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Standards,certification;technology</a:t>
                      </a:r>
                      <a:r>
                        <a:rPr lang="en-GB" sz="1000" b="0" i="0" u="none" strike="noStrike" cap="none" dirty="0">
                          <a:solidFill>
                            <a:srgbClr val="074E97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 policy/governance; Economics (of public goods)</a:t>
                      </a:r>
                      <a:endParaRPr lang="en-GB" dirty="0">
                        <a:effectLst/>
                        <a:sym typeface="Arial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000" b="0" i="0" u="none" strike="noStrike" cap="none" noProof="0" dirty="0">
                        <a:solidFill>
                          <a:srgbClr val="074E97"/>
                        </a:solidFill>
                        <a:effectLst/>
                        <a:latin typeface="Arial"/>
                        <a:sym typeface="Arial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cap="none" noProof="0" dirty="0">
                          <a:solidFill>
                            <a:srgbClr val="074E97"/>
                          </a:solidFill>
                          <a:effectLst/>
                          <a:latin typeface="Arial"/>
                          <a:sym typeface="Arial"/>
                        </a:rPr>
                        <a:t>Drug discovery;</a:t>
                      </a:r>
                      <a:endParaRPr lang="en-GB" sz="1000" b="0" i="0" u="none" strike="noStrike" cap="none" dirty="0">
                        <a:solidFill>
                          <a:srgbClr val="074E97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cap="none" noProof="0" dirty="0">
                          <a:solidFill>
                            <a:srgbClr val="074E97"/>
                          </a:solidFill>
                          <a:effectLst/>
                          <a:latin typeface="Arial"/>
                          <a:sym typeface="Arial"/>
                        </a:rPr>
                        <a:t>AI and Health</a:t>
                      </a:r>
                      <a:endParaRPr lang="en-GB" sz="1000" b="0" i="0" u="none" strike="noStrike" cap="none" dirty="0">
                        <a:solidFill>
                          <a:srgbClr val="074E97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213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/>
                        <a:t>Data </a:t>
                      </a:r>
                      <a:r>
                        <a:rPr lang="fr-FR" sz="1000" b="1" dirty="0" err="1"/>
                        <a:t>Governance</a:t>
                      </a:r>
                      <a:r>
                        <a:rPr lang="fr-FR" sz="1000" b="1" dirty="0"/>
                        <a:t> 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000" dirty="0"/>
                        <a:t>Montréal Centre of Expertise (CEIMIA)</a:t>
                      </a:r>
                      <a:endParaRPr lang="en-GB" sz="1000" dirty="0"/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Enabling data sharing for social benefit through data institutions 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Advancing research and practice on data justice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GB" sz="1000" i="0" dirty="0"/>
                        <a:t>Supporting the development and adoption of trustworthy privacy-enhancing technologies to overcome data barriers to “AI for social good”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Wingdings" panose="05000000000000000000" pitchFamily="2" charset="2"/>
                        <a:buChar char="Ø"/>
                      </a:pPr>
                      <a:endParaRPr lang="en-GB" sz="1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Climate and environmental data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Privacy-enhancing, and other rights-enhancing, technologies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Data governance specifically related to 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74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/>
                        <a:t>Future of Work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Paris Centre of Expertise (INRIA)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Observation Platform of AI at the Workplace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AI for Fair Work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1000" i="0" dirty="0"/>
                        <a:t>AI Living Laboratory to Experiment Use Cases at the Workplace.</a:t>
                      </a:r>
                      <a:endParaRPr lang="en-US" sz="1000" b="1" i="0" dirty="0"/>
                    </a:p>
                    <a:p>
                      <a:pPr algn="l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Human augmentation by AI or Human-Computer Interaction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Gig Economy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Sustainable Working Conditions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703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/>
                        <a:t>Innovation and </a:t>
                      </a:r>
                      <a:r>
                        <a:rPr lang="fr-FR" sz="1000" b="1" dirty="0" err="1"/>
                        <a:t>Commercialization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Paris Centre of Expertise (INRIA)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Broad Adoption of AI by SMEs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Protecting AI innovation and Intellectual Property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GB" sz="1000" i="0" dirty="0"/>
                        <a:t>Broad Adoption of AI by SMEs in the Agriculture and Farming Sector.</a:t>
                      </a:r>
                      <a:endParaRPr lang="en-US" sz="10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err="1"/>
                        <a:t>Intellectual</a:t>
                      </a:r>
                      <a:r>
                        <a:rPr lang="fr-FR" sz="1000" dirty="0"/>
                        <a:t> </a:t>
                      </a:r>
                      <a:r>
                        <a:rPr lang="fr-FR" sz="1000" dirty="0" err="1"/>
                        <a:t>Property</a:t>
                      </a:r>
                      <a:r>
                        <a:rPr lang="fr-FR" sz="1000" dirty="0"/>
                        <a:t> for AI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/>
                        <a:t>AI for agriculture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70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763680"/>
      </p:ext>
    </p:extLst>
  </p:cSld>
  <p:clrMapOvr>
    <a:masterClrMapping/>
  </p:clrMapOvr>
</p:sld>
</file>

<file path=ppt/theme/theme1.xml><?xml version="1.0" encoding="utf-8"?>
<a:theme xmlns:a="http://schemas.openxmlformats.org/drawingml/2006/main" name="PMIA - GPAI">
  <a:themeElements>
    <a:clrScheme name="Simple Light">
      <a:dk1>
        <a:srgbClr val="074E97"/>
      </a:dk1>
      <a:lt1>
        <a:srgbClr val="F8FAFB"/>
      </a:lt1>
      <a:dk2>
        <a:srgbClr val="30A9E1"/>
      </a:dk2>
      <a:lt2>
        <a:srgbClr val="FFFFFF"/>
      </a:lt2>
      <a:accent1>
        <a:srgbClr val="074E97"/>
      </a:accent1>
      <a:accent2>
        <a:srgbClr val="30A9E1"/>
      </a:accent2>
      <a:accent3>
        <a:srgbClr val="1172B7"/>
      </a:accent3>
      <a:accent4>
        <a:srgbClr val="098CBB"/>
      </a:accent4>
      <a:accent5>
        <a:srgbClr val="666666"/>
      </a:accent5>
      <a:accent6>
        <a:srgbClr val="434343"/>
      </a:accent6>
      <a:hlink>
        <a:srgbClr val="30A9E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ECDProjectMembers xmlns="a862d62b-a38a-43d1-b7e0-71131b4450e8">
      <UserInfo>
        <DisplayName>PLONK Audrey, STI/DEP</DisplayName>
        <AccountId>3813</AccountId>
        <AccountType/>
      </UserInfo>
      <UserInfo>
        <DisplayName>LOUX Joseph, STI/COM</DisplayName>
        <AccountId>129</AccountId>
        <AccountType/>
      </UserInfo>
      <UserInfo>
        <DisplayName>JUBIN Alexis, STI</DisplayName>
        <AccountId>632</AccountId>
        <AccountType/>
      </UserInfo>
      <UserInfo>
        <DisplayName>BOX Sarah, STI</DisplayName>
        <AccountId>100</AccountId>
        <AccountType/>
      </UserInfo>
      <UserInfo>
        <DisplayName>DAOR Gallia, STI/DEP</DisplayName>
        <AccountId>1738</AccountId>
        <AccountType/>
      </UserInfo>
      <UserInfo>
        <DisplayName>THOMAS-RAYNAUD Elizabeth, STI/GPAI</DisplayName>
        <AccountId>4004</AccountId>
        <AccountType/>
      </UserInfo>
      <UserInfo>
        <DisplayName>SILVA Filipe, STI/GPAI</DisplayName>
        <AccountId>261</AccountId>
        <AccountType/>
      </UserInfo>
      <UserInfo>
        <DisplayName>MARGUERETTAZ Claire, SGE/LEG</DisplayName>
        <AccountId>3880</AccountId>
        <AccountType/>
      </UserInfo>
      <UserInfo>
        <DisplayName>WEBER Alice, STI/DEP</DisplayName>
        <AccountId>1925</AccountId>
        <AccountType/>
      </UserInfo>
      <UserInfo>
        <DisplayName>MCGARR Kate, STI/GPAI</DisplayName>
        <AccountId>4466</AccountId>
        <AccountType/>
      </UserInfo>
      <UserInfo>
        <DisplayName>HORSIN Stella, STI</DisplayName>
        <AccountId>60</AccountId>
        <AccountType/>
      </UserInfo>
      <UserInfo>
        <DisplayName>HOUNG LEE Robin, STI/GPAI</DisplayName>
        <AccountId>4538</AccountId>
        <AccountType/>
      </UserInfo>
      <UserInfo>
        <DisplayName>CARBALLIDO Ariana, STI/GPAI</DisplayName>
        <AccountId>4558</AccountId>
        <AccountType/>
      </UserInfo>
    </OECDProjectMembers>
    <OECDProjectManager xmlns="a862d62b-a38a-43d1-b7e0-71131b4450e8">
      <UserInfo>
        <DisplayName/>
        <AccountId>100</AccountId>
        <AccountType/>
      </UserInfo>
    </OECDProjectManager>
    <eShareCountry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France</TermName>
          <TermId xmlns="http://schemas.microsoft.com/office/infopath/2007/PartnerControls">d0928910-fe90-47f4-acd0-9194c12ff8a6</TermId>
        </TermInfo>
        <TermInfo xmlns="http://schemas.microsoft.com/office/infopath/2007/PartnerControls">
          <TermName xmlns="http://schemas.microsoft.com/office/infopath/2007/PartnerControls">Canada</TermName>
          <TermId xmlns="http://schemas.microsoft.com/office/infopath/2007/PartnerControls">9cd7cdeb-f2c5-4ee2-ab4b-7c534344b497</TermId>
        </TermInfo>
      </Terms>
    </eShareCountryTaxHTField0>
    <eShareTopic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Digital economy</TermName>
          <TermId xmlns="http://schemas.microsoft.com/office/infopath/2007/PartnerControls">221c96df-dfbd-482f-a57c-c653df3b6f86</TermId>
        </TermInfo>
      </Terms>
    </eShareTopicTaxHTField0>
    <OECDProjectLookup xmlns="a862d62b-a38a-43d1-b7e0-71131b4450e8">198</OECDProjectLookup>
    <eSharePWB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(n/a)</TermName>
          <TermId xmlns="http://schemas.microsoft.com/office/infopath/2007/PartnerControls">3adabb5f-45b7-4a20-bdde-219e8d9477af</TermId>
        </TermInfo>
      </Terms>
    </eSharePWBTaxHTField0>
    <lbef977c4c9c486c8298e7977245d714 xmlns="a862d62b-a38a-43d1-b7e0-71131b4450e8">
      <Terms xmlns="http://schemas.microsoft.com/office/infopath/2007/PartnerControls"/>
    </lbef977c4c9c486c8298e7977245d714>
    <TaxCatchAll xmlns="ca82dde9-3436-4d3d-bddd-d31447390034">
      <Value>6</Value>
      <Value>1362</Value>
      <Value>32</Value>
      <Value>1935</Value>
      <Value>1093</Value>
    </TaxCatchAll>
    <eShareKeywords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Artificial Intelligence (AI)</TermName>
          <TermId xmlns="http://schemas.microsoft.com/office/infopath/2007/PartnerControls">60171521-e61e-4ecd-8911-67ec11ab3cac</TermId>
        </TermInfo>
      </Terms>
    </eShareKeywordsTaxHTField0>
    <g33da758d50a46a9a2be5be37e250652 xmlns="75fb4827-0285-47f0-b455-1efc40ae9f0e">
      <Terms xmlns="http://schemas.microsoft.com/office/infopath/2007/PartnerControls"/>
    </g33da758d50a46a9a2be5be37e250652>
    <eShareCommitteeTaxHTField0 xmlns="c9f238dd-bb73-4aef-a7a5-d644ad823e52">
      <Terms xmlns="http://schemas.microsoft.com/office/infopath/2007/PartnerControls"/>
    </eShareCommitteeTaxHTField0>
    <OECDTagsCache xmlns="a862d62b-a38a-43d1-b7e0-71131b4450e8" xsi:nil="true"/>
    <h21f877856324012a5d5bb2856217e38 xmlns="a862d62b-a38a-43d1-b7e0-71131b4450e8" xsi:nil="true"/>
    <OECDPinnedBy xmlns="a862d62b-a38a-43d1-b7e0-71131b4450e8">
      <UserInfo>
        <DisplayName/>
        <AccountId xsi:nil="true"/>
        <AccountType/>
      </UserInfo>
    </OECDPinnedBy>
    <OECDKimBussinessContext xmlns="54c4cd27-f286-408f-9ce0-33c1e0f3ab39" xsi:nil="true"/>
    <OECDlanguage xmlns="ca82dde9-3436-4d3d-bddd-d31447390034">English</OECDlanguage>
    <IconOverlay xmlns="http://schemas.microsoft.com/sharepoint/v4" xsi:nil="true"/>
    <OECDCommunityDocumentID xmlns="a862d62b-a38a-43d1-b7e0-71131b4450e8" xsi:nil="true"/>
    <DocumentSetDescription xmlns="http://schemas.microsoft.com/sharepoint/v3" xsi:nil="true"/>
    <OECDSharingStatus xmlns="a862d62b-a38a-43d1-b7e0-71131b4450e8" xsi:nil="true"/>
    <OECDMeetingDate xmlns="54c4cd27-f286-408f-9ce0-33c1e0f3ab39" xsi:nil="true"/>
    <OECDExpirationDate xmlns="75fb4827-0285-47f0-b455-1efc40ae9f0e" xsi:nil="true"/>
    <OECDMainProject xmlns="a862d62b-a38a-43d1-b7e0-71131b4450e8" xsi:nil="true"/>
    <OECDCommunityDocumentURL xmlns="a862d62b-a38a-43d1-b7e0-71131b4450e8" xsi:nil="true"/>
    <OECDYear xmlns="54c4cd27-f286-408f-9ce0-33c1e0f3ab39" xsi:nil="true"/>
    <OECDKimProvenance xmlns="54c4cd27-f286-408f-9ce0-33c1e0f3ab39" xsi:nil="true"/>
    <OECDAllRelatedUsers xmlns="75fb4827-0285-47f0-b455-1efc40ae9f0e">
      <UserInfo>
        <DisplayName/>
        <AccountId xsi:nil="true"/>
        <AccountType/>
      </UserInfo>
    </OECDAllRelatedUsers>
    <OECDKimStatus xmlns="54c4cd27-f286-408f-9ce0-33c1e0f3ab39">Draft</OECDKimStatus>
    <eShareHorizProjTaxHTField0 xmlns="75fb4827-0285-47f0-b455-1efc40ae9f0e" xsi:nil="true"/>
    <c70fd133f7d448f9a52a3d2874948888 xmlns="a862d62b-a38a-43d1-b7e0-71131b4450e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8B4DD370EC31429186F3AD49F0D3098F00D44DBCB9EB4F45278CB5C9765BE5299500A4858B360C6A491AA753F8BCA47AA910006FF5CF3D9B742C489E3F781D42BF2845" ma:contentTypeVersion="256" ma:contentTypeDescription="" ma:contentTypeScope="" ma:versionID="ae37a6b0c7ce9eed95af18a882ab3d24">
  <xsd:schema xmlns:xsd="http://www.w3.org/2001/XMLSchema" xmlns:xs="http://www.w3.org/2001/XMLSchema" xmlns:p="http://schemas.microsoft.com/office/2006/metadata/properties" xmlns:ns1="http://schemas.microsoft.com/sharepoint/v3" xmlns:ns2="54c4cd27-f286-408f-9ce0-33c1e0f3ab39" xmlns:ns3="75fb4827-0285-47f0-b455-1efc40ae9f0e" xmlns:ns4="ca82dde9-3436-4d3d-bddd-d31447390034" xmlns:ns5="a862d62b-a38a-43d1-b7e0-71131b4450e8" xmlns:ns6="c9f238dd-bb73-4aef-a7a5-d644ad823e52" xmlns:ns7="http://schemas.microsoft.com/sharepoint/v4" targetNamespace="http://schemas.microsoft.com/office/2006/metadata/properties" ma:root="true" ma:fieldsID="c186ed2d9bff19222b85e9046a83c90f" ns1:_="" ns2:_="" ns3:_="" ns4:_="" ns5:_="" ns6:_="" ns7:_="">
    <xsd:import namespace="http://schemas.microsoft.com/sharepoint/v3"/>
    <xsd:import namespace="54c4cd27-f286-408f-9ce0-33c1e0f3ab39"/>
    <xsd:import namespace="75fb4827-0285-47f0-b455-1efc40ae9f0e"/>
    <xsd:import namespace="ca82dde9-3436-4d3d-bddd-d31447390034"/>
    <xsd:import namespace="a862d62b-a38a-43d1-b7e0-71131b4450e8"/>
    <xsd:import namespace="c9f238dd-bb73-4aef-a7a5-d644ad823e52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OECDMeetingDate" minOccurs="0"/>
                <xsd:element ref="ns4:OECDlanguage" minOccurs="0"/>
                <xsd:element ref="ns3:OECDExpirationDate" minOccurs="0"/>
                <xsd:element ref="ns5:OECDProjectLookup" minOccurs="0"/>
                <xsd:element ref="ns5:OECDProjectManager" minOccurs="0"/>
                <xsd:element ref="ns5:OECDProjectMembers" minOccurs="0"/>
                <xsd:element ref="ns5:OECDMainProject" minOccurs="0"/>
                <xsd:element ref="ns5:OECDPinnedBy" minOccurs="0"/>
                <xsd:element ref="ns2:OECDKimStatus" minOccurs="0"/>
                <xsd:element ref="ns5:OECDTagsCache" minOccurs="0"/>
                <xsd:element ref="ns3:_dlc_DocIdUrl" minOccurs="0"/>
                <xsd:element ref="ns6:eShareCountryTaxHTField0" minOccurs="0"/>
                <xsd:element ref="ns6:eShareTopicTaxHTField0" minOccurs="0"/>
                <xsd:element ref="ns6:eShareKeywordsTaxHTField0" minOccurs="0"/>
                <xsd:element ref="ns6:eShareCommitteeTaxHTField0" minOccurs="0"/>
                <xsd:element ref="ns6:eSharePWBTaxHTField0" minOccurs="0"/>
                <xsd:element ref="ns5:c70fd133f7d448f9a52a3d2874948888" minOccurs="0"/>
                <xsd:element ref="ns3:_dlc_DocId" minOccurs="0"/>
                <xsd:element ref="ns2:OECDKimBussinessContext" minOccurs="0"/>
                <xsd:element ref="ns2:OECDKimProvenance" minOccurs="0"/>
                <xsd:element ref="ns3:_dlc_DocIdPersistId" minOccurs="0"/>
                <xsd:element ref="ns7:IconOverlay" minOccurs="0"/>
                <xsd:element ref="ns5:h21f877856324012a5d5bb2856217e38" minOccurs="0"/>
                <xsd:element ref="ns4:TaxCatchAll" minOccurs="0"/>
                <xsd:element ref="ns4:TaxCatchAllLabel" minOccurs="0"/>
                <xsd:element ref="ns5:Project_x003a_Project_x0020_status" minOccurs="0"/>
                <xsd:element ref="ns3:g33da758d50a46a9a2be5be37e250652" minOccurs="0"/>
                <xsd:element ref="ns5:lbef977c4c9c486c8298e7977245d714" minOccurs="0"/>
                <xsd:element ref="ns1:DocumentSetDescription" minOccurs="0"/>
                <xsd:element ref="ns5:OECDSharingStatus" minOccurs="0"/>
                <xsd:element ref="ns5:OECDCommunityDocumentURL" minOccurs="0"/>
                <xsd:element ref="ns5:OECDCommunityDocumentID" minOccurs="0"/>
                <xsd:element ref="ns3:eShareHorizProjTaxHTField0" minOccurs="0"/>
                <xsd:element ref="ns3:OECDAllRelatedUsers" minOccurs="0"/>
                <xsd:element ref="ns5:SharedWithUsers" minOccurs="0"/>
                <xsd:element ref="ns2:OECD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42" nillable="true" ma:displayName="Description" ma:description="A description of the Document Set" ma:internalName="DocumentSetDescription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cd27-f286-408f-9ce0-33c1e0f3ab39" elementFormDefault="qualified">
    <xsd:import namespace="http://schemas.microsoft.com/office/2006/documentManagement/types"/>
    <xsd:import namespace="http://schemas.microsoft.com/office/infopath/2007/PartnerControls"/>
    <xsd:element name="OECDMeetingDate" ma:index="4" nillable="true" ma:displayName="Meeting Date" ma:default="" ma:format="DateOnly" ma:hidden="true" ma:internalName="OECDMeetingDate">
      <xsd:simpleType>
        <xsd:restriction base="dms:DateTime"/>
      </xsd:simpleType>
    </xsd:element>
    <xsd:element name="OECDKimStatus" ma:index="16" nillable="true" ma:displayName="Kim status" ma:default="Draft" ma:description="" ma:format="Dropdown" ma:hidden="true" ma:internalName="OECDKimStatus">
      <xsd:simpleType>
        <xsd:restriction base="dms:Choice">
          <xsd:enumeration value="Draft"/>
          <xsd:enumeration value="Final"/>
        </xsd:restriction>
      </xsd:simpleType>
    </xsd:element>
    <xsd:element name="OECDKimBussinessContext" ma:index="27" nillable="true" ma:displayName="Kim bussiness context" ma:description="" ma:hidden="true" ma:internalName="OECDKimBussinessContext" ma:readOnly="false">
      <xsd:simpleType>
        <xsd:restriction base="dms:Text"/>
      </xsd:simpleType>
    </xsd:element>
    <xsd:element name="OECDKimProvenance" ma:index="28" nillable="true" ma:displayName="Kim provenance" ma:description="" ma:hidden="true" ma:internalName="OECDKimProvenance" ma:readOnly="false">
      <xsd:simpleType>
        <xsd:restriction base="dms:Text">
          <xsd:maxLength value="255"/>
        </xsd:restriction>
      </xsd:simpleType>
    </xsd:element>
    <xsd:element name="OECDYear" ma:index="51" nillable="true" ma:displayName="Year" ma:description="" ma:internalName="OECDYea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b4827-0285-47f0-b455-1efc40ae9f0e" elementFormDefault="qualified">
    <xsd:import namespace="http://schemas.microsoft.com/office/2006/documentManagement/types"/>
    <xsd:import namespace="http://schemas.microsoft.com/office/infopath/2007/PartnerControls"/>
    <xsd:element name="OECDExpirationDate" ma:index="8" nillable="true" ma:displayName="Highlights" ma:default="" ma:description="" ma:format="DateOnly" ma:hidden="true" ma:indexed="true" ma:internalName="OECDExpirationDate">
      <xsd:simpleType>
        <xsd:restriction base="dms:DateTime"/>
      </xsd:simpleType>
    </xsd:element>
    <xsd:element name="_dlc_DocIdUrl" ma:index="18" nillable="true" ma:displayName="Document ID" ma:description="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" ma:index="26" nillable="true" ma:displayName="Document ID" ma:description="" ma:hidden="true" ma:internalName="_dlc_DocId" ma:readOnly="true">
      <xsd:simpleType>
        <xsd:restriction base="dms:Text"/>
      </xsd:simpleType>
    </xsd:element>
    <xsd:element name="_dlc_DocIdPersistId" ma:index="29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g33da758d50a46a9a2be5be37e250652" ma:index="39" nillable="true" ma:taxonomy="true" ma:internalName="g33da758d50a46a9a2be5be37e250652" ma:taxonomyFieldName="OECDHorizontalProjects" ma:displayName="Horizontal project" ma:readOnly="false" ma:default="" ma:fieldId="{033da758-d50a-46a9-a2be-5be37e250652}" ma:taxonomyMulti="true" ma:sspId="27ec883c-a62c-444f-a935-fcddb579e39d" ma:termSetId="d3ca0e0e-65f9-44bf-9d98-5271504f6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HorizProjTaxHTField0" ma:index="46" nillable="true" ma:displayName="OECDHorizontalProjects_0" ma:description="" ma:hidden="true" ma:internalName="eShareHorizProjTaxHTField0">
      <xsd:simpleType>
        <xsd:restriction base="dms:Note"/>
      </xsd:simpleType>
    </xsd:element>
    <xsd:element name="OECDAllRelatedUsers" ma:index="49" nillable="true" ma:displayName="All related users" ma:description="" ma:hidden="true" ma:internalName="OECDAllRelatedUs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2dde9-3436-4d3d-bddd-d31447390034" elementFormDefault="qualified">
    <xsd:import namespace="http://schemas.microsoft.com/office/2006/documentManagement/types"/>
    <xsd:import namespace="http://schemas.microsoft.com/office/infopath/2007/PartnerControls"/>
    <xsd:element name="OECDlanguage" ma:index="5" nillable="true" ma:displayName="Document language" ma:default="English" ma:description="" ma:format="Dropdown" ma:hidden="true" ma:internalName="OECDlanguage" ma:readOnly="false">
      <xsd:simpleType>
        <xsd:restriction base="dms:Choice">
          <xsd:enumeration value="English"/>
          <xsd:enumeration value="French"/>
        </xsd:restriction>
      </xsd:simpleType>
    </xsd:element>
    <xsd:element name="TaxCatchAll" ma:index="36" nillable="true" ma:displayName="Taxonomy Catch All Column" ma:hidden="true" ma:list="{e00997fc-594f-418a-ad06-40b0a23b0ade}" ma:internalName="TaxCatchAll" ma:showField="CatchAllData" ma:web="75fb4827-0285-47f0-b455-1efc40ae9f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7" nillable="true" ma:displayName="Taxonomy Catch All Column1" ma:hidden="true" ma:list="{e00997fc-594f-418a-ad06-40b0a23b0ade}" ma:internalName="TaxCatchAllLabel" ma:readOnly="true" ma:showField="CatchAllDataLabel" ma:web="75fb4827-0285-47f0-b455-1efc40ae9f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2d62b-a38a-43d1-b7e0-71131b4450e8" elementFormDefault="qualified">
    <xsd:import namespace="http://schemas.microsoft.com/office/2006/documentManagement/types"/>
    <xsd:import namespace="http://schemas.microsoft.com/office/infopath/2007/PartnerControls"/>
    <xsd:element name="OECDProjectLookup" ma:index="9" nillable="true" ma:displayName="Project" ma:description="" ma:hidden="true" ma:indexed="true" ma:list="1b256c36-1d42-444b-871e-7fba29484471" ma:internalName="OECDProjectLookup" ma:readOnly="false" ma:showField="OECDShortProjectName" ma:web="a862d62b-a38a-43d1-b7e0-71131b4450e8">
      <xsd:simpleType>
        <xsd:restriction base="dms:Lookup"/>
      </xsd:simpleType>
    </xsd:element>
    <xsd:element name="OECDProjectManager" ma:index="10" nillable="true" ma:displayName="Project manager" ma:description="" ma:hidden="true" ma:indexed="true" ma:internalName="OECDProject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ProjectMembers" ma:index="11" nillable="true" ma:displayName="Project members" ma:description="" ma:hidden="true" ma:internalName="OECDProjectMemb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MainProject" ma:index="14" nillable="true" ma:displayName="Main project" ma:description="" ma:hidden="true" ma:indexed="true" ma:list="1b256c36-1d42-444b-871e-7fba29484471" ma:internalName="OECDMainProject" ma:readOnly="false" ma:showField="OECDShortProjectName">
      <xsd:simpleType>
        <xsd:restriction base="dms:Lookup"/>
      </xsd:simpleType>
    </xsd:element>
    <xsd:element name="OECDPinnedBy" ma:index="15" nillable="true" ma:displayName="Pinned by" ma:description="" ma:hidden="true" ma:internalName="OECDPinn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TagsCache" ma:index="17" nillable="true" ma:displayName="Tags cache" ma:description="" ma:hidden="true" ma:internalName="OECDTagsCache">
      <xsd:simpleType>
        <xsd:restriction base="dms:Note">
          <xsd:maxLength value="255"/>
        </xsd:restriction>
      </xsd:simpleType>
    </xsd:element>
    <xsd:element name="c70fd133f7d448f9a52a3d2874948888" ma:index="25" nillable="true" ma:displayName="Deliverable owner_0" ma:hidden="true" ma:internalName="c70fd133f7d448f9a52a3d2874948888">
      <xsd:simpleType>
        <xsd:restriction base="dms:Note"/>
      </xsd:simpleType>
    </xsd:element>
    <xsd:element name="h21f877856324012a5d5bb2856217e38" ma:index="32" nillable="true" ma:displayName="Deliverable partners_0" ma:hidden="true" ma:internalName="h21f877856324012a5d5bb2856217e38">
      <xsd:simpleType>
        <xsd:restriction base="dms:Note"/>
      </xsd:simpleType>
    </xsd:element>
    <xsd:element name="Project_x003a_Project_x0020_status" ma:index="38" nillable="true" ma:displayName="Project:Project status" ma:hidden="true" ma:list="1b256c36-1d42-444b-871e-7fba29484471" ma:internalName="Project_x003A_Project_x0020_status" ma:readOnly="true" ma:showField="OECDProjectStatus" ma:web="a862d62b-a38a-43d1-b7e0-71131b4450e8">
      <xsd:simpleType>
        <xsd:restriction base="dms:Lookup"/>
      </xsd:simpleType>
    </xsd:element>
    <xsd:element name="lbef977c4c9c486c8298e7977245d714" ma:index="40" nillable="true" ma:taxonomy="true" ma:internalName="lbef977c4c9c486c8298e7977245d714" ma:taxonomyFieldName="OECDProjectOwnerStructure" ma:displayName="Project owner" ma:readOnly="false" ma:default="" ma:fieldId="5bef977c-4c9c-486c-8298-e7977245d714" ma:taxonomyMulti="true" ma:sspId="27ec883c-a62c-444f-a935-fcddb579e39d" ma:termSetId="aeec4dcb-19ee-4bc0-941f-681845b568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CDSharingStatus" ma:index="43" nillable="true" ma:displayName="O.N.E Document Sharing Status" ma:description="" ma:hidden="true" ma:internalName="OECDSharingStatus">
      <xsd:simpleType>
        <xsd:restriction base="dms:Text"/>
      </xsd:simpleType>
    </xsd:element>
    <xsd:element name="OECDCommunityDocumentURL" ma:index="44" nillable="true" ma:displayName="O.N.E Community Document URL" ma:description="" ma:hidden="true" ma:internalName="OECDCommunityDocumentURL">
      <xsd:simpleType>
        <xsd:restriction base="dms:Text"/>
      </xsd:simpleType>
    </xsd:element>
    <xsd:element name="OECDCommunityDocumentID" ma:index="45" nillable="true" ma:displayName="O.N.E Community Document ID" ma:decimals="0" ma:description="" ma:hidden="true" ma:internalName="OECDCommunityDocumentID">
      <xsd:simpleType>
        <xsd:restriction base="dms:Number"/>
      </xsd:simpleType>
    </xsd:element>
    <xsd:element name="SharedWithUsers" ma:index="5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eShareCountryTaxHTField0" ma:index="20" nillable="true" ma:taxonomy="true" ma:internalName="eShareCountryTaxHTField0" ma:taxonomyFieldName="OECDCountry" ma:displayName="Country" ma:readOnly="false" ma:default="" ma:fieldId="{aa366335-bba6-4f71-86c6-f91b1ae503c2}" ma:taxonomyMulti="true" ma:sspId="27ec883c-a62c-444f-a935-fcddb579e39d" ma:termSetId="e1026e78-e24d-4b33-a8f4-6ff75b8e5a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TopicTaxHTField0" ma:index="21" nillable="true" ma:taxonomy="true" ma:internalName="eShareTopicTaxHTField0" ma:taxonomyFieldName="OECDTopic" ma:displayName="Topic" ma:readOnly="false" ma:default="" ma:fieldId="{9b5335f8-765c-484a-86dd-d10580650a95}" ma:taxonomyMulti="true" ma:sspId="27ec883c-a62c-444f-a935-fcddb579e39d" ma:termSetId="d0043ed9-7fdc-4b21-8641-a864cc50d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KeywordsTaxHTField0" ma:index="22" nillable="true" ma:taxonomy="true" ma:internalName="eShareKeywordsTaxHTField0" ma:taxonomyFieldName="OECDKeywords" ma:displayName="Keywords" ma:default="" ma:fieldId="{8a7c3663-990d-467c-b1b8-bb4b775674ad}" ma:taxonomyMulti="true" ma:sspId="27ec883c-a62c-444f-a935-fcddb579e39d" ma:termSetId="f51791ee-8e04-4654-a875-fc747102cd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ShareCommitteeTaxHTField0" ma:index="23" nillable="true" ma:taxonomy="true" ma:internalName="eShareCommitteeTaxHTField0" ma:taxonomyFieldName="OECDCommittee" ma:displayName="Committee" ma:default="" ma:fieldId="{29494d90-e667-47b5-adc1-d09dfb5832ab}" ma:sspId="27ec883c-a62c-444f-a935-fcddb579e39d" ma:termSetId="87919aae-be42-4481-84cf-2389a5c84a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PWBTaxHTField0" ma:index="24" nillable="true" ma:taxonomy="true" ma:internalName="eSharePWBTaxHTField0" ma:taxonomyFieldName="OECDPWB" ma:displayName="PWB" ma:default="" ma:fieldId="{fe327ce1-b783-48aa-9b0b-52ad26d1c9f6}" ma:taxonomyMulti="true" ma:sspId="27ec883c-a62c-444f-a935-fcddb579e39d" ma:termSetId="7bc7477d-4ef0-4820-a158-bb7b3cda138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1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3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OECDListFormCollapsible</Display>
  <Edit>OECDListFormCollapsible</Edit>
  <New>OECDListFormCollapsible</New>
</FormTemplates>
</file>

<file path=customXml/itemProps1.xml><?xml version="1.0" encoding="utf-8"?>
<ds:datastoreItem xmlns:ds="http://schemas.openxmlformats.org/officeDocument/2006/customXml" ds:itemID="{991B3407-4E15-4385-BB22-90C4A9FFD586}">
  <ds:schemaRefs>
    <ds:schemaRef ds:uri="http://purl.org/dc/terms/"/>
    <ds:schemaRef ds:uri="http://schemas.microsoft.com/office/infopath/2007/PartnerControls"/>
    <ds:schemaRef ds:uri="ca82dde9-3436-4d3d-bddd-d31447390034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sharepoint/v4"/>
    <ds:schemaRef ds:uri="http://purl.org/dc/elements/1.1/"/>
    <ds:schemaRef ds:uri="http://schemas.microsoft.com/office/2006/metadata/properties"/>
    <ds:schemaRef ds:uri="c9f238dd-bb73-4aef-a7a5-d644ad823e52"/>
    <ds:schemaRef ds:uri="a862d62b-a38a-43d1-b7e0-71131b4450e8"/>
    <ds:schemaRef ds:uri="http://schemas.microsoft.com/sharepoint/v3"/>
    <ds:schemaRef ds:uri="75fb4827-0285-47f0-b455-1efc40ae9f0e"/>
    <ds:schemaRef ds:uri="54c4cd27-f286-408f-9ce0-33c1e0f3ab3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CA61EB4-C719-4F72-BFF2-D5BED4D288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4c4cd27-f286-408f-9ce0-33c1e0f3ab39"/>
    <ds:schemaRef ds:uri="75fb4827-0285-47f0-b455-1efc40ae9f0e"/>
    <ds:schemaRef ds:uri="ca82dde9-3436-4d3d-bddd-d31447390034"/>
    <ds:schemaRef ds:uri="a862d62b-a38a-43d1-b7e0-71131b4450e8"/>
    <ds:schemaRef ds:uri="c9f238dd-bb73-4aef-a7a5-d644ad823e52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474EB5-3939-4A1F-A456-4A62054051A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EE32AF3-47FE-4590-BEEC-FDF4F69EFB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Širokoúhlá obrazovka</PresentationFormat>
  <Paragraphs>49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9" baseType="lpstr">
      <vt:lpstr>Arial</vt:lpstr>
      <vt:lpstr>Assistant ExtraLight</vt:lpstr>
      <vt:lpstr>Calibri</vt:lpstr>
      <vt:lpstr>Nunito Sans</vt:lpstr>
      <vt:lpstr>Nunito Sans ExtraBold</vt:lpstr>
      <vt:lpstr>Pontano Sans</vt:lpstr>
      <vt:lpstr>Wingdings</vt:lpstr>
      <vt:lpstr>PMIA - GPAI</vt:lpstr>
      <vt:lpstr>Working Groups: Expertise Needs 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Groups Expertise</dc:title>
  <dc:creator>CARBALLIDO Ariana, STI/GPAI</dc:creator>
  <cp:lastModifiedBy>Zuzana HLAVIČKOVÁ</cp:lastModifiedBy>
  <cp:revision>9</cp:revision>
  <dcterms:created xsi:type="dcterms:W3CDTF">2021-11-24T16:47:50Z</dcterms:created>
  <dcterms:modified xsi:type="dcterms:W3CDTF">2021-11-25T13:24:48Z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ECDCountry">
    <vt:lpwstr>6;#France|d0928910-fe90-47f4-acd0-9194c12ff8a6;#32;#Canada|9cd7cdeb-f2c5-4ee2-ab4b-7c534344b497</vt:lpwstr>
  </property>
  <property fmtid="{D5CDD505-2E9C-101B-9397-08002B2CF9AE}" pid="3" name="OECDTopic">
    <vt:lpwstr>1362;#Digital economy|221c96df-dfbd-482f-a57c-c653df3b6f86</vt:lpwstr>
  </property>
  <property fmtid="{D5CDD505-2E9C-101B-9397-08002B2CF9AE}" pid="4" name="OECDCommittee">
    <vt:lpwstr/>
  </property>
  <property fmtid="{D5CDD505-2E9C-101B-9397-08002B2CF9AE}" pid="5" name="ContentTypeId">
    <vt:lpwstr>0x0101008B4DD370EC31429186F3AD49F0D3098F00D44DBCB9EB4F45278CB5C9765BE5299500A4858B360C6A491AA753F8BCA47AA910006FF5CF3D9B742C489E3F781D42BF2845</vt:lpwstr>
  </property>
  <property fmtid="{D5CDD505-2E9C-101B-9397-08002B2CF9AE}" pid="6" name="OECDPWB">
    <vt:lpwstr>1093;#(n/a)|3adabb5f-45b7-4a20-bdde-219e8d9477af</vt:lpwstr>
  </property>
  <property fmtid="{D5CDD505-2E9C-101B-9397-08002B2CF9AE}" pid="7" name="eShareOrganisationTaxHTField0">
    <vt:lpwstr/>
  </property>
  <property fmtid="{D5CDD505-2E9C-101B-9397-08002B2CF9AE}" pid="8" name="OECDKeywords">
    <vt:lpwstr>1935;#Artificial Intelligence (AI)|60171521-e61e-4ecd-8911-67ec11ab3cac</vt:lpwstr>
  </property>
  <property fmtid="{D5CDD505-2E9C-101B-9397-08002B2CF9AE}" pid="9" name="OECDHorizontalProjects">
    <vt:lpwstr/>
  </property>
  <property fmtid="{D5CDD505-2E9C-101B-9397-08002B2CF9AE}" pid="10" name="OECDProjectOwnerStructure">
    <vt:lpwstr/>
  </property>
  <property fmtid="{D5CDD505-2E9C-101B-9397-08002B2CF9AE}" pid="11" name="OECDOrganisation">
    <vt:lpwstr/>
  </property>
</Properties>
</file>