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95" r:id="rId5"/>
    <p:sldId id="510" r:id="rId6"/>
    <p:sldId id="491" r:id="rId7"/>
    <p:sldId id="519" r:id="rId8"/>
    <p:sldId id="517" r:id="rId9"/>
    <p:sldId id="513" r:id="rId10"/>
    <p:sldId id="544" r:id="rId11"/>
    <p:sldId id="545" r:id="rId12"/>
    <p:sldId id="546" r:id="rId13"/>
    <p:sldId id="504" r:id="rId14"/>
    <p:sldId id="500" r:id="rId15"/>
  </p:sldIdLst>
  <p:sldSz cx="9144000" cy="6858000" type="screen4x3"/>
  <p:notesSz cx="6858000" cy="994568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8" autoAdjust="0"/>
    <p:restoredTop sz="94660"/>
  </p:normalViewPr>
  <p:slideViewPr>
    <p:cSldViewPr>
      <p:cViewPr varScale="1">
        <p:scale>
          <a:sx n="63" d="100"/>
          <a:sy n="63" d="100"/>
        </p:scale>
        <p:origin x="14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Stejskalova\Documents\Prezentace\Data%20za%20rok%202016\Export%20%20-%20sectors%20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013560804899387"/>
          <c:y val="0.12787175656395494"/>
          <c:w val="0.45598372666000103"/>
          <c:h val="0.5964735297497749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E8-43F5-A973-91070855FD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E8-43F5-A973-91070855FD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E8-43F5-A973-91070855FD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E8-43F5-A973-91070855FD7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E8-43F5-A973-91070855FD7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9E8-43F5-A973-91070855FD7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9E8-43F5-A973-91070855FD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'export obory 2016'!$A$2:$A$8</c:f>
              <c:strCache>
                <c:ptCount val="7"/>
                <c:pt idx="0">
                  <c:v>handguns</c:v>
                </c:pt>
                <c:pt idx="1">
                  <c:v>ammunitions, energetic material</c:v>
                </c:pt>
                <c:pt idx="2">
                  <c:v>vehicles</c:v>
                </c:pt>
                <c:pt idx="3">
                  <c:v>aircraft</c:v>
                </c:pt>
                <c:pt idx="4">
                  <c:v>electronic equipments</c:v>
                </c:pt>
                <c:pt idx="5">
                  <c:v>manufacturing devices and semi-finished products</c:v>
                </c:pt>
                <c:pt idx="6">
                  <c:v>others</c:v>
                </c:pt>
              </c:strCache>
            </c:strRef>
          </c:cat>
          <c:val>
            <c:numRef>
              <c:f>'export obory 2016'!$B$2:$B$8</c:f>
              <c:numCache>
                <c:formatCode>General</c:formatCode>
                <c:ptCount val="7"/>
                <c:pt idx="0">
                  <c:v>4</c:v>
                </c:pt>
                <c:pt idx="1">
                  <c:v>12</c:v>
                </c:pt>
                <c:pt idx="2">
                  <c:v>31</c:v>
                </c:pt>
                <c:pt idx="3">
                  <c:v>29</c:v>
                </c:pt>
                <c:pt idx="4">
                  <c:v>11</c:v>
                </c:pt>
                <c:pt idx="5">
                  <c:v>11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9E8-43F5-A973-91070855F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695630040637242E-2"/>
          <c:y val="3.9932100619899026E-2"/>
          <c:w val="0.28227233361838194"/>
          <c:h val="0.931036712092526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E6616-CD82-4C75-B072-B1CF66E71C7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609D9B67-2407-4A5B-B258-0411B59751E8}">
      <dgm:prSet phldrT="[Text]"/>
      <dgm:spPr/>
      <dgm:t>
        <a:bodyPr/>
        <a:lstStyle/>
        <a:p>
          <a:r>
            <a:rPr lang="cs-CZ" dirty="0"/>
            <a:t>DSIA</a:t>
          </a:r>
        </a:p>
      </dgm:t>
    </dgm:pt>
    <dgm:pt modelId="{088D1A22-0BD3-4776-A307-2C0C542F2AC5}" type="parTrans" cxnId="{4B6EC488-19D3-424C-BD0B-07D49C11D82B}">
      <dgm:prSet/>
      <dgm:spPr/>
      <dgm:t>
        <a:bodyPr/>
        <a:lstStyle/>
        <a:p>
          <a:endParaRPr lang="cs-CZ"/>
        </a:p>
      </dgm:t>
    </dgm:pt>
    <dgm:pt modelId="{27D0113E-695B-4256-B2D1-DB6AF1554D4F}" type="sibTrans" cxnId="{4B6EC488-19D3-424C-BD0B-07D49C11D82B}">
      <dgm:prSet/>
      <dgm:spPr/>
      <dgm:t>
        <a:bodyPr/>
        <a:lstStyle/>
        <a:p>
          <a:endParaRPr lang="cs-CZ"/>
        </a:p>
      </dgm:t>
    </dgm:pt>
    <dgm:pt modelId="{15C483F1-C87A-45CE-8502-B1C48CB43B32}">
      <dgm:prSet phldrT="[Text]"/>
      <dgm:spPr/>
      <dgm:t>
        <a:bodyPr/>
        <a:lstStyle/>
        <a:p>
          <a:r>
            <a:rPr lang="cs-CZ"/>
            <a:t>Ministry of </a:t>
          </a:r>
          <a:r>
            <a:rPr lang="cs-CZ" dirty="0" err="1"/>
            <a:t>Defence</a:t>
          </a:r>
          <a:endParaRPr lang="cs-CZ" dirty="0"/>
        </a:p>
      </dgm:t>
    </dgm:pt>
    <dgm:pt modelId="{D410B83D-A20B-41AF-8280-2DA700757F3F}" type="parTrans" cxnId="{1448730A-0F94-4D65-87FD-EDC0A1D35D51}">
      <dgm:prSet/>
      <dgm:spPr/>
      <dgm:t>
        <a:bodyPr/>
        <a:lstStyle/>
        <a:p>
          <a:endParaRPr lang="cs-CZ"/>
        </a:p>
      </dgm:t>
    </dgm:pt>
    <dgm:pt modelId="{EC2BCBB5-B839-4B92-AE04-329C36F3A54B}" type="sibTrans" cxnId="{1448730A-0F94-4D65-87FD-EDC0A1D35D51}">
      <dgm:prSet/>
      <dgm:spPr/>
      <dgm:t>
        <a:bodyPr/>
        <a:lstStyle/>
        <a:p>
          <a:endParaRPr lang="cs-CZ"/>
        </a:p>
      </dgm:t>
    </dgm:pt>
    <dgm:pt modelId="{989928DC-BEB0-4BF5-8495-7355D84276B0}">
      <dgm:prSet phldrT="[Text]"/>
      <dgm:spPr/>
      <dgm:t>
        <a:bodyPr/>
        <a:lstStyle/>
        <a:p>
          <a:r>
            <a:rPr lang="cs-CZ" dirty="0"/>
            <a:t>Ministry </a:t>
          </a:r>
          <a:r>
            <a:rPr lang="cs-CZ" err="1"/>
            <a:t>of</a:t>
          </a:r>
          <a:r>
            <a:rPr lang="cs-CZ"/>
            <a:t> Foreign Affairs</a:t>
          </a:r>
          <a:endParaRPr lang="cs-CZ" dirty="0"/>
        </a:p>
      </dgm:t>
    </dgm:pt>
    <dgm:pt modelId="{BD271937-0050-48CF-BC33-0985AD57B2E8}" type="parTrans" cxnId="{B41FFA5E-1F70-4BF2-B2BB-3B7438833FC8}">
      <dgm:prSet/>
      <dgm:spPr/>
      <dgm:t>
        <a:bodyPr/>
        <a:lstStyle/>
        <a:p>
          <a:endParaRPr lang="cs-CZ"/>
        </a:p>
      </dgm:t>
    </dgm:pt>
    <dgm:pt modelId="{45342873-3F79-4F23-86BB-53B3310F441E}" type="sibTrans" cxnId="{B41FFA5E-1F70-4BF2-B2BB-3B7438833FC8}">
      <dgm:prSet/>
      <dgm:spPr/>
      <dgm:t>
        <a:bodyPr/>
        <a:lstStyle/>
        <a:p>
          <a:endParaRPr lang="cs-CZ"/>
        </a:p>
      </dgm:t>
    </dgm:pt>
    <dgm:pt modelId="{2A698397-0890-4388-82F1-BFDC2F9B96DC}">
      <dgm:prSet phldrT="[Text]"/>
      <dgm:spPr/>
      <dgm:t>
        <a:bodyPr/>
        <a:lstStyle/>
        <a:p>
          <a:r>
            <a:rPr lang="cs-CZ" dirty="0" err="1"/>
            <a:t>European</a:t>
          </a:r>
          <a:r>
            <a:rPr lang="cs-CZ" dirty="0"/>
            <a:t> </a:t>
          </a:r>
          <a:r>
            <a:rPr lang="cs-CZ" dirty="0" err="1"/>
            <a:t>projects</a:t>
          </a:r>
          <a:endParaRPr lang="cs-CZ" dirty="0"/>
        </a:p>
      </dgm:t>
    </dgm:pt>
    <dgm:pt modelId="{F348CB43-56FD-4AE4-AE5C-4B945CF4ADCC}" type="parTrans" cxnId="{991B4C37-1CE7-4B77-9D2D-9DC294FAF518}">
      <dgm:prSet/>
      <dgm:spPr/>
      <dgm:t>
        <a:bodyPr/>
        <a:lstStyle/>
        <a:p>
          <a:endParaRPr lang="cs-CZ"/>
        </a:p>
      </dgm:t>
    </dgm:pt>
    <dgm:pt modelId="{1AC61A2C-C03D-40D6-906E-A06EFD8FFFE9}" type="sibTrans" cxnId="{991B4C37-1CE7-4B77-9D2D-9DC294FAF518}">
      <dgm:prSet/>
      <dgm:spPr/>
      <dgm:t>
        <a:bodyPr/>
        <a:lstStyle/>
        <a:p>
          <a:endParaRPr lang="cs-CZ"/>
        </a:p>
      </dgm:t>
    </dgm:pt>
    <dgm:pt modelId="{2E265DD4-8E03-4DE8-B708-124FB4C877E3}">
      <dgm:prSet phldrT="[Text]"/>
      <dgm:spPr/>
      <dgm:t>
        <a:bodyPr/>
        <a:lstStyle/>
        <a:p>
          <a:r>
            <a:rPr lang="cs-CZ" dirty="0"/>
            <a:t>Ministry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Industry</a:t>
          </a:r>
          <a:r>
            <a:rPr lang="cs-CZ" dirty="0"/>
            <a:t> and </a:t>
          </a:r>
          <a:r>
            <a:rPr lang="cs-CZ" dirty="0" err="1"/>
            <a:t>Trade</a:t>
          </a:r>
          <a:endParaRPr lang="cs-CZ" dirty="0"/>
        </a:p>
      </dgm:t>
    </dgm:pt>
    <dgm:pt modelId="{64642B5E-0D10-447E-8190-218B4710F2F3}" type="parTrans" cxnId="{C56DD54E-B6A6-46DE-8ED2-965FC3039A10}">
      <dgm:prSet/>
      <dgm:spPr/>
      <dgm:t>
        <a:bodyPr/>
        <a:lstStyle/>
        <a:p>
          <a:endParaRPr lang="cs-CZ"/>
        </a:p>
      </dgm:t>
    </dgm:pt>
    <dgm:pt modelId="{14FDA078-AD17-49D5-A296-3F205F53C7D0}" type="sibTrans" cxnId="{C56DD54E-B6A6-46DE-8ED2-965FC3039A10}">
      <dgm:prSet/>
      <dgm:spPr/>
      <dgm:t>
        <a:bodyPr/>
        <a:lstStyle/>
        <a:p>
          <a:endParaRPr lang="cs-CZ"/>
        </a:p>
      </dgm:t>
    </dgm:pt>
    <dgm:pt modelId="{8A826ADD-7892-4A19-A3D7-893983972687}">
      <dgm:prSet phldrT="[Text]"/>
      <dgm:spPr/>
      <dgm:t>
        <a:bodyPr/>
        <a:lstStyle/>
        <a:p>
          <a:r>
            <a:rPr lang="cs-CZ"/>
            <a:t>Ministry of Interior</a:t>
          </a:r>
          <a:endParaRPr lang="cs-CZ" dirty="0"/>
        </a:p>
      </dgm:t>
    </dgm:pt>
    <dgm:pt modelId="{3474231A-2113-49CC-BFA8-AFF9115655C1}" type="parTrans" cxnId="{5A34F2EA-D2EB-4D05-BFA4-1520EE954873}">
      <dgm:prSet/>
      <dgm:spPr/>
      <dgm:t>
        <a:bodyPr/>
        <a:lstStyle/>
        <a:p>
          <a:endParaRPr lang="cs-CZ"/>
        </a:p>
      </dgm:t>
    </dgm:pt>
    <dgm:pt modelId="{E694B2D5-4736-47CE-B492-00856E6EBC68}" type="sibTrans" cxnId="{5A34F2EA-D2EB-4D05-BFA4-1520EE954873}">
      <dgm:prSet/>
      <dgm:spPr/>
      <dgm:t>
        <a:bodyPr/>
        <a:lstStyle/>
        <a:p>
          <a:endParaRPr lang="cs-CZ"/>
        </a:p>
      </dgm:t>
    </dgm:pt>
    <dgm:pt modelId="{D6D82A86-DCFB-42A1-A437-242DA29F45DD}" type="pres">
      <dgm:prSet presAssocID="{933E6616-CD82-4C75-B072-B1CF66E71C7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3578C9B-535F-4A51-A7F8-6531834A7E26}" type="pres">
      <dgm:prSet presAssocID="{609D9B67-2407-4A5B-B258-0411B59751E8}" presName="centerShape" presStyleLbl="node0" presStyleIdx="0" presStyleCnt="1"/>
      <dgm:spPr/>
    </dgm:pt>
    <dgm:pt modelId="{95434655-19B8-48F6-BB92-ECB019F04063}" type="pres">
      <dgm:prSet presAssocID="{D410B83D-A20B-41AF-8280-2DA700757F3F}" presName="parTrans" presStyleLbl="sibTrans2D1" presStyleIdx="0" presStyleCnt="5"/>
      <dgm:spPr/>
    </dgm:pt>
    <dgm:pt modelId="{410DE547-E6D7-4551-B4E3-D76FCD9DE675}" type="pres">
      <dgm:prSet presAssocID="{D410B83D-A20B-41AF-8280-2DA700757F3F}" presName="connectorText" presStyleLbl="sibTrans2D1" presStyleIdx="0" presStyleCnt="5"/>
      <dgm:spPr/>
    </dgm:pt>
    <dgm:pt modelId="{07AC1118-6F28-45CA-A246-725EC2FCDA95}" type="pres">
      <dgm:prSet presAssocID="{15C483F1-C87A-45CE-8502-B1C48CB43B32}" presName="node" presStyleLbl="node1" presStyleIdx="0" presStyleCnt="5">
        <dgm:presLayoutVars>
          <dgm:bulletEnabled val="1"/>
        </dgm:presLayoutVars>
      </dgm:prSet>
      <dgm:spPr/>
    </dgm:pt>
    <dgm:pt modelId="{11BADD7D-35A2-4B74-B5C6-65ABC7A8495B}" type="pres">
      <dgm:prSet presAssocID="{BD271937-0050-48CF-BC33-0985AD57B2E8}" presName="parTrans" presStyleLbl="sibTrans2D1" presStyleIdx="1" presStyleCnt="5"/>
      <dgm:spPr/>
    </dgm:pt>
    <dgm:pt modelId="{0C2B1243-4BD3-4599-87C7-E97C0245C5F6}" type="pres">
      <dgm:prSet presAssocID="{BD271937-0050-48CF-BC33-0985AD57B2E8}" presName="connectorText" presStyleLbl="sibTrans2D1" presStyleIdx="1" presStyleCnt="5"/>
      <dgm:spPr/>
    </dgm:pt>
    <dgm:pt modelId="{8260375D-37FD-499C-A4C1-FB086C9904E3}" type="pres">
      <dgm:prSet presAssocID="{989928DC-BEB0-4BF5-8495-7355D84276B0}" presName="node" presStyleLbl="node1" presStyleIdx="1" presStyleCnt="5">
        <dgm:presLayoutVars>
          <dgm:bulletEnabled val="1"/>
        </dgm:presLayoutVars>
      </dgm:prSet>
      <dgm:spPr/>
    </dgm:pt>
    <dgm:pt modelId="{DB94E6A0-759D-4FF1-A49C-4614BF0F703F}" type="pres">
      <dgm:prSet presAssocID="{F348CB43-56FD-4AE4-AE5C-4B945CF4ADCC}" presName="parTrans" presStyleLbl="sibTrans2D1" presStyleIdx="2" presStyleCnt="5"/>
      <dgm:spPr/>
    </dgm:pt>
    <dgm:pt modelId="{3CD1619F-58C1-448F-8F6A-E19312074FB3}" type="pres">
      <dgm:prSet presAssocID="{F348CB43-56FD-4AE4-AE5C-4B945CF4ADCC}" presName="connectorText" presStyleLbl="sibTrans2D1" presStyleIdx="2" presStyleCnt="5"/>
      <dgm:spPr/>
    </dgm:pt>
    <dgm:pt modelId="{591DB5AC-04D0-4DB9-B074-D8EA2DB16850}" type="pres">
      <dgm:prSet presAssocID="{2A698397-0890-4388-82F1-BFDC2F9B96DC}" presName="node" presStyleLbl="node1" presStyleIdx="2" presStyleCnt="5">
        <dgm:presLayoutVars>
          <dgm:bulletEnabled val="1"/>
        </dgm:presLayoutVars>
      </dgm:prSet>
      <dgm:spPr/>
    </dgm:pt>
    <dgm:pt modelId="{A652F915-26F6-4EC2-BDB4-14CABA8AFC92}" type="pres">
      <dgm:prSet presAssocID="{64642B5E-0D10-447E-8190-218B4710F2F3}" presName="parTrans" presStyleLbl="sibTrans2D1" presStyleIdx="3" presStyleCnt="5"/>
      <dgm:spPr/>
    </dgm:pt>
    <dgm:pt modelId="{2297E144-C0B9-4DDF-8A32-FA877352DAA1}" type="pres">
      <dgm:prSet presAssocID="{64642B5E-0D10-447E-8190-218B4710F2F3}" presName="connectorText" presStyleLbl="sibTrans2D1" presStyleIdx="3" presStyleCnt="5"/>
      <dgm:spPr/>
    </dgm:pt>
    <dgm:pt modelId="{ACD3F693-8D28-4FF6-A39A-CA245A46E3A3}" type="pres">
      <dgm:prSet presAssocID="{2E265DD4-8E03-4DE8-B708-124FB4C877E3}" presName="node" presStyleLbl="node1" presStyleIdx="3" presStyleCnt="5">
        <dgm:presLayoutVars>
          <dgm:bulletEnabled val="1"/>
        </dgm:presLayoutVars>
      </dgm:prSet>
      <dgm:spPr/>
    </dgm:pt>
    <dgm:pt modelId="{5D75C2DB-D07F-4827-99BD-BE35F2048A71}" type="pres">
      <dgm:prSet presAssocID="{3474231A-2113-49CC-BFA8-AFF9115655C1}" presName="parTrans" presStyleLbl="sibTrans2D1" presStyleIdx="4" presStyleCnt="5"/>
      <dgm:spPr/>
    </dgm:pt>
    <dgm:pt modelId="{40149C8A-BBE8-443E-B959-4137627B66BE}" type="pres">
      <dgm:prSet presAssocID="{3474231A-2113-49CC-BFA8-AFF9115655C1}" presName="connectorText" presStyleLbl="sibTrans2D1" presStyleIdx="4" presStyleCnt="5"/>
      <dgm:spPr/>
    </dgm:pt>
    <dgm:pt modelId="{AE47A145-D789-49D0-8C8A-6094C13D920E}" type="pres">
      <dgm:prSet presAssocID="{8A826ADD-7892-4A19-A3D7-893983972687}" presName="node" presStyleLbl="node1" presStyleIdx="4" presStyleCnt="5">
        <dgm:presLayoutVars>
          <dgm:bulletEnabled val="1"/>
        </dgm:presLayoutVars>
      </dgm:prSet>
      <dgm:spPr/>
    </dgm:pt>
  </dgm:ptLst>
  <dgm:cxnLst>
    <dgm:cxn modelId="{B8E4F706-D2B5-4276-A2D5-E108E8BB8132}" type="presOf" srcId="{64642B5E-0D10-447E-8190-218B4710F2F3}" destId="{2297E144-C0B9-4DDF-8A32-FA877352DAA1}" srcOrd="1" destOrd="0" presId="urn:microsoft.com/office/officeart/2005/8/layout/radial5"/>
    <dgm:cxn modelId="{1448730A-0F94-4D65-87FD-EDC0A1D35D51}" srcId="{609D9B67-2407-4A5B-B258-0411B59751E8}" destId="{15C483F1-C87A-45CE-8502-B1C48CB43B32}" srcOrd="0" destOrd="0" parTransId="{D410B83D-A20B-41AF-8280-2DA700757F3F}" sibTransId="{EC2BCBB5-B839-4B92-AE04-329C36F3A54B}"/>
    <dgm:cxn modelId="{C674C918-49CE-45A2-A224-F778391E1E07}" type="presOf" srcId="{2A698397-0890-4388-82F1-BFDC2F9B96DC}" destId="{591DB5AC-04D0-4DB9-B074-D8EA2DB16850}" srcOrd="0" destOrd="0" presId="urn:microsoft.com/office/officeart/2005/8/layout/radial5"/>
    <dgm:cxn modelId="{42F90623-61C9-4F9C-8864-8E42A1FA347D}" type="presOf" srcId="{BD271937-0050-48CF-BC33-0985AD57B2E8}" destId="{0C2B1243-4BD3-4599-87C7-E97C0245C5F6}" srcOrd="1" destOrd="0" presId="urn:microsoft.com/office/officeart/2005/8/layout/radial5"/>
    <dgm:cxn modelId="{2A80A726-01FE-40C6-8D02-C8AC767A6348}" type="presOf" srcId="{3474231A-2113-49CC-BFA8-AFF9115655C1}" destId="{40149C8A-BBE8-443E-B959-4137627B66BE}" srcOrd="1" destOrd="0" presId="urn:microsoft.com/office/officeart/2005/8/layout/radial5"/>
    <dgm:cxn modelId="{065BEF27-F71B-4CB6-83A2-DCE82EA7AA6A}" type="presOf" srcId="{D410B83D-A20B-41AF-8280-2DA700757F3F}" destId="{95434655-19B8-48F6-BB92-ECB019F04063}" srcOrd="0" destOrd="0" presId="urn:microsoft.com/office/officeart/2005/8/layout/radial5"/>
    <dgm:cxn modelId="{991B4C37-1CE7-4B77-9D2D-9DC294FAF518}" srcId="{609D9B67-2407-4A5B-B258-0411B59751E8}" destId="{2A698397-0890-4388-82F1-BFDC2F9B96DC}" srcOrd="2" destOrd="0" parTransId="{F348CB43-56FD-4AE4-AE5C-4B945CF4ADCC}" sibTransId="{1AC61A2C-C03D-40D6-906E-A06EFD8FFFE9}"/>
    <dgm:cxn modelId="{7730393A-8A53-4C53-ABB0-06C6612E28A5}" type="presOf" srcId="{989928DC-BEB0-4BF5-8495-7355D84276B0}" destId="{8260375D-37FD-499C-A4C1-FB086C9904E3}" srcOrd="0" destOrd="0" presId="urn:microsoft.com/office/officeart/2005/8/layout/radial5"/>
    <dgm:cxn modelId="{CE02E43C-A22F-4241-8059-16CD4C60DE2E}" type="presOf" srcId="{2E265DD4-8E03-4DE8-B708-124FB4C877E3}" destId="{ACD3F693-8D28-4FF6-A39A-CA245A46E3A3}" srcOrd="0" destOrd="0" presId="urn:microsoft.com/office/officeart/2005/8/layout/radial5"/>
    <dgm:cxn modelId="{0016935D-D98D-4A88-B815-2D446771BFFF}" type="presOf" srcId="{8A826ADD-7892-4A19-A3D7-893983972687}" destId="{AE47A145-D789-49D0-8C8A-6094C13D920E}" srcOrd="0" destOrd="0" presId="urn:microsoft.com/office/officeart/2005/8/layout/radial5"/>
    <dgm:cxn modelId="{C9217A5E-86F8-4421-A0CF-060132122F1F}" type="presOf" srcId="{F348CB43-56FD-4AE4-AE5C-4B945CF4ADCC}" destId="{DB94E6A0-759D-4FF1-A49C-4614BF0F703F}" srcOrd="0" destOrd="0" presId="urn:microsoft.com/office/officeart/2005/8/layout/radial5"/>
    <dgm:cxn modelId="{B41FFA5E-1F70-4BF2-B2BB-3B7438833FC8}" srcId="{609D9B67-2407-4A5B-B258-0411B59751E8}" destId="{989928DC-BEB0-4BF5-8495-7355D84276B0}" srcOrd="1" destOrd="0" parTransId="{BD271937-0050-48CF-BC33-0985AD57B2E8}" sibTransId="{45342873-3F79-4F23-86BB-53B3310F441E}"/>
    <dgm:cxn modelId="{43A56F67-E4B5-4325-AE48-3BE37982FE9E}" type="presOf" srcId="{609D9B67-2407-4A5B-B258-0411B59751E8}" destId="{13578C9B-535F-4A51-A7F8-6531834A7E26}" srcOrd="0" destOrd="0" presId="urn:microsoft.com/office/officeart/2005/8/layout/radial5"/>
    <dgm:cxn modelId="{C56DD54E-B6A6-46DE-8ED2-965FC3039A10}" srcId="{609D9B67-2407-4A5B-B258-0411B59751E8}" destId="{2E265DD4-8E03-4DE8-B708-124FB4C877E3}" srcOrd="3" destOrd="0" parTransId="{64642B5E-0D10-447E-8190-218B4710F2F3}" sibTransId="{14FDA078-AD17-49D5-A296-3F205F53C7D0}"/>
    <dgm:cxn modelId="{F48AEA86-9E89-43AB-8C21-9F08918F1A36}" type="presOf" srcId="{F348CB43-56FD-4AE4-AE5C-4B945CF4ADCC}" destId="{3CD1619F-58C1-448F-8F6A-E19312074FB3}" srcOrd="1" destOrd="0" presId="urn:microsoft.com/office/officeart/2005/8/layout/radial5"/>
    <dgm:cxn modelId="{4B6EC488-19D3-424C-BD0B-07D49C11D82B}" srcId="{933E6616-CD82-4C75-B072-B1CF66E71C72}" destId="{609D9B67-2407-4A5B-B258-0411B59751E8}" srcOrd="0" destOrd="0" parTransId="{088D1A22-0BD3-4776-A307-2C0C542F2AC5}" sibTransId="{27D0113E-695B-4256-B2D1-DB6AF1554D4F}"/>
    <dgm:cxn modelId="{AD9785A2-7C17-402B-A73D-9D8F3E8BD0F2}" type="presOf" srcId="{D410B83D-A20B-41AF-8280-2DA700757F3F}" destId="{410DE547-E6D7-4551-B4E3-D76FCD9DE675}" srcOrd="1" destOrd="0" presId="urn:microsoft.com/office/officeart/2005/8/layout/radial5"/>
    <dgm:cxn modelId="{5E3879AF-90D0-4475-838F-AD9D3CDEDBE7}" type="presOf" srcId="{15C483F1-C87A-45CE-8502-B1C48CB43B32}" destId="{07AC1118-6F28-45CA-A246-725EC2FCDA95}" srcOrd="0" destOrd="0" presId="urn:microsoft.com/office/officeart/2005/8/layout/radial5"/>
    <dgm:cxn modelId="{E9A93AD2-19A7-442A-8958-74E9E08CDDDF}" type="presOf" srcId="{64642B5E-0D10-447E-8190-218B4710F2F3}" destId="{A652F915-26F6-4EC2-BDB4-14CABA8AFC92}" srcOrd="0" destOrd="0" presId="urn:microsoft.com/office/officeart/2005/8/layout/radial5"/>
    <dgm:cxn modelId="{24E1D5D5-C80B-4F62-84E0-63B65B2142B6}" type="presOf" srcId="{933E6616-CD82-4C75-B072-B1CF66E71C72}" destId="{D6D82A86-DCFB-42A1-A437-242DA29F45DD}" srcOrd="0" destOrd="0" presId="urn:microsoft.com/office/officeart/2005/8/layout/radial5"/>
    <dgm:cxn modelId="{6DDE61E2-159A-470C-BA1A-E406FFBDE123}" type="presOf" srcId="{BD271937-0050-48CF-BC33-0985AD57B2E8}" destId="{11BADD7D-35A2-4B74-B5C6-65ABC7A8495B}" srcOrd="0" destOrd="0" presId="urn:microsoft.com/office/officeart/2005/8/layout/radial5"/>
    <dgm:cxn modelId="{5A34F2EA-D2EB-4D05-BFA4-1520EE954873}" srcId="{609D9B67-2407-4A5B-B258-0411B59751E8}" destId="{8A826ADD-7892-4A19-A3D7-893983972687}" srcOrd="4" destOrd="0" parTransId="{3474231A-2113-49CC-BFA8-AFF9115655C1}" sibTransId="{E694B2D5-4736-47CE-B492-00856E6EBC68}"/>
    <dgm:cxn modelId="{5F5CF9FE-71B1-431C-A1EB-14B203120FE7}" type="presOf" srcId="{3474231A-2113-49CC-BFA8-AFF9115655C1}" destId="{5D75C2DB-D07F-4827-99BD-BE35F2048A71}" srcOrd="0" destOrd="0" presId="urn:microsoft.com/office/officeart/2005/8/layout/radial5"/>
    <dgm:cxn modelId="{3A6CD7A2-DF6C-4F3B-B062-2356DC9B3EE9}" type="presParOf" srcId="{D6D82A86-DCFB-42A1-A437-242DA29F45DD}" destId="{13578C9B-535F-4A51-A7F8-6531834A7E26}" srcOrd="0" destOrd="0" presId="urn:microsoft.com/office/officeart/2005/8/layout/radial5"/>
    <dgm:cxn modelId="{822D3C74-1F16-4301-A5EC-86FBEC8E3D75}" type="presParOf" srcId="{D6D82A86-DCFB-42A1-A437-242DA29F45DD}" destId="{95434655-19B8-48F6-BB92-ECB019F04063}" srcOrd="1" destOrd="0" presId="urn:microsoft.com/office/officeart/2005/8/layout/radial5"/>
    <dgm:cxn modelId="{3FB84812-9F4A-44A5-A656-57C57132A149}" type="presParOf" srcId="{95434655-19B8-48F6-BB92-ECB019F04063}" destId="{410DE547-E6D7-4551-B4E3-D76FCD9DE675}" srcOrd="0" destOrd="0" presId="urn:microsoft.com/office/officeart/2005/8/layout/radial5"/>
    <dgm:cxn modelId="{AF77F84A-D7DD-4850-864E-7266013C6281}" type="presParOf" srcId="{D6D82A86-DCFB-42A1-A437-242DA29F45DD}" destId="{07AC1118-6F28-45CA-A246-725EC2FCDA95}" srcOrd="2" destOrd="0" presId="urn:microsoft.com/office/officeart/2005/8/layout/radial5"/>
    <dgm:cxn modelId="{C8E871DB-F893-4BB6-AD78-0EB8A8C097ED}" type="presParOf" srcId="{D6D82A86-DCFB-42A1-A437-242DA29F45DD}" destId="{11BADD7D-35A2-4B74-B5C6-65ABC7A8495B}" srcOrd="3" destOrd="0" presId="urn:microsoft.com/office/officeart/2005/8/layout/radial5"/>
    <dgm:cxn modelId="{57D34F2A-89DA-45F0-B851-AE14AA289EC9}" type="presParOf" srcId="{11BADD7D-35A2-4B74-B5C6-65ABC7A8495B}" destId="{0C2B1243-4BD3-4599-87C7-E97C0245C5F6}" srcOrd="0" destOrd="0" presId="urn:microsoft.com/office/officeart/2005/8/layout/radial5"/>
    <dgm:cxn modelId="{E27388A6-FE19-4F69-BA64-11AC6BB1B635}" type="presParOf" srcId="{D6D82A86-DCFB-42A1-A437-242DA29F45DD}" destId="{8260375D-37FD-499C-A4C1-FB086C9904E3}" srcOrd="4" destOrd="0" presId="urn:microsoft.com/office/officeart/2005/8/layout/radial5"/>
    <dgm:cxn modelId="{746432E2-9332-4ECA-8C86-DEE1311386E1}" type="presParOf" srcId="{D6D82A86-DCFB-42A1-A437-242DA29F45DD}" destId="{DB94E6A0-759D-4FF1-A49C-4614BF0F703F}" srcOrd="5" destOrd="0" presId="urn:microsoft.com/office/officeart/2005/8/layout/radial5"/>
    <dgm:cxn modelId="{2153EF39-5CF1-4F5F-BE8E-8E7825003435}" type="presParOf" srcId="{DB94E6A0-759D-4FF1-A49C-4614BF0F703F}" destId="{3CD1619F-58C1-448F-8F6A-E19312074FB3}" srcOrd="0" destOrd="0" presId="urn:microsoft.com/office/officeart/2005/8/layout/radial5"/>
    <dgm:cxn modelId="{00B11B82-29A8-4C45-BD0C-E9AE1B1B2F6B}" type="presParOf" srcId="{D6D82A86-DCFB-42A1-A437-242DA29F45DD}" destId="{591DB5AC-04D0-4DB9-B074-D8EA2DB16850}" srcOrd="6" destOrd="0" presId="urn:microsoft.com/office/officeart/2005/8/layout/radial5"/>
    <dgm:cxn modelId="{9EFC803F-BFDC-4325-A48D-9F7B2B32D635}" type="presParOf" srcId="{D6D82A86-DCFB-42A1-A437-242DA29F45DD}" destId="{A652F915-26F6-4EC2-BDB4-14CABA8AFC92}" srcOrd="7" destOrd="0" presId="urn:microsoft.com/office/officeart/2005/8/layout/radial5"/>
    <dgm:cxn modelId="{52CB935B-6E30-499D-BAD3-719A02E30C34}" type="presParOf" srcId="{A652F915-26F6-4EC2-BDB4-14CABA8AFC92}" destId="{2297E144-C0B9-4DDF-8A32-FA877352DAA1}" srcOrd="0" destOrd="0" presId="urn:microsoft.com/office/officeart/2005/8/layout/radial5"/>
    <dgm:cxn modelId="{1AF0B445-0264-468C-BF5D-BAB02DEB1827}" type="presParOf" srcId="{D6D82A86-DCFB-42A1-A437-242DA29F45DD}" destId="{ACD3F693-8D28-4FF6-A39A-CA245A46E3A3}" srcOrd="8" destOrd="0" presId="urn:microsoft.com/office/officeart/2005/8/layout/radial5"/>
    <dgm:cxn modelId="{5F6EFAC2-8926-45DA-84D0-C85DC19FBBCE}" type="presParOf" srcId="{D6D82A86-DCFB-42A1-A437-242DA29F45DD}" destId="{5D75C2DB-D07F-4827-99BD-BE35F2048A71}" srcOrd="9" destOrd="0" presId="urn:microsoft.com/office/officeart/2005/8/layout/radial5"/>
    <dgm:cxn modelId="{44F6BEDB-D305-4E4F-8B77-829047E0246F}" type="presParOf" srcId="{5D75C2DB-D07F-4827-99BD-BE35F2048A71}" destId="{40149C8A-BBE8-443E-B959-4137627B66BE}" srcOrd="0" destOrd="0" presId="urn:microsoft.com/office/officeart/2005/8/layout/radial5"/>
    <dgm:cxn modelId="{B88B9A64-5BB2-4BD8-82E6-7FC1C64B2BB2}" type="presParOf" srcId="{D6D82A86-DCFB-42A1-A437-242DA29F45DD}" destId="{AE47A145-D789-49D0-8C8A-6094C13D920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3A5F38-1F15-44D5-9B27-AA7E6757520E}" type="doc">
      <dgm:prSet loTypeId="urn:microsoft.com/office/officeart/2005/8/layout/b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5151C56D-01BA-4FB4-83B6-74854DF25A89}">
      <dgm:prSet phldrT="[Text]" custT="1"/>
      <dgm:spPr/>
      <dgm:t>
        <a:bodyPr/>
        <a:lstStyle/>
        <a:p>
          <a:r>
            <a:rPr lang="cs-CZ" sz="2200" b="0" i="0" dirty="0" err="1"/>
            <a:t>Aviation</a:t>
          </a:r>
          <a:r>
            <a:rPr lang="cs-CZ" sz="2200" b="0" i="0" dirty="0"/>
            <a:t> and </a:t>
          </a:r>
          <a:r>
            <a:rPr lang="cs-CZ" sz="2200" b="0" i="0" dirty="0" err="1"/>
            <a:t>associated</a:t>
          </a:r>
          <a:r>
            <a:rPr lang="cs-CZ" sz="2200" b="0" i="0" dirty="0"/>
            <a:t> </a:t>
          </a:r>
          <a:r>
            <a:rPr lang="cs-CZ" sz="2200" b="0" i="0" dirty="0" err="1"/>
            <a:t>equipment</a:t>
          </a:r>
          <a:endParaRPr lang="cs-CZ" sz="2200" dirty="0"/>
        </a:p>
      </dgm:t>
    </dgm:pt>
    <dgm:pt modelId="{B6DB00AF-008A-4CEA-B725-41E9B6213F0A}" type="parTrans" cxnId="{998D00E2-032A-478A-813E-0E2165E4B272}">
      <dgm:prSet/>
      <dgm:spPr/>
      <dgm:t>
        <a:bodyPr/>
        <a:lstStyle/>
        <a:p>
          <a:endParaRPr lang="cs-CZ"/>
        </a:p>
      </dgm:t>
    </dgm:pt>
    <dgm:pt modelId="{A1E2AD1F-0EE2-419A-B8CE-478838BDAB92}" type="sibTrans" cxnId="{998D00E2-032A-478A-813E-0E2165E4B272}">
      <dgm:prSet/>
      <dgm:spPr/>
      <dgm:t>
        <a:bodyPr/>
        <a:lstStyle/>
        <a:p>
          <a:endParaRPr lang="cs-CZ"/>
        </a:p>
      </dgm:t>
    </dgm:pt>
    <dgm:pt modelId="{DFAD8FB0-53DE-416A-AE49-59925715F380}">
      <dgm:prSet phldrT="[Text]"/>
      <dgm:spPr/>
      <dgm:t>
        <a:bodyPr/>
        <a:lstStyle/>
        <a:p>
          <a:r>
            <a:rPr lang="cs-CZ" b="0" i="0" dirty="0"/>
            <a:t>Systems </a:t>
          </a:r>
          <a:r>
            <a:rPr lang="cs-CZ" b="0" i="0" dirty="0" err="1"/>
            <a:t>of</a:t>
          </a:r>
          <a:r>
            <a:rPr lang="cs-CZ" b="0" i="0" dirty="0"/>
            <a:t> </a:t>
          </a:r>
          <a:r>
            <a:rPr lang="cs-CZ" b="0" i="0" dirty="0" err="1"/>
            <a:t>command</a:t>
          </a:r>
          <a:r>
            <a:rPr lang="cs-CZ" b="0" i="0" dirty="0"/>
            <a:t> and </a:t>
          </a:r>
          <a:r>
            <a:rPr lang="cs-CZ" b="0" i="0" dirty="0" err="1"/>
            <a:t>equipment</a:t>
          </a:r>
          <a:endParaRPr lang="cs-CZ" dirty="0"/>
        </a:p>
      </dgm:t>
    </dgm:pt>
    <dgm:pt modelId="{A5D3470C-6552-4E17-8119-19682B0BE412}" type="parTrans" cxnId="{27C6D7B1-FC3A-4B12-8A8E-4563DBEFC3D7}">
      <dgm:prSet/>
      <dgm:spPr/>
      <dgm:t>
        <a:bodyPr/>
        <a:lstStyle/>
        <a:p>
          <a:endParaRPr lang="cs-CZ"/>
        </a:p>
      </dgm:t>
    </dgm:pt>
    <dgm:pt modelId="{F85053F2-ECC4-479E-831B-47B4E46A2367}" type="sibTrans" cxnId="{27C6D7B1-FC3A-4B12-8A8E-4563DBEFC3D7}">
      <dgm:prSet/>
      <dgm:spPr/>
      <dgm:t>
        <a:bodyPr/>
        <a:lstStyle/>
        <a:p>
          <a:endParaRPr lang="cs-CZ"/>
        </a:p>
      </dgm:t>
    </dgm:pt>
    <dgm:pt modelId="{2DCEBD9E-7520-4A06-818E-3748D196CEAA}">
      <dgm:prSet phldrT="[Text]"/>
      <dgm:spPr/>
      <dgm:t>
        <a:bodyPr/>
        <a:lstStyle/>
        <a:p>
          <a:r>
            <a:rPr lang="cs-CZ" b="0" i="0" dirty="0" err="1"/>
            <a:t>Navigation</a:t>
          </a:r>
          <a:r>
            <a:rPr lang="cs-CZ" b="0" i="0" dirty="0"/>
            <a:t> and </a:t>
          </a:r>
          <a:r>
            <a:rPr lang="cs-CZ" b="0" i="0" dirty="0" err="1"/>
            <a:t>radiolocation</a:t>
          </a:r>
          <a:endParaRPr lang="cs-CZ" dirty="0"/>
        </a:p>
      </dgm:t>
    </dgm:pt>
    <dgm:pt modelId="{4573D0E4-B452-4CB9-9563-D93557A0D0B7}" type="parTrans" cxnId="{A4F84EA3-159E-4496-B5A7-DCFF6F83AD34}">
      <dgm:prSet/>
      <dgm:spPr/>
      <dgm:t>
        <a:bodyPr/>
        <a:lstStyle/>
        <a:p>
          <a:endParaRPr lang="cs-CZ"/>
        </a:p>
      </dgm:t>
    </dgm:pt>
    <dgm:pt modelId="{2AE054B0-74B2-4023-95E6-6F2792B24B00}" type="sibTrans" cxnId="{A4F84EA3-159E-4496-B5A7-DCFF6F83AD34}">
      <dgm:prSet/>
      <dgm:spPr/>
      <dgm:t>
        <a:bodyPr/>
        <a:lstStyle/>
        <a:p>
          <a:endParaRPr lang="cs-CZ" dirty="0"/>
        </a:p>
      </dgm:t>
    </dgm:pt>
    <dgm:pt modelId="{FBA27BED-0A1F-454D-9F8F-C7D934B0A4AD}">
      <dgm:prSet phldrT="[Text]"/>
      <dgm:spPr/>
      <dgm:t>
        <a:bodyPr/>
        <a:lstStyle/>
        <a:p>
          <a:r>
            <a:rPr lang="cs-CZ" b="0" i="0" dirty="0" err="1"/>
            <a:t>Armoured</a:t>
          </a:r>
          <a:r>
            <a:rPr lang="cs-CZ" b="0" i="0" dirty="0"/>
            <a:t> and </a:t>
          </a:r>
          <a:r>
            <a:rPr lang="cs-CZ" b="0" i="0" dirty="0" err="1"/>
            <a:t>other</a:t>
          </a:r>
          <a:r>
            <a:rPr lang="cs-CZ" b="0" i="0" dirty="0"/>
            <a:t> </a:t>
          </a:r>
          <a:r>
            <a:rPr lang="cs-CZ" b="0" i="0" dirty="0" err="1"/>
            <a:t>vehicles</a:t>
          </a:r>
          <a:endParaRPr lang="cs-CZ" dirty="0"/>
        </a:p>
      </dgm:t>
    </dgm:pt>
    <dgm:pt modelId="{B4641730-336E-4532-8CAE-8992430A7149}" type="parTrans" cxnId="{1CD57718-CAD1-4A8C-83D1-BB84F84D9B33}">
      <dgm:prSet/>
      <dgm:spPr/>
      <dgm:t>
        <a:bodyPr/>
        <a:lstStyle/>
        <a:p>
          <a:endParaRPr lang="cs-CZ"/>
        </a:p>
      </dgm:t>
    </dgm:pt>
    <dgm:pt modelId="{C7CCB683-5A0D-4552-951F-F32D5C75AEA4}" type="sibTrans" cxnId="{1CD57718-CAD1-4A8C-83D1-BB84F84D9B33}">
      <dgm:prSet/>
      <dgm:spPr/>
      <dgm:t>
        <a:bodyPr/>
        <a:lstStyle/>
        <a:p>
          <a:endParaRPr lang="cs-CZ"/>
        </a:p>
      </dgm:t>
    </dgm:pt>
    <dgm:pt modelId="{3AA8A1BC-5010-4F5F-8A54-1571F278AA44}">
      <dgm:prSet phldrT="[Text]"/>
      <dgm:spPr/>
      <dgm:t>
        <a:bodyPr/>
        <a:lstStyle/>
        <a:p>
          <a:r>
            <a:rPr lang="en-US" b="0" i="0" dirty="0"/>
            <a:t>Weapons, fire control systems, ammunition</a:t>
          </a:r>
          <a:endParaRPr lang="cs-CZ" dirty="0"/>
        </a:p>
      </dgm:t>
    </dgm:pt>
    <dgm:pt modelId="{D86DC87C-4ABE-4CC6-8FA9-D9FE0921A28F}" type="parTrans" cxnId="{3A8C3E22-23F6-49B9-A1A4-EC3E0DEA97BD}">
      <dgm:prSet/>
      <dgm:spPr/>
      <dgm:t>
        <a:bodyPr/>
        <a:lstStyle/>
        <a:p>
          <a:endParaRPr lang="cs-CZ"/>
        </a:p>
      </dgm:t>
    </dgm:pt>
    <dgm:pt modelId="{9DEB0833-130C-43D9-842B-003EA9B27AB0}" type="sibTrans" cxnId="{3A8C3E22-23F6-49B9-A1A4-EC3E0DEA97BD}">
      <dgm:prSet/>
      <dgm:spPr/>
      <dgm:t>
        <a:bodyPr/>
        <a:lstStyle/>
        <a:p>
          <a:endParaRPr lang="cs-CZ"/>
        </a:p>
      </dgm:t>
    </dgm:pt>
    <dgm:pt modelId="{6EEFAE44-B447-4849-9186-8D3DED6270F1}">
      <dgm:prSet phldrT="[Text]"/>
      <dgm:spPr/>
      <dgm:t>
        <a:bodyPr/>
        <a:lstStyle/>
        <a:p>
          <a:r>
            <a:rPr lang="en-US" b="0" i="0" dirty="0"/>
            <a:t>Engineering, chemic</a:t>
          </a:r>
          <a:r>
            <a:rPr lang="cs-CZ" b="0" i="0" dirty="0"/>
            <a:t>al</a:t>
          </a:r>
          <a:r>
            <a:rPr lang="en-US" b="0" i="0" dirty="0"/>
            <a:t> and health equipment</a:t>
          </a:r>
          <a:endParaRPr lang="cs-CZ" dirty="0"/>
        </a:p>
      </dgm:t>
    </dgm:pt>
    <dgm:pt modelId="{F9FCDEF3-A441-4FAE-BA78-BF7AFDC6D2D6}" type="parTrans" cxnId="{E4A6B068-F452-4932-A55C-F456C45658FE}">
      <dgm:prSet/>
      <dgm:spPr/>
      <dgm:t>
        <a:bodyPr/>
        <a:lstStyle/>
        <a:p>
          <a:endParaRPr lang="cs-CZ"/>
        </a:p>
      </dgm:t>
    </dgm:pt>
    <dgm:pt modelId="{D78F142F-9A2B-4270-A2B9-F61FEB5D77C0}" type="sibTrans" cxnId="{E4A6B068-F452-4932-A55C-F456C45658FE}">
      <dgm:prSet/>
      <dgm:spPr/>
      <dgm:t>
        <a:bodyPr/>
        <a:lstStyle/>
        <a:p>
          <a:endParaRPr lang="cs-CZ"/>
        </a:p>
      </dgm:t>
    </dgm:pt>
    <dgm:pt modelId="{933795D1-D0AC-4EB4-8702-0D156243318E}">
      <dgm:prSet phldrT="[Text]"/>
      <dgm:spPr/>
      <dgm:t>
        <a:bodyPr/>
        <a:lstStyle/>
        <a:p>
          <a:r>
            <a:rPr lang="en-US" b="0" i="0" dirty="0"/>
            <a:t>Research, development, repair and training</a:t>
          </a:r>
          <a:endParaRPr lang="cs-CZ" dirty="0"/>
        </a:p>
      </dgm:t>
    </dgm:pt>
    <dgm:pt modelId="{0C04FA9F-A8A2-452D-8A9E-6B2997D65A86}" type="parTrans" cxnId="{0CAFB567-1F56-4FD3-9372-F505D566CFB9}">
      <dgm:prSet/>
      <dgm:spPr/>
      <dgm:t>
        <a:bodyPr/>
        <a:lstStyle/>
        <a:p>
          <a:endParaRPr lang="cs-CZ"/>
        </a:p>
      </dgm:t>
    </dgm:pt>
    <dgm:pt modelId="{A211055B-43C4-468F-810B-F9386485B642}" type="sibTrans" cxnId="{0CAFB567-1F56-4FD3-9372-F505D566CFB9}">
      <dgm:prSet/>
      <dgm:spPr/>
      <dgm:t>
        <a:bodyPr/>
        <a:lstStyle/>
        <a:p>
          <a:endParaRPr lang="cs-CZ"/>
        </a:p>
      </dgm:t>
    </dgm:pt>
    <dgm:pt modelId="{3070DC3C-E6A8-4E39-BBC7-21C7190E721D}">
      <dgm:prSet phldrT="[Text]"/>
      <dgm:spPr/>
      <dgm:t>
        <a:bodyPr/>
        <a:lstStyle/>
        <a:p>
          <a:r>
            <a:rPr lang="en-US" b="0" i="0" dirty="0"/>
            <a:t>Equipment and appliances for security se</a:t>
          </a:r>
          <a:r>
            <a:rPr lang="cs-CZ" b="0" i="0" dirty="0"/>
            <a:t>r</a:t>
          </a:r>
          <a:r>
            <a:rPr lang="en-US" b="0" i="0" dirty="0"/>
            <a:t>vices</a:t>
          </a:r>
          <a:endParaRPr lang="cs-CZ" dirty="0"/>
        </a:p>
      </dgm:t>
    </dgm:pt>
    <dgm:pt modelId="{0F87BB55-EEAF-4808-B24F-DDF2D43845E7}" type="parTrans" cxnId="{6ED5D725-457B-47B2-AF28-AA9A0B0D31DA}">
      <dgm:prSet/>
      <dgm:spPr/>
      <dgm:t>
        <a:bodyPr/>
        <a:lstStyle/>
        <a:p>
          <a:endParaRPr lang="cs-CZ"/>
        </a:p>
      </dgm:t>
    </dgm:pt>
    <dgm:pt modelId="{DC3FD224-BED9-4606-9100-A3C056A536B9}" type="sibTrans" cxnId="{6ED5D725-457B-47B2-AF28-AA9A0B0D31DA}">
      <dgm:prSet/>
      <dgm:spPr/>
      <dgm:t>
        <a:bodyPr/>
        <a:lstStyle/>
        <a:p>
          <a:endParaRPr lang="cs-CZ"/>
        </a:p>
      </dgm:t>
    </dgm:pt>
    <dgm:pt modelId="{1056A419-85B2-4A45-9876-CDBDC156DE6F}">
      <dgm:prSet phldrT="[Text]"/>
      <dgm:spPr/>
      <dgm:t>
        <a:bodyPr/>
        <a:lstStyle/>
        <a:p>
          <a:r>
            <a:rPr lang="cs-CZ" dirty="0" err="1"/>
            <a:t>Trade</a:t>
          </a:r>
          <a:r>
            <a:rPr lang="cs-CZ" dirty="0"/>
            <a:t> and </a:t>
          </a:r>
          <a:r>
            <a:rPr lang="cs-CZ" dirty="0" err="1"/>
            <a:t>other</a:t>
          </a:r>
          <a:r>
            <a:rPr lang="cs-CZ" dirty="0"/>
            <a:t> </a:t>
          </a:r>
          <a:r>
            <a:rPr lang="cs-CZ" dirty="0" err="1"/>
            <a:t>activities</a:t>
          </a:r>
          <a:endParaRPr lang="cs-CZ" dirty="0"/>
        </a:p>
      </dgm:t>
    </dgm:pt>
    <dgm:pt modelId="{AEC5F50E-8E6D-4101-A35F-05A613A1C038}" type="parTrans" cxnId="{E8FC4482-1E53-4227-B7FD-AFDF013AA902}">
      <dgm:prSet/>
      <dgm:spPr/>
      <dgm:t>
        <a:bodyPr/>
        <a:lstStyle/>
        <a:p>
          <a:endParaRPr lang="cs-CZ"/>
        </a:p>
      </dgm:t>
    </dgm:pt>
    <dgm:pt modelId="{2D383ABD-BFD0-4706-A0F9-B3A2584DED50}" type="sibTrans" cxnId="{E8FC4482-1E53-4227-B7FD-AFDF013AA902}">
      <dgm:prSet/>
      <dgm:spPr/>
      <dgm:t>
        <a:bodyPr/>
        <a:lstStyle/>
        <a:p>
          <a:endParaRPr lang="cs-CZ"/>
        </a:p>
      </dgm:t>
    </dgm:pt>
    <dgm:pt modelId="{3EAA44F4-CDD4-471E-AF21-1993F0294D03}" type="pres">
      <dgm:prSet presAssocID="{383A5F38-1F15-44D5-9B27-AA7E6757520E}" presName="Name0" presStyleCnt="0">
        <dgm:presLayoutVars>
          <dgm:dir/>
          <dgm:resizeHandles/>
        </dgm:presLayoutVars>
      </dgm:prSet>
      <dgm:spPr/>
    </dgm:pt>
    <dgm:pt modelId="{35CF8701-BABD-462C-9EFB-60B76BF15E53}" type="pres">
      <dgm:prSet presAssocID="{5151C56D-01BA-4FB4-83B6-74854DF25A89}" presName="compNode" presStyleCnt="0"/>
      <dgm:spPr/>
    </dgm:pt>
    <dgm:pt modelId="{479932DB-B1E3-46E7-BF26-E87021218579}" type="pres">
      <dgm:prSet presAssocID="{5151C56D-01BA-4FB4-83B6-74854DF25A89}" presName="dummyConnPt" presStyleCnt="0"/>
      <dgm:spPr/>
    </dgm:pt>
    <dgm:pt modelId="{A80EA5FB-2BAE-444C-BAE2-FAB60BB64DB2}" type="pres">
      <dgm:prSet presAssocID="{5151C56D-01BA-4FB4-83B6-74854DF25A89}" presName="node" presStyleLbl="node1" presStyleIdx="0" presStyleCnt="9">
        <dgm:presLayoutVars>
          <dgm:bulletEnabled val="1"/>
        </dgm:presLayoutVars>
      </dgm:prSet>
      <dgm:spPr/>
    </dgm:pt>
    <dgm:pt modelId="{8524AAFE-3176-4DD1-9DFC-8B6AEEF7D728}" type="pres">
      <dgm:prSet presAssocID="{A1E2AD1F-0EE2-419A-B8CE-478838BDAB92}" presName="sibTrans" presStyleLbl="bgSibTrans2D1" presStyleIdx="0" presStyleCnt="8"/>
      <dgm:spPr/>
    </dgm:pt>
    <dgm:pt modelId="{6F5F230F-2A21-4DF1-848F-D21EEFD82ABD}" type="pres">
      <dgm:prSet presAssocID="{DFAD8FB0-53DE-416A-AE49-59925715F380}" presName="compNode" presStyleCnt="0"/>
      <dgm:spPr/>
    </dgm:pt>
    <dgm:pt modelId="{7C665812-0CB7-47A1-88EA-653E73BDA564}" type="pres">
      <dgm:prSet presAssocID="{DFAD8FB0-53DE-416A-AE49-59925715F380}" presName="dummyConnPt" presStyleCnt="0"/>
      <dgm:spPr/>
    </dgm:pt>
    <dgm:pt modelId="{D215F20C-3996-46C6-A1FB-83FCBFCF32B3}" type="pres">
      <dgm:prSet presAssocID="{DFAD8FB0-53DE-416A-AE49-59925715F380}" presName="node" presStyleLbl="node1" presStyleIdx="1" presStyleCnt="9">
        <dgm:presLayoutVars>
          <dgm:bulletEnabled val="1"/>
        </dgm:presLayoutVars>
      </dgm:prSet>
      <dgm:spPr/>
    </dgm:pt>
    <dgm:pt modelId="{50E4DDFA-AFC3-4DFA-8469-B675F122F108}" type="pres">
      <dgm:prSet presAssocID="{F85053F2-ECC4-479E-831B-47B4E46A2367}" presName="sibTrans" presStyleLbl="bgSibTrans2D1" presStyleIdx="1" presStyleCnt="8"/>
      <dgm:spPr/>
    </dgm:pt>
    <dgm:pt modelId="{3B2DB792-0479-4FCC-8D64-5A14848C9CC3}" type="pres">
      <dgm:prSet presAssocID="{2DCEBD9E-7520-4A06-818E-3748D196CEAA}" presName="compNode" presStyleCnt="0"/>
      <dgm:spPr/>
    </dgm:pt>
    <dgm:pt modelId="{B5385346-4F23-4E95-B514-A5D1C0D720C5}" type="pres">
      <dgm:prSet presAssocID="{2DCEBD9E-7520-4A06-818E-3748D196CEAA}" presName="dummyConnPt" presStyleCnt="0"/>
      <dgm:spPr/>
    </dgm:pt>
    <dgm:pt modelId="{F50BC0FF-1BD5-41AC-87AE-5790741CDA67}" type="pres">
      <dgm:prSet presAssocID="{2DCEBD9E-7520-4A06-818E-3748D196CEAA}" presName="node" presStyleLbl="node1" presStyleIdx="2" presStyleCnt="9">
        <dgm:presLayoutVars>
          <dgm:bulletEnabled val="1"/>
        </dgm:presLayoutVars>
      </dgm:prSet>
      <dgm:spPr/>
    </dgm:pt>
    <dgm:pt modelId="{EDF56CC4-7386-40DB-AEFC-CD85C1218D97}" type="pres">
      <dgm:prSet presAssocID="{2AE054B0-74B2-4023-95E6-6F2792B24B00}" presName="sibTrans" presStyleLbl="bgSibTrans2D1" presStyleIdx="2" presStyleCnt="8"/>
      <dgm:spPr/>
    </dgm:pt>
    <dgm:pt modelId="{97C440A2-C2C1-42C6-9C4B-E3D9533E29CB}" type="pres">
      <dgm:prSet presAssocID="{FBA27BED-0A1F-454D-9F8F-C7D934B0A4AD}" presName="compNode" presStyleCnt="0"/>
      <dgm:spPr/>
    </dgm:pt>
    <dgm:pt modelId="{315FC41B-78F8-4359-B4F4-C35A6C1A69C2}" type="pres">
      <dgm:prSet presAssocID="{FBA27BED-0A1F-454D-9F8F-C7D934B0A4AD}" presName="dummyConnPt" presStyleCnt="0"/>
      <dgm:spPr/>
    </dgm:pt>
    <dgm:pt modelId="{F10A6CAE-8B30-490D-B778-AE54A096E4CB}" type="pres">
      <dgm:prSet presAssocID="{FBA27BED-0A1F-454D-9F8F-C7D934B0A4AD}" presName="node" presStyleLbl="node1" presStyleIdx="3" presStyleCnt="9">
        <dgm:presLayoutVars>
          <dgm:bulletEnabled val="1"/>
        </dgm:presLayoutVars>
      </dgm:prSet>
      <dgm:spPr/>
    </dgm:pt>
    <dgm:pt modelId="{5D3E86A3-B3C7-427E-86BA-57F41320DFAD}" type="pres">
      <dgm:prSet presAssocID="{C7CCB683-5A0D-4552-951F-F32D5C75AEA4}" presName="sibTrans" presStyleLbl="bgSibTrans2D1" presStyleIdx="3" presStyleCnt="8"/>
      <dgm:spPr/>
    </dgm:pt>
    <dgm:pt modelId="{69CED686-D541-4390-BE2E-DBB2DF581156}" type="pres">
      <dgm:prSet presAssocID="{3AA8A1BC-5010-4F5F-8A54-1571F278AA44}" presName="compNode" presStyleCnt="0"/>
      <dgm:spPr/>
    </dgm:pt>
    <dgm:pt modelId="{BCF002DE-02E0-45FD-84A0-F1B71381B37D}" type="pres">
      <dgm:prSet presAssocID="{3AA8A1BC-5010-4F5F-8A54-1571F278AA44}" presName="dummyConnPt" presStyleCnt="0"/>
      <dgm:spPr/>
    </dgm:pt>
    <dgm:pt modelId="{AAF1FE4D-7080-442B-A67A-D02620DEF576}" type="pres">
      <dgm:prSet presAssocID="{3AA8A1BC-5010-4F5F-8A54-1571F278AA44}" presName="node" presStyleLbl="node1" presStyleIdx="4" presStyleCnt="9">
        <dgm:presLayoutVars>
          <dgm:bulletEnabled val="1"/>
        </dgm:presLayoutVars>
      </dgm:prSet>
      <dgm:spPr/>
    </dgm:pt>
    <dgm:pt modelId="{4D04A69A-D568-4AF7-8BFC-9F3F4A754809}" type="pres">
      <dgm:prSet presAssocID="{9DEB0833-130C-43D9-842B-003EA9B27AB0}" presName="sibTrans" presStyleLbl="bgSibTrans2D1" presStyleIdx="4" presStyleCnt="8"/>
      <dgm:spPr/>
    </dgm:pt>
    <dgm:pt modelId="{ED71189D-4FBC-4B52-B99B-EC554EF5EC38}" type="pres">
      <dgm:prSet presAssocID="{6EEFAE44-B447-4849-9186-8D3DED6270F1}" presName="compNode" presStyleCnt="0"/>
      <dgm:spPr/>
    </dgm:pt>
    <dgm:pt modelId="{62C3493C-DF01-4E6B-996C-FD0B8F2D36C2}" type="pres">
      <dgm:prSet presAssocID="{6EEFAE44-B447-4849-9186-8D3DED6270F1}" presName="dummyConnPt" presStyleCnt="0"/>
      <dgm:spPr/>
    </dgm:pt>
    <dgm:pt modelId="{01A1DA88-C628-4814-94DC-8918A7F7A436}" type="pres">
      <dgm:prSet presAssocID="{6EEFAE44-B447-4849-9186-8D3DED6270F1}" presName="node" presStyleLbl="node1" presStyleIdx="5" presStyleCnt="9">
        <dgm:presLayoutVars>
          <dgm:bulletEnabled val="1"/>
        </dgm:presLayoutVars>
      </dgm:prSet>
      <dgm:spPr/>
    </dgm:pt>
    <dgm:pt modelId="{C00B828E-843B-46EA-9235-E0108690725E}" type="pres">
      <dgm:prSet presAssocID="{D78F142F-9A2B-4270-A2B9-F61FEB5D77C0}" presName="sibTrans" presStyleLbl="bgSibTrans2D1" presStyleIdx="5" presStyleCnt="8"/>
      <dgm:spPr/>
    </dgm:pt>
    <dgm:pt modelId="{B61BF36C-0F93-4823-B422-FD5B35607154}" type="pres">
      <dgm:prSet presAssocID="{933795D1-D0AC-4EB4-8702-0D156243318E}" presName="compNode" presStyleCnt="0"/>
      <dgm:spPr/>
    </dgm:pt>
    <dgm:pt modelId="{51D1C64F-28C0-489C-99C6-2014BE81687B}" type="pres">
      <dgm:prSet presAssocID="{933795D1-D0AC-4EB4-8702-0D156243318E}" presName="dummyConnPt" presStyleCnt="0"/>
      <dgm:spPr/>
    </dgm:pt>
    <dgm:pt modelId="{4342031B-E665-4CF7-83E8-2E13CFA4E2A9}" type="pres">
      <dgm:prSet presAssocID="{933795D1-D0AC-4EB4-8702-0D156243318E}" presName="node" presStyleLbl="node1" presStyleIdx="6" presStyleCnt="9">
        <dgm:presLayoutVars>
          <dgm:bulletEnabled val="1"/>
        </dgm:presLayoutVars>
      </dgm:prSet>
      <dgm:spPr/>
    </dgm:pt>
    <dgm:pt modelId="{7768E1DD-4013-449C-B5DF-9568E37D188B}" type="pres">
      <dgm:prSet presAssocID="{A211055B-43C4-468F-810B-F9386485B642}" presName="sibTrans" presStyleLbl="bgSibTrans2D1" presStyleIdx="6" presStyleCnt="8"/>
      <dgm:spPr/>
    </dgm:pt>
    <dgm:pt modelId="{88B7C883-A504-45C6-92CF-A648693B49BB}" type="pres">
      <dgm:prSet presAssocID="{3070DC3C-E6A8-4E39-BBC7-21C7190E721D}" presName="compNode" presStyleCnt="0"/>
      <dgm:spPr/>
    </dgm:pt>
    <dgm:pt modelId="{4D47BB1C-91C5-40C6-8E5F-1814254B155F}" type="pres">
      <dgm:prSet presAssocID="{3070DC3C-E6A8-4E39-BBC7-21C7190E721D}" presName="dummyConnPt" presStyleCnt="0"/>
      <dgm:spPr/>
    </dgm:pt>
    <dgm:pt modelId="{816F6FDE-7C54-4DB8-A353-CB68FA270542}" type="pres">
      <dgm:prSet presAssocID="{3070DC3C-E6A8-4E39-BBC7-21C7190E721D}" presName="node" presStyleLbl="node1" presStyleIdx="7" presStyleCnt="9">
        <dgm:presLayoutVars>
          <dgm:bulletEnabled val="1"/>
        </dgm:presLayoutVars>
      </dgm:prSet>
      <dgm:spPr/>
    </dgm:pt>
    <dgm:pt modelId="{14AC11AC-82A6-452A-B854-6B6E9AFFD077}" type="pres">
      <dgm:prSet presAssocID="{DC3FD224-BED9-4606-9100-A3C056A536B9}" presName="sibTrans" presStyleLbl="bgSibTrans2D1" presStyleIdx="7" presStyleCnt="8"/>
      <dgm:spPr/>
    </dgm:pt>
    <dgm:pt modelId="{BDC254E2-39BB-4BDF-A6AC-E6AC0CEAE8AD}" type="pres">
      <dgm:prSet presAssocID="{1056A419-85B2-4A45-9876-CDBDC156DE6F}" presName="compNode" presStyleCnt="0"/>
      <dgm:spPr/>
    </dgm:pt>
    <dgm:pt modelId="{1140DDD8-37E0-4FC4-BEBD-C4DB2BFEF683}" type="pres">
      <dgm:prSet presAssocID="{1056A419-85B2-4A45-9876-CDBDC156DE6F}" presName="dummyConnPt" presStyleCnt="0"/>
      <dgm:spPr/>
    </dgm:pt>
    <dgm:pt modelId="{0F4000CD-8061-4B0E-86CF-8E29A1D20255}" type="pres">
      <dgm:prSet presAssocID="{1056A419-85B2-4A45-9876-CDBDC156DE6F}" presName="node" presStyleLbl="node1" presStyleIdx="8" presStyleCnt="9">
        <dgm:presLayoutVars>
          <dgm:bulletEnabled val="1"/>
        </dgm:presLayoutVars>
      </dgm:prSet>
      <dgm:spPr/>
    </dgm:pt>
  </dgm:ptLst>
  <dgm:cxnLst>
    <dgm:cxn modelId="{4A8A6D01-20F9-40D0-BBFB-0147BBDC2DF6}" type="presOf" srcId="{3AA8A1BC-5010-4F5F-8A54-1571F278AA44}" destId="{AAF1FE4D-7080-442B-A67A-D02620DEF576}" srcOrd="0" destOrd="0" presId="urn:microsoft.com/office/officeart/2005/8/layout/bProcess4"/>
    <dgm:cxn modelId="{CB0FC007-6EAE-44A0-B79A-EC91C8965CC7}" type="presOf" srcId="{383A5F38-1F15-44D5-9B27-AA7E6757520E}" destId="{3EAA44F4-CDD4-471E-AF21-1993F0294D03}" srcOrd="0" destOrd="0" presId="urn:microsoft.com/office/officeart/2005/8/layout/bProcess4"/>
    <dgm:cxn modelId="{1B2DC711-8A63-431C-A202-54F8E345DF90}" type="presOf" srcId="{FBA27BED-0A1F-454D-9F8F-C7D934B0A4AD}" destId="{F10A6CAE-8B30-490D-B778-AE54A096E4CB}" srcOrd="0" destOrd="0" presId="urn:microsoft.com/office/officeart/2005/8/layout/bProcess4"/>
    <dgm:cxn modelId="{1CD57718-CAD1-4A8C-83D1-BB84F84D9B33}" srcId="{383A5F38-1F15-44D5-9B27-AA7E6757520E}" destId="{FBA27BED-0A1F-454D-9F8F-C7D934B0A4AD}" srcOrd="3" destOrd="0" parTransId="{B4641730-336E-4532-8CAE-8992430A7149}" sibTransId="{C7CCB683-5A0D-4552-951F-F32D5C75AEA4}"/>
    <dgm:cxn modelId="{3A8C3E22-23F6-49B9-A1A4-EC3E0DEA97BD}" srcId="{383A5F38-1F15-44D5-9B27-AA7E6757520E}" destId="{3AA8A1BC-5010-4F5F-8A54-1571F278AA44}" srcOrd="4" destOrd="0" parTransId="{D86DC87C-4ABE-4CC6-8FA9-D9FE0921A28F}" sibTransId="{9DEB0833-130C-43D9-842B-003EA9B27AB0}"/>
    <dgm:cxn modelId="{6ED5D725-457B-47B2-AF28-AA9A0B0D31DA}" srcId="{383A5F38-1F15-44D5-9B27-AA7E6757520E}" destId="{3070DC3C-E6A8-4E39-BBC7-21C7190E721D}" srcOrd="7" destOrd="0" parTransId="{0F87BB55-EEAF-4808-B24F-DDF2D43845E7}" sibTransId="{DC3FD224-BED9-4606-9100-A3C056A536B9}"/>
    <dgm:cxn modelId="{8EB92B28-BE70-417F-92BD-C1255A3686AD}" type="presOf" srcId="{F85053F2-ECC4-479E-831B-47B4E46A2367}" destId="{50E4DDFA-AFC3-4DFA-8469-B675F122F108}" srcOrd="0" destOrd="0" presId="urn:microsoft.com/office/officeart/2005/8/layout/bProcess4"/>
    <dgm:cxn modelId="{D9FCEF2F-5C29-4799-94BD-7911BEE1D9EA}" type="presOf" srcId="{D78F142F-9A2B-4270-A2B9-F61FEB5D77C0}" destId="{C00B828E-843B-46EA-9235-E0108690725E}" srcOrd="0" destOrd="0" presId="urn:microsoft.com/office/officeart/2005/8/layout/bProcess4"/>
    <dgm:cxn modelId="{F7F94336-9DDC-4364-A17A-CF41377C859C}" type="presOf" srcId="{5151C56D-01BA-4FB4-83B6-74854DF25A89}" destId="{A80EA5FB-2BAE-444C-BAE2-FAB60BB64DB2}" srcOrd="0" destOrd="0" presId="urn:microsoft.com/office/officeart/2005/8/layout/bProcess4"/>
    <dgm:cxn modelId="{0B12AD47-DF09-4648-BBB1-2BB762416F93}" type="presOf" srcId="{A211055B-43C4-468F-810B-F9386485B642}" destId="{7768E1DD-4013-449C-B5DF-9568E37D188B}" srcOrd="0" destOrd="0" presId="urn:microsoft.com/office/officeart/2005/8/layout/bProcess4"/>
    <dgm:cxn modelId="{0CAFB567-1F56-4FD3-9372-F505D566CFB9}" srcId="{383A5F38-1F15-44D5-9B27-AA7E6757520E}" destId="{933795D1-D0AC-4EB4-8702-0D156243318E}" srcOrd="6" destOrd="0" parTransId="{0C04FA9F-A8A2-452D-8A9E-6B2997D65A86}" sibTransId="{A211055B-43C4-468F-810B-F9386485B642}"/>
    <dgm:cxn modelId="{7A934768-E7A6-486D-BB70-E1E3AEDF53E2}" type="presOf" srcId="{A1E2AD1F-0EE2-419A-B8CE-478838BDAB92}" destId="{8524AAFE-3176-4DD1-9DFC-8B6AEEF7D728}" srcOrd="0" destOrd="0" presId="urn:microsoft.com/office/officeart/2005/8/layout/bProcess4"/>
    <dgm:cxn modelId="{E4A6B068-F452-4932-A55C-F456C45658FE}" srcId="{383A5F38-1F15-44D5-9B27-AA7E6757520E}" destId="{6EEFAE44-B447-4849-9186-8D3DED6270F1}" srcOrd="5" destOrd="0" parTransId="{F9FCDEF3-A441-4FAE-BA78-BF7AFDC6D2D6}" sibTransId="{D78F142F-9A2B-4270-A2B9-F61FEB5D77C0}"/>
    <dgm:cxn modelId="{9B657C75-C35E-4206-8D43-16B6EEA41E34}" type="presOf" srcId="{6EEFAE44-B447-4849-9186-8D3DED6270F1}" destId="{01A1DA88-C628-4814-94DC-8918A7F7A436}" srcOrd="0" destOrd="0" presId="urn:microsoft.com/office/officeart/2005/8/layout/bProcess4"/>
    <dgm:cxn modelId="{D1357779-09B6-445F-AE52-E655DDB5C894}" type="presOf" srcId="{1056A419-85B2-4A45-9876-CDBDC156DE6F}" destId="{0F4000CD-8061-4B0E-86CF-8E29A1D20255}" srcOrd="0" destOrd="0" presId="urn:microsoft.com/office/officeart/2005/8/layout/bProcess4"/>
    <dgm:cxn modelId="{8550A47B-4B57-42F0-8357-A6B1E584C43C}" type="presOf" srcId="{9DEB0833-130C-43D9-842B-003EA9B27AB0}" destId="{4D04A69A-D568-4AF7-8BFC-9F3F4A754809}" srcOrd="0" destOrd="0" presId="urn:microsoft.com/office/officeart/2005/8/layout/bProcess4"/>
    <dgm:cxn modelId="{E8FC4482-1E53-4227-B7FD-AFDF013AA902}" srcId="{383A5F38-1F15-44D5-9B27-AA7E6757520E}" destId="{1056A419-85B2-4A45-9876-CDBDC156DE6F}" srcOrd="8" destOrd="0" parTransId="{AEC5F50E-8E6D-4101-A35F-05A613A1C038}" sibTransId="{2D383ABD-BFD0-4706-A0F9-B3A2584DED50}"/>
    <dgm:cxn modelId="{0DAB9E94-5C8E-4CF1-909C-D518EA870BEF}" type="presOf" srcId="{C7CCB683-5A0D-4552-951F-F32D5C75AEA4}" destId="{5D3E86A3-B3C7-427E-86BA-57F41320DFAD}" srcOrd="0" destOrd="0" presId="urn:microsoft.com/office/officeart/2005/8/layout/bProcess4"/>
    <dgm:cxn modelId="{BB346997-CE20-4798-863C-F1EB7C39DD08}" type="presOf" srcId="{DC3FD224-BED9-4606-9100-A3C056A536B9}" destId="{14AC11AC-82A6-452A-B854-6B6E9AFFD077}" srcOrd="0" destOrd="0" presId="urn:microsoft.com/office/officeart/2005/8/layout/bProcess4"/>
    <dgm:cxn modelId="{A4F84EA3-159E-4496-B5A7-DCFF6F83AD34}" srcId="{383A5F38-1F15-44D5-9B27-AA7E6757520E}" destId="{2DCEBD9E-7520-4A06-818E-3748D196CEAA}" srcOrd="2" destOrd="0" parTransId="{4573D0E4-B452-4CB9-9563-D93557A0D0B7}" sibTransId="{2AE054B0-74B2-4023-95E6-6F2792B24B00}"/>
    <dgm:cxn modelId="{EE177FAC-6483-4421-BA2A-D8970705FEDE}" type="presOf" srcId="{933795D1-D0AC-4EB4-8702-0D156243318E}" destId="{4342031B-E665-4CF7-83E8-2E13CFA4E2A9}" srcOrd="0" destOrd="0" presId="urn:microsoft.com/office/officeart/2005/8/layout/bProcess4"/>
    <dgm:cxn modelId="{27C6D7B1-FC3A-4B12-8A8E-4563DBEFC3D7}" srcId="{383A5F38-1F15-44D5-9B27-AA7E6757520E}" destId="{DFAD8FB0-53DE-416A-AE49-59925715F380}" srcOrd="1" destOrd="0" parTransId="{A5D3470C-6552-4E17-8119-19682B0BE412}" sibTransId="{F85053F2-ECC4-479E-831B-47B4E46A2367}"/>
    <dgm:cxn modelId="{BEFE99C1-FDAF-48FD-B100-5DA1044F6961}" type="presOf" srcId="{2DCEBD9E-7520-4A06-818E-3748D196CEAA}" destId="{F50BC0FF-1BD5-41AC-87AE-5790741CDA67}" srcOrd="0" destOrd="0" presId="urn:microsoft.com/office/officeart/2005/8/layout/bProcess4"/>
    <dgm:cxn modelId="{8A6F69C3-A57E-4822-9E6D-7D7612874481}" type="presOf" srcId="{DFAD8FB0-53DE-416A-AE49-59925715F380}" destId="{D215F20C-3996-46C6-A1FB-83FCBFCF32B3}" srcOrd="0" destOrd="0" presId="urn:microsoft.com/office/officeart/2005/8/layout/bProcess4"/>
    <dgm:cxn modelId="{998D00E2-032A-478A-813E-0E2165E4B272}" srcId="{383A5F38-1F15-44D5-9B27-AA7E6757520E}" destId="{5151C56D-01BA-4FB4-83B6-74854DF25A89}" srcOrd="0" destOrd="0" parTransId="{B6DB00AF-008A-4CEA-B725-41E9B6213F0A}" sibTransId="{A1E2AD1F-0EE2-419A-B8CE-478838BDAB92}"/>
    <dgm:cxn modelId="{95EC35E4-D163-4DF6-BB82-34C91A46AFC5}" type="presOf" srcId="{3070DC3C-E6A8-4E39-BBC7-21C7190E721D}" destId="{816F6FDE-7C54-4DB8-A353-CB68FA270542}" srcOrd="0" destOrd="0" presId="urn:microsoft.com/office/officeart/2005/8/layout/bProcess4"/>
    <dgm:cxn modelId="{1065B4F3-DB6B-40C2-BBCA-A2D06C4A1163}" type="presOf" srcId="{2AE054B0-74B2-4023-95E6-6F2792B24B00}" destId="{EDF56CC4-7386-40DB-AEFC-CD85C1218D97}" srcOrd="0" destOrd="0" presId="urn:microsoft.com/office/officeart/2005/8/layout/bProcess4"/>
    <dgm:cxn modelId="{DB22E9A0-57A7-43BA-B295-13E095C4F49B}" type="presParOf" srcId="{3EAA44F4-CDD4-471E-AF21-1993F0294D03}" destId="{35CF8701-BABD-462C-9EFB-60B76BF15E53}" srcOrd="0" destOrd="0" presId="urn:microsoft.com/office/officeart/2005/8/layout/bProcess4"/>
    <dgm:cxn modelId="{FA0453FB-DDAA-4A8D-9A5B-29C191FC745F}" type="presParOf" srcId="{35CF8701-BABD-462C-9EFB-60B76BF15E53}" destId="{479932DB-B1E3-46E7-BF26-E87021218579}" srcOrd="0" destOrd="0" presId="urn:microsoft.com/office/officeart/2005/8/layout/bProcess4"/>
    <dgm:cxn modelId="{EC2A37BA-DCC9-4AB1-B66E-D21716C9A687}" type="presParOf" srcId="{35CF8701-BABD-462C-9EFB-60B76BF15E53}" destId="{A80EA5FB-2BAE-444C-BAE2-FAB60BB64DB2}" srcOrd="1" destOrd="0" presId="urn:microsoft.com/office/officeart/2005/8/layout/bProcess4"/>
    <dgm:cxn modelId="{32B3ADB3-C9A6-4CB6-B953-34D32655B896}" type="presParOf" srcId="{3EAA44F4-CDD4-471E-AF21-1993F0294D03}" destId="{8524AAFE-3176-4DD1-9DFC-8B6AEEF7D728}" srcOrd="1" destOrd="0" presId="urn:microsoft.com/office/officeart/2005/8/layout/bProcess4"/>
    <dgm:cxn modelId="{685703E9-7E2A-4CA8-82D5-4B468475CE86}" type="presParOf" srcId="{3EAA44F4-CDD4-471E-AF21-1993F0294D03}" destId="{6F5F230F-2A21-4DF1-848F-D21EEFD82ABD}" srcOrd="2" destOrd="0" presId="urn:microsoft.com/office/officeart/2005/8/layout/bProcess4"/>
    <dgm:cxn modelId="{60182202-C404-4485-A763-2768BBD073D0}" type="presParOf" srcId="{6F5F230F-2A21-4DF1-848F-D21EEFD82ABD}" destId="{7C665812-0CB7-47A1-88EA-653E73BDA564}" srcOrd="0" destOrd="0" presId="urn:microsoft.com/office/officeart/2005/8/layout/bProcess4"/>
    <dgm:cxn modelId="{B1D175B3-9E5C-4ED3-AAB9-126B36C77464}" type="presParOf" srcId="{6F5F230F-2A21-4DF1-848F-D21EEFD82ABD}" destId="{D215F20C-3996-46C6-A1FB-83FCBFCF32B3}" srcOrd="1" destOrd="0" presId="urn:microsoft.com/office/officeart/2005/8/layout/bProcess4"/>
    <dgm:cxn modelId="{052D99DE-FDF2-45E8-A74B-9F22F8B3CDA4}" type="presParOf" srcId="{3EAA44F4-CDD4-471E-AF21-1993F0294D03}" destId="{50E4DDFA-AFC3-4DFA-8469-B675F122F108}" srcOrd="3" destOrd="0" presId="urn:microsoft.com/office/officeart/2005/8/layout/bProcess4"/>
    <dgm:cxn modelId="{1FC0896A-A82B-4E0A-A8B1-EC7123F887DD}" type="presParOf" srcId="{3EAA44F4-CDD4-471E-AF21-1993F0294D03}" destId="{3B2DB792-0479-4FCC-8D64-5A14848C9CC3}" srcOrd="4" destOrd="0" presId="urn:microsoft.com/office/officeart/2005/8/layout/bProcess4"/>
    <dgm:cxn modelId="{DF6134C4-C734-4430-A406-B9397C13E5B3}" type="presParOf" srcId="{3B2DB792-0479-4FCC-8D64-5A14848C9CC3}" destId="{B5385346-4F23-4E95-B514-A5D1C0D720C5}" srcOrd="0" destOrd="0" presId="urn:microsoft.com/office/officeart/2005/8/layout/bProcess4"/>
    <dgm:cxn modelId="{5A722F89-E489-4D39-8AC7-109D7E750FF1}" type="presParOf" srcId="{3B2DB792-0479-4FCC-8D64-5A14848C9CC3}" destId="{F50BC0FF-1BD5-41AC-87AE-5790741CDA67}" srcOrd="1" destOrd="0" presId="urn:microsoft.com/office/officeart/2005/8/layout/bProcess4"/>
    <dgm:cxn modelId="{59B0B84E-4619-47E0-842D-E5EDE2806FFA}" type="presParOf" srcId="{3EAA44F4-CDD4-471E-AF21-1993F0294D03}" destId="{EDF56CC4-7386-40DB-AEFC-CD85C1218D97}" srcOrd="5" destOrd="0" presId="urn:microsoft.com/office/officeart/2005/8/layout/bProcess4"/>
    <dgm:cxn modelId="{B54429C5-D637-43FA-9FDD-10D50F649483}" type="presParOf" srcId="{3EAA44F4-CDD4-471E-AF21-1993F0294D03}" destId="{97C440A2-C2C1-42C6-9C4B-E3D9533E29CB}" srcOrd="6" destOrd="0" presId="urn:microsoft.com/office/officeart/2005/8/layout/bProcess4"/>
    <dgm:cxn modelId="{0FD343CC-E6DC-4D00-919C-685B3730D897}" type="presParOf" srcId="{97C440A2-C2C1-42C6-9C4B-E3D9533E29CB}" destId="{315FC41B-78F8-4359-B4F4-C35A6C1A69C2}" srcOrd="0" destOrd="0" presId="urn:microsoft.com/office/officeart/2005/8/layout/bProcess4"/>
    <dgm:cxn modelId="{DBAED0E8-B743-41E9-907C-44246FB469D2}" type="presParOf" srcId="{97C440A2-C2C1-42C6-9C4B-E3D9533E29CB}" destId="{F10A6CAE-8B30-490D-B778-AE54A096E4CB}" srcOrd="1" destOrd="0" presId="urn:microsoft.com/office/officeart/2005/8/layout/bProcess4"/>
    <dgm:cxn modelId="{DD8DD7F3-42AA-4371-9041-06B5D7DC1CA1}" type="presParOf" srcId="{3EAA44F4-CDD4-471E-AF21-1993F0294D03}" destId="{5D3E86A3-B3C7-427E-86BA-57F41320DFAD}" srcOrd="7" destOrd="0" presId="urn:microsoft.com/office/officeart/2005/8/layout/bProcess4"/>
    <dgm:cxn modelId="{5CC53DAD-91F8-4E59-B6FD-FC78746A2F4B}" type="presParOf" srcId="{3EAA44F4-CDD4-471E-AF21-1993F0294D03}" destId="{69CED686-D541-4390-BE2E-DBB2DF581156}" srcOrd="8" destOrd="0" presId="urn:microsoft.com/office/officeart/2005/8/layout/bProcess4"/>
    <dgm:cxn modelId="{B6CF03FC-860E-46FD-8D4B-71E3351390E6}" type="presParOf" srcId="{69CED686-D541-4390-BE2E-DBB2DF581156}" destId="{BCF002DE-02E0-45FD-84A0-F1B71381B37D}" srcOrd="0" destOrd="0" presId="urn:microsoft.com/office/officeart/2005/8/layout/bProcess4"/>
    <dgm:cxn modelId="{B9653A46-22A5-45D8-803A-F00345DC32C1}" type="presParOf" srcId="{69CED686-D541-4390-BE2E-DBB2DF581156}" destId="{AAF1FE4D-7080-442B-A67A-D02620DEF576}" srcOrd="1" destOrd="0" presId="urn:microsoft.com/office/officeart/2005/8/layout/bProcess4"/>
    <dgm:cxn modelId="{FBFF72D6-3DCD-4CFB-A038-43672BCEF3FD}" type="presParOf" srcId="{3EAA44F4-CDD4-471E-AF21-1993F0294D03}" destId="{4D04A69A-D568-4AF7-8BFC-9F3F4A754809}" srcOrd="9" destOrd="0" presId="urn:microsoft.com/office/officeart/2005/8/layout/bProcess4"/>
    <dgm:cxn modelId="{355584E3-60F0-4616-9DB4-0E295B0C0C88}" type="presParOf" srcId="{3EAA44F4-CDD4-471E-AF21-1993F0294D03}" destId="{ED71189D-4FBC-4B52-B99B-EC554EF5EC38}" srcOrd="10" destOrd="0" presId="urn:microsoft.com/office/officeart/2005/8/layout/bProcess4"/>
    <dgm:cxn modelId="{56C69BE0-7D6B-44B1-852A-881226E5D69B}" type="presParOf" srcId="{ED71189D-4FBC-4B52-B99B-EC554EF5EC38}" destId="{62C3493C-DF01-4E6B-996C-FD0B8F2D36C2}" srcOrd="0" destOrd="0" presId="urn:microsoft.com/office/officeart/2005/8/layout/bProcess4"/>
    <dgm:cxn modelId="{64F843AA-4B73-432D-80FE-BBC1205316DF}" type="presParOf" srcId="{ED71189D-4FBC-4B52-B99B-EC554EF5EC38}" destId="{01A1DA88-C628-4814-94DC-8918A7F7A436}" srcOrd="1" destOrd="0" presId="urn:microsoft.com/office/officeart/2005/8/layout/bProcess4"/>
    <dgm:cxn modelId="{683D9A24-3279-4B82-96EE-84B14E340326}" type="presParOf" srcId="{3EAA44F4-CDD4-471E-AF21-1993F0294D03}" destId="{C00B828E-843B-46EA-9235-E0108690725E}" srcOrd="11" destOrd="0" presId="urn:microsoft.com/office/officeart/2005/8/layout/bProcess4"/>
    <dgm:cxn modelId="{C1DC6DFE-E84A-4BF3-B630-483360243938}" type="presParOf" srcId="{3EAA44F4-CDD4-471E-AF21-1993F0294D03}" destId="{B61BF36C-0F93-4823-B422-FD5B35607154}" srcOrd="12" destOrd="0" presId="urn:microsoft.com/office/officeart/2005/8/layout/bProcess4"/>
    <dgm:cxn modelId="{F49F88DF-E218-466A-A11D-178E1B722E23}" type="presParOf" srcId="{B61BF36C-0F93-4823-B422-FD5B35607154}" destId="{51D1C64F-28C0-489C-99C6-2014BE81687B}" srcOrd="0" destOrd="0" presId="urn:microsoft.com/office/officeart/2005/8/layout/bProcess4"/>
    <dgm:cxn modelId="{8E24A66D-97B6-44AC-BB7F-D9B207490223}" type="presParOf" srcId="{B61BF36C-0F93-4823-B422-FD5B35607154}" destId="{4342031B-E665-4CF7-83E8-2E13CFA4E2A9}" srcOrd="1" destOrd="0" presId="urn:microsoft.com/office/officeart/2005/8/layout/bProcess4"/>
    <dgm:cxn modelId="{6DCACEA4-872E-4E1D-B2B1-172840FEF1B3}" type="presParOf" srcId="{3EAA44F4-CDD4-471E-AF21-1993F0294D03}" destId="{7768E1DD-4013-449C-B5DF-9568E37D188B}" srcOrd="13" destOrd="0" presId="urn:microsoft.com/office/officeart/2005/8/layout/bProcess4"/>
    <dgm:cxn modelId="{4529B6A7-7457-4521-AE00-83200FD1A165}" type="presParOf" srcId="{3EAA44F4-CDD4-471E-AF21-1993F0294D03}" destId="{88B7C883-A504-45C6-92CF-A648693B49BB}" srcOrd="14" destOrd="0" presId="urn:microsoft.com/office/officeart/2005/8/layout/bProcess4"/>
    <dgm:cxn modelId="{03A3835B-2E0A-475E-8DA9-8E89B5F603EE}" type="presParOf" srcId="{88B7C883-A504-45C6-92CF-A648693B49BB}" destId="{4D47BB1C-91C5-40C6-8E5F-1814254B155F}" srcOrd="0" destOrd="0" presId="urn:microsoft.com/office/officeart/2005/8/layout/bProcess4"/>
    <dgm:cxn modelId="{05E1CACB-1D26-45FF-A62C-D5C0ECF0D1A2}" type="presParOf" srcId="{88B7C883-A504-45C6-92CF-A648693B49BB}" destId="{816F6FDE-7C54-4DB8-A353-CB68FA270542}" srcOrd="1" destOrd="0" presId="urn:microsoft.com/office/officeart/2005/8/layout/bProcess4"/>
    <dgm:cxn modelId="{979B7574-4672-4931-BDA0-49622C9133B9}" type="presParOf" srcId="{3EAA44F4-CDD4-471E-AF21-1993F0294D03}" destId="{14AC11AC-82A6-452A-B854-6B6E9AFFD077}" srcOrd="15" destOrd="0" presId="urn:microsoft.com/office/officeart/2005/8/layout/bProcess4"/>
    <dgm:cxn modelId="{03321B8F-AB7D-4C07-8568-3BE420AA8D63}" type="presParOf" srcId="{3EAA44F4-CDD4-471E-AF21-1993F0294D03}" destId="{BDC254E2-39BB-4BDF-A6AC-E6AC0CEAE8AD}" srcOrd="16" destOrd="0" presId="urn:microsoft.com/office/officeart/2005/8/layout/bProcess4"/>
    <dgm:cxn modelId="{8D0C8F82-C7D3-4B39-985E-9E24B62A6914}" type="presParOf" srcId="{BDC254E2-39BB-4BDF-A6AC-E6AC0CEAE8AD}" destId="{1140DDD8-37E0-4FC4-BEBD-C4DB2BFEF683}" srcOrd="0" destOrd="0" presId="urn:microsoft.com/office/officeart/2005/8/layout/bProcess4"/>
    <dgm:cxn modelId="{6C03E199-7589-40CE-8187-9FE2C3C70405}" type="presParOf" srcId="{BDC254E2-39BB-4BDF-A6AC-E6AC0CEAE8AD}" destId="{0F4000CD-8061-4B0E-86CF-8E29A1D2025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78C9B-535F-4A51-A7F8-6531834A7E26}">
      <dsp:nvSpPr>
        <dsp:cNvPr id="0" name=""/>
        <dsp:cNvSpPr/>
      </dsp:nvSpPr>
      <dsp:spPr>
        <a:xfrm>
          <a:off x="2572686" y="1581477"/>
          <a:ext cx="1127081" cy="1127081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DSIA</a:t>
          </a:r>
        </a:p>
      </dsp:txBody>
      <dsp:txXfrm>
        <a:off x="2737743" y="1746534"/>
        <a:ext cx="796967" cy="796967"/>
      </dsp:txXfrm>
    </dsp:sp>
    <dsp:sp modelId="{95434655-19B8-48F6-BB92-ECB019F04063}">
      <dsp:nvSpPr>
        <dsp:cNvPr id="0" name=""/>
        <dsp:cNvSpPr/>
      </dsp:nvSpPr>
      <dsp:spPr>
        <a:xfrm rot="16200000">
          <a:off x="3016324" y="1170429"/>
          <a:ext cx="239805" cy="383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3052295" y="1283041"/>
        <a:ext cx="167864" cy="229925"/>
      </dsp:txXfrm>
    </dsp:sp>
    <dsp:sp modelId="{07AC1118-6F28-45CA-A246-725EC2FCDA95}">
      <dsp:nvSpPr>
        <dsp:cNvPr id="0" name=""/>
        <dsp:cNvSpPr/>
      </dsp:nvSpPr>
      <dsp:spPr>
        <a:xfrm>
          <a:off x="2572686" y="1933"/>
          <a:ext cx="1127081" cy="1127081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Ministry of </a:t>
          </a:r>
          <a:r>
            <a:rPr lang="cs-CZ" sz="1300" kern="1200" dirty="0" err="1"/>
            <a:t>Defence</a:t>
          </a:r>
          <a:endParaRPr lang="cs-CZ" sz="1300" kern="1200" dirty="0"/>
        </a:p>
      </dsp:txBody>
      <dsp:txXfrm>
        <a:off x="2737743" y="166990"/>
        <a:ext cx="796967" cy="796967"/>
      </dsp:txXfrm>
    </dsp:sp>
    <dsp:sp modelId="{11BADD7D-35A2-4B74-B5C6-65ABC7A8495B}">
      <dsp:nvSpPr>
        <dsp:cNvPr id="0" name=""/>
        <dsp:cNvSpPr/>
      </dsp:nvSpPr>
      <dsp:spPr>
        <a:xfrm rot="20520000">
          <a:off x="3760987" y="1711458"/>
          <a:ext cx="239805" cy="383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50045"/>
            <a:satOff val="-2771"/>
            <a:lumOff val="128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3762748" y="1799214"/>
        <a:ext cx="167864" cy="229925"/>
      </dsp:txXfrm>
    </dsp:sp>
    <dsp:sp modelId="{8260375D-37FD-499C-A4C1-FB086C9904E3}">
      <dsp:nvSpPr>
        <dsp:cNvPr id="0" name=""/>
        <dsp:cNvSpPr/>
      </dsp:nvSpPr>
      <dsp:spPr>
        <a:xfrm>
          <a:off x="4074921" y="1093371"/>
          <a:ext cx="1127081" cy="1127081"/>
        </a:xfrm>
        <a:prstGeom prst="ellipse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Ministry </a:t>
          </a:r>
          <a:r>
            <a:rPr lang="cs-CZ" sz="1300" kern="1200" err="1"/>
            <a:t>of</a:t>
          </a:r>
          <a:r>
            <a:rPr lang="cs-CZ" sz="1300" kern="1200"/>
            <a:t> Foreign Affairs</a:t>
          </a:r>
          <a:endParaRPr lang="cs-CZ" sz="1300" kern="1200" dirty="0"/>
        </a:p>
      </dsp:txBody>
      <dsp:txXfrm>
        <a:off x="4239978" y="1258428"/>
        <a:ext cx="796967" cy="796967"/>
      </dsp:txXfrm>
    </dsp:sp>
    <dsp:sp modelId="{DB94E6A0-759D-4FF1-A49C-4614BF0F703F}">
      <dsp:nvSpPr>
        <dsp:cNvPr id="0" name=""/>
        <dsp:cNvSpPr/>
      </dsp:nvSpPr>
      <dsp:spPr>
        <a:xfrm rot="3240000">
          <a:off x="3476551" y="2586862"/>
          <a:ext cx="239805" cy="383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00089"/>
            <a:satOff val="-5542"/>
            <a:lumOff val="257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3491379" y="2634402"/>
        <a:ext cx="167864" cy="229925"/>
      </dsp:txXfrm>
    </dsp:sp>
    <dsp:sp modelId="{591DB5AC-04D0-4DB9-B074-D8EA2DB16850}">
      <dsp:nvSpPr>
        <dsp:cNvPr id="0" name=""/>
        <dsp:cNvSpPr/>
      </dsp:nvSpPr>
      <dsp:spPr>
        <a:xfrm>
          <a:off x="3501118" y="2859355"/>
          <a:ext cx="1127081" cy="1127081"/>
        </a:xfrm>
        <a:prstGeom prst="ellipse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/>
            <a:t>European</a:t>
          </a:r>
          <a:r>
            <a:rPr lang="cs-CZ" sz="1300" kern="1200" dirty="0"/>
            <a:t> </a:t>
          </a:r>
          <a:r>
            <a:rPr lang="cs-CZ" sz="1300" kern="1200" dirty="0" err="1"/>
            <a:t>projects</a:t>
          </a:r>
          <a:endParaRPr lang="cs-CZ" sz="1300" kern="1200" dirty="0"/>
        </a:p>
      </dsp:txBody>
      <dsp:txXfrm>
        <a:off x="3666175" y="3024412"/>
        <a:ext cx="796967" cy="796967"/>
      </dsp:txXfrm>
    </dsp:sp>
    <dsp:sp modelId="{A652F915-26F6-4EC2-BDB4-14CABA8AFC92}">
      <dsp:nvSpPr>
        <dsp:cNvPr id="0" name=""/>
        <dsp:cNvSpPr/>
      </dsp:nvSpPr>
      <dsp:spPr>
        <a:xfrm rot="7560000">
          <a:off x="2556097" y="2586862"/>
          <a:ext cx="239805" cy="383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00089"/>
            <a:satOff val="-5542"/>
            <a:lumOff val="257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 rot="10800000">
        <a:off x="2613210" y="2634402"/>
        <a:ext cx="167864" cy="229925"/>
      </dsp:txXfrm>
    </dsp:sp>
    <dsp:sp modelId="{ACD3F693-8D28-4FF6-A39A-CA245A46E3A3}">
      <dsp:nvSpPr>
        <dsp:cNvPr id="0" name=""/>
        <dsp:cNvSpPr/>
      </dsp:nvSpPr>
      <dsp:spPr>
        <a:xfrm>
          <a:off x="1644253" y="2859355"/>
          <a:ext cx="1127081" cy="1127081"/>
        </a:xfrm>
        <a:prstGeom prst="ellipse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Ministry </a:t>
          </a:r>
          <a:r>
            <a:rPr lang="cs-CZ" sz="1300" kern="1200" dirty="0" err="1"/>
            <a:t>of</a:t>
          </a:r>
          <a:r>
            <a:rPr lang="cs-CZ" sz="1300" kern="1200" dirty="0"/>
            <a:t> </a:t>
          </a:r>
          <a:r>
            <a:rPr lang="cs-CZ" sz="1300" kern="1200" dirty="0" err="1"/>
            <a:t>Industry</a:t>
          </a:r>
          <a:r>
            <a:rPr lang="cs-CZ" sz="1300" kern="1200" dirty="0"/>
            <a:t> and </a:t>
          </a:r>
          <a:r>
            <a:rPr lang="cs-CZ" sz="1300" kern="1200" dirty="0" err="1"/>
            <a:t>Trade</a:t>
          </a:r>
          <a:endParaRPr lang="cs-CZ" sz="1300" kern="1200" dirty="0"/>
        </a:p>
      </dsp:txBody>
      <dsp:txXfrm>
        <a:off x="1809310" y="3024412"/>
        <a:ext cx="796967" cy="796967"/>
      </dsp:txXfrm>
    </dsp:sp>
    <dsp:sp modelId="{5D75C2DB-D07F-4827-99BD-BE35F2048A71}">
      <dsp:nvSpPr>
        <dsp:cNvPr id="0" name=""/>
        <dsp:cNvSpPr/>
      </dsp:nvSpPr>
      <dsp:spPr>
        <a:xfrm rot="11880000">
          <a:off x="2271661" y="1711458"/>
          <a:ext cx="239805" cy="383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50045"/>
            <a:satOff val="-2771"/>
            <a:lumOff val="128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 rot="10800000">
        <a:off x="2341841" y="1799214"/>
        <a:ext cx="167864" cy="229925"/>
      </dsp:txXfrm>
    </dsp:sp>
    <dsp:sp modelId="{AE47A145-D789-49D0-8C8A-6094C13D920E}">
      <dsp:nvSpPr>
        <dsp:cNvPr id="0" name=""/>
        <dsp:cNvSpPr/>
      </dsp:nvSpPr>
      <dsp:spPr>
        <a:xfrm>
          <a:off x="1070450" y="1093371"/>
          <a:ext cx="1127081" cy="1127081"/>
        </a:xfrm>
        <a:prstGeom prst="ellipse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Ministry of Interior</a:t>
          </a:r>
          <a:endParaRPr lang="cs-CZ" sz="1300" kern="1200" dirty="0"/>
        </a:p>
      </dsp:txBody>
      <dsp:txXfrm>
        <a:off x="1235507" y="1258428"/>
        <a:ext cx="796967" cy="796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4AAFE-3176-4DD1-9DFC-8B6AEEF7D728}">
      <dsp:nvSpPr>
        <dsp:cNvPr id="0" name=""/>
        <dsp:cNvSpPr/>
      </dsp:nvSpPr>
      <dsp:spPr>
        <a:xfrm rot="5400000">
          <a:off x="-379130" y="1142013"/>
          <a:ext cx="1674870" cy="2021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0EA5FB-2BAE-444C-BAE2-FAB60BB64DB2}">
      <dsp:nvSpPr>
        <dsp:cNvPr id="0" name=""/>
        <dsp:cNvSpPr/>
      </dsp:nvSpPr>
      <dsp:spPr>
        <a:xfrm>
          <a:off x="4138" y="70125"/>
          <a:ext cx="2246262" cy="1347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 dirty="0" err="1"/>
            <a:t>Aviation</a:t>
          </a:r>
          <a:r>
            <a:rPr lang="cs-CZ" sz="2200" b="0" i="0" kern="1200" dirty="0"/>
            <a:t> and </a:t>
          </a:r>
          <a:r>
            <a:rPr lang="cs-CZ" sz="2200" b="0" i="0" kern="1200" dirty="0" err="1"/>
            <a:t>associated</a:t>
          </a:r>
          <a:r>
            <a:rPr lang="cs-CZ" sz="2200" b="0" i="0" kern="1200" dirty="0"/>
            <a:t> </a:t>
          </a:r>
          <a:r>
            <a:rPr lang="cs-CZ" sz="2200" b="0" i="0" kern="1200" dirty="0" err="1"/>
            <a:t>equipment</a:t>
          </a:r>
          <a:endParaRPr lang="cs-CZ" sz="2200" kern="1200" dirty="0"/>
        </a:p>
      </dsp:txBody>
      <dsp:txXfrm>
        <a:off x="43612" y="109599"/>
        <a:ext cx="2167314" cy="1268809"/>
      </dsp:txXfrm>
    </dsp:sp>
    <dsp:sp modelId="{50E4DDFA-AFC3-4DFA-8469-B675F122F108}">
      <dsp:nvSpPr>
        <dsp:cNvPr id="0" name=""/>
        <dsp:cNvSpPr/>
      </dsp:nvSpPr>
      <dsp:spPr>
        <a:xfrm rot="5400000">
          <a:off x="-379130" y="2826710"/>
          <a:ext cx="1674870" cy="202163"/>
        </a:xfrm>
        <a:prstGeom prst="rect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shade val="51000"/>
                <a:satMod val="130000"/>
              </a:schemeClr>
            </a:gs>
            <a:gs pos="80000">
              <a:schemeClr val="accent2">
                <a:hueOff val="668788"/>
                <a:satOff val="-834"/>
                <a:lumOff val="196"/>
                <a:alphaOff val="0"/>
                <a:shade val="93000"/>
                <a:satMod val="13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15F20C-3996-46C6-A1FB-83FCBFCF32B3}">
      <dsp:nvSpPr>
        <dsp:cNvPr id="0" name=""/>
        <dsp:cNvSpPr/>
      </dsp:nvSpPr>
      <dsp:spPr>
        <a:xfrm>
          <a:off x="4138" y="1754822"/>
          <a:ext cx="2246262" cy="1347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85190"/>
                <a:satOff val="-730"/>
                <a:lumOff val="172"/>
                <a:alphaOff val="0"/>
                <a:shade val="51000"/>
                <a:satMod val="130000"/>
              </a:schemeClr>
            </a:gs>
            <a:gs pos="80000">
              <a:schemeClr val="accent2">
                <a:hueOff val="585190"/>
                <a:satOff val="-730"/>
                <a:lumOff val="172"/>
                <a:alphaOff val="0"/>
                <a:shade val="93000"/>
                <a:satMod val="130000"/>
              </a:schemeClr>
            </a:gs>
            <a:gs pos="100000">
              <a:schemeClr val="accent2">
                <a:hueOff val="585190"/>
                <a:satOff val="-730"/>
                <a:lumOff val="1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i="0" kern="1200" dirty="0"/>
            <a:t>Systems </a:t>
          </a:r>
          <a:r>
            <a:rPr lang="cs-CZ" sz="2100" b="0" i="0" kern="1200" dirty="0" err="1"/>
            <a:t>of</a:t>
          </a:r>
          <a:r>
            <a:rPr lang="cs-CZ" sz="2100" b="0" i="0" kern="1200" dirty="0"/>
            <a:t> </a:t>
          </a:r>
          <a:r>
            <a:rPr lang="cs-CZ" sz="2100" b="0" i="0" kern="1200" dirty="0" err="1"/>
            <a:t>command</a:t>
          </a:r>
          <a:r>
            <a:rPr lang="cs-CZ" sz="2100" b="0" i="0" kern="1200" dirty="0"/>
            <a:t> and </a:t>
          </a:r>
          <a:r>
            <a:rPr lang="cs-CZ" sz="2100" b="0" i="0" kern="1200" dirty="0" err="1"/>
            <a:t>equipment</a:t>
          </a:r>
          <a:endParaRPr lang="cs-CZ" sz="2100" kern="1200" dirty="0"/>
        </a:p>
      </dsp:txBody>
      <dsp:txXfrm>
        <a:off x="43612" y="1794296"/>
        <a:ext cx="2167314" cy="1268809"/>
      </dsp:txXfrm>
    </dsp:sp>
    <dsp:sp modelId="{EDF56CC4-7386-40DB-AEFC-CD85C1218D97}">
      <dsp:nvSpPr>
        <dsp:cNvPr id="0" name=""/>
        <dsp:cNvSpPr/>
      </dsp:nvSpPr>
      <dsp:spPr>
        <a:xfrm>
          <a:off x="463217" y="3669059"/>
          <a:ext cx="2977703" cy="202163"/>
        </a:xfrm>
        <a:prstGeom prst="rect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shade val="51000"/>
                <a:satMod val="130000"/>
              </a:schemeClr>
            </a:gs>
            <a:gs pos="80000">
              <a:schemeClr val="accent2">
                <a:hueOff val="1337577"/>
                <a:satOff val="-1668"/>
                <a:lumOff val="392"/>
                <a:alphaOff val="0"/>
                <a:shade val="93000"/>
                <a:satMod val="13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0BC0FF-1BD5-41AC-87AE-5790741CDA67}">
      <dsp:nvSpPr>
        <dsp:cNvPr id="0" name=""/>
        <dsp:cNvSpPr/>
      </dsp:nvSpPr>
      <dsp:spPr>
        <a:xfrm>
          <a:off x="4138" y="3439519"/>
          <a:ext cx="2246262" cy="1347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i="0" kern="1200" dirty="0" err="1"/>
            <a:t>Navigation</a:t>
          </a:r>
          <a:r>
            <a:rPr lang="cs-CZ" sz="2100" b="0" i="0" kern="1200" dirty="0"/>
            <a:t> and </a:t>
          </a:r>
          <a:r>
            <a:rPr lang="cs-CZ" sz="2100" b="0" i="0" kern="1200" dirty="0" err="1"/>
            <a:t>radiolocation</a:t>
          </a:r>
          <a:endParaRPr lang="cs-CZ" sz="2100" kern="1200" dirty="0"/>
        </a:p>
      </dsp:txBody>
      <dsp:txXfrm>
        <a:off x="43612" y="3478993"/>
        <a:ext cx="2167314" cy="1268809"/>
      </dsp:txXfrm>
    </dsp:sp>
    <dsp:sp modelId="{5D3E86A3-B3C7-427E-86BA-57F41320DFAD}">
      <dsp:nvSpPr>
        <dsp:cNvPr id="0" name=""/>
        <dsp:cNvSpPr/>
      </dsp:nvSpPr>
      <dsp:spPr>
        <a:xfrm rot="16200000">
          <a:off x="2608398" y="2826710"/>
          <a:ext cx="1674870" cy="202163"/>
        </a:xfrm>
        <a:prstGeom prst="rect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shade val="51000"/>
                <a:satMod val="130000"/>
              </a:schemeClr>
            </a:gs>
            <a:gs pos="80000">
              <a:schemeClr val="accent2">
                <a:hueOff val="2006365"/>
                <a:satOff val="-2502"/>
                <a:lumOff val="588"/>
                <a:alphaOff val="0"/>
                <a:shade val="93000"/>
                <a:satMod val="13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0A6CAE-8B30-490D-B778-AE54A096E4CB}">
      <dsp:nvSpPr>
        <dsp:cNvPr id="0" name=""/>
        <dsp:cNvSpPr/>
      </dsp:nvSpPr>
      <dsp:spPr>
        <a:xfrm>
          <a:off x="2991668" y="3439519"/>
          <a:ext cx="2246262" cy="1347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755570"/>
                <a:satOff val="-2190"/>
                <a:lumOff val="515"/>
                <a:alphaOff val="0"/>
                <a:shade val="51000"/>
                <a:satMod val="130000"/>
              </a:schemeClr>
            </a:gs>
            <a:gs pos="80000">
              <a:schemeClr val="accent2">
                <a:hueOff val="1755570"/>
                <a:satOff val="-2190"/>
                <a:lumOff val="515"/>
                <a:alphaOff val="0"/>
                <a:shade val="93000"/>
                <a:satMod val="130000"/>
              </a:schemeClr>
            </a:gs>
            <a:gs pos="100000">
              <a:schemeClr val="accent2">
                <a:hueOff val="1755570"/>
                <a:satOff val="-2190"/>
                <a:lumOff val="5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i="0" kern="1200" dirty="0" err="1"/>
            <a:t>Armoured</a:t>
          </a:r>
          <a:r>
            <a:rPr lang="cs-CZ" sz="2100" b="0" i="0" kern="1200" dirty="0"/>
            <a:t> and </a:t>
          </a:r>
          <a:r>
            <a:rPr lang="cs-CZ" sz="2100" b="0" i="0" kern="1200" dirty="0" err="1"/>
            <a:t>other</a:t>
          </a:r>
          <a:r>
            <a:rPr lang="cs-CZ" sz="2100" b="0" i="0" kern="1200" dirty="0"/>
            <a:t> </a:t>
          </a:r>
          <a:r>
            <a:rPr lang="cs-CZ" sz="2100" b="0" i="0" kern="1200" dirty="0" err="1"/>
            <a:t>vehicles</a:t>
          </a:r>
          <a:endParaRPr lang="cs-CZ" sz="2100" kern="1200" dirty="0"/>
        </a:p>
      </dsp:txBody>
      <dsp:txXfrm>
        <a:off x="3031142" y="3478993"/>
        <a:ext cx="2167314" cy="1268809"/>
      </dsp:txXfrm>
    </dsp:sp>
    <dsp:sp modelId="{4D04A69A-D568-4AF7-8BFC-9F3F4A754809}">
      <dsp:nvSpPr>
        <dsp:cNvPr id="0" name=""/>
        <dsp:cNvSpPr/>
      </dsp:nvSpPr>
      <dsp:spPr>
        <a:xfrm rot="16200000">
          <a:off x="2608398" y="1142013"/>
          <a:ext cx="1674870" cy="202163"/>
        </a:xfrm>
        <a:prstGeom prst="rect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shade val="51000"/>
                <a:satMod val="130000"/>
              </a:schemeClr>
            </a:gs>
            <a:gs pos="80000">
              <a:schemeClr val="accent2">
                <a:hueOff val="2675154"/>
                <a:satOff val="-3337"/>
                <a:lumOff val="785"/>
                <a:alphaOff val="0"/>
                <a:shade val="93000"/>
                <a:satMod val="13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F1FE4D-7080-442B-A67A-D02620DEF576}">
      <dsp:nvSpPr>
        <dsp:cNvPr id="0" name=""/>
        <dsp:cNvSpPr/>
      </dsp:nvSpPr>
      <dsp:spPr>
        <a:xfrm>
          <a:off x="2991668" y="1754822"/>
          <a:ext cx="2246262" cy="1347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Weapons, fire control systems, ammunition</a:t>
          </a:r>
          <a:endParaRPr lang="cs-CZ" sz="2100" kern="1200" dirty="0"/>
        </a:p>
      </dsp:txBody>
      <dsp:txXfrm>
        <a:off x="3031142" y="1794296"/>
        <a:ext cx="2167314" cy="1268809"/>
      </dsp:txXfrm>
    </dsp:sp>
    <dsp:sp modelId="{C00B828E-843B-46EA-9235-E0108690725E}">
      <dsp:nvSpPr>
        <dsp:cNvPr id="0" name=""/>
        <dsp:cNvSpPr/>
      </dsp:nvSpPr>
      <dsp:spPr>
        <a:xfrm>
          <a:off x="3450747" y="299664"/>
          <a:ext cx="2977703" cy="202163"/>
        </a:xfrm>
        <a:prstGeom prst="rect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shade val="51000"/>
                <a:satMod val="130000"/>
              </a:schemeClr>
            </a:gs>
            <a:gs pos="80000">
              <a:schemeClr val="accent2">
                <a:hueOff val="3343942"/>
                <a:satOff val="-4171"/>
                <a:lumOff val="981"/>
                <a:alphaOff val="0"/>
                <a:shade val="93000"/>
                <a:satMod val="13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A1DA88-C628-4814-94DC-8918A7F7A436}">
      <dsp:nvSpPr>
        <dsp:cNvPr id="0" name=""/>
        <dsp:cNvSpPr/>
      </dsp:nvSpPr>
      <dsp:spPr>
        <a:xfrm>
          <a:off x="2991668" y="70125"/>
          <a:ext cx="2246262" cy="1347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925949"/>
                <a:satOff val="-3649"/>
                <a:lumOff val="858"/>
                <a:alphaOff val="0"/>
                <a:shade val="51000"/>
                <a:satMod val="130000"/>
              </a:schemeClr>
            </a:gs>
            <a:gs pos="80000">
              <a:schemeClr val="accent2">
                <a:hueOff val="2925949"/>
                <a:satOff val="-3649"/>
                <a:lumOff val="858"/>
                <a:alphaOff val="0"/>
                <a:shade val="93000"/>
                <a:satMod val="130000"/>
              </a:schemeClr>
            </a:gs>
            <a:gs pos="100000">
              <a:schemeClr val="accent2">
                <a:hueOff val="2925949"/>
                <a:satOff val="-3649"/>
                <a:lumOff val="8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Engineering, chemic</a:t>
          </a:r>
          <a:r>
            <a:rPr lang="cs-CZ" sz="2100" b="0" i="0" kern="1200" dirty="0"/>
            <a:t>al</a:t>
          </a:r>
          <a:r>
            <a:rPr lang="en-US" sz="2100" b="0" i="0" kern="1200" dirty="0"/>
            <a:t> and health equipment</a:t>
          </a:r>
          <a:endParaRPr lang="cs-CZ" sz="2100" kern="1200" dirty="0"/>
        </a:p>
      </dsp:txBody>
      <dsp:txXfrm>
        <a:off x="3031142" y="109599"/>
        <a:ext cx="2167314" cy="1268809"/>
      </dsp:txXfrm>
    </dsp:sp>
    <dsp:sp modelId="{7768E1DD-4013-449C-B5DF-9568E37D188B}">
      <dsp:nvSpPr>
        <dsp:cNvPr id="0" name=""/>
        <dsp:cNvSpPr/>
      </dsp:nvSpPr>
      <dsp:spPr>
        <a:xfrm rot="5400000">
          <a:off x="5595928" y="1142013"/>
          <a:ext cx="1674870" cy="202163"/>
        </a:xfrm>
        <a:prstGeom prst="rect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shade val="51000"/>
                <a:satMod val="130000"/>
              </a:schemeClr>
            </a:gs>
            <a:gs pos="80000">
              <a:schemeClr val="accent2">
                <a:hueOff val="4012731"/>
                <a:satOff val="-5005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42031B-E665-4CF7-83E8-2E13CFA4E2A9}">
      <dsp:nvSpPr>
        <dsp:cNvPr id="0" name=""/>
        <dsp:cNvSpPr/>
      </dsp:nvSpPr>
      <dsp:spPr>
        <a:xfrm>
          <a:off x="5979198" y="70125"/>
          <a:ext cx="2246262" cy="1347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Research, development, repair and training</a:t>
          </a:r>
          <a:endParaRPr lang="cs-CZ" sz="2100" kern="1200" dirty="0"/>
        </a:p>
      </dsp:txBody>
      <dsp:txXfrm>
        <a:off x="6018672" y="109599"/>
        <a:ext cx="2167314" cy="1268809"/>
      </dsp:txXfrm>
    </dsp:sp>
    <dsp:sp modelId="{14AC11AC-82A6-452A-B854-6B6E9AFFD077}">
      <dsp:nvSpPr>
        <dsp:cNvPr id="0" name=""/>
        <dsp:cNvSpPr/>
      </dsp:nvSpPr>
      <dsp:spPr>
        <a:xfrm rot="5400000">
          <a:off x="5595928" y="2826710"/>
          <a:ext cx="1674870" cy="20216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6F6FDE-7C54-4DB8-A353-CB68FA270542}">
      <dsp:nvSpPr>
        <dsp:cNvPr id="0" name=""/>
        <dsp:cNvSpPr/>
      </dsp:nvSpPr>
      <dsp:spPr>
        <a:xfrm>
          <a:off x="5979198" y="1754822"/>
          <a:ext cx="2246262" cy="1347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096329"/>
                <a:satOff val="-5109"/>
                <a:lumOff val="1201"/>
                <a:alphaOff val="0"/>
                <a:shade val="51000"/>
                <a:satMod val="130000"/>
              </a:schemeClr>
            </a:gs>
            <a:gs pos="80000">
              <a:schemeClr val="accent2">
                <a:hueOff val="4096329"/>
                <a:satOff val="-5109"/>
                <a:lumOff val="1201"/>
                <a:alphaOff val="0"/>
                <a:shade val="93000"/>
                <a:satMod val="130000"/>
              </a:schemeClr>
            </a:gs>
            <a:gs pos="100000">
              <a:schemeClr val="accent2">
                <a:hueOff val="4096329"/>
                <a:satOff val="-5109"/>
                <a:lumOff val="12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Equipment and appliances for security se</a:t>
          </a:r>
          <a:r>
            <a:rPr lang="cs-CZ" sz="2100" b="0" i="0" kern="1200" dirty="0"/>
            <a:t>r</a:t>
          </a:r>
          <a:r>
            <a:rPr lang="en-US" sz="2100" b="0" i="0" kern="1200" dirty="0"/>
            <a:t>vices</a:t>
          </a:r>
          <a:endParaRPr lang="cs-CZ" sz="2100" kern="1200" dirty="0"/>
        </a:p>
      </dsp:txBody>
      <dsp:txXfrm>
        <a:off x="6018672" y="1794296"/>
        <a:ext cx="2167314" cy="1268809"/>
      </dsp:txXfrm>
    </dsp:sp>
    <dsp:sp modelId="{0F4000CD-8061-4B0E-86CF-8E29A1D20255}">
      <dsp:nvSpPr>
        <dsp:cNvPr id="0" name=""/>
        <dsp:cNvSpPr/>
      </dsp:nvSpPr>
      <dsp:spPr>
        <a:xfrm>
          <a:off x="5979198" y="3439519"/>
          <a:ext cx="2246262" cy="1347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Trade</a:t>
          </a:r>
          <a:r>
            <a:rPr lang="cs-CZ" sz="2100" kern="1200" dirty="0"/>
            <a:t> and </a:t>
          </a:r>
          <a:r>
            <a:rPr lang="cs-CZ" sz="2100" kern="1200" dirty="0" err="1"/>
            <a:t>other</a:t>
          </a:r>
          <a:r>
            <a:rPr lang="cs-CZ" sz="2100" kern="1200" dirty="0"/>
            <a:t> </a:t>
          </a:r>
          <a:r>
            <a:rPr lang="cs-CZ" sz="2100" kern="1200" dirty="0" err="1"/>
            <a:t>activities</a:t>
          </a:r>
          <a:endParaRPr lang="cs-CZ" sz="2100" kern="1200" dirty="0"/>
        </a:p>
      </dsp:txBody>
      <dsp:txXfrm>
        <a:off x="6018672" y="3478993"/>
        <a:ext cx="2167314" cy="1268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436DA5-938E-4FC4-95C0-D0047C288EE2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4536EA-C999-4B2A-B32D-51BE7FD3A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16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25B96A9-5548-4374-8D17-8903F0FF3823}" type="datetimeFigureOut">
              <a:rPr lang="sk-SK"/>
              <a:pPr>
                <a:defRPr/>
              </a:pPr>
              <a:t>11. 5. 2022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sk-SK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22DFF5-6A37-4384-976B-1681708EE8A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9938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25762-F29E-409E-AF6E-B276581AB16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04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u="non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25762-F29E-409E-AF6E-B276581AB16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20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6E630-6C18-459D-8EF2-2EF1D98F4A88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9C56B-7610-4A33-BE59-E79D7641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3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5771F-4515-49C3-92E4-78A949AAE4AC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DFBE-EDE1-4E88-9418-1F3785D02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D5F57-5B76-45E2-94BD-CC2C6C239D7A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79E9-7EE3-4604-A37D-0867A26D4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3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FF83A-A97B-4930-B416-2A30B30A782D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486D5-E4DD-43DE-A578-ABFC360EE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0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067F9-A596-4353-AD44-0936268174B3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D036E-A47E-48D9-92C6-653642DCF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8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36385-2464-4419-AA2C-394F7C12F354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8F25-BCF0-4EE1-BD26-269DBD8C8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8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E84CE-6939-43DC-BCFC-67CE86A1FAE5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5B54B-9A4A-44E5-A688-3BD8A8B41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9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2FB46-22AA-4814-AD1A-96F7DDF5B274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EF72F-D0F5-4519-8AB5-7C14EBE2B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5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15241-5B89-486C-9682-1F3263E0AC69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9B27E-5BC5-4CA3-9EC4-2CA8DA366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7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C1C57-A316-457A-A35B-249756DD1881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16380-E82D-4022-9534-DE20B8D42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1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2FA99-79BB-4FCE-8B74-C4D80BD8979F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A7D3E-E063-457B-8534-FB6335748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8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71F804-4D43-4FB3-B7A0-4276A3780BBE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E487B5-E9FD-47DB-A470-C7EB032E7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500063" y="6357938"/>
            <a:ext cx="3571875" cy="0"/>
          </a:xfrm>
          <a:prstGeom prst="lin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5357813" y="6357938"/>
            <a:ext cx="3357562" cy="0"/>
          </a:xfrm>
          <a:prstGeom prst="lin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6143625"/>
            <a:ext cx="1800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obp.seethebrand.com/issue/2021en/" TargetMode="External"/><Relationship Id="rId2" Type="http://schemas.openxmlformats.org/officeDocument/2006/relationships/hyperlink" Target="http://www.dsia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sia.publi.cz/e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aobp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obp.cz/clenove/?lang=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oexhibition.com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future-forces-forum.org/?lang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odays.cz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bvv.cz/en/idet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oexhibition.org/" TargetMode="External"/><Relationship Id="rId2" Type="http://schemas.openxmlformats.org/officeDocument/2006/relationships/hyperlink" Target="http://www.future-forces-forum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95536" y="176884"/>
            <a:ext cx="8229600" cy="63408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sz="3600" dirty="0"/>
              <a:t>Defence and </a:t>
            </a:r>
            <a:r>
              <a:rPr lang="cs-CZ" sz="3600" dirty="0" err="1"/>
              <a:t>Security</a:t>
            </a:r>
            <a:r>
              <a:rPr lang="cs-CZ" sz="3600" dirty="0"/>
              <a:t> </a:t>
            </a:r>
            <a:r>
              <a:rPr lang="cs-CZ" sz="3600" dirty="0" err="1"/>
              <a:t>Industry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Czechia</a:t>
            </a:r>
            <a:endParaRPr lang="cs-CZ" sz="36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5301208"/>
            <a:ext cx="8229600" cy="8481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sz="1800"/>
              <a:t>Dušan Švarc</a:t>
            </a:r>
            <a:endParaRPr lang="cs-CZ" sz="1800" dirty="0"/>
          </a:p>
          <a:p>
            <a:pPr eaLnBrk="1" hangingPunct="1"/>
            <a:r>
              <a:rPr lang="cs-CZ" sz="1800" dirty="0"/>
              <a:t>Defence and </a:t>
            </a:r>
            <a:r>
              <a:rPr lang="cs-CZ" sz="1800" dirty="0" err="1"/>
              <a:t>Security</a:t>
            </a:r>
            <a:r>
              <a:rPr lang="cs-CZ" sz="1800" dirty="0"/>
              <a:t> </a:t>
            </a:r>
            <a:r>
              <a:rPr lang="cs-CZ" sz="1800" dirty="0" err="1"/>
              <a:t>Industry</a:t>
            </a:r>
            <a:r>
              <a:rPr lang="cs-CZ" sz="1800" dirty="0"/>
              <a:t> </a:t>
            </a:r>
            <a:r>
              <a:rPr lang="cs-CZ" sz="1800" dirty="0" err="1"/>
              <a:t>Association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Czech Republic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9624236-5E1E-4CBD-8047-E7D463F7F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80" y="828150"/>
            <a:ext cx="7364512" cy="419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8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More Details on </a:t>
            </a:r>
            <a:r>
              <a:rPr lang="cs-CZ" sz="3600" dirty="0"/>
              <a:t>DSIA </a:t>
            </a:r>
            <a:r>
              <a:rPr lang="en-US" sz="3600" dirty="0"/>
              <a:t>Companies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971600" y="1556792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dirty="0">
                <a:hlinkClick r:id="rId2"/>
              </a:rPr>
              <a:t>www.dsia.cz</a:t>
            </a:r>
            <a:endParaRPr lang="cs-CZ" dirty="0"/>
          </a:p>
          <a:p>
            <a:pPr marL="0" indent="0">
              <a:buFont typeface="Arial" charset="0"/>
              <a:buNone/>
            </a:pPr>
            <a:r>
              <a:rPr lang="en-US" dirty="0"/>
              <a:t>Go to: DSIA Members</a:t>
            </a:r>
            <a:endParaRPr lang="cs-CZ" dirty="0"/>
          </a:p>
          <a:p>
            <a:pPr marL="0" indent="0">
              <a:buFont typeface="Arial" charset="0"/>
              <a:buNone/>
            </a:pPr>
            <a:r>
              <a:rPr lang="en-US" dirty="0"/>
              <a:t>Click</a:t>
            </a:r>
            <a:r>
              <a:rPr lang="cs-CZ" dirty="0"/>
              <a:t> </a:t>
            </a:r>
            <a:r>
              <a:rPr lang="en-US" dirty="0"/>
              <a:t>on Specific Company</a:t>
            </a:r>
            <a:endParaRPr lang="cs-CZ" dirty="0"/>
          </a:p>
          <a:p>
            <a:pPr marL="0" indent="0">
              <a:buFont typeface="Arial" charset="0"/>
              <a:buNone/>
            </a:pPr>
            <a:endParaRPr lang="cs-CZ" dirty="0"/>
          </a:p>
          <a:p>
            <a:pPr marL="0" indent="0">
              <a:buFont typeface="Arial" charset="0"/>
              <a:buNone/>
            </a:pPr>
            <a:r>
              <a:rPr lang="en-US" dirty="0"/>
              <a:t>Or download the </a:t>
            </a:r>
            <a:r>
              <a:rPr lang="en-US" b="1" u="sng">
                <a:hlinkClick r:id="rId3"/>
              </a:rPr>
              <a:t>DSIA Catalogue</a:t>
            </a:r>
            <a:r>
              <a:rPr lang="cs-CZ" b="1" u="sng">
                <a:hlinkClick r:id="rId3"/>
              </a:rPr>
              <a:t> </a:t>
            </a:r>
            <a:endParaRPr lang="cs-CZ" b="1" u="sng" dirty="0"/>
          </a:p>
          <a:p>
            <a:pPr marL="0" indent="0">
              <a:buFont typeface="Arial" charset="0"/>
              <a:buNone/>
            </a:pPr>
            <a:r>
              <a:rPr lang="cs-CZ"/>
              <a:t>Virtual library:  </a:t>
            </a:r>
            <a:r>
              <a:rPr lang="cs-CZ">
                <a:hlinkClick r:id="rId4"/>
              </a:rPr>
              <a:t>https://dsia.publi.cz/en</a:t>
            </a:r>
            <a:r>
              <a:rPr lang="cs-CZ"/>
              <a:t> </a:t>
            </a:r>
            <a:endParaRPr lang="en-US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6865700-30B4-401D-A7E0-16C02497F853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7500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371600" y="1341438"/>
            <a:ext cx="6400800" cy="48244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>
                <a:solidFill>
                  <a:schemeClr val="tx2"/>
                </a:solidFill>
              </a:rPr>
              <a:t>Thank you for your attention!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>
                <a:solidFill>
                  <a:schemeClr val="tx1"/>
                </a:solidFill>
              </a:rPr>
              <a:t>AOBP, Washingtonova 25, Prague 1</a:t>
            </a:r>
            <a:endParaRPr lang="en-US" sz="24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Tel.: +420 224 235 3</a:t>
            </a:r>
            <a:r>
              <a:rPr lang="cs-CZ" sz="2400" b="1" dirty="0">
                <a:solidFill>
                  <a:schemeClr val="tx1"/>
                </a:solidFill>
              </a:rPr>
              <a:t>20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 err="1">
                <a:solidFill>
                  <a:schemeClr val="tx1"/>
                </a:solidFill>
                <a:hlinkClick r:id="rId2"/>
              </a:rPr>
              <a:t>info</a:t>
            </a:r>
            <a:r>
              <a:rPr lang="cs-CZ" sz="2400" b="1" dirty="0">
                <a:solidFill>
                  <a:schemeClr val="tx1"/>
                </a:solidFill>
                <a:hlinkClick r:id="rId2"/>
              </a:rPr>
              <a:t>@</a:t>
            </a:r>
            <a:r>
              <a:rPr lang="cs-CZ" sz="2400" b="1" dirty="0" err="1">
                <a:solidFill>
                  <a:schemeClr val="tx1"/>
                </a:solidFill>
                <a:hlinkClick r:id="rId2"/>
              </a:rPr>
              <a:t>aobp.cz</a:t>
            </a:r>
            <a:endParaRPr lang="cs-CZ" sz="24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>
                <a:solidFill>
                  <a:schemeClr val="tx1"/>
                </a:solidFill>
              </a:rPr>
              <a:t>www.aobp.cz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>
                <a:solidFill>
                  <a:schemeClr val="tx1"/>
                </a:solidFill>
              </a:rPr>
              <a:t>www.dsia.cz</a:t>
            </a:r>
            <a:endParaRPr lang="en-US" sz="24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58C851-806B-4DE5-A8D7-C0040362B8B5}" type="slidenum">
              <a:rPr lang="en-US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97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</a:t>
            </a:r>
            <a:r>
              <a:rPr lang="en-US" dirty="0"/>
              <a:t>bout DSIA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/>
              <a:t>CZ DSIA </a:t>
            </a:r>
            <a:r>
              <a:rPr lang="en-US" sz="2400" dirty="0"/>
              <a:t>Established </a:t>
            </a:r>
            <a:r>
              <a:rPr lang="cs-CZ" sz="2400" dirty="0"/>
              <a:t>in</a:t>
            </a:r>
            <a:r>
              <a:rPr lang="en-US" sz="2400" dirty="0"/>
              <a:t> 1997</a:t>
            </a:r>
            <a:r>
              <a:rPr lang="cs-CZ" sz="2400" dirty="0"/>
              <a:t> (</a:t>
            </a:r>
            <a:r>
              <a:rPr lang="en-US" sz="2400" dirty="0"/>
              <a:t>transformation, privatization</a:t>
            </a:r>
            <a:r>
              <a:rPr lang="cs-CZ" sz="2400" dirty="0"/>
              <a:t>)</a:t>
            </a:r>
            <a:endParaRPr lang="en-US" sz="2400" dirty="0"/>
          </a:p>
          <a:p>
            <a:r>
              <a:rPr lang="en-US" sz="2400" dirty="0"/>
              <a:t>1</a:t>
            </a:r>
            <a:r>
              <a:rPr lang="cs-CZ" sz="2400" dirty="0"/>
              <a:t>3</a:t>
            </a:r>
            <a:r>
              <a:rPr lang="en-US" sz="2400" dirty="0"/>
              <a:t>0 members</a:t>
            </a:r>
            <a:r>
              <a:rPr lang="cs-CZ" sz="2400" dirty="0"/>
              <a:t> </a:t>
            </a:r>
            <a:r>
              <a:rPr lang="en-US" sz="2400" dirty="0"/>
              <a:t>(private, 5 state, dual production</a:t>
            </a:r>
            <a:r>
              <a:rPr lang="cs-CZ" sz="2400" dirty="0"/>
              <a:t>, </a:t>
            </a:r>
            <a:r>
              <a:rPr lang="cs-CZ" sz="2400" dirty="0" err="1"/>
              <a:t>SMEs</a:t>
            </a:r>
            <a:r>
              <a:rPr lang="en-US" sz="2400" dirty="0"/>
              <a:t>)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      </a:t>
            </a:r>
            <a:r>
              <a:rPr lang="en-US" sz="2400" b="1" dirty="0">
                <a:hlinkClick r:id="rId3"/>
              </a:rPr>
              <a:t>https://www.aobp.cz/clenove/?lang=en</a:t>
            </a:r>
            <a:r>
              <a:rPr lang="cs-CZ" sz="2400" b="1" dirty="0"/>
              <a:t> </a:t>
            </a:r>
            <a:endParaRPr lang="en-US" sz="2400" b="1" dirty="0"/>
          </a:p>
          <a:p>
            <a:r>
              <a:rPr lang="en-US" sz="2400" dirty="0"/>
              <a:t>Total turnover – about </a:t>
            </a:r>
            <a:r>
              <a:rPr lang="cs-CZ" sz="2400" dirty="0"/>
              <a:t>1,9</a:t>
            </a:r>
            <a:r>
              <a:rPr lang="en-US" sz="2400" dirty="0"/>
              <a:t> billion EUR (civil, dual use, military)</a:t>
            </a:r>
          </a:p>
          <a:p>
            <a:r>
              <a:rPr lang="en-US" sz="2400" dirty="0"/>
              <a:t>Value added more than 630 million EUR</a:t>
            </a:r>
          </a:p>
          <a:p>
            <a:r>
              <a:rPr lang="en-US" sz="2400" dirty="0"/>
              <a:t>Number of employees – more than 20 000</a:t>
            </a:r>
          </a:p>
          <a:p>
            <a:pPr lvl="1"/>
            <a:r>
              <a:rPr lang="en-US" sz="2000" dirty="0"/>
              <a:t>University educated– about 4 000</a:t>
            </a:r>
          </a:p>
          <a:p>
            <a:r>
              <a:rPr lang="en-US" sz="2400" dirty="0"/>
              <a:t>Export oriented industry </a:t>
            </a:r>
          </a:p>
          <a:p>
            <a:r>
              <a:rPr lang="en-US" sz="2400" dirty="0"/>
              <a:t>DSIA is a member or cooperates with:</a:t>
            </a:r>
          </a:p>
          <a:p>
            <a:pPr lvl="1"/>
            <a:r>
              <a:rPr lang="en-US" sz="2000" dirty="0"/>
              <a:t>ASD (</a:t>
            </a:r>
            <a:r>
              <a:rPr lang="en-US" sz="2000" dirty="0" err="1"/>
              <a:t>AeroSpace</a:t>
            </a:r>
            <a:r>
              <a:rPr lang="en-US" sz="2000" dirty="0"/>
              <a:t> and </a:t>
            </a:r>
            <a:r>
              <a:rPr lang="en-US" sz="2000" dirty="0" err="1"/>
              <a:t>Defen</a:t>
            </a:r>
            <a:r>
              <a:rPr lang="cs-CZ" sz="2000" dirty="0"/>
              <a:t>s</a:t>
            </a:r>
            <a:r>
              <a:rPr lang="en-US" sz="2000" dirty="0"/>
              <a:t>e Industries Association of Europe)</a:t>
            </a:r>
          </a:p>
          <a:p>
            <a:pPr lvl="1"/>
            <a:r>
              <a:rPr lang="en-US" sz="2000" dirty="0"/>
              <a:t>NIAG (NATO Industrial Advisory Group)</a:t>
            </a:r>
          </a:p>
          <a:p>
            <a:pPr lvl="1"/>
            <a:r>
              <a:rPr lang="en-US" sz="2000" dirty="0"/>
              <a:t>EDA (European Defense Agency)</a:t>
            </a:r>
          </a:p>
          <a:p>
            <a:endParaRPr lang="cs-CZ" sz="24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E965722-0194-437D-B36D-F9CEC561E221}" type="slidenum">
              <a:rPr lang="en-US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8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r>
              <a:rPr lang="sk-SK" dirty="0"/>
              <a:t>DSIA </a:t>
            </a:r>
            <a:r>
              <a:rPr lang="en-US" dirty="0"/>
              <a:t>Tasks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552"/>
          </a:xfrm>
        </p:spPr>
        <p:txBody>
          <a:bodyPr/>
          <a:lstStyle/>
          <a:p>
            <a:r>
              <a:rPr lang="en-US" sz="2400" dirty="0">
                <a:cs typeface="Times New Roman" pitchFamily="18" charset="0"/>
              </a:rPr>
              <a:t>Represents its members´ interests towards Government,</a:t>
            </a:r>
            <a:r>
              <a:rPr lang="cs-CZ" sz="2400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Parliament and other institutions</a:t>
            </a:r>
            <a:endParaRPr lang="cs-CZ" sz="2400" dirty="0">
              <a:cs typeface="Times New Roman" pitchFamily="18" charset="0"/>
            </a:endParaRPr>
          </a:p>
          <a:p>
            <a:r>
              <a:rPr lang="en-US" sz="2400" dirty="0">
                <a:cs typeface="Times New Roman" pitchFamily="18" charset="0"/>
              </a:rPr>
              <a:t>Provides export services</a:t>
            </a:r>
            <a:r>
              <a:rPr lang="cs-CZ" sz="2400" dirty="0">
                <a:cs typeface="Times New Roman" pitchFamily="18" charset="0"/>
              </a:rPr>
              <a:t> (</a:t>
            </a:r>
            <a:r>
              <a:rPr lang="en-US" sz="2400" dirty="0">
                <a:cs typeface="Times New Roman" pitchFamily="18" charset="0"/>
              </a:rPr>
              <a:t>exhibitions, product promotions etc.)</a:t>
            </a:r>
          </a:p>
          <a:p>
            <a:r>
              <a:rPr lang="en-US" sz="2400" dirty="0">
                <a:cs typeface="Times New Roman" pitchFamily="18" charset="0"/>
              </a:rPr>
              <a:t>Assists manufacture</a:t>
            </a:r>
            <a:r>
              <a:rPr lang="cs-CZ" sz="2400" dirty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s and suppliers from abroad to establish contacts with Czech partners</a:t>
            </a:r>
          </a:p>
          <a:p>
            <a:r>
              <a:rPr lang="en-US" sz="2400" dirty="0">
                <a:cs typeface="Times New Roman" pitchFamily="18" charset="0"/>
              </a:rPr>
              <a:t>Helps Czech companies to find contacts with primes or sub-contractors abroad </a:t>
            </a:r>
          </a:p>
          <a:p>
            <a:r>
              <a:rPr lang="en-US" sz="2400" dirty="0">
                <a:cs typeface="Times New Roman" pitchFamily="18" charset="0"/>
              </a:rPr>
              <a:t>Helps to identify and develop marketing opportunities in the Czech Republic for members and informs about export-oriented programs</a:t>
            </a:r>
          </a:p>
          <a:p>
            <a:r>
              <a:rPr lang="en-US" sz="2400" dirty="0">
                <a:cs typeface="Times New Roman" pitchFamily="18" charset="0"/>
              </a:rPr>
              <a:t>Provides PR support for its members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5716C4D-49E4-468A-8663-2445255B328F}" type="slidenum">
              <a:rPr lang="en-US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14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A1A751F0-905D-436D-86FC-039813D098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35773" y="1434815"/>
          <a:ext cx="6272454" cy="398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bdélník 7">
            <a:extLst>
              <a:ext uri="{FF2B5EF4-FFF2-40B4-BE49-F238E27FC236}">
                <a16:creationId xmlns:a16="http://schemas.microsoft.com/office/drawing/2014/main" id="{AFC5B52A-BCC7-43FB-BEE3-D7449E8F3471}"/>
              </a:ext>
            </a:extLst>
          </p:cNvPr>
          <p:cNvSpPr/>
          <p:nvPr/>
        </p:nvSpPr>
        <p:spPr>
          <a:xfrm>
            <a:off x="6246186" y="4740086"/>
            <a:ext cx="1242138" cy="7020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</a:rPr>
              <a:t>Industrial</a:t>
            </a:r>
            <a:r>
              <a:rPr lang="cs-CZ" sz="1500" dirty="0">
                <a:solidFill>
                  <a:schemeClr val="tx1"/>
                </a:solidFill>
              </a:rPr>
              <a:t> cooperation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6453C55-C7CD-4B98-A409-95764EA003A8}"/>
              </a:ext>
            </a:extLst>
          </p:cNvPr>
          <p:cNvSpPr/>
          <p:nvPr/>
        </p:nvSpPr>
        <p:spPr>
          <a:xfrm>
            <a:off x="1709682" y="4759066"/>
            <a:ext cx="1242138" cy="7020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50" dirty="0" err="1">
                <a:solidFill>
                  <a:schemeClr val="tx1"/>
                </a:solidFill>
              </a:rPr>
              <a:t>Exhibitions</a:t>
            </a:r>
            <a:r>
              <a:rPr lang="cs-CZ" sz="1650" dirty="0"/>
              <a:t>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96C9339-4D63-44E0-BEB3-6C51B03D0971}"/>
              </a:ext>
            </a:extLst>
          </p:cNvPr>
          <p:cNvSpPr/>
          <p:nvPr/>
        </p:nvSpPr>
        <p:spPr>
          <a:xfrm>
            <a:off x="6570222" y="1958184"/>
            <a:ext cx="1242139" cy="7020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50" dirty="0" err="1">
                <a:solidFill>
                  <a:schemeClr val="tx1"/>
                </a:solidFill>
              </a:rPr>
              <a:t>Economic</a:t>
            </a:r>
            <a:r>
              <a:rPr lang="cs-CZ" sz="1650" dirty="0">
                <a:solidFill>
                  <a:schemeClr val="tx1"/>
                </a:solidFill>
              </a:rPr>
              <a:t> </a:t>
            </a:r>
            <a:r>
              <a:rPr lang="cs-CZ" sz="1650" dirty="0" err="1">
                <a:solidFill>
                  <a:schemeClr val="tx1"/>
                </a:solidFill>
              </a:rPr>
              <a:t>diplomacy</a:t>
            </a:r>
            <a:endParaRPr lang="cs-CZ" sz="1650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4E361C2-9D9F-4057-B24E-E6E55D4A988A}"/>
              </a:ext>
            </a:extLst>
          </p:cNvPr>
          <p:cNvSpPr/>
          <p:nvPr/>
        </p:nvSpPr>
        <p:spPr>
          <a:xfrm>
            <a:off x="1436252" y="1876793"/>
            <a:ext cx="1242138" cy="7020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Education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6219FAA-5EA3-449E-915D-85F627B23505}"/>
              </a:ext>
            </a:extLst>
          </p:cNvPr>
          <p:cNvSpPr/>
          <p:nvPr/>
        </p:nvSpPr>
        <p:spPr>
          <a:xfrm>
            <a:off x="2573779" y="1007859"/>
            <a:ext cx="1242138" cy="7020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25" dirty="0">
                <a:solidFill>
                  <a:schemeClr val="tx1"/>
                </a:solidFill>
              </a:rPr>
              <a:t>EDF, EDIDP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F079191-5282-4F1A-87D7-54A8CF1CC70A}"/>
              </a:ext>
            </a:extLst>
          </p:cNvPr>
          <p:cNvSpPr/>
          <p:nvPr/>
        </p:nvSpPr>
        <p:spPr>
          <a:xfrm>
            <a:off x="5328084" y="1020183"/>
            <a:ext cx="1242138" cy="7020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Promotion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7ED4FD1-C9DE-4C79-A229-8C931AD97619}"/>
              </a:ext>
            </a:extLst>
          </p:cNvPr>
          <p:cNvSpPr/>
          <p:nvPr/>
        </p:nvSpPr>
        <p:spPr>
          <a:xfrm>
            <a:off x="1436252" y="3685316"/>
            <a:ext cx="1242138" cy="7020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50" dirty="0" err="1">
                <a:solidFill>
                  <a:schemeClr val="tx1"/>
                </a:solidFill>
              </a:rPr>
              <a:t>Knowledge</a:t>
            </a:r>
            <a:r>
              <a:rPr lang="cs-CZ" sz="1650" dirty="0">
                <a:solidFill>
                  <a:schemeClr val="tx1"/>
                </a:solidFill>
              </a:rPr>
              <a:t> </a:t>
            </a:r>
            <a:r>
              <a:rPr lang="cs-CZ" sz="1650" dirty="0" err="1">
                <a:solidFill>
                  <a:schemeClr val="tx1"/>
                </a:solidFill>
              </a:rPr>
              <a:t>sharing</a:t>
            </a:r>
            <a:endParaRPr lang="cs-CZ" sz="1650" dirty="0">
              <a:solidFill>
                <a:schemeClr val="tx1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F6BD361-337A-4B4B-8412-442455D61C26}"/>
              </a:ext>
            </a:extLst>
          </p:cNvPr>
          <p:cNvSpPr/>
          <p:nvPr/>
        </p:nvSpPr>
        <p:spPr>
          <a:xfrm>
            <a:off x="6570221" y="3685316"/>
            <a:ext cx="1242138" cy="7020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>
                <a:solidFill>
                  <a:schemeClr val="tx1"/>
                </a:solidFill>
              </a:rPr>
              <a:t>International cooperation</a:t>
            </a:r>
          </a:p>
        </p:txBody>
      </p:sp>
    </p:spTree>
    <p:extLst>
      <p:ext uri="{BB962C8B-B14F-4D97-AF65-F5344CB8AC3E}">
        <p14:creationId xmlns:p14="http://schemas.microsoft.com/office/powerpoint/2010/main" val="4024903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Czech </a:t>
            </a:r>
            <a:r>
              <a:rPr lang="en-US" dirty="0"/>
              <a:t>Companies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157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Sectoral </a:t>
            </a:r>
            <a:r>
              <a:rPr lang="cs-CZ" dirty="0"/>
              <a:t>S</a:t>
            </a:r>
            <a:r>
              <a:rPr lang="en-US" dirty="0" err="1"/>
              <a:t>tructure</a:t>
            </a:r>
            <a:r>
              <a:rPr lang="en-US" dirty="0"/>
              <a:t> of </a:t>
            </a:r>
            <a:r>
              <a:rPr lang="cs-CZ" dirty="0"/>
              <a:t>E</a:t>
            </a:r>
            <a:r>
              <a:rPr lang="en-US" dirty="0" err="1"/>
              <a:t>xport</a:t>
            </a:r>
            <a:endParaRPr lang="en-US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463B5F4-D77F-4FEE-9B3D-84DE31C60FC0}" type="slidenum">
              <a:rPr lang="cs-CZ" smtClean="0"/>
              <a:t>6</a:t>
            </a:fld>
            <a:endParaRPr lang="cs-CZ" dirty="0"/>
          </a:p>
        </p:txBody>
      </p:sp>
      <p:graphicFrame>
        <p:nvGraphicFramePr>
          <p:cNvPr id="6" name="Graf 5"/>
          <p:cNvGraphicFramePr>
            <a:graphicFrameLocks/>
          </p:cNvGraphicFramePr>
          <p:nvPr/>
        </p:nvGraphicFramePr>
        <p:xfrm>
          <a:off x="971600" y="1215627"/>
          <a:ext cx="7344816" cy="494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721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1FAF34-4D14-4FFF-A47C-F4EEAFF1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Czech exhibitions</a:t>
            </a:r>
          </a:p>
        </p:txBody>
      </p:sp>
      <p:pic>
        <p:nvPicPr>
          <p:cNvPr id="4" name="Zástupný obsah 3">
            <a:hlinkClick r:id="rId2"/>
            <a:extLst>
              <a:ext uri="{FF2B5EF4-FFF2-40B4-BE49-F238E27FC236}">
                <a16:creationId xmlns:a16="http://schemas.microsoft.com/office/drawing/2014/main" id="{E96BCBFD-931F-4BDC-9609-3506895EF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17300" y="1421086"/>
            <a:ext cx="2785188" cy="1636298"/>
          </a:xfrm>
          <a:prstGeom prst="rect">
            <a:avLst/>
          </a:prstGeom>
        </p:spPr>
      </p:pic>
      <p:pic>
        <p:nvPicPr>
          <p:cNvPr id="6" name="Obrázek 5">
            <a:hlinkClick r:id="rId4"/>
            <a:extLst>
              <a:ext uri="{FF2B5EF4-FFF2-40B4-BE49-F238E27FC236}">
                <a16:creationId xmlns:a16="http://schemas.microsoft.com/office/drawing/2014/main" id="{E5C293E3-AC84-45C3-9406-94C1A9C615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77" t="33764" r="35341" b="21791"/>
          <a:stretch/>
        </p:blipFill>
        <p:spPr>
          <a:xfrm>
            <a:off x="2587520" y="4437111"/>
            <a:ext cx="2471349" cy="1635199"/>
          </a:xfrm>
          <a:prstGeom prst="rect">
            <a:avLst/>
          </a:prstGeom>
        </p:spPr>
      </p:pic>
      <p:pic>
        <p:nvPicPr>
          <p:cNvPr id="8" name="Obrázek 7">
            <a:hlinkClick r:id="rId6"/>
            <a:extLst>
              <a:ext uri="{FF2B5EF4-FFF2-40B4-BE49-F238E27FC236}">
                <a16:creationId xmlns:a16="http://schemas.microsoft.com/office/drawing/2014/main" id="{D33D6388-AAA1-48C6-88A3-727BBA7CF7C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333" t="18707" r="66361" b="55714"/>
          <a:stretch/>
        </p:blipFill>
        <p:spPr>
          <a:xfrm>
            <a:off x="2749484" y="1421086"/>
            <a:ext cx="2309385" cy="163629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5E04685-22A6-C910-9711-817D19243056}"/>
              </a:ext>
            </a:extLst>
          </p:cNvPr>
          <p:cNvSpPr txBox="1"/>
          <p:nvPr/>
        </p:nvSpPr>
        <p:spPr>
          <a:xfrm>
            <a:off x="755576" y="246457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/>
              <a:t>2022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788CCA-906B-1C43-41B2-34BC5095A606}"/>
              </a:ext>
            </a:extLst>
          </p:cNvPr>
          <p:cNvSpPr txBox="1"/>
          <p:nvPr/>
        </p:nvSpPr>
        <p:spPr>
          <a:xfrm>
            <a:off x="755576" y="458112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/>
              <a:t>2023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3B69AC4-D21E-C545-0128-3563126591E0}"/>
              </a:ext>
            </a:extLst>
          </p:cNvPr>
          <p:cNvSpPr txBox="1"/>
          <p:nvPr/>
        </p:nvSpPr>
        <p:spPr>
          <a:xfrm>
            <a:off x="2267744" y="3244334"/>
            <a:ext cx="2791125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1800" u="sng" kern="12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https://www.natodays.cz/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F4B3137-E963-4FE3-5049-888B54EEF198}"/>
              </a:ext>
            </a:extLst>
          </p:cNvPr>
          <p:cNvSpPr txBox="1"/>
          <p:nvPr/>
        </p:nvSpPr>
        <p:spPr>
          <a:xfrm>
            <a:off x="5436096" y="3244334"/>
            <a:ext cx="34043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E" sz="1800" u="sng" dirty="0">
                <a:solidFill>
                  <a:srgbClr val="0563C1"/>
                </a:solidFill>
                <a:effectLst/>
                <a:latin typeface="Titillium Web" panose="00000500000000000000" pitchFamily="2" charset="-18"/>
                <a:ea typeface="Times New Roman" panose="02020603050405020304" pitchFamily="18" charset="0"/>
                <a:hlinkClick r:id="rId8"/>
              </a:rPr>
              <a:t>http://www.natoexhibition.com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52B2EFA-940B-DF59-F352-16C70C56DF70}"/>
              </a:ext>
            </a:extLst>
          </p:cNvPr>
          <p:cNvSpPr txBox="1"/>
          <p:nvPr/>
        </p:nvSpPr>
        <p:spPr>
          <a:xfrm>
            <a:off x="5710013" y="5260566"/>
            <a:ext cx="3130460" cy="382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u="sng">
                <a:solidFill>
                  <a:srgbClr val="0563C1"/>
                </a:solidFill>
                <a:effectLst/>
                <a:latin typeface="Titillium Web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https://www.bvv.cz/en/idet/</a:t>
            </a:r>
            <a:endParaRPr lang="cs-CZ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3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43679-FE78-7266-5AA8-82C8620C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Forces Exhibition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242361-64BC-ABA8-1E61-639DFEF11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800" b="1" i="0" u="none" strike="noStrike" baseline="0" dirty="0">
              <a:solidFill>
                <a:srgbClr val="943735"/>
              </a:solidFill>
              <a:latin typeface="Montserrat" panose="020B0604020202020204" pitchFamily="2" charset="-18"/>
            </a:endParaRPr>
          </a:p>
          <a:p>
            <a:endParaRPr lang="cs-CZ" sz="1800" b="1" dirty="0">
              <a:solidFill>
                <a:srgbClr val="943735"/>
              </a:solidFill>
              <a:latin typeface="Montserrat" panose="020B0604020202020204" pitchFamily="2" charset="-18"/>
            </a:endParaRPr>
          </a:p>
          <a:p>
            <a:r>
              <a:rPr lang="en-US" sz="1800" b="1" i="0" u="none" strike="noStrike" baseline="0" dirty="0">
                <a:solidFill>
                  <a:srgbClr val="943735"/>
                </a:solidFill>
                <a:latin typeface="Montserrat" panose="020B0604020202020204" pitchFamily="2" charset="-18"/>
              </a:rPr>
              <a:t>INTERNATIONAL EXHIBITION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Montserrat" panose="020B0604020202020204" pitchFamily="2" charset="-18"/>
              </a:rPr>
              <a:t>| </a:t>
            </a:r>
            <a:r>
              <a:rPr lang="en-US" sz="1800" b="1" i="0" u="none" strike="noStrike" baseline="0" dirty="0">
                <a:solidFill>
                  <a:srgbClr val="943735"/>
                </a:solidFill>
                <a:latin typeface="Montserrat" panose="020B0604020202020204" pitchFamily="2" charset="-18"/>
              </a:rPr>
              <a:t>EXPERT PANELS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Montserrat" panose="020B0604020202020204" pitchFamily="2" charset="-18"/>
              </a:rPr>
              <a:t>| </a:t>
            </a:r>
            <a:r>
              <a:rPr lang="en-US" sz="1800" b="1" i="0" u="none" strike="noStrike" baseline="0" dirty="0">
                <a:solidFill>
                  <a:srgbClr val="943735"/>
                </a:solidFill>
                <a:latin typeface="Montserrat" panose="020B0604020202020204" pitchFamily="2" charset="-18"/>
              </a:rPr>
              <a:t>NETWORKING </a:t>
            </a:r>
            <a:endParaRPr lang="en-US" sz="1800" b="0" i="0" u="none" strike="noStrike" baseline="0" dirty="0">
              <a:solidFill>
                <a:srgbClr val="943735"/>
              </a:solidFill>
              <a:latin typeface="Montserrat" panose="020B0604020202020204" pitchFamily="2" charset="-18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Montserrat" panose="020B0604020202020204" pitchFamily="2" charset="-18"/>
              </a:rPr>
              <a:t>19 – 21 October 2022, Prague </a:t>
            </a:r>
            <a:endParaRPr lang="en-US" sz="1800" b="0" i="0" u="none" strike="noStrike" baseline="0" dirty="0">
              <a:solidFill>
                <a:srgbClr val="000000"/>
              </a:solidFill>
              <a:latin typeface="Montserrat" panose="020B0604020202020204" pitchFamily="2" charset="-18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Montserrat" panose="020B0604020202020204" pitchFamily="2" charset="-18"/>
              </a:rPr>
              <a:t>Official delegations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ontserrat" panose="020B0604020202020204" pitchFamily="2" charset="-18"/>
              </a:rPr>
              <a:t>from more than 35 countries already confirmed (at the level of the Ministers of Defence, Chiefs of Defence, Land Forces Commanders, Air Force Commanders, Project Managers, etc.) 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Montserrat" panose="020B0604020202020204" pitchFamily="2" charset="-18"/>
              </a:rPr>
              <a:t>3 exhibition halls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ontserrat" panose="020B0604020202020204" pitchFamily="2" charset="-18"/>
              </a:rPr>
              <a:t>full of latest technologies and solutions in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Montserrat" panose="020B0604020202020204" pitchFamily="2" charset="-18"/>
              </a:rPr>
              <a:t>defence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ontserrat" panose="020B0604020202020204" pitchFamily="2" charset="-18"/>
              </a:rPr>
              <a:t> and security 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Montserrat" panose="020B0604020202020204" pitchFamily="2" charset="-18"/>
              </a:rPr>
              <a:t>Official sessions of 3 NATO working groups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ontserrat" panose="020B0604020202020204" pitchFamily="2" charset="-18"/>
              </a:rPr>
              <a:t>(approx. 300 experts) 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Montserrat" panose="020B0604020202020204" pitchFamily="2" charset="-18"/>
              </a:rPr>
              <a:t>More than 15 expert panels, conferences and workshops </a:t>
            </a:r>
            <a:endParaRPr lang="en-US" sz="1800" b="0" i="0" u="none" strike="noStrike" baseline="0" dirty="0">
              <a:solidFill>
                <a:srgbClr val="000000"/>
              </a:solidFill>
              <a:latin typeface="Montserrat" panose="020B0604020202020204" pitchFamily="2" charset="-18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Montserrat" panose="020B0604020202020204" pitchFamily="2" charset="-18"/>
            </a:endParaRPr>
          </a:p>
          <a:p>
            <a:r>
              <a:rPr lang="en-US" sz="1800" b="1" i="0" u="none" strike="noStrike" baseline="0" dirty="0">
                <a:solidFill>
                  <a:srgbClr val="FFFFFF"/>
                </a:solidFill>
                <a:latin typeface="Montserrat" panose="020B0604020202020204" pitchFamily="2" charset="-18"/>
              </a:rPr>
              <a:t>YOU ARE CORDIALLY WELCOME TO FUTURE FORCES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42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552F9-8F72-BAB8-B4CF-4D462C7D4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Forces Exhibition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68E39F-C767-1012-71E6-BB6A7A0FC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943735"/>
                </a:solidFill>
                <a:latin typeface="Montserrat" panose="00000500000000000000" pitchFamily="2" charset="-18"/>
              </a:rPr>
              <a:t>MAIN FOCUS &amp; TOPICS OF THE EXHIBITION AND EXPERT PANELS </a:t>
            </a:r>
            <a:endParaRPr lang="en-US" sz="1800" b="0" i="0" u="none" strike="noStrike" baseline="0" dirty="0">
              <a:solidFill>
                <a:srgbClr val="943735"/>
              </a:solidFill>
              <a:latin typeface="Montserrat" panose="00000500000000000000" pitchFamily="2" charset="-18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ontserrat" panose="00000500000000000000" pitchFamily="2" charset="-18"/>
              </a:rPr>
              <a:t>Future Air Force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ontserrat" panose="00000500000000000000" pitchFamily="2" charset="-18"/>
              </a:rPr>
              <a:t>Future Land Forces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ontserrat" panose="00000500000000000000" pitchFamily="2" charset="-18"/>
              </a:rPr>
              <a:t>Dismounted Soldier Systems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ontserrat" panose="00000500000000000000" pitchFamily="2" charset="-18"/>
              </a:rPr>
              <a:t>Emerging &amp; Disruptive Technologies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ontserrat" panose="00000500000000000000" pitchFamily="2" charset="-18"/>
              </a:rPr>
              <a:t>Cyber Security &amp; Defence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ontserrat" panose="00000500000000000000" pitchFamily="2" charset="-18"/>
              </a:rPr>
              <a:t>Crisis &amp; Military Medicine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ontserrat" panose="00000500000000000000" pitchFamily="2" charset="-18"/>
              </a:rPr>
              <a:t>Modelling &amp; Simulation </a:t>
            </a:r>
          </a:p>
          <a:p>
            <a:r>
              <a:rPr lang="en-US" sz="1800" b="1" i="0" u="none" strike="noStrike" baseline="0" dirty="0">
                <a:solidFill>
                  <a:srgbClr val="FFFFFF"/>
                </a:solidFill>
                <a:latin typeface="Montserrat" panose="00000500000000000000" pitchFamily="2" charset="-18"/>
              </a:rPr>
              <a:t>ABOUT </a:t>
            </a:r>
            <a:endParaRPr lang="cs-CZ" sz="1800" b="1" i="0" u="none" strike="noStrike" baseline="0" dirty="0">
              <a:solidFill>
                <a:srgbClr val="FFFFFF"/>
              </a:solidFill>
              <a:latin typeface="Montserrat" panose="00000500000000000000" pitchFamily="2" charset="-18"/>
            </a:endParaRPr>
          </a:p>
          <a:p>
            <a:r>
              <a:rPr lang="en-US" sz="1800" b="0" i="0" u="none" strike="noStrike" baseline="0" dirty="0">
                <a:solidFill>
                  <a:srgbClr val="A6A6A6"/>
                </a:solidFill>
                <a:latin typeface="Montserrat" panose="00000500000000000000" pitchFamily="2" charset="-18"/>
                <a:hlinkClick r:id="rId2"/>
              </a:rPr>
              <a:t>www.future-forces-forum.org</a:t>
            </a:r>
            <a:endParaRPr lang="cs-CZ" sz="1800" b="0" i="0" u="none" strike="noStrike" baseline="0" dirty="0">
              <a:solidFill>
                <a:srgbClr val="A6A6A6"/>
              </a:solidFill>
              <a:latin typeface="Montserrat" panose="00000500000000000000" pitchFamily="2" charset="-18"/>
            </a:endParaRPr>
          </a:p>
          <a:p>
            <a:endParaRPr lang="cs-CZ" sz="1800" dirty="0">
              <a:solidFill>
                <a:srgbClr val="A6A6A6"/>
              </a:solidFill>
              <a:latin typeface="Montserrat" panose="00000500000000000000" pitchFamily="2" charset="-18"/>
            </a:endParaRPr>
          </a:p>
          <a:p>
            <a:r>
              <a:rPr lang="en-US" sz="1800" b="0" i="0" u="none" strike="noStrike" baseline="0" dirty="0">
                <a:solidFill>
                  <a:srgbClr val="A6A6A6"/>
                </a:solidFill>
                <a:latin typeface="Montserrat" panose="00000500000000000000" pitchFamily="2" charset="-18"/>
              </a:rPr>
              <a:t> </a:t>
            </a:r>
            <a:r>
              <a:rPr lang="en-US" sz="1800" b="0" i="0" u="none" strike="noStrike" baseline="0" dirty="0">
                <a:solidFill>
                  <a:srgbClr val="A6A6A6"/>
                </a:solidFill>
                <a:latin typeface="Montserrat" panose="00000500000000000000" pitchFamily="2" charset="-18"/>
                <a:hlinkClick r:id="rId3"/>
              </a:rPr>
              <a:t>www.NATOexhibition.org</a:t>
            </a:r>
            <a:endParaRPr lang="cs-CZ" sz="1800" b="0" i="0" u="none" strike="noStrike" baseline="0" dirty="0">
              <a:solidFill>
                <a:srgbClr val="A6A6A6"/>
              </a:solidFill>
              <a:latin typeface="Montserrat" panose="00000500000000000000" pitchFamily="2" charset="-18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A6A6A6"/>
                </a:solidFill>
                <a:latin typeface="Montserrat" panose="00000500000000000000" pitchFamily="2" charset="-18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A6A6A6"/>
                </a:solidFill>
                <a:latin typeface="Montserrat" panose="00000500000000000000" pitchFamily="2" charset="-18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128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4A5F15E11A884A85DC98826474CB94" ma:contentTypeVersion="13" ma:contentTypeDescription="Create a new document." ma:contentTypeScope="" ma:versionID="fe2d1c712faaff2551809b84b18abc75">
  <xsd:schema xmlns:xsd="http://www.w3.org/2001/XMLSchema" xmlns:xs="http://www.w3.org/2001/XMLSchema" xmlns:p="http://schemas.microsoft.com/office/2006/metadata/properties" xmlns:ns2="4df4fbdf-1bac-46e1-b18e-869d557687f2" xmlns:ns3="c1370250-e65c-4da3-95bb-cca6e9756b72" targetNamespace="http://schemas.microsoft.com/office/2006/metadata/properties" ma:root="true" ma:fieldsID="dbc79dcec2c422b62bfcb30dbb9904fa" ns2:_="" ns3:_="">
    <xsd:import namespace="4df4fbdf-1bac-46e1-b18e-869d557687f2"/>
    <xsd:import namespace="c1370250-e65c-4da3-95bb-cca6e9756b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4fbdf-1bac-46e1-b18e-869d557687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70250-e65c-4da3-95bb-cca6e9756b7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F3DC3A-68B0-4776-9C16-32BF8ED84C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f4fbdf-1bac-46e1-b18e-869d557687f2"/>
    <ds:schemaRef ds:uri="c1370250-e65c-4da3-95bb-cca6e9756b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88A2C3-0E06-4F06-80FF-28125FB1C0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ED3164-5D8A-48F1-A495-15DD04EA6C6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8249</TotalTime>
  <Words>549</Words>
  <Application>Microsoft Office PowerPoint</Application>
  <PresentationFormat>Předvádění na obrazovce (4:3)</PresentationFormat>
  <Paragraphs>102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Montserrat</vt:lpstr>
      <vt:lpstr>Times New Roman</vt:lpstr>
      <vt:lpstr>Titillium Web</vt:lpstr>
      <vt:lpstr>Motiv sady Office</vt:lpstr>
      <vt:lpstr>Prezentace aplikace PowerPoint</vt:lpstr>
      <vt:lpstr>About DSIA</vt:lpstr>
      <vt:lpstr>DSIA Tasks</vt:lpstr>
      <vt:lpstr>Prezentace aplikace PowerPoint</vt:lpstr>
      <vt:lpstr>Czech Companies</vt:lpstr>
      <vt:lpstr>Sectoral Structure of Export</vt:lpstr>
      <vt:lpstr>Czech exhibitions</vt:lpstr>
      <vt:lpstr>Future Forces Exhibition</vt:lpstr>
      <vt:lpstr>Future Forces Exhibition</vt:lpstr>
      <vt:lpstr>More Details on DSIA Companies</vt:lpstr>
      <vt:lpstr>Prezentace aplikace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Slimáková Vladimíra</dc:creator>
  <cp:lastModifiedBy>Švarc Dušan</cp:lastModifiedBy>
  <cp:revision>395</cp:revision>
  <cp:lastPrinted>2016-05-13T06:14:11Z</cp:lastPrinted>
  <dcterms:created xsi:type="dcterms:W3CDTF">2010-08-10T10:51:41Z</dcterms:created>
  <dcterms:modified xsi:type="dcterms:W3CDTF">2022-05-11T07:39:13Z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0x010100044A5F15E11A884A85DC98826474CB94</vt:lpwstr>
  </property>
</Properties>
</file>