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6"/>
  </p:notesMasterIdLst>
  <p:handoutMasterIdLst>
    <p:handoutMasterId r:id="rId17"/>
  </p:handoutMasterIdLst>
  <p:sldIdLst>
    <p:sldId id="355" r:id="rId6"/>
    <p:sldId id="357" r:id="rId7"/>
    <p:sldId id="426" r:id="rId8"/>
    <p:sldId id="420" r:id="rId9"/>
    <p:sldId id="428" r:id="rId10"/>
    <p:sldId id="390" r:id="rId11"/>
    <p:sldId id="430" r:id="rId12"/>
    <p:sldId id="427" r:id="rId13"/>
    <p:sldId id="429" r:id="rId14"/>
    <p:sldId id="395" r:id="rId15"/>
  </p:sldIdLst>
  <p:sldSz cx="9144000" cy="6858000" type="screen4x3"/>
  <p:notesSz cx="6797675" cy="9926638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41A8F"/>
    <a:srgbClr val="D42B1E"/>
    <a:srgbClr val="0039A6"/>
    <a:srgbClr val="7D9AAA"/>
    <a:srgbClr val="D52B1E"/>
    <a:srgbClr val="E1A3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Styl Středně sytá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9" autoAdjust="0"/>
    <p:restoredTop sz="94667"/>
  </p:normalViewPr>
  <p:slideViewPr>
    <p:cSldViewPr snapToGrid="0">
      <p:cViewPr varScale="1">
        <p:scale>
          <a:sx n="106" d="100"/>
          <a:sy n="106" d="100"/>
        </p:scale>
        <p:origin x="181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vel PEŠEK" userId="b8eff78a-bf18-46b5-97ab-0603d8ff4086" providerId="ADAL" clId="{17835484-2F76-471C-8CFE-BD0C6B3C5F86}"/>
    <pc:docChg chg="modSld">
      <pc:chgData name="Pavel PEŠEK" userId="b8eff78a-bf18-46b5-97ab-0603d8ff4086" providerId="ADAL" clId="{17835484-2F76-471C-8CFE-BD0C6B3C5F86}" dt="2025-05-22T13:26:21.070" v="4" actId="6549"/>
      <pc:docMkLst>
        <pc:docMk/>
      </pc:docMkLst>
      <pc:sldChg chg="modSp mod">
        <pc:chgData name="Pavel PEŠEK" userId="b8eff78a-bf18-46b5-97ab-0603d8ff4086" providerId="ADAL" clId="{17835484-2F76-471C-8CFE-BD0C6B3C5F86}" dt="2025-05-22T13:26:21.070" v="4" actId="6549"/>
        <pc:sldMkLst>
          <pc:docMk/>
          <pc:sldMk cId="2501747381" sldId="427"/>
        </pc:sldMkLst>
        <pc:spChg chg="mod">
          <ac:chgData name="Pavel PEŠEK" userId="b8eff78a-bf18-46b5-97ab-0603d8ff4086" providerId="ADAL" clId="{17835484-2F76-471C-8CFE-BD0C6B3C5F86}" dt="2025-05-22T13:26:21.070" v="4" actId="6549"/>
          <ac:spMkLst>
            <pc:docMk/>
            <pc:sldMk cId="2501747381" sldId="427"/>
            <ac:spMk id="3" creationId="{00000000-0000-0000-0000-000000000000}"/>
          </ac:spMkLst>
        </pc:spChg>
      </pc:sldChg>
    </pc:docChg>
  </pc:docChgLst>
  <pc:docChgLst>
    <pc:chgData name="Pavel PEŠEK" userId="b8eff78a-bf18-46b5-97ab-0603d8ff4086" providerId="ADAL" clId="{C0B36C4F-F7FB-4017-835B-40297C981A4A}"/>
    <pc:docChg chg="undo custSel addSld delSld modSld">
      <pc:chgData name="Pavel PEŠEK" userId="b8eff78a-bf18-46b5-97ab-0603d8ff4086" providerId="ADAL" clId="{C0B36C4F-F7FB-4017-835B-40297C981A4A}" dt="2025-05-24T14:43:59.820" v="280" actId="255"/>
      <pc:docMkLst>
        <pc:docMk/>
      </pc:docMkLst>
      <pc:sldChg chg="addSp modSp mod">
        <pc:chgData name="Pavel PEŠEK" userId="b8eff78a-bf18-46b5-97ab-0603d8ff4086" providerId="ADAL" clId="{C0B36C4F-F7FB-4017-835B-40297C981A4A}" dt="2025-05-24T14:43:59.820" v="280" actId="255"/>
        <pc:sldMkLst>
          <pc:docMk/>
          <pc:sldMk cId="2501747381" sldId="427"/>
        </pc:sldMkLst>
        <pc:spChg chg="mod">
          <ac:chgData name="Pavel PEŠEK" userId="b8eff78a-bf18-46b5-97ab-0603d8ff4086" providerId="ADAL" clId="{C0B36C4F-F7FB-4017-835B-40297C981A4A}" dt="2025-05-24T14:04:41.074" v="263" actId="207"/>
          <ac:spMkLst>
            <pc:docMk/>
            <pc:sldMk cId="2501747381" sldId="427"/>
            <ac:spMk id="3" creationId="{00000000-0000-0000-0000-000000000000}"/>
          </ac:spMkLst>
        </pc:spChg>
        <pc:graphicFrameChg chg="add mod">
          <ac:chgData name="Pavel PEŠEK" userId="b8eff78a-bf18-46b5-97ab-0603d8ff4086" providerId="ADAL" clId="{C0B36C4F-F7FB-4017-835B-40297C981A4A}" dt="2025-05-24T14:43:59.820" v="280" actId="255"/>
          <ac:graphicFrameMkLst>
            <pc:docMk/>
            <pc:sldMk cId="2501747381" sldId="427"/>
            <ac:graphicFrameMk id="2" creationId="{B8E1C6F3-94F4-9A7D-40D8-02BA7630A383}"/>
          </ac:graphicFrameMkLst>
        </pc:graphicFrameChg>
      </pc:sldChg>
      <pc:sldChg chg="new del">
        <pc:chgData name="Pavel PEŠEK" userId="b8eff78a-bf18-46b5-97ab-0603d8ff4086" providerId="ADAL" clId="{C0B36C4F-F7FB-4017-835B-40297C981A4A}" dt="2025-05-24T13:36:52.065" v="1" actId="680"/>
        <pc:sldMkLst>
          <pc:docMk/>
          <pc:sldMk cId="394539371" sldId="428"/>
        </pc:sldMkLst>
      </pc:sldChg>
      <pc:sldChg chg="addSp delSp modSp add mod">
        <pc:chgData name="Pavel PEŠEK" userId="b8eff78a-bf18-46b5-97ab-0603d8ff4086" providerId="ADAL" clId="{C0B36C4F-F7FB-4017-835B-40297C981A4A}" dt="2025-05-24T13:58:27.246" v="136" actId="14100"/>
        <pc:sldMkLst>
          <pc:docMk/>
          <pc:sldMk cId="3145093956" sldId="428"/>
        </pc:sldMkLst>
        <pc:spChg chg="mod">
          <ac:chgData name="Pavel PEŠEK" userId="b8eff78a-bf18-46b5-97ab-0603d8ff4086" providerId="ADAL" clId="{C0B36C4F-F7FB-4017-835B-40297C981A4A}" dt="2025-05-24T13:42:04.370" v="75" actId="122"/>
          <ac:spMkLst>
            <pc:docMk/>
            <pc:sldMk cId="3145093956" sldId="428"/>
            <ac:spMk id="3" creationId="{00000000-0000-0000-0000-000000000000}"/>
          </ac:spMkLst>
        </pc:spChg>
        <pc:graphicFrameChg chg="add mod">
          <ac:chgData name="Pavel PEŠEK" userId="b8eff78a-bf18-46b5-97ab-0603d8ff4086" providerId="ADAL" clId="{C0B36C4F-F7FB-4017-835B-40297C981A4A}" dt="2025-05-24T13:43:08.107" v="91" actId="14100"/>
          <ac:graphicFrameMkLst>
            <pc:docMk/>
            <pc:sldMk cId="3145093956" sldId="428"/>
            <ac:graphicFrameMk id="2" creationId="{00000000-0008-0000-0000-000002000000}"/>
          </ac:graphicFrameMkLst>
        </pc:graphicFrameChg>
        <pc:graphicFrameChg chg="add del mod">
          <ac:chgData name="Pavel PEŠEK" userId="b8eff78a-bf18-46b5-97ab-0603d8ff4086" providerId="ADAL" clId="{C0B36C4F-F7FB-4017-835B-40297C981A4A}" dt="2025-05-24T13:41:45.496" v="74" actId="478"/>
          <ac:graphicFrameMkLst>
            <pc:docMk/>
            <pc:sldMk cId="3145093956" sldId="428"/>
            <ac:graphicFrameMk id="4" creationId="{00000000-0008-0000-0000-000002000000}"/>
          </ac:graphicFrameMkLst>
        </pc:graphicFrameChg>
        <pc:graphicFrameChg chg="add del mod">
          <ac:chgData name="Pavel PEŠEK" userId="b8eff78a-bf18-46b5-97ab-0603d8ff4086" providerId="ADAL" clId="{C0B36C4F-F7FB-4017-835B-40297C981A4A}" dt="2025-05-24T13:47:40.630" v="117" actId="478"/>
          <ac:graphicFrameMkLst>
            <pc:docMk/>
            <pc:sldMk cId="3145093956" sldId="428"/>
            <ac:graphicFrameMk id="5" creationId="{00000000-0008-0000-0000-000002000000}"/>
          </ac:graphicFrameMkLst>
        </pc:graphicFrameChg>
        <pc:picChg chg="del">
          <ac:chgData name="Pavel PEŠEK" userId="b8eff78a-bf18-46b5-97ab-0603d8ff4086" providerId="ADAL" clId="{C0B36C4F-F7FB-4017-835B-40297C981A4A}" dt="2025-05-24T13:37:52.971" v="55" actId="478"/>
          <ac:picMkLst>
            <pc:docMk/>
            <pc:sldMk cId="3145093956" sldId="428"/>
            <ac:picMk id="15" creationId="{5F58DFD7-9644-5AE3-6676-91CC95062062}"/>
          </ac:picMkLst>
        </pc:picChg>
        <pc:picChg chg="del">
          <ac:chgData name="Pavel PEŠEK" userId="b8eff78a-bf18-46b5-97ab-0603d8ff4086" providerId="ADAL" clId="{C0B36C4F-F7FB-4017-835B-40297C981A4A}" dt="2025-05-24T13:37:54.519" v="56" actId="478"/>
          <ac:picMkLst>
            <pc:docMk/>
            <pc:sldMk cId="3145093956" sldId="428"/>
            <ac:picMk id="16" creationId="{8EC191EF-C052-5891-3BEA-33916E8A4C32}"/>
          </ac:picMkLst>
        </pc:picChg>
        <pc:picChg chg="add del mod">
          <ac:chgData name="Pavel PEŠEK" userId="b8eff78a-bf18-46b5-97ab-0603d8ff4086" providerId="ADAL" clId="{C0B36C4F-F7FB-4017-835B-40297C981A4A}" dt="2025-05-24T13:50:22.859" v="129" actId="478"/>
          <ac:picMkLst>
            <pc:docMk/>
            <pc:sldMk cId="3145093956" sldId="428"/>
            <ac:picMk id="19" creationId="{76F36CE3-AC54-2787-DBF1-3336B3D6B885}"/>
          </ac:picMkLst>
        </pc:picChg>
        <pc:picChg chg="add mod">
          <ac:chgData name="Pavel PEŠEK" userId="b8eff78a-bf18-46b5-97ab-0603d8ff4086" providerId="ADAL" clId="{C0B36C4F-F7FB-4017-835B-40297C981A4A}" dt="2025-05-24T13:58:27.246" v="136" actId="14100"/>
          <ac:picMkLst>
            <pc:docMk/>
            <pc:sldMk cId="3145093956" sldId="428"/>
            <ac:picMk id="21" creationId="{E76320BB-00B5-57FC-65D1-BD0219FD0ADF}"/>
          </ac:picMkLst>
        </pc:picChg>
      </pc:sldChg>
      <pc:sldChg chg="new del">
        <pc:chgData name="Pavel PEŠEK" userId="b8eff78a-bf18-46b5-97ab-0603d8ff4086" providerId="ADAL" clId="{C0B36C4F-F7FB-4017-835B-40297C981A4A}" dt="2025-05-24T13:37:10.875" v="3" actId="680"/>
        <pc:sldMkLst>
          <pc:docMk/>
          <pc:sldMk cId="3984992215" sldId="428"/>
        </pc:sldMkLst>
      </pc:sldChg>
      <pc:sldChg chg="modSp add mod">
        <pc:chgData name="Pavel PEŠEK" userId="b8eff78a-bf18-46b5-97ab-0603d8ff4086" providerId="ADAL" clId="{C0B36C4F-F7FB-4017-835B-40297C981A4A}" dt="2025-05-24T14:01:10.950" v="138" actId="6549"/>
        <pc:sldMkLst>
          <pc:docMk/>
          <pc:sldMk cId="3556416848" sldId="429"/>
        </pc:sldMkLst>
        <pc:spChg chg="mod">
          <ac:chgData name="Pavel PEŠEK" userId="b8eff78a-bf18-46b5-97ab-0603d8ff4086" providerId="ADAL" clId="{C0B36C4F-F7FB-4017-835B-40297C981A4A}" dt="2025-05-24T14:01:10.950" v="138" actId="6549"/>
          <ac:spMkLst>
            <pc:docMk/>
            <pc:sldMk cId="3556416848" sldId="429"/>
            <ac:spMk id="3" creationId="{00000000-0000-0000-0000-000000000000}"/>
          </ac:spMkLst>
        </pc:spChg>
      </pc:sldChg>
    </pc:docChg>
  </pc:docChgLst>
  <pc:docChgLst>
    <pc:chgData name="Aneta KOVÁŘOVÁ" userId="68cff296-aebc-4c8b-a8da-aec58faf64d3" providerId="ADAL" clId="{8F5E09AA-A9A3-4266-8FD9-502667159EB8}"/>
    <pc:docChg chg="undo custSel addSld delSld modSld">
      <pc:chgData name="Aneta KOVÁŘOVÁ" userId="68cff296-aebc-4c8b-a8da-aec58faf64d3" providerId="ADAL" clId="{8F5E09AA-A9A3-4266-8FD9-502667159EB8}" dt="2025-05-29T11:05:26.948" v="206" actId="20577"/>
      <pc:docMkLst>
        <pc:docMk/>
      </pc:docMkLst>
      <pc:sldChg chg="modSp mod">
        <pc:chgData name="Aneta KOVÁŘOVÁ" userId="68cff296-aebc-4c8b-a8da-aec58faf64d3" providerId="ADAL" clId="{8F5E09AA-A9A3-4266-8FD9-502667159EB8}" dt="2025-05-29T10:59:07.312" v="49" actId="113"/>
        <pc:sldMkLst>
          <pc:docMk/>
          <pc:sldMk cId="1437600236" sldId="420"/>
        </pc:sldMkLst>
        <pc:spChg chg="mod">
          <ac:chgData name="Aneta KOVÁŘOVÁ" userId="68cff296-aebc-4c8b-a8da-aec58faf64d3" providerId="ADAL" clId="{8F5E09AA-A9A3-4266-8FD9-502667159EB8}" dt="2025-05-29T10:59:07.312" v="49" actId="113"/>
          <ac:spMkLst>
            <pc:docMk/>
            <pc:sldMk cId="1437600236" sldId="420"/>
            <ac:spMk id="3" creationId="{00000000-0000-0000-0000-000000000000}"/>
          </ac:spMkLst>
        </pc:spChg>
      </pc:sldChg>
      <pc:sldChg chg="new del">
        <pc:chgData name="Aneta KOVÁŘOVÁ" userId="68cff296-aebc-4c8b-a8da-aec58faf64d3" providerId="ADAL" clId="{8F5E09AA-A9A3-4266-8FD9-502667159EB8}" dt="2025-05-29T11:02:10.672" v="51" actId="680"/>
        <pc:sldMkLst>
          <pc:docMk/>
          <pc:sldMk cId="3298120676" sldId="430"/>
        </pc:sldMkLst>
      </pc:sldChg>
      <pc:sldChg chg="modSp add mod">
        <pc:chgData name="Aneta KOVÁŘOVÁ" userId="68cff296-aebc-4c8b-a8da-aec58faf64d3" providerId="ADAL" clId="{8F5E09AA-A9A3-4266-8FD9-502667159EB8}" dt="2025-05-29T11:05:26.948" v="206" actId="20577"/>
        <pc:sldMkLst>
          <pc:docMk/>
          <pc:sldMk cId="3963055394" sldId="430"/>
        </pc:sldMkLst>
        <pc:spChg chg="mod">
          <ac:chgData name="Aneta KOVÁŘOVÁ" userId="68cff296-aebc-4c8b-a8da-aec58faf64d3" providerId="ADAL" clId="{8F5E09AA-A9A3-4266-8FD9-502667159EB8}" dt="2025-05-29T11:05:26.948" v="206" actId="20577"/>
          <ac:spMkLst>
            <pc:docMk/>
            <pc:sldMk cId="3963055394" sldId="430"/>
            <ac:spMk id="4098" creationId="{00000000-0000-0000-0000-000000000000}"/>
          </ac:spMkLst>
        </pc:spChg>
      </pc:sldChg>
    </pc:docChg>
  </pc:docChgLst>
  <pc:docChgLst>
    <pc:chgData name="Aneta KOVÁŘOVÁ" userId="68cff296-aebc-4c8b-a8da-aec58faf64d3" providerId="ADAL" clId="{FFB85A15-D2BA-4B9E-9A92-92BBE098FA95}"/>
    <pc:docChg chg="modSld">
      <pc:chgData name="Aneta KOVÁŘOVÁ" userId="68cff296-aebc-4c8b-a8da-aec58faf64d3" providerId="ADAL" clId="{FFB85A15-D2BA-4B9E-9A92-92BBE098FA95}" dt="2025-05-28T11:20:42.410" v="30" actId="207"/>
      <pc:docMkLst>
        <pc:docMk/>
      </pc:docMkLst>
      <pc:sldChg chg="modSp mod">
        <pc:chgData name="Aneta KOVÁŘOVÁ" userId="68cff296-aebc-4c8b-a8da-aec58faf64d3" providerId="ADAL" clId="{FFB85A15-D2BA-4B9E-9A92-92BBE098FA95}" dt="2025-05-28T11:18:59.844" v="14" actId="20577"/>
        <pc:sldMkLst>
          <pc:docMk/>
          <pc:sldMk cId="1437600236" sldId="420"/>
        </pc:sldMkLst>
        <pc:spChg chg="mod">
          <ac:chgData name="Aneta KOVÁŘOVÁ" userId="68cff296-aebc-4c8b-a8da-aec58faf64d3" providerId="ADAL" clId="{FFB85A15-D2BA-4B9E-9A92-92BBE098FA95}" dt="2025-05-28T11:18:59.844" v="14" actId="20577"/>
          <ac:spMkLst>
            <pc:docMk/>
            <pc:sldMk cId="1437600236" sldId="420"/>
            <ac:spMk id="3" creationId="{00000000-0000-0000-0000-000000000000}"/>
          </ac:spMkLst>
        </pc:spChg>
      </pc:sldChg>
      <pc:sldChg chg="modSp mod">
        <pc:chgData name="Aneta KOVÁŘOVÁ" userId="68cff296-aebc-4c8b-a8da-aec58faf64d3" providerId="ADAL" clId="{FFB85A15-D2BA-4B9E-9A92-92BBE098FA95}" dt="2025-05-28T11:18:48.559" v="11" actId="20577"/>
        <pc:sldMkLst>
          <pc:docMk/>
          <pc:sldMk cId="2561934529" sldId="426"/>
        </pc:sldMkLst>
        <pc:spChg chg="mod">
          <ac:chgData name="Aneta KOVÁŘOVÁ" userId="68cff296-aebc-4c8b-a8da-aec58faf64d3" providerId="ADAL" clId="{FFB85A15-D2BA-4B9E-9A92-92BBE098FA95}" dt="2025-05-28T11:18:48.559" v="11" actId="20577"/>
          <ac:spMkLst>
            <pc:docMk/>
            <pc:sldMk cId="2561934529" sldId="426"/>
            <ac:spMk id="3" creationId="{00000000-0000-0000-0000-000000000000}"/>
          </ac:spMkLst>
        </pc:spChg>
      </pc:sldChg>
      <pc:sldChg chg="modSp mod">
        <pc:chgData name="Aneta KOVÁŘOVÁ" userId="68cff296-aebc-4c8b-a8da-aec58faf64d3" providerId="ADAL" clId="{FFB85A15-D2BA-4B9E-9A92-92BBE098FA95}" dt="2025-05-28T11:20:42.410" v="30" actId="207"/>
        <pc:sldMkLst>
          <pc:docMk/>
          <pc:sldMk cId="3556416848" sldId="429"/>
        </pc:sldMkLst>
        <pc:spChg chg="mod">
          <ac:chgData name="Aneta KOVÁŘOVÁ" userId="68cff296-aebc-4c8b-a8da-aec58faf64d3" providerId="ADAL" clId="{FFB85A15-D2BA-4B9E-9A92-92BBE098FA95}" dt="2025-05-28T11:20:42.410" v="30" actId="207"/>
          <ac:spMkLst>
            <pc:docMk/>
            <pc:sldMk cId="3556416848" sldId="429"/>
            <ac:spMk id="3" creationId="{00000000-0000-0000-0000-000000000000}"/>
          </ac:spMkLst>
        </pc:spChg>
      </pc:sldChg>
    </pc:docChg>
  </pc:docChgLst>
  <pc:docChgLst>
    <pc:chgData name="Aneta KOVÁŘOVÁ" userId="68cff296-aebc-4c8b-a8da-aec58faf64d3" providerId="ADAL" clId="{96985468-3061-4143-ADA0-88CD79FF0E0D}"/>
    <pc:docChg chg="modSld">
      <pc:chgData name="Aneta KOVÁŘOVÁ" userId="68cff296-aebc-4c8b-a8da-aec58faf64d3" providerId="ADAL" clId="{96985468-3061-4143-ADA0-88CD79FF0E0D}" dt="2025-06-02T07:34:35.079" v="7" actId="20577"/>
      <pc:docMkLst>
        <pc:docMk/>
      </pc:docMkLst>
      <pc:sldChg chg="modSp mod">
        <pc:chgData name="Aneta KOVÁŘOVÁ" userId="68cff296-aebc-4c8b-a8da-aec58faf64d3" providerId="ADAL" clId="{96985468-3061-4143-ADA0-88CD79FF0E0D}" dt="2025-06-02T07:34:35.079" v="7" actId="20577"/>
        <pc:sldMkLst>
          <pc:docMk/>
          <pc:sldMk cId="3963055394" sldId="430"/>
        </pc:sldMkLst>
        <pc:spChg chg="mod">
          <ac:chgData name="Aneta KOVÁŘOVÁ" userId="68cff296-aebc-4c8b-a8da-aec58faf64d3" providerId="ADAL" clId="{96985468-3061-4143-ADA0-88CD79FF0E0D}" dt="2025-06-02T07:34:35.079" v="7" actId="20577"/>
          <ac:spMkLst>
            <pc:docMk/>
            <pc:sldMk cId="3963055394" sldId="430"/>
            <ac:spMk id="4098" creationId="{00000000-0000-0000-0000-000000000000}"/>
          </ac:spMkLst>
        </pc:spChg>
      </pc:sldChg>
    </pc:docChg>
  </pc:docChgLst>
  <pc:docChgLst>
    <pc:chgData name="Aneta KOVÁŘOVÁ" userId="68cff296-aebc-4c8b-a8da-aec58faf64d3" providerId="ADAL" clId="{2CE38E78-1430-443A-893A-8C38E49613DA}"/>
    <pc:docChg chg="modSld">
      <pc:chgData name="Aneta KOVÁŘOVÁ" userId="68cff296-aebc-4c8b-a8da-aec58faf64d3" providerId="ADAL" clId="{2CE38E78-1430-443A-893A-8C38E49613DA}" dt="2025-05-30T07:02:33.398" v="177" actId="20577"/>
      <pc:docMkLst>
        <pc:docMk/>
      </pc:docMkLst>
      <pc:sldChg chg="modSp mod">
        <pc:chgData name="Aneta KOVÁŘOVÁ" userId="68cff296-aebc-4c8b-a8da-aec58faf64d3" providerId="ADAL" clId="{2CE38E78-1430-443A-893A-8C38E49613DA}" dt="2025-05-30T07:02:12.735" v="175" actId="207"/>
        <pc:sldMkLst>
          <pc:docMk/>
          <pc:sldMk cId="0" sldId="355"/>
        </pc:sldMkLst>
        <pc:spChg chg="mod">
          <ac:chgData name="Aneta KOVÁŘOVÁ" userId="68cff296-aebc-4c8b-a8da-aec58faf64d3" providerId="ADAL" clId="{2CE38E78-1430-443A-893A-8C38E49613DA}" dt="2025-05-30T07:02:12.735" v="175" actId="207"/>
          <ac:spMkLst>
            <pc:docMk/>
            <pc:sldMk cId="0" sldId="355"/>
            <ac:spMk id="2055" creationId="{00000000-0000-0000-0000-000000000000}"/>
          </ac:spMkLst>
        </pc:spChg>
      </pc:sldChg>
      <pc:sldChg chg="modSp mod">
        <pc:chgData name="Aneta KOVÁŘOVÁ" userId="68cff296-aebc-4c8b-a8da-aec58faf64d3" providerId="ADAL" clId="{2CE38E78-1430-443A-893A-8C38E49613DA}" dt="2025-05-30T07:02:02.735" v="174" actId="207"/>
        <pc:sldMkLst>
          <pc:docMk/>
          <pc:sldMk cId="2941875844" sldId="390"/>
        </pc:sldMkLst>
        <pc:spChg chg="mod">
          <ac:chgData name="Aneta KOVÁŘOVÁ" userId="68cff296-aebc-4c8b-a8da-aec58faf64d3" providerId="ADAL" clId="{2CE38E78-1430-443A-893A-8C38E49613DA}" dt="2025-05-30T07:02:02.735" v="174" actId="207"/>
          <ac:spMkLst>
            <pc:docMk/>
            <pc:sldMk cId="2941875844" sldId="390"/>
            <ac:spMk id="4098" creationId="{00000000-0000-0000-0000-000000000000}"/>
          </ac:spMkLst>
        </pc:spChg>
      </pc:sldChg>
      <pc:sldChg chg="modSp mod">
        <pc:chgData name="Aneta KOVÁŘOVÁ" userId="68cff296-aebc-4c8b-a8da-aec58faf64d3" providerId="ADAL" clId="{2CE38E78-1430-443A-893A-8C38E49613DA}" dt="2025-05-30T07:02:33.398" v="177" actId="20577"/>
        <pc:sldMkLst>
          <pc:docMk/>
          <pc:sldMk cId="3963055394" sldId="430"/>
        </pc:sldMkLst>
        <pc:spChg chg="mod">
          <ac:chgData name="Aneta KOVÁŘOVÁ" userId="68cff296-aebc-4c8b-a8da-aec58faf64d3" providerId="ADAL" clId="{2CE38E78-1430-443A-893A-8C38E49613DA}" dt="2025-05-30T07:02:33.398" v="177" actId="20577"/>
          <ac:spMkLst>
            <pc:docMk/>
            <pc:sldMk cId="3963055394" sldId="430"/>
            <ac:spMk id="4098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mzvcze-my.sharepoint.com/personal/pavel_pesek_mzv_gov_cz/Documents/Desktop/tiskovka-sezona2025/registrace-Drozd_sanitized_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b="1" dirty="0"/>
              <a:t>Registrovaní</a:t>
            </a:r>
            <a:r>
              <a:rPr lang="cs-CZ" b="1" baseline="0" dirty="0"/>
              <a:t> cestovatelé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List1!$A$1:$A$2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List1!$B$1:$B$2</c:f>
              <c:numCache>
                <c:formatCode>General</c:formatCode>
                <c:ptCount val="2"/>
                <c:pt idx="0">
                  <c:v>207742</c:v>
                </c:pt>
                <c:pt idx="1">
                  <c:v>335577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3A-4DD7-8D7B-8E121B09A70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56522160"/>
        <c:axId val="356525112"/>
      </c:barChart>
      <c:catAx>
        <c:axId val="356522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56525112"/>
        <c:crosses val="autoZero"/>
        <c:auto val="1"/>
        <c:lblAlgn val="ctr"/>
        <c:lblOffset val="100"/>
        <c:noMultiLvlLbl val="0"/>
      </c:catAx>
      <c:valAx>
        <c:axId val="356525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56522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Počet hovorů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Nouzová linka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List1!$A$1:$A$11</c:f>
              <c:strCache>
                <c:ptCount val="11"/>
                <c:pt idx="0">
                  <c:v>6/24</c:v>
                </c:pt>
                <c:pt idx="1">
                  <c:v>7/24</c:v>
                </c:pt>
                <c:pt idx="2">
                  <c:v>8/24</c:v>
                </c:pt>
                <c:pt idx="3">
                  <c:v>9/24</c:v>
                </c:pt>
                <c:pt idx="4">
                  <c:v>10/24</c:v>
                </c:pt>
                <c:pt idx="5">
                  <c:v>11/24</c:v>
                </c:pt>
                <c:pt idx="6">
                  <c:v>12/24</c:v>
                </c:pt>
                <c:pt idx="7">
                  <c:v>1/25</c:v>
                </c:pt>
                <c:pt idx="8">
                  <c:v>2/25</c:v>
                </c:pt>
                <c:pt idx="9">
                  <c:v>3/25</c:v>
                </c:pt>
                <c:pt idx="10">
                  <c:v>4/25</c:v>
                </c:pt>
              </c:strCache>
            </c:strRef>
          </c:cat>
          <c:val>
            <c:numRef>
              <c:f>List1!$B$1:$B$11</c:f>
              <c:numCache>
                <c:formatCode>#,##0</c:formatCode>
                <c:ptCount val="11"/>
                <c:pt idx="0">
                  <c:v>222</c:v>
                </c:pt>
                <c:pt idx="1">
                  <c:v>606</c:v>
                </c:pt>
                <c:pt idx="2">
                  <c:v>542</c:v>
                </c:pt>
                <c:pt idx="3">
                  <c:v>382</c:v>
                </c:pt>
                <c:pt idx="4">
                  <c:v>348</c:v>
                </c:pt>
                <c:pt idx="5">
                  <c:v>389</c:v>
                </c:pt>
                <c:pt idx="6">
                  <c:v>235</c:v>
                </c:pt>
                <c:pt idx="7" formatCode="General">
                  <c:v>328</c:v>
                </c:pt>
                <c:pt idx="8" formatCode="General">
                  <c:v>156</c:v>
                </c:pt>
                <c:pt idx="9" formatCode="General">
                  <c:v>272</c:v>
                </c:pt>
                <c:pt idx="10" formatCode="General">
                  <c:v>268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E4-4A7F-90D2-29ECD6BAB684}"/>
            </c:ext>
          </c:extLst>
        </c:ser>
        <c:ser>
          <c:idx val="1"/>
          <c:order val="1"/>
          <c:tx>
            <c:v>Informační linka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List1!$A$1:$A$11</c:f>
              <c:strCache>
                <c:ptCount val="11"/>
                <c:pt idx="0">
                  <c:v>6/24</c:v>
                </c:pt>
                <c:pt idx="1">
                  <c:v>7/24</c:v>
                </c:pt>
                <c:pt idx="2">
                  <c:v>8/24</c:v>
                </c:pt>
                <c:pt idx="3">
                  <c:v>9/24</c:v>
                </c:pt>
                <c:pt idx="4">
                  <c:v>10/24</c:v>
                </c:pt>
                <c:pt idx="5">
                  <c:v>11/24</c:v>
                </c:pt>
                <c:pt idx="6">
                  <c:v>12/24</c:v>
                </c:pt>
                <c:pt idx="7">
                  <c:v>1/25</c:v>
                </c:pt>
                <c:pt idx="8">
                  <c:v>2/25</c:v>
                </c:pt>
                <c:pt idx="9">
                  <c:v>3/25</c:v>
                </c:pt>
                <c:pt idx="10">
                  <c:v>4/25</c:v>
                </c:pt>
              </c:strCache>
            </c:strRef>
          </c:cat>
          <c:val>
            <c:numRef>
              <c:f>List1!$C$1:$C$11</c:f>
              <c:numCache>
                <c:formatCode>#,##0</c:formatCode>
                <c:ptCount val="11"/>
                <c:pt idx="0">
                  <c:v>765</c:v>
                </c:pt>
                <c:pt idx="1">
                  <c:v>882</c:v>
                </c:pt>
                <c:pt idx="2">
                  <c:v>679</c:v>
                </c:pt>
                <c:pt idx="3">
                  <c:v>513</c:v>
                </c:pt>
                <c:pt idx="4">
                  <c:v>445</c:v>
                </c:pt>
                <c:pt idx="5">
                  <c:v>407</c:v>
                </c:pt>
                <c:pt idx="6">
                  <c:v>358</c:v>
                </c:pt>
                <c:pt idx="7">
                  <c:v>596</c:v>
                </c:pt>
                <c:pt idx="8">
                  <c:v>484</c:v>
                </c:pt>
                <c:pt idx="9">
                  <c:v>575</c:v>
                </c:pt>
                <c:pt idx="10">
                  <c:v>541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E4-4A7F-90D2-29ECD6BAB68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350450415"/>
        <c:axId val="350449455"/>
      </c:barChart>
      <c:catAx>
        <c:axId val="35045041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50449455"/>
        <c:crosses val="autoZero"/>
        <c:auto val="1"/>
        <c:lblAlgn val="ctr"/>
        <c:lblOffset val="100"/>
        <c:noMultiLvlLbl val="0"/>
      </c:catAx>
      <c:valAx>
        <c:axId val="350449455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3504504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9" y="1"/>
            <a:ext cx="2946400" cy="49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B38BEAB4-7D49-45A1-AC34-6CEA4E8BD1A5}" type="datetimeFigureOut">
              <a:rPr lang="cs-CZ"/>
              <a:pPr>
                <a:defRPr/>
              </a:pPr>
              <a:t>02.06.2025</a:t>
            </a:fld>
            <a:endParaRPr lang="cs-CZ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4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9" y="9428164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124138C-DB56-48D4-9C22-E5DD28F37D3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14869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9" y="1"/>
            <a:ext cx="2946400" cy="49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76441EB6-E645-48C3-B2A2-95FA3FD7C106}" type="datetimeFigureOut">
              <a:rPr lang="cs-CZ"/>
              <a:pPr>
                <a:defRPr/>
              </a:pPr>
              <a:t>02.06.2025</a:t>
            </a:fld>
            <a:endParaRPr lang="cs-CZ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5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4876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65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4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5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9" y="9428164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C904076-B965-4531-BFD8-38FC042384E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802735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904076-B965-4531-BFD8-38FC042384E4}" type="slidenum">
              <a:rPr lang="cs-CZ" altLang="cs-CZ" smtClean="0"/>
              <a:pPr>
                <a:defRPr/>
              </a:pPr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87439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F1E8F-EA6A-45A6-BC4B-0609A360DD9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0086800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36B41-E80A-43FC-9567-FC60FA2C269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3576430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89142-DDFE-4163-808A-935EAF7EEA1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1975460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403648" y="4581128"/>
            <a:ext cx="7056784" cy="180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spcBef>
                <a:spcPts val="1000"/>
              </a:spcBef>
              <a:spcAft>
                <a:spcPts val="1000"/>
              </a:spcAft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autoři projektu</a:t>
            </a:r>
          </a:p>
        </p:txBody>
      </p:sp>
      <p:sp>
        <p:nvSpPr>
          <p:cNvPr id="6" name="Nadpis 13"/>
          <p:cNvSpPr>
            <a:spLocks noGrp="1" noChangeAspect="1"/>
          </p:cNvSpPr>
          <p:nvPr>
            <p:ph type="title" hasCustomPrompt="1"/>
          </p:nvPr>
        </p:nvSpPr>
        <p:spPr>
          <a:xfrm>
            <a:off x="1403648" y="1988840"/>
            <a:ext cx="7283152" cy="1872208"/>
          </a:xfrm>
          <a:prstGeom prst="rect">
            <a:avLst/>
          </a:prstGeom>
        </p:spPr>
        <p:txBody>
          <a:bodyPr anchor="b"/>
          <a:lstStyle>
            <a:lvl1pPr algn="l">
              <a:defRPr b="1" baseline="0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7" name="Podnadpis 2"/>
          <p:cNvSpPr txBox="1">
            <a:spLocks/>
          </p:cNvSpPr>
          <p:nvPr userDrawn="1"/>
        </p:nvSpPr>
        <p:spPr>
          <a:xfrm>
            <a:off x="1403648" y="3789040"/>
            <a:ext cx="7209184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MINISTERSTVO PRO MÍSTNÍ ROZVOJ ČR</a:t>
            </a:r>
          </a:p>
        </p:txBody>
      </p:sp>
      <p:pic>
        <p:nvPicPr>
          <p:cNvPr id="8" name="Obrázek 7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28" y="692696"/>
            <a:ext cx="2565000" cy="5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341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95536" y="2060848"/>
            <a:ext cx="8291264" cy="43924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1000"/>
              </a:spcBef>
              <a:spcAft>
                <a:spcPts val="1000"/>
              </a:spcAft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dirty="0"/>
              <a:t>Klepnutím vložíte text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395536" y="1412776"/>
            <a:ext cx="8291264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pic>
        <p:nvPicPr>
          <p:cNvPr id="4" name="Obrázek 3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2016224" cy="44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088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95536" y="1484784"/>
            <a:ext cx="8291264" cy="496855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spcBef>
                <a:spcPts val="1000"/>
              </a:spcBef>
              <a:spcAft>
                <a:spcPts val="1000"/>
              </a:spcAft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dirty="0"/>
              <a:t>Klepnutím vložíte text</a:t>
            </a:r>
          </a:p>
        </p:txBody>
      </p:sp>
      <p:pic>
        <p:nvPicPr>
          <p:cNvPr id="3" name="Obrázek 2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2016224" cy="44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049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odráž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395536" y="1412776"/>
            <a:ext cx="8291264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7544" y="2060849"/>
            <a:ext cx="8229600" cy="43924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itchFamily="2" charset="2"/>
              <a:buChar char="§"/>
              <a:defRPr/>
            </a:lvl1pPr>
            <a:lvl2pPr marL="742950" indent="-285750">
              <a:buClr>
                <a:schemeClr val="accent1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chemeClr val="accent1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pic>
        <p:nvPicPr>
          <p:cNvPr id="5" name="Obrázek 4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2016224" cy="44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741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1D5DF-131C-4D1A-A7C3-6C1AFCC9FF3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9689838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2A804-3F19-4B3F-940B-2E42BBA964E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4963345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14DD1-56B9-45E5-98BA-344D59099E0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7737911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BA078-E897-417F-9F83-879A61983F0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1264824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77206-07A5-4340-8586-3BA05753300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6799992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6482A-381C-42D9-B7DE-ABAE0FD0E4F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849397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8C104-C528-4877-979F-D14F38D5FE3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3011648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0C8A1-054E-4E91-AD95-7453B5D8BAD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583111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4C35D80-1CCF-4CE1-945E-FCE5C5D33B9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podtisk_modry.emf"/>
          <p:cNvPicPr>
            <a:picLocks noChangeAspect="1"/>
          </p:cNvPicPr>
          <p:nvPr/>
        </p:nvPicPr>
        <p:blipFill>
          <a:blip r:embed="rId6" cstate="print"/>
          <a:srcRect l="17008" b="8622"/>
          <a:stretch>
            <a:fillRect/>
          </a:stretch>
        </p:blipFill>
        <p:spPr>
          <a:xfrm>
            <a:off x="2" y="1988841"/>
            <a:ext cx="7908545" cy="4869160"/>
          </a:xfrm>
          <a:prstGeom prst="rect">
            <a:avLst/>
          </a:prstGeom>
        </p:spPr>
      </p:pic>
      <p:sp>
        <p:nvSpPr>
          <p:cNvPr id="8" name="Obdélník 7"/>
          <p:cNvSpPr>
            <a:spLocks noChangeAspect="1"/>
          </p:cNvSpPr>
          <p:nvPr/>
        </p:nvSpPr>
        <p:spPr>
          <a:xfrm>
            <a:off x="0" y="1"/>
            <a:ext cx="9144000" cy="260648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0" y="260649"/>
            <a:ext cx="9144000" cy="144016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20185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://www.mzv.gov.cz/rozcestnik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>
            <a:extLst>
              <a:ext uri="{FF2B5EF4-FFF2-40B4-BE49-F238E27FC236}">
                <a16:creationId xmlns:a16="http://schemas.microsoft.com/office/drawing/2014/main" id="{3F075100-8A20-803C-E1C2-E3B214078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96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71"/>
          <a:stretch>
            <a:fillRect/>
          </a:stretch>
        </p:blipFill>
        <p:spPr bwMode="auto">
          <a:xfrm>
            <a:off x="3227318" y="1836981"/>
            <a:ext cx="5916682" cy="502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ovéPole 2"/>
          <p:cNvSpPr txBox="1">
            <a:spLocks noChangeArrowheads="1"/>
          </p:cNvSpPr>
          <p:nvPr/>
        </p:nvSpPr>
        <p:spPr bwMode="auto">
          <a:xfrm>
            <a:off x="1241503" y="3503762"/>
            <a:ext cx="726516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5400" b="1" dirty="0">
                <a:solidFill>
                  <a:srgbClr val="0000FF"/>
                </a:solidFill>
                <a:latin typeface="Georgia" pitchFamily="18" charset="0"/>
              </a:rPr>
              <a:t>Letní turistická sezona 2025</a:t>
            </a:r>
          </a:p>
        </p:txBody>
      </p:sp>
      <p:sp>
        <p:nvSpPr>
          <p:cNvPr id="2056" name="TextovéPole 2"/>
          <p:cNvSpPr txBox="1">
            <a:spLocks noChangeArrowheads="1"/>
          </p:cNvSpPr>
          <p:nvPr/>
        </p:nvSpPr>
        <p:spPr bwMode="auto">
          <a:xfrm>
            <a:off x="1260475" y="5329526"/>
            <a:ext cx="351340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D42B1E"/>
                </a:solidFill>
                <a:latin typeface="Georgia" pitchFamily="18" charset="0"/>
              </a:rPr>
              <a:t>tisková konference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D42B1E"/>
                </a:solidFill>
                <a:latin typeface="Georgia" pitchFamily="18" charset="0"/>
              </a:rPr>
              <a:t>2. června 2025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214"/>
          <a:stretch/>
        </p:blipFill>
        <p:spPr>
          <a:xfrm>
            <a:off x="0" y="0"/>
            <a:ext cx="9144000" cy="246185"/>
          </a:xfrm>
          <a:prstGeom prst="rect">
            <a:avLst/>
          </a:prstGeom>
        </p:spPr>
      </p:pic>
      <p:grpSp>
        <p:nvGrpSpPr>
          <p:cNvPr id="15" name="Skupina 14"/>
          <p:cNvGrpSpPr/>
          <p:nvPr/>
        </p:nvGrpSpPr>
        <p:grpSpPr>
          <a:xfrm>
            <a:off x="347663" y="333375"/>
            <a:ext cx="1019976" cy="752475"/>
            <a:chOff x="347663" y="333375"/>
            <a:chExt cx="1019976" cy="752475"/>
          </a:xfrm>
        </p:grpSpPr>
        <p:pic>
          <p:nvPicPr>
            <p:cNvPr id="16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663" y="333375"/>
              <a:ext cx="790575" cy="752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1"/>
            <p:cNvSpPr/>
            <p:nvPr/>
          </p:nvSpPr>
          <p:spPr>
            <a:xfrm>
              <a:off x="1138238" y="333375"/>
              <a:ext cx="36000" cy="719138"/>
            </a:xfrm>
            <a:prstGeom prst="rect">
              <a:avLst/>
            </a:prstGeom>
            <a:solidFill>
              <a:srgbClr val="D52B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Rectangle 13"/>
            <p:cNvSpPr/>
            <p:nvPr/>
          </p:nvSpPr>
          <p:spPr>
            <a:xfrm>
              <a:off x="1331639" y="333375"/>
              <a:ext cx="36000" cy="719138"/>
            </a:xfrm>
            <a:prstGeom prst="rect">
              <a:avLst/>
            </a:prstGeom>
            <a:solidFill>
              <a:srgbClr val="003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7">
            <a:extLst>
              <a:ext uri="{FF2B5EF4-FFF2-40B4-BE49-F238E27FC236}">
                <a16:creationId xmlns:a16="http://schemas.microsoft.com/office/drawing/2014/main" id="{3F075100-8A20-803C-E1C2-E3B214078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96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71"/>
          <a:stretch>
            <a:fillRect/>
          </a:stretch>
        </p:blipFill>
        <p:spPr bwMode="auto">
          <a:xfrm>
            <a:off x="3227318" y="1836981"/>
            <a:ext cx="5916682" cy="502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214"/>
          <a:stretch/>
        </p:blipFill>
        <p:spPr>
          <a:xfrm>
            <a:off x="0" y="0"/>
            <a:ext cx="9144000" cy="246185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333375"/>
            <a:ext cx="7905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38238" y="336550"/>
            <a:ext cx="30162" cy="719138"/>
          </a:xfrm>
          <a:prstGeom prst="rect">
            <a:avLst/>
          </a:prstGeom>
          <a:solidFill>
            <a:srgbClr val="D52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331640" y="333375"/>
            <a:ext cx="28575" cy="719138"/>
          </a:xfrm>
          <a:prstGeom prst="rect">
            <a:avLst/>
          </a:prstGeom>
          <a:solidFill>
            <a:srgbClr val="003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Obdélník 2"/>
          <p:cNvSpPr/>
          <p:nvPr/>
        </p:nvSpPr>
        <p:spPr>
          <a:xfrm>
            <a:off x="597489" y="3154908"/>
            <a:ext cx="80648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cs-CZ" altLang="cs-CZ" sz="3200" b="1" dirty="0">
                <a:latin typeface="Georgia" panose="02040502050405020303" pitchFamily="18" charset="0"/>
              </a:rPr>
              <a:t>Přejeme všem pěknou dovolenou v zahraničí bez komplikací!</a:t>
            </a:r>
          </a:p>
          <a:p>
            <a:pPr marL="0" lvl="1" algn="ctr"/>
            <a:endParaRPr lang="cs-CZ" altLang="cs-CZ" sz="2800" b="1" dirty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marL="0" lvl="1" algn="ctr"/>
            <a:endParaRPr lang="cs-CZ" altLang="cs-CZ" sz="2800" b="1" dirty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marL="0" lvl="1" algn="ctr"/>
            <a:r>
              <a:rPr lang="cs-CZ" altLang="cs-CZ" sz="2800" b="1" dirty="0">
                <a:solidFill>
                  <a:srgbClr val="041A8F"/>
                </a:solidFill>
                <a:latin typeface="Georgia" panose="02040502050405020303" pitchFamily="18" charset="0"/>
              </a:rPr>
              <a:t>MZV ČR</a:t>
            </a:r>
          </a:p>
          <a:p>
            <a:pPr marL="0" lvl="1" algn="ctr"/>
            <a:r>
              <a:rPr lang="cs-CZ" altLang="cs-CZ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červen 2025</a:t>
            </a:r>
          </a:p>
        </p:txBody>
      </p:sp>
    </p:spTree>
    <p:extLst>
      <p:ext uri="{BB962C8B-B14F-4D97-AF65-F5344CB8AC3E}">
        <p14:creationId xmlns:p14="http://schemas.microsoft.com/office/powerpoint/2010/main" val="306145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>
            <a:extLst>
              <a:ext uri="{FF2B5EF4-FFF2-40B4-BE49-F238E27FC236}">
                <a16:creationId xmlns:a16="http://schemas.microsoft.com/office/drawing/2014/main" id="{3F075100-8A20-803C-E1C2-E3B214078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96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71"/>
          <a:stretch>
            <a:fillRect/>
          </a:stretch>
        </p:blipFill>
        <p:spPr bwMode="auto">
          <a:xfrm>
            <a:off x="3159910" y="1836981"/>
            <a:ext cx="5916682" cy="502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Obrázek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214"/>
          <a:stretch/>
        </p:blipFill>
        <p:spPr>
          <a:xfrm>
            <a:off x="-67408" y="0"/>
            <a:ext cx="9144000" cy="246185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1138238" y="1582738"/>
            <a:ext cx="7310818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800" b="1" dirty="0">
                <a:latin typeface="Georgia" panose="02040502050405020303" pitchFamily="18" charset="0"/>
              </a:rPr>
              <a:t>Příprava na letní turistickou sezonu</a:t>
            </a:r>
          </a:p>
          <a:p>
            <a:pPr>
              <a:defRPr/>
            </a:pPr>
            <a:endParaRPr lang="cs-CZ" sz="1600" b="1" dirty="0">
              <a:latin typeface="Georgia" panose="02040502050405020303" pitchFamily="18" charset="0"/>
            </a:endParaRPr>
          </a:p>
          <a:p>
            <a:pPr>
              <a:defRPr/>
            </a:pPr>
            <a:r>
              <a:rPr lang="cs-CZ" sz="1600" b="1" dirty="0">
                <a:solidFill>
                  <a:srgbClr val="0000FF"/>
                </a:solidFill>
                <a:latin typeface="Georgia" panose="02040502050405020303" pitchFamily="18" charset="0"/>
              </a:rPr>
              <a:t>Letní konzulární jednatelství</a:t>
            </a:r>
            <a:r>
              <a:rPr lang="cs-CZ" sz="1600" dirty="0">
                <a:solidFill>
                  <a:srgbClr val="0000FF"/>
                </a:solidFill>
                <a:latin typeface="Georgia" panose="02040502050405020303" pitchFamily="18" charset="0"/>
              </a:rPr>
              <a:t> </a:t>
            </a:r>
          </a:p>
          <a:p>
            <a:pPr marL="540000" lvl="4" indent="2540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cs-CZ" sz="1600" b="1" dirty="0">
                <a:latin typeface="Georgia" panose="02040502050405020303" pitchFamily="18" charset="0"/>
              </a:rPr>
              <a:t>Burgas </a:t>
            </a:r>
            <a:r>
              <a:rPr lang="cs-CZ" sz="1600" dirty="0">
                <a:latin typeface="Georgia" panose="02040502050405020303" pitchFamily="18" charset="0"/>
              </a:rPr>
              <a:t>(1. července - 31. srpna 2025)</a:t>
            </a:r>
            <a:endParaRPr lang="cs-CZ" sz="1600" b="1" dirty="0">
              <a:latin typeface="Georgia" panose="02040502050405020303" pitchFamily="18" charset="0"/>
            </a:endParaRPr>
          </a:p>
          <a:p>
            <a:pPr marL="540000" lvl="4" indent="2540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cs-CZ" sz="1600" b="1" dirty="0">
                <a:latin typeface="Georgia" panose="02040502050405020303" pitchFamily="18" charset="0"/>
              </a:rPr>
              <a:t>Rijeka  </a:t>
            </a:r>
            <a:r>
              <a:rPr lang="cs-CZ" sz="1600" dirty="0">
                <a:latin typeface="Georgia" panose="02040502050405020303" pitchFamily="18" charset="0"/>
              </a:rPr>
              <a:t>(</a:t>
            </a:r>
            <a:r>
              <a:rPr lang="pt-BR" sz="1600" dirty="0">
                <a:latin typeface="Georgia" panose="02040502050405020303" pitchFamily="18" charset="0"/>
              </a:rPr>
              <a:t>1. července </a:t>
            </a:r>
            <a:r>
              <a:rPr lang="cs-CZ" sz="1600" dirty="0">
                <a:latin typeface="Georgia" panose="02040502050405020303" pitchFamily="18" charset="0"/>
              </a:rPr>
              <a:t>-</a:t>
            </a:r>
            <a:r>
              <a:rPr lang="pt-BR" sz="1600" dirty="0">
                <a:latin typeface="Georgia" panose="02040502050405020303" pitchFamily="18" charset="0"/>
              </a:rPr>
              <a:t> 3</a:t>
            </a:r>
            <a:r>
              <a:rPr lang="cs-CZ" sz="1600" dirty="0">
                <a:latin typeface="Georgia" panose="02040502050405020303" pitchFamily="18" charset="0"/>
              </a:rPr>
              <a:t>1</a:t>
            </a:r>
            <a:r>
              <a:rPr lang="pt-BR" sz="1600" dirty="0">
                <a:latin typeface="Georgia" panose="02040502050405020303" pitchFamily="18" charset="0"/>
              </a:rPr>
              <a:t>. </a:t>
            </a:r>
            <a:r>
              <a:rPr lang="pt-BR" sz="1600" dirty="0" err="1">
                <a:latin typeface="Georgia" panose="02040502050405020303" pitchFamily="18" charset="0"/>
              </a:rPr>
              <a:t>srpna</a:t>
            </a:r>
            <a:r>
              <a:rPr lang="pt-BR" sz="1600" dirty="0">
                <a:latin typeface="Georgia" panose="02040502050405020303" pitchFamily="18" charset="0"/>
              </a:rPr>
              <a:t> 202</a:t>
            </a:r>
            <a:r>
              <a:rPr lang="cs-CZ" sz="1600" dirty="0">
                <a:latin typeface="Georgia" panose="02040502050405020303" pitchFamily="18" charset="0"/>
              </a:rPr>
              <a:t>5)</a:t>
            </a:r>
            <a:endParaRPr lang="cs-CZ" sz="1600" b="1" dirty="0">
              <a:latin typeface="Georgia" panose="02040502050405020303" pitchFamily="18" charset="0"/>
            </a:endParaRPr>
          </a:p>
          <a:p>
            <a:pPr marL="540000" lvl="4" indent="2540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cs-CZ" sz="1600" b="1" dirty="0">
                <a:latin typeface="Georgia" panose="02040502050405020303" pitchFamily="18" charset="0"/>
              </a:rPr>
              <a:t>Split </a:t>
            </a:r>
            <a:r>
              <a:rPr lang="cs-CZ" sz="1600" dirty="0">
                <a:latin typeface="Georgia" panose="02040502050405020303" pitchFamily="18" charset="0"/>
              </a:rPr>
              <a:t>(15. června - 15. září 2025)</a:t>
            </a:r>
          </a:p>
          <a:p>
            <a:pPr>
              <a:defRPr/>
            </a:pPr>
            <a:endParaRPr lang="cs-CZ" sz="1600" b="1" dirty="0">
              <a:latin typeface="Georgia" panose="02040502050405020303" pitchFamily="18" charset="0"/>
            </a:endParaRPr>
          </a:p>
          <a:p>
            <a:pPr>
              <a:defRPr/>
            </a:pPr>
            <a:r>
              <a:rPr lang="cs-CZ" sz="1600" b="1" dirty="0">
                <a:solidFill>
                  <a:srgbClr val="0000FF"/>
                </a:solidFill>
                <a:latin typeface="Georgia" panose="02040502050405020303" pitchFamily="18" charset="0"/>
              </a:rPr>
              <a:t>Posílení Velvyslanectví ČR v Athénách </a:t>
            </a:r>
            <a:r>
              <a:rPr lang="cs-CZ" sz="1600" dirty="0">
                <a:latin typeface="Georgia" panose="02040502050405020303" pitchFamily="18" charset="0"/>
              </a:rPr>
              <a:t>(</a:t>
            </a:r>
            <a:r>
              <a:rPr lang="pt-BR" sz="1600" dirty="0">
                <a:latin typeface="Georgia" panose="02040502050405020303" pitchFamily="18" charset="0"/>
              </a:rPr>
              <a:t>1. </a:t>
            </a:r>
            <a:r>
              <a:rPr lang="pt-BR" sz="1600" dirty="0" err="1">
                <a:latin typeface="Georgia" panose="02040502050405020303" pitchFamily="18" charset="0"/>
              </a:rPr>
              <a:t>července</a:t>
            </a:r>
            <a:r>
              <a:rPr lang="pt-BR" sz="1600" dirty="0">
                <a:latin typeface="Georgia" panose="02040502050405020303" pitchFamily="18" charset="0"/>
              </a:rPr>
              <a:t> </a:t>
            </a:r>
            <a:r>
              <a:rPr lang="cs-CZ" sz="1600" dirty="0">
                <a:latin typeface="Georgia" panose="02040502050405020303" pitchFamily="18" charset="0"/>
              </a:rPr>
              <a:t>-</a:t>
            </a:r>
            <a:r>
              <a:rPr lang="pt-BR" sz="1600" dirty="0">
                <a:latin typeface="Georgia" panose="02040502050405020303" pitchFamily="18" charset="0"/>
              </a:rPr>
              <a:t> 3</a:t>
            </a:r>
            <a:r>
              <a:rPr lang="cs-CZ" sz="1600" dirty="0">
                <a:latin typeface="Georgia" panose="02040502050405020303" pitchFamily="18" charset="0"/>
              </a:rPr>
              <a:t>1</a:t>
            </a:r>
            <a:r>
              <a:rPr lang="pt-BR" sz="1600" dirty="0">
                <a:latin typeface="Georgia" panose="02040502050405020303" pitchFamily="18" charset="0"/>
              </a:rPr>
              <a:t>. </a:t>
            </a:r>
            <a:r>
              <a:rPr lang="pt-BR" sz="1600" dirty="0" err="1">
                <a:latin typeface="Georgia" panose="02040502050405020303" pitchFamily="18" charset="0"/>
              </a:rPr>
              <a:t>srpna</a:t>
            </a:r>
            <a:r>
              <a:rPr lang="pt-BR" sz="1600" dirty="0">
                <a:latin typeface="Georgia" panose="02040502050405020303" pitchFamily="18" charset="0"/>
              </a:rPr>
              <a:t> 202</a:t>
            </a:r>
            <a:r>
              <a:rPr lang="cs-CZ" sz="1600" dirty="0">
                <a:latin typeface="Georgia" panose="02040502050405020303" pitchFamily="18" charset="0"/>
              </a:rPr>
              <a:t>5)</a:t>
            </a:r>
            <a:endParaRPr lang="cs-CZ" sz="1600" b="1" dirty="0">
              <a:latin typeface="Georgia" panose="02040502050405020303" pitchFamily="18" charset="0"/>
            </a:endParaRPr>
          </a:p>
          <a:p>
            <a:pPr>
              <a:defRPr/>
            </a:pPr>
            <a:endParaRPr lang="cs-CZ" sz="1600" b="1" dirty="0">
              <a:solidFill>
                <a:srgbClr val="0000FF"/>
              </a:solidFill>
              <a:latin typeface="Georgia" panose="02040502050405020303" pitchFamily="18" charset="0"/>
            </a:endParaRPr>
          </a:p>
          <a:p>
            <a:pPr>
              <a:defRPr/>
            </a:pPr>
            <a:r>
              <a:rPr lang="cs-CZ" sz="1600" b="1" dirty="0">
                <a:solidFill>
                  <a:srgbClr val="0000FF"/>
                </a:solidFill>
                <a:latin typeface="Georgia" panose="02040502050405020303" pitchFamily="18" charset="0"/>
              </a:rPr>
              <a:t>Posílení</a:t>
            </a:r>
            <a:r>
              <a:rPr lang="cs-CZ" sz="1600" b="1" dirty="0">
                <a:latin typeface="Georgia" panose="02040502050405020303" pitchFamily="18" charset="0"/>
              </a:rPr>
              <a:t> </a:t>
            </a:r>
            <a:r>
              <a:rPr lang="cs-CZ" sz="1600" b="1" dirty="0">
                <a:solidFill>
                  <a:srgbClr val="0000FF"/>
                </a:solidFill>
                <a:latin typeface="Georgia" panose="02040502050405020303" pitchFamily="18" charset="0"/>
              </a:rPr>
              <a:t>honorárního konzulátu v Barceloně </a:t>
            </a:r>
          </a:p>
          <a:p>
            <a:pPr>
              <a:defRPr/>
            </a:pPr>
            <a:r>
              <a:rPr lang="cs-CZ" sz="1600" dirty="0">
                <a:latin typeface="Georgia" panose="02040502050405020303" pitchFamily="18" charset="0"/>
              </a:rPr>
              <a:t>(15. července</a:t>
            </a:r>
            <a:r>
              <a:rPr lang="pt-BR" sz="1600" dirty="0">
                <a:latin typeface="Georgia" panose="02040502050405020303" pitchFamily="18" charset="0"/>
              </a:rPr>
              <a:t> </a:t>
            </a:r>
            <a:r>
              <a:rPr lang="cs-CZ" sz="1600" dirty="0">
                <a:latin typeface="Georgia" panose="02040502050405020303" pitchFamily="18" charset="0"/>
              </a:rPr>
              <a:t>–</a:t>
            </a:r>
            <a:r>
              <a:rPr lang="pt-BR" sz="1600" dirty="0">
                <a:latin typeface="Georgia" panose="02040502050405020303" pitchFamily="18" charset="0"/>
              </a:rPr>
              <a:t> </a:t>
            </a:r>
            <a:r>
              <a:rPr lang="cs-CZ" sz="1600" dirty="0">
                <a:latin typeface="Georgia" panose="02040502050405020303" pitchFamily="18" charset="0"/>
              </a:rPr>
              <a:t>15. srpna</a:t>
            </a:r>
            <a:r>
              <a:rPr lang="pt-BR" sz="1600" dirty="0">
                <a:latin typeface="Georgia" panose="02040502050405020303" pitchFamily="18" charset="0"/>
              </a:rPr>
              <a:t> 20</a:t>
            </a:r>
            <a:r>
              <a:rPr lang="cs-CZ" sz="1600" dirty="0">
                <a:latin typeface="Georgia" panose="02040502050405020303" pitchFamily="18" charset="0"/>
              </a:rPr>
              <a:t>25)</a:t>
            </a:r>
          </a:p>
          <a:p>
            <a:pPr>
              <a:defRPr/>
            </a:pPr>
            <a:endParaRPr lang="cs-CZ" sz="1600" b="1" dirty="0">
              <a:solidFill>
                <a:srgbClr val="0000FF"/>
              </a:solidFill>
              <a:latin typeface="Georgia" panose="02040502050405020303" pitchFamily="18" charset="0"/>
            </a:endParaRPr>
          </a:p>
          <a:p>
            <a:pPr>
              <a:defRPr/>
            </a:pPr>
            <a:r>
              <a:rPr lang="cs-CZ" sz="1600" b="1" dirty="0">
                <a:solidFill>
                  <a:srgbClr val="0000FF"/>
                </a:solidFill>
                <a:latin typeface="Georgia" panose="02040502050405020303" pitchFamily="18" charset="0"/>
              </a:rPr>
              <a:t>Společné policejní hlídky </a:t>
            </a:r>
            <a:r>
              <a:rPr lang="cs-CZ" sz="1600" dirty="0">
                <a:latin typeface="Georgia" panose="02040502050405020303" pitchFamily="18" charset="0"/>
              </a:rPr>
              <a:t>(1. července - 31. srpna 2025)</a:t>
            </a:r>
            <a:endParaRPr lang="cs-CZ" sz="1600" b="1" dirty="0">
              <a:latin typeface="Georgia" panose="02040502050405020303" pitchFamily="18" charset="0"/>
            </a:endParaRPr>
          </a:p>
          <a:p>
            <a:pPr marL="540000" lvl="4" indent="2540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cs-CZ" sz="1600" b="1" dirty="0">
                <a:latin typeface="Georgia" panose="02040502050405020303" pitchFamily="18" charset="0"/>
              </a:rPr>
              <a:t>Chorvatsko – </a:t>
            </a:r>
            <a:r>
              <a:rPr lang="cs-CZ" sz="1600" dirty="0" err="1">
                <a:latin typeface="Georgia" panose="02040502050405020303" pitchFamily="18" charset="0"/>
              </a:rPr>
              <a:t>Šibenik</a:t>
            </a:r>
            <a:r>
              <a:rPr lang="cs-CZ" sz="1600" dirty="0">
                <a:latin typeface="Georgia" panose="02040502050405020303" pitchFamily="18" charset="0"/>
              </a:rPr>
              <a:t>, </a:t>
            </a:r>
            <a:r>
              <a:rPr lang="cs-CZ" sz="1600" dirty="0" err="1">
                <a:latin typeface="Georgia" panose="02040502050405020303" pitchFamily="18" charset="0"/>
              </a:rPr>
              <a:t>Omiš</a:t>
            </a:r>
            <a:r>
              <a:rPr lang="cs-CZ" sz="1600" dirty="0">
                <a:latin typeface="Georgia" panose="02040502050405020303" pitchFamily="18" charset="0"/>
              </a:rPr>
              <a:t>, Vodice</a:t>
            </a:r>
          </a:p>
          <a:p>
            <a:pPr marL="540000" lvl="4" indent="2540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cs-CZ" sz="1600" b="1" dirty="0">
                <a:latin typeface="Georgia" panose="02040502050405020303" pitchFamily="18" charset="0"/>
              </a:rPr>
              <a:t>Bulharsko – </a:t>
            </a:r>
            <a:r>
              <a:rPr lang="cs-CZ" sz="1600" dirty="0" err="1">
                <a:latin typeface="Georgia" panose="02040502050405020303" pitchFamily="18" charset="0"/>
              </a:rPr>
              <a:t>Nesebar</a:t>
            </a:r>
            <a:r>
              <a:rPr lang="cs-CZ" sz="1600" dirty="0">
                <a:latin typeface="Georgia" panose="02040502050405020303" pitchFamily="18" charset="0"/>
              </a:rPr>
              <a:t>, </a:t>
            </a:r>
            <a:r>
              <a:rPr lang="cs-CZ" sz="1600" dirty="0" err="1">
                <a:latin typeface="Georgia" panose="02040502050405020303" pitchFamily="18" charset="0"/>
              </a:rPr>
              <a:t>Primorsko</a:t>
            </a:r>
            <a:endParaRPr lang="cs-CZ" sz="1600" dirty="0">
              <a:latin typeface="Georgia" panose="02040502050405020303" pitchFamily="18" charset="0"/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347663" y="333375"/>
            <a:ext cx="1012552" cy="752475"/>
            <a:chOff x="347663" y="333375"/>
            <a:chExt cx="1012552" cy="752475"/>
          </a:xfrm>
        </p:grpSpPr>
        <p:pic>
          <p:nvPicPr>
            <p:cNvPr id="8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663" y="333375"/>
              <a:ext cx="790575" cy="752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1"/>
            <p:cNvSpPr/>
            <p:nvPr/>
          </p:nvSpPr>
          <p:spPr>
            <a:xfrm>
              <a:off x="1138238" y="336550"/>
              <a:ext cx="30162" cy="719138"/>
            </a:xfrm>
            <a:prstGeom prst="rect">
              <a:avLst/>
            </a:prstGeom>
            <a:solidFill>
              <a:srgbClr val="D52B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13"/>
            <p:cNvSpPr/>
            <p:nvPr/>
          </p:nvSpPr>
          <p:spPr>
            <a:xfrm>
              <a:off x="1331640" y="333375"/>
              <a:ext cx="28575" cy="719138"/>
            </a:xfrm>
            <a:prstGeom prst="rect">
              <a:avLst/>
            </a:prstGeom>
            <a:solidFill>
              <a:srgbClr val="003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347663" y="333375"/>
            <a:ext cx="1019976" cy="752475"/>
            <a:chOff x="347663" y="333375"/>
            <a:chExt cx="1019976" cy="752475"/>
          </a:xfrm>
        </p:grpSpPr>
        <p:pic>
          <p:nvPicPr>
            <p:cNvPr id="12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663" y="333375"/>
              <a:ext cx="790575" cy="752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"/>
            <p:cNvSpPr/>
            <p:nvPr/>
          </p:nvSpPr>
          <p:spPr>
            <a:xfrm>
              <a:off x="1138238" y="333375"/>
              <a:ext cx="36000" cy="719138"/>
            </a:xfrm>
            <a:prstGeom prst="rect">
              <a:avLst/>
            </a:prstGeom>
            <a:solidFill>
              <a:srgbClr val="D52B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331639" y="333375"/>
              <a:ext cx="36000" cy="719138"/>
            </a:xfrm>
            <a:prstGeom prst="rect">
              <a:avLst/>
            </a:prstGeom>
            <a:solidFill>
              <a:srgbClr val="003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16" name="Obrázek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214"/>
          <a:stretch/>
        </p:blipFill>
        <p:spPr>
          <a:xfrm>
            <a:off x="0" y="0"/>
            <a:ext cx="9144000" cy="2461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>
            <a:extLst>
              <a:ext uri="{FF2B5EF4-FFF2-40B4-BE49-F238E27FC236}">
                <a16:creationId xmlns:a16="http://schemas.microsoft.com/office/drawing/2014/main" id="{3F075100-8A20-803C-E1C2-E3B214078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96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71"/>
          <a:stretch>
            <a:fillRect/>
          </a:stretch>
        </p:blipFill>
        <p:spPr bwMode="auto">
          <a:xfrm>
            <a:off x="3227318" y="1836981"/>
            <a:ext cx="5916682" cy="502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Obrázek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214"/>
          <a:stretch/>
        </p:blipFill>
        <p:spPr>
          <a:xfrm>
            <a:off x="0" y="0"/>
            <a:ext cx="9144000" cy="246185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1114911" y="1352580"/>
            <a:ext cx="7237666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800" b="1" dirty="0">
                <a:latin typeface="Georgia" panose="02040502050405020303" pitchFamily="18" charset="0"/>
              </a:rPr>
              <a:t>Příprava na letní turistickou sezonu</a:t>
            </a:r>
          </a:p>
          <a:p>
            <a:pPr>
              <a:defRPr/>
            </a:pPr>
            <a:r>
              <a:rPr lang="cs-CZ" dirty="0">
                <a:latin typeface="Georgia" panose="02040502050405020303" pitchFamily="18" charset="0"/>
              </a:rPr>
              <a:t> </a:t>
            </a:r>
          </a:p>
          <a:p>
            <a:pPr marL="254250" lvl="1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000" b="1" dirty="0">
                <a:solidFill>
                  <a:srgbClr val="0000FF"/>
                </a:solidFill>
                <a:latin typeface="Georgia" panose="02040502050405020303" pitchFamily="18" charset="0"/>
              </a:rPr>
              <a:t>Spolupráce MZV s CK</a:t>
            </a:r>
          </a:p>
          <a:p>
            <a:pPr marL="254250" lvl="1" algn="just">
              <a:spcBef>
                <a:spcPts val="600"/>
              </a:spcBef>
              <a:spcAft>
                <a:spcPts val="600"/>
              </a:spcAft>
              <a:defRPr/>
            </a:pPr>
            <a:endParaRPr lang="cs-CZ" sz="2000" b="1" dirty="0">
              <a:solidFill>
                <a:srgbClr val="0000FF"/>
              </a:solidFill>
              <a:latin typeface="Georgia" panose="02040502050405020303" pitchFamily="18" charset="0"/>
            </a:endParaRPr>
          </a:p>
          <a:p>
            <a:pPr marL="997200" lvl="2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latin typeface="Georgia" panose="02040502050405020303" pitchFamily="18" charset="0"/>
              </a:rPr>
              <a:t>Nastavení krizových postupů.</a:t>
            </a:r>
          </a:p>
          <a:p>
            <a:pPr marL="997200" lvl="2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latin typeface="Georgia" panose="02040502050405020303" pitchFamily="18" charset="0"/>
              </a:rPr>
              <a:t>Školení delegátů CK – nově speciálně zaměřené na turisticky nejexponovanější země.</a:t>
            </a:r>
          </a:p>
          <a:p>
            <a:pPr marL="997200" lvl="2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latin typeface="Georgia" panose="02040502050405020303" pitchFamily="18" charset="0"/>
              </a:rPr>
              <a:t>Možnost vyslání konzulárního týmu.</a:t>
            </a:r>
          </a:p>
          <a:p>
            <a:pPr marL="711450" lvl="2" algn="just">
              <a:spcBef>
                <a:spcPts val="600"/>
              </a:spcBef>
              <a:spcAft>
                <a:spcPts val="600"/>
              </a:spcAft>
              <a:defRPr/>
            </a:pPr>
            <a:endParaRPr lang="cs-CZ" sz="2000" dirty="0">
              <a:latin typeface="Georgia" panose="02040502050405020303" pitchFamily="18" charset="0"/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347663" y="333375"/>
            <a:ext cx="1012552" cy="752475"/>
            <a:chOff x="347663" y="333375"/>
            <a:chExt cx="1012552" cy="752475"/>
          </a:xfrm>
        </p:grpSpPr>
        <p:pic>
          <p:nvPicPr>
            <p:cNvPr id="8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663" y="333375"/>
              <a:ext cx="790575" cy="752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1"/>
            <p:cNvSpPr/>
            <p:nvPr/>
          </p:nvSpPr>
          <p:spPr>
            <a:xfrm>
              <a:off x="1138238" y="336550"/>
              <a:ext cx="30162" cy="719138"/>
            </a:xfrm>
            <a:prstGeom prst="rect">
              <a:avLst/>
            </a:prstGeom>
            <a:solidFill>
              <a:srgbClr val="D52B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13"/>
            <p:cNvSpPr/>
            <p:nvPr/>
          </p:nvSpPr>
          <p:spPr>
            <a:xfrm>
              <a:off x="1331640" y="333375"/>
              <a:ext cx="28575" cy="719138"/>
            </a:xfrm>
            <a:prstGeom prst="rect">
              <a:avLst/>
            </a:prstGeom>
            <a:solidFill>
              <a:srgbClr val="003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347663" y="333375"/>
            <a:ext cx="1019976" cy="752475"/>
            <a:chOff x="347663" y="333375"/>
            <a:chExt cx="1019976" cy="752475"/>
          </a:xfrm>
        </p:grpSpPr>
        <p:pic>
          <p:nvPicPr>
            <p:cNvPr id="12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663" y="333375"/>
              <a:ext cx="790575" cy="752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"/>
            <p:cNvSpPr/>
            <p:nvPr/>
          </p:nvSpPr>
          <p:spPr>
            <a:xfrm>
              <a:off x="1138238" y="333375"/>
              <a:ext cx="36000" cy="719138"/>
            </a:xfrm>
            <a:prstGeom prst="rect">
              <a:avLst/>
            </a:prstGeom>
            <a:solidFill>
              <a:srgbClr val="D52B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331639" y="333375"/>
              <a:ext cx="36000" cy="719138"/>
            </a:xfrm>
            <a:prstGeom prst="rect">
              <a:avLst/>
            </a:prstGeom>
            <a:solidFill>
              <a:srgbClr val="003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6193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>
            <a:extLst>
              <a:ext uri="{FF2B5EF4-FFF2-40B4-BE49-F238E27FC236}">
                <a16:creationId xmlns:a16="http://schemas.microsoft.com/office/drawing/2014/main" id="{3F075100-8A20-803C-E1C2-E3B214078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96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71"/>
          <a:stretch>
            <a:fillRect/>
          </a:stretch>
        </p:blipFill>
        <p:spPr bwMode="auto">
          <a:xfrm>
            <a:off x="3227318" y="1836981"/>
            <a:ext cx="5916682" cy="502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Obrázek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214"/>
          <a:stretch/>
        </p:blipFill>
        <p:spPr>
          <a:xfrm>
            <a:off x="0" y="0"/>
            <a:ext cx="9144000" cy="246185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1114911" y="1352580"/>
            <a:ext cx="7237666" cy="626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800" b="1" dirty="0">
                <a:latin typeface="Georgia" panose="02040502050405020303" pitchFamily="18" charset="0"/>
              </a:rPr>
              <a:t>Doporučení před cestou</a:t>
            </a:r>
            <a:endParaRPr lang="cs-CZ" sz="2800" dirty="0">
              <a:latin typeface="Georgia" panose="02040502050405020303" pitchFamily="18" charset="0"/>
            </a:endParaRPr>
          </a:p>
          <a:p>
            <a:pPr>
              <a:defRPr/>
            </a:pPr>
            <a:r>
              <a:rPr lang="cs-CZ" dirty="0">
                <a:latin typeface="Georgia" panose="02040502050405020303" pitchFamily="18" charset="0"/>
              </a:rPr>
              <a:t> </a:t>
            </a:r>
          </a:p>
          <a:p>
            <a:pPr marL="54000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latin typeface="Georgia" panose="02040502050405020303" pitchFamily="18" charset="0"/>
              </a:rPr>
              <a:t>Registrace v </a:t>
            </a:r>
            <a:r>
              <a:rPr lang="cs-CZ" sz="2000" b="1" dirty="0">
                <a:latin typeface="Georgia" panose="02040502050405020303" pitchFamily="18" charset="0"/>
              </a:rPr>
              <a:t>DROZD </a:t>
            </a:r>
            <a:r>
              <a:rPr lang="cs-CZ" sz="2000" dirty="0">
                <a:latin typeface="Georgia" panose="02040502050405020303" pitchFamily="18" charset="0"/>
              </a:rPr>
              <a:t>(prostřednictvím webu MZV nebo Portálu občana).</a:t>
            </a:r>
          </a:p>
          <a:p>
            <a:pPr marL="54000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latin typeface="Georgia" panose="02040502050405020303" pitchFamily="18" charset="0"/>
              </a:rPr>
              <a:t>Prostudování </a:t>
            </a:r>
            <a:r>
              <a:rPr lang="cs-CZ" sz="2000" b="1" dirty="0">
                <a:latin typeface="Georgia" panose="02040502050405020303" pitchFamily="18" charset="0"/>
              </a:rPr>
              <a:t>Rozcestníku MZV	 </a:t>
            </a:r>
            <a:r>
              <a:rPr lang="cs-CZ" sz="2000" dirty="0">
                <a:latin typeface="Georgia" panose="02040502050405020303" pitchFamily="18" charset="0"/>
              </a:rPr>
              <a:t>(</a:t>
            </a:r>
            <a:r>
              <a:rPr lang="cs-CZ" sz="2000" dirty="0">
                <a:latin typeface="Georgia" panose="02040502050405020303" pitchFamily="18" charset="0"/>
                <a:hlinkClick r:id="rId4"/>
              </a:rPr>
              <a:t>www.mzv.gov.cz/</a:t>
            </a:r>
            <a:r>
              <a:rPr lang="cs-CZ" sz="2000" dirty="0" err="1">
                <a:latin typeface="Georgia" panose="02040502050405020303" pitchFamily="18" charset="0"/>
                <a:hlinkClick r:id="rId4"/>
              </a:rPr>
              <a:t>rozcestnik</a:t>
            </a:r>
            <a:r>
              <a:rPr lang="cs-CZ" sz="2000" dirty="0">
                <a:latin typeface="Georgia" panose="02040502050405020303" pitchFamily="18" charset="0"/>
              </a:rPr>
              <a:t>)</a:t>
            </a:r>
          </a:p>
          <a:p>
            <a:pPr marL="54000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000" b="1" dirty="0">
                <a:latin typeface="Georgia" panose="02040502050405020303" pitchFamily="18" charset="0"/>
              </a:rPr>
              <a:t>Desatero na cesty.</a:t>
            </a:r>
          </a:p>
          <a:p>
            <a:pPr marL="54000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000" b="1" dirty="0">
                <a:latin typeface="Georgia" panose="02040502050405020303" pitchFamily="18" charset="0"/>
              </a:rPr>
              <a:t>Cestování s dětmi </a:t>
            </a:r>
            <a:r>
              <a:rPr lang="cs-CZ" sz="2000" dirty="0">
                <a:latin typeface="Georgia" panose="02040502050405020303" pitchFamily="18" charset="0"/>
              </a:rPr>
              <a:t>(vlastní cestovní doklad, souhlas zákonných zástupců).</a:t>
            </a:r>
          </a:p>
          <a:p>
            <a:pPr marL="254250" lvl="1" algn="just">
              <a:spcBef>
                <a:spcPts val="600"/>
              </a:spcBef>
              <a:spcAft>
                <a:spcPts val="600"/>
              </a:spcAft>
              <a:defRPr/>
            </a:pPr>
            <a:endParaRPr lang="cs-CZ" sz="2000" dirty="0">
              <a:latin typeface="Georgia" panose="02040502050405020303" pitchFamily="18" charset="0"/>
            </a:endParaRPr>
          </a:p>
          <a:p>
            <a:pPr marL="54000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cs-CZ" sz="2000" dirty="0">
              <a:latin typeface="Georgia" panose="02040502050405020303" pitchFamily="18" charset="0"/>
            </a:endParaRPr>
          </a:p>
          <a:p>
            <a:pPr marL="54000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cs-CZ" sz="2000" dirty="0">
              <a:latin typeface="Georgia" panose="02040502050405020303" pitchFamily="18" charset="0"/>
            </a:endParaRPr>
          </a:p>
          <a:p>
            <a:pPr marL="54000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cs-CZ" sz="2000" dirty="0">
              <a:latin typeface="Georgia" panose="02040502050405020303" pitchFamily="18" charset="0"/>
            </a:endParaRPr>
          </a:p>
          <a:p>
            <a:pPr marL="54000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cs-CZ" sz="2000" dirty="0">
              <a:latin typeface="Georgia" panose="02040502050405020303" pitchFamily="18" charset="0"/>
            </a:endParaRPr>
          </a:p>
          <a:p>
            <a:pPr marL="54000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cs-CZ" sz="2000" dirty="0">
              <a:latin typeface="Georgia" panose="02040502050405020303" pitchFamily="18" charset="0"/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347663" y="333375"/>
            <a:ext cx="1012552" cy="752475"/>
            <a:chOff x="347663" y="333375"/>
            <a:chExt cx="1012552" cy="752475"/>
          </a:xfrm>
        </p:grpSpPr>
        <p:pic>
          <p:nvPicPr>
            <p:cNvPr id="8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663" y="333375"/>
              <a:ext cx="790575" cy="752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1"/>
            <p:cNvSpPr/>
            <p:nvPr/>
          </p:nvSpPr>
          <p:spPr>
            <a:xfrm>
              <a:off x="1138238" y="336550"/>
              <a:ext cx="30162" cy="719138"/>
            </a:xfrm>
            <a:prstGeom prst="rect">
              <a:avLst/>
            </a:prstGeom>
            <a:solidFill>
              <a:srgbClr val="D52B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13"/>
            <p:cNvSpPr/>
            <p:nvPr/>
          </p:nvSpPr>
          <p:spPr>
            <a:xfrm>
              <a:off x="1331640" y="333375"/>
              <a:ext cx="28575" cy="719138"/>
            </a:xfrm>
            <a:prstGeom prst="rect">
              <a:avLst/>
            </a:prstGeom>
            <a:solidFill>
              <a:srgbClr val="003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347663" y="333375"/>
            <a:ext cx="1019976" cy="752475"/>
            <a:chOff x="347663" y="333375"/>
            <a:chExt cx="1019976" cy="752475"/>
          </a:xfrm>
        </p:grpSpPr>
        <p:pic>
          <p:nvPicPr>
            <p:cNvPr id="12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663" y="333375"/>
              <a:ext cx="790575" cy="752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"/>
            <p:cNvSpPr/>
            <p:nvPr/>
          </p:nvSpPr>
          <p:spPr>
            <a:xfrm>
              <a:off x="1138238" y="333375"/>
              <a:ext cx="36000" cy="719138"/>
            </a:xfrm>
            <a:prstGeom prst="rect">
              <a:avLst/>
            </a:prstGeom>
            <a:solidFill>
              <a:srgbClr val="D52B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331639" y="333375"/>
              <a:ext cx="36000" cy="719138"/>
            </a:xfrm>
            <a:prstGeom prst="rect">
              <a:avLst/>
            </a:prstGeom>
            <a:solidFill>
              <a:srgbClr val="003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15" name="Obrázek 14" descr="Obsah obrázku text&#10;&#10;Popis byl vytvořen automaticky">
            <a:extLst>
              <a:ext uri="{FF2B5EF4-FFF2-40B4-BE49-F238E27FC236}">
                <a16:creationId xmlns:a16="http://schemas.microsoft.com/office/drawing/2014/main" id="{5F58DFD7-9644-5AE3-6676-91CC950620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072" y="4795077"/>
            <a:ext cx="2574491" cy="1714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8EC191EF-C052-5891-3BEA-33916E8A4C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058" y="5056334"/>
            <a:ext cx="2727960" cy="99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760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>
            <a:extLst>
              <a:ext uri="{FF2B5EF4-FFF2-40B4-BE49-F238E27FC236}">
                <a16:creationId xmlns:a16="http://schemas.microsoft.com/office/drawing/2014/main" id="{3F075100-8A20-803C-E1C2-E3B214078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96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71"/>
          <a:stretch>
            <a:fillRect/>
          </a:stretch>
        </p:blipFill>
        <p:spPr bwMode="auto">
          <a:xfrm>
            <a:off x="3227318" y="1836981"/>
            <a:ext cx="5916682" cy="502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Obrázek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214"/>
          <a:stretch/>
        </p:blipFill>
        <p:spPr>
          <a:xfrm>
            <a:off x="0" y="0"/>
            <a:ext cx="9144000" cy="246185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1114911" y="1352580"/>
            <a:ext cx="7237666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2800" b="1" dirty="0">
                <a:latin typeface="Georgia" panose="02040502050405020303" pitchFamily="18" charset="0"/>
              </a:rPr>
              <a:t>DROZD - statistiky</a:t>
            </a:r>
            <a:endParaRPr lang="cs-CZ" sz="2800" dirty="0">
              <a:latin typeface="Georgia" panose="02040502050405020303" pitchFamily="18" charset="0"/>
            </a:endParaRPr>
          </a:p>
          <a:p>
            <a:pPr marL="54000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cs-CZ" sz="2000" dirty="0">
              <a:latin typeface="Georgia" panose="02040502050405020303" pitchFamily="18" charset="0"/>
            </a:endParaRPr>
          </a:p>
          <a:p>
            <a:pPr marL="54000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cs-CZ" sz="2000" dirty="0">
              <a:latin typeface="Georgia" panose="02040502050405020303" pitchFamily="18" charset="0"/>
            </a:endParaRPr>
          </a:p>
          <a:p>
            <a:pPr marL="54000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cs-CZ" sz="2000" dirty="0">
              <a:latin typeface="Georgia" panose="02040502050405020303" pitchFamily="18" charset="0"/>
            </a:endParaRPr>
          </a:p>
          <a:p>
            <a:pPr marL="54000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cs-CZ" sz="2000" dirty="0">
              <a:latin typeface="Georgia" panose="02040502050405020303" pitchFamily="18" charset="0"/>
            </a:endParaRPr>
          </a:p>
          <a:p>
            <a:pPr marL="54000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cs-CZ" sz="2000" dirty="0">
              <a:latin typeface="Georgia" panose="02040502050405020303" pitchFamily="18" charset="0"/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347663" y="333375"/>
            <a:ext cx="1012552" cy="752475"/>
            <a:chOff x="347663" y="333375"/>
            <a:chExt cx="1012552" cy="752475"/>
          </a:xfrm>
        </p:grpSpPr>
        <p:pic>
          <p:nvPicPr>
            <p:cNvPr id="8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663" y="333375"/>
              <a:ext cx="790575" cy="752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1"/>
            <p:cNvSpPr/>
            <p:nvPr/>
          </p:nvSpPr>
          <p:spPr>
            <a:xfrm>
              <a:off x="1138238" y="336550"/>
              <a:ext cx="30162" cy="719138"/>
            </a:xfrm>
            <a:prstGeom prst="rect">
              <a:avLst/>
            </a:prstGeom>
            <a:solidFill>
              <a:srgbClr val="D52B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13"/>
            <p:cNvSpPr/>
            <p:nvPr/>
          </p:nvSpPr>
          <p:spPr>
            <a:xfrm>
              <a:off x="1331640" y="333375"/>
              <a:ext cx="28575" cy="719138"/>
            </a:xfrm>
            <a:prstGeom prst="rect">
              <a:avLst/>
            </a:prstGeom>
            <a:solidFill>
              <a:srgbClr val="003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347663" y="333375"/>
            <a:ext cx="1019976" cy="752475"/>
            <a:chOff x="347663" y="333375"/>
            <a:chExt cx="1019976" cy="752475"/>
          </a:xfrm>
        </p:grpSpPr>
        <p:pic>
          <p:nvPicPr>
            <p:cNvPr id="12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663" y="333375"/>
              <a:ext cx="790575" cy="752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"/>
            <p:cNvSpPr/>
            <p:nvPr/>
          </p:nvSpPr>
          <p:spPr>
            <a:xfrm>
              <a:off x="1138238" y="333375"/>
              <a:ext cx="36000" cy="719138"/>
            </a:xfrm>
            <a:prstGeom prst="rect">
              <a:avLst/>
            </a:prstGeom>
            <a:solidFill>
              <a:srgbClr val="D52B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331639" y="333375"/>
              <a:ext cx="36000" cy="719138"/>
            </a:xfrm>
            <a:prstGeom prst="rect">
              <a:avLst/>
            </a:prstGeom>
            <a:solidFill>
              <a:srgbClr val="003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398070"/>
              </p:ext>
            </p:extLst>
          </p:nvPr>
        </p:nvGraphicFramePr>
        <p:xfrm>
          <a:off x="648587" y="2158908"/>
          <a:ext cx="3211032" cy="3635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1" name="Obrázek 20" descr="Obsah obrázku text, snímek obrazovky, diagram, Písmo&#10;&#10;Obsah vygenerovaný umělou inteligencí může být nesprávný.">
            <a:extLst>
              <a:ext uri="{FF2B5EF4-FFF2-40B4-BE49-F238E27FC236}">
                <a16:creationId xmlns:a16="http://schemas.microsoft.com/office/drawing/2014/main" id="{E76320BB-00B5-57FC-65D1-BD0219FD0A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943" y="2158908"/>
            <a:ext cx="4492958" cy="353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09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>
            <a:extLst>
              <a:ext uri="{FF2B5EF4-FFF2-40B4-BE49-F238E27FC236}">
                <a16:creationId xmlns:a16="http://schemas.microsoft.com/office/drawing/2014/main" id="{3F075100-8A20-803C-E1C2-E3B214078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96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71"/>
          <a:stretch>
            <a:fillRect/>
          </a:stretch>
        </p:blipFill>
        <p:spPr bwMode="auto">
          <a:xfrm>
            <a:off x="3227318" y="1836981"/>
            <a:ext cx="5916682" cy="502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Obrázek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214"/>
          <a:stretch/>
        </p:blipFill>
        <p:spPr>
          <a:xfrm>
            <a:off x="0" y="0"/>
            <a:ext cx="9144000" cy="246185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168400" y="1302617"/>
            <a:ext cx="7249392" cy="4882831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cs-CZ" altLang="cs-CZ" b="1" dirty="0">
                <a:latin typeface="Georgia" panose="02040502050405020303" pitchFamily="18" charset="0"/>
              </a:rPr>
              <a:t>Pomoc zastupitelského úřadu</a:t>
            </a:r>
            <a:endParaRPr lang="cs-CZ" altLang="cs-CZ" dirty="0">
              <a:latin typeface="Georgia" panose="02040502050405020303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cs-CZ" altLang="cs-CZ" sz="1800" dirty="0">
              <a:latin typeface="Georgia" panose="02040502050405020303" pitchFamily="18" charset="0"/>
            </a:endParaRPr>
          </a:p>
          <a:p>
            <a:pPr marL="539750" indent="-274638" algn="just" eaLnBrk="1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1800" b="1" dirty="0">
                <a:latin typeface="Georgia" panose="02040502050405020303" pitchFamily="18" charset="0"/>
              </a:rPr>
              <a:t>Ztráta/krádež cestovního dokladu</a:t>
            </a:r>
          </a:p>
          <a:p>
            <a:pPr marL="539750" indent="-274638" algn="just" eaLnBrk="1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1800" b="1" dirty="0">
                <a:latin typeface="Georgia" panose="02040502050405020303" pitchFamily="18" charset="0"/>
              </a:rPr>
              <a:t>Pozbytí finančních prostředků</a:t>
            </a:r>
          </a:p>
          <a:p>
            <a:pPr marL="539750" indent="-274638" algn="just" eaLnBrk="1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1800" dirty="0">
                <a:latin typeface="Georgia" panose="02040502050405020303" pitchFamily="18" charset="0"/>
              </a:rPr>
              <a:t>Zprostředkování kontaktu </a:t>
            </a:r>
            <a:r>
              <a:rPr lang="cs-CZ" altLang="cs-CZ" sz="1800" b="1" dirty="0">
                <a:latin typeface="Georgia" panose="02040502050405020303" pitchFamily="18" charset="0"/>
              </a:rPr>
              <a:t>při nehodě či úmrtí</a:t>
            </a:r>
          </a:p>
          <a:p>
            <a:pPr marL="539750" indent="-274638" algn="just" eaLnBrk="1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1800" dirty="0">
                <a:latin typeface="Georgia" panose="02040502050405020303" pitchFamily="18" charset="0"/>
              </a:rPr>
              <a:t>Pomoc </a:t>
            </a:r>
            <a:r>
              <a:rPr lang="cs-CZ" altLang="cs-CZ" sz="1800" b="1" dirty="0">
                <a:latin typeface="Georgia" panose="02040502050405020303" pitchFamily="18" charset="0"/>
              </a:rPr>
              <a:t>při repatriaci </a:t>
            </a:r>
            <a:r>
              <a:rPr lang="cs-CZ" altLang="cs-CZ" sz="1800" dirty="0">
                <a:latin typeface="Georgia" panose="02040502050405020303" pitchFamily="18" charset="0"/>
              </a:rPr>
              <a:t>nemocných, zraněných nebo zemřelých</a:t>
            </a:r>
          </a:p>
          <a:p>
            <a:pPr marL="539750" indent="-274638" algn="just" eaLnBrk="1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1800" dirty="0">
                <a:latin typeface="Georgia" panose="02040502050405020303" pitchFamily="18" charset="0"/>
              </a:rPr>
              <a:t>Součinnost v</a:t>
            </a:r>
            <a:r>
              <a:rPr lang="cs-CZ" altLang="cs-CZ" sz="1800" b="1" dirty="0">
                <a:latin typeface="Georgia" panose="02040502050405020303" pitchFamily="18" charset="0"/>
              </a:rPr>
              <a:t> případě zatčení nebo, když je občan obětí trestné činnosti</a:t>
            </a:r>
          </a:p>
          <a:p>
            <a:pPr marL="539750" indent="-274638" algn="just" eaLnBrk="1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1800" b="1" dirty="0">
                <a:latin typeface="Georgia" panose="02040502050405020303" pitchFamily="18" charset="0"/>
              </a:rPr>
              <a:t>Komunikace s místními orgány</a:t>
            </a:r>
          </a:p>
          <a:p>
            <a:pPr marL="539750" indent="-274638" algn="just" eaLnBrk="1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1800" b="1" dirty="0">
                <a:solidFill>
                  <a:srgbClr val="0000FF"/>
                </a:solidFill>
                <a:latin typeface="Georgia" panose="02040502050405020303" pitchFamily="18" charset="0"/>
              </a:rPr>
              <a:t>Možná pomoc zastupitelského úřadu jiné členské země EU</a:t>
            </a:r>
          </a:p>
          <a:p>
            <a:pPr marL="539750" indent="-274638" algn="just" eaLnBrk="1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altLang="cs-CZ" sz="1800" b="1" dirty="0">
              <a:latin typeface="Georgia" panose="02040502050405020303" pitchFamily="18" charset="0"/>
            </a:endParaRPr>
          </a:p>
          <a:p>
            <a:pPr marL="265112" algn="just" eaLnBrk="1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br>
              <a:rPr lang="cs-CZ" altLang="cs-CZ" sz="1800" b="1" dirty="0">
                <a:latin typeface="Georgia" panose="02040502050405020303" pitchFamily="18" charset="0"/>
              </a:rPr>
            </a:br>
            <a:endParaRPr lang="cs-CZ" altLang="cs-CZ" sz="1800" dirty="0">
              <a:latin typeface="Georgia" panose="02040502050405020303" pitchFamily="18" charset="0"/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347663" y="333375"/>
            <a:ext cx="1012552" cy="752475"/>
            <a:chOff x="347663" y="333375"/>
            <a:chExt cx="1012552" cy="752475"/>
          </a:xfrm>
        </p:grpSpPr>
        <p:pic>
          <p:nvPicPr>
            <p:cNvPr id="9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663" y="333375"/>
              <a:ext cx="790575" cy="752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1"/>
            <p:cNvSpPr/>
            <p:nvPr/>
          </p:nvSpPr>
          <p:spPr>
            <a:xfrm>
              <a:off x="1138238" y="336550"/>
              <a:ext cx="30162" cy="719138"/>
            </a:xfrm>
            <a:prstGeom prst="rect">
              <a:avLst/>
            </a:prstGeom>
            <a:solidFill>
              <a:srgbClr val="D52B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ectangle 13"/>
            <p:cNvSpPr/>
            <p:nvPr/>
          </p:nvSpPr>
          <p:spPr>
            <a:xfrm>
              <a:off x="1331640" y="333375"/>
              <a:ext cx="28575" cy="719138"/>
            </a:xfrm>
            <a:prstGeom prst="rect">
              <a:avLst/>
            </a:prstGeom>
            <a:solidFill>
              <a:srgbClr val="003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347663" y="333375"/>
            <a:ext cx="1019976" cy="752475"/>
            <a:chOff x="347663" y="333375"/>
            <a:chExt cx="1019976" cy="752475"/>
          </a:xfrm>
        </p:grpSpPr>
        <p:pic>
          <p:nvPicPr>
            <p:cNvPr id="12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663" y="333375"/>
              <a:ext cx="790575" cy="752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"/>
            <p:cNvSpPr/>
            <p:nvPr/>
          </p:nvSpPr>
          <p:spPr>
            <a:xfrm>
              <a:off x="1138238" y="333375"/>
              <a:ext cx="36000" cy="719138"/>
            </a:xfrm>
            <a:prstGeom prst="rect">
              <a:avLst/>
            </a:prstGeom>
            <a:solidFill>
              <a:srgbClr val="D52B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331639" y="333375"/>
              <a:ext cx="36000" cy="719138"/>
            </a:xfrm>
            <a:prstGeom prst="rect">
              <a:avLst/>
            </a:prstGeom>
            <a:solidFill>
              <a:srgbClr val="003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4187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>
            <a:extLst>
              <a:ext uri="{FF2B5EF4-FFF2-40B4-BE49-F238E27FC236}">
                <a16:creationId xmlns:a16="http://schemas.microsoft.com/office/drawing/2014/main" id="{3F075100-8A20-803C-E1C2-E3B214078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96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71"/>
          <a:stretch>
            <a:fillRect/>
          </a:stretch>
        </p:blipFill>
        <p:spPr bwMode="auto">
          <a:xfrm>
            <a:off x="3227318" y="1836981"/>
            <a:ext cx="5916682" cy="502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Obrázek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214"/>
          <a:stretch/>
        </p:blipFill>
        <p:spPr>
          <a:xfrm>
            <a:off x="0" y="0"/>
            <a:ext cx="9144000" cy="246185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168400" y="1302617"/>
            <a:ext cx="7249392" cy="4882831"/>
          </a:xfrm>
        </p:spPr>
        <p:txBody>
          <a:bodyPr/>
          <a:lstStyle/>
          <a:p>
            <a:pPr marL="265112" algn="just" eaLnBrk="1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altLang="cs-CZ" b="1" dirty="0">
                <a:latin typeface="Georgia" panose="02040502050405020303" pitchFamily="18" charset="0"/>
              </a:rPr>
              <a:t>Pozor na destinace s omezenou možností konzulární pomocí</a:t>
            </a:r>
          </a:p>
          <a:p>
            <a:pPr marL="722312" indent="-457200" algn="just" eaLnBrk="1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600" b="1" dirty="0">
              <a:effectLst/>
              <a:latin typeface="Georgia" panose="02040502050405020303" pitchFamily="18" charset="0"/>
              <a:ea typeface="PMingLiU" panose="02020500000000000000" pitchFamily="18" charset="-120"/>
              <a:cs typeface="Aptos" panose="020B0004020202020204" pitchFamily="34" charset="0"/>
            </a:endParaRPr>
          </a:p>
          <a:p>
            <a:pPr marL="722312" indent="-457200" algn="just" eaLnBrk="1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effectLst/>
                <a:latin typeface="Georgia" panose="02040502050405020303" pitchFamily="18" charset="0"/>
                <a:ea typeface="PMingLiU" panose="02020500000000000000" pitchFamily="18" charset="-120"/>
                <a:cs typeface="Aptos" panose="020B0004020202020204" pitchFamily="34" charset="0"/>
              </a:rPr>
              <a:t>Aktuálně </a:t>
            </a:r>
            <a:r>
              <a:rPr lang="cs-CZ" sz="2000" dirty="0">
                <a:effectLst/>
                <a:latin typeface="Georgia" panose="02040502050405020303" pitchFamily="18" charset="0"/>
                <a:ea typeface="PMingLiU" panose="02020500000000000000" pitchFamily="18" charset="-120"/>
                <a:cs typeface="Aptos" panose="020B0004020202020204" pitchFamily="34" charset="0"/>
              </a:rPr>
              <a:t>máme </a:t>
            </a:r>
            <a:r>
              <a:rPr lang="cs-CZ" sz="2000">
                <a:effectLst/>
                <a:latin typeface="Georgia" panose="02040502050405020303" pitchFamily="18" charset="0"/>
                <a:ea typeface="PMingLiU" panose="02020500000000000000" pitchFamily="18" charset="-120"/>
                <a:cs typeface="Aptos" panose="020B0004020202020204" pitchFamily="34" charset="0"/>
              </a:rPr>
              <a:t>celkem </a:t>
            </a:r>
            <a:r>
              <a:rPr lang="cs-CZ" sz="2000" b="1" dirty="0">
                <a:latin typeface="Georgia" panose="02040502050405020303" pitchFamily="18" charset="0"/>
                <a:ea typeface="PMingLiU" panose="02020500000000000000" pitchFamily="18" charset="-120"/>
                <a:cs typeface="Aptos" panose="020B0004020202020204" pitchFamily="34" charset="0"/>
              </a:rPr>
              <a:t>7</a:t>
            </a:r>
            <a:r>
              <a:rPr lang="cs-CZ" sz="2000" b="1">
                <a:effectLst/>
                <a:latin typeface="Georgia" panose="02040502050405020303" pitchFamily="18" charset="0"/>
                <a:ea typeface="PMingLiU" panose="02020500000000000000" pitchFamily="18" charset="-120"/>
                <a:cs typeface="Aptos" panose="020B0004020202020204" pitchFamily="34" charset="0"/>
              </a:rPr>
              <a:t> </a:t>
            </a:r>
            <a:r>
              <a:rPr lang="cs-CZ" sz="2000" b="1" dirty="0">
                <a:effectLst/>
                <a:latin typeface="Georgia" panose="02040502050405020303" pitchFamily="18" charset="0"/>
                <a:ea typeface="PMingLiU" panose="02020500000000000000" pitchFamily="18" charset="-120"/>
                <a:cs typeface="Aptos" panose="020B0004020202020204" pitchFamily="34" charset="0"/>
              </a:rPr>
              <a:t>zemí</a:t>
            </a:r>
            <a:r>
              <a:rPr lang="cs-CZ" sz="2000" dirty="0">
                <a:effectLst/>
                <a:latin typeface="Georgia" panose="02040502050405020303" pitchFamily="18" charset="0"/>
                <a:ea typeface="PMingLiU" panose="02020500000000000000" pitchFamily="18" charset="-120"/>
                <a:cs typeface="Aptos" panose="020B0004020202020204" pitchFamily="34" charset="0"/>
              </a:rPr>
              <a:t> v pátém (nejvyšším) stupni, který znamená </a:t>
            </a:r>
            <a:r>
              <a:rPr lang="cs-CZ" sz="2000" b="1" dirty="0">
                <a:effectLst/>
                <a:latin typeface="Georgia" panose="02040502050405020303" pitchFamily="18" charset="0"/>
                <a:ea typeface="PMingLiU" panose="02020500000000000000" pitchFamily="18" charset="-120"/>
                <a:cs typeface="Aptos" panose="020B0004020202020204" pitchFamily="34" charset="0"/>
              </a:rPr>
              <a:t>„MZV ČR varuje před cestami a vyzývá k urychlenému opuštění země.“</a:t>
            </a:r>
          </a:p>
          <a:p>
            <a:pPr marL="722312" indent="-457200" algn="just" eaLnBrk="1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00FF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ptos" panose="020B0004020202020204" pitchFamily="34" charset="0"/>
              </a:rPr>
              <a:t>Bělorusko, Haiti</a:t>
            </a:r>
            <a:r>
              <a:rPr lang="cs-CZ" sz="2000" dirty="0">
                <a:solidFill>
                  <a:srgbClr val="0000FF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ptos" panose="020B0004020202020204" pitchFamily="34" charset="0"/>
              </a:rPr>
              <a:t>, Jemen, Jižní Súdán, Konžská demokratická republika, Mali, Ruská federace.</a:t>
            </a:r>
            <a:endParaRPr lang="cs-CZ" altLang="cs-CZ" sz="2000" b="1" dirty="0">
              <a:solidFill>
                <a:srgbClr val="0000FF"/>
              </a:solidFill>
              <a:latin typeface="Georgia" panose="02040502050405020303" pitchFamily="18" charset="0"/>
            </a:endParaRPr>
          </a:p>
          <a:p>
            <a:pPr marL="722312" indent="-457200" algn="just" eaLnBrk="1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altLang="cs-CZ" sz="1600" b="1" dirty="0">
              <a:latin typeface="Georgia" panose="02040502050405020303" pitchFamily="18" charset="0"/>
            </a:endParaRPr>
          </a:p>
          <a:p>
            <a:pPr marL="722312" indent="-457200" algn="just" eaLnBrk="1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altLang="cs-CZ" b="1" dirty="0">
              <a:latin typeface="Georgia" panose="02040502050405020303" pitchFamily="18" charset="0"/>
            </a:endParaRPr>
          </a:p>
          <a:p>
            <a:pPr marL="265112" algn="just" eaLnBrk="1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br>
              <a:rPr lang="cs-CZ" altLang="cs-CZ" sz="1800" b="1" dirty="0">
                <a:latin typeface="Georgia" panose="02040502050405020303" pitchFamily="18" charset="0"/>
              </a:rPr>
            </a:br>
            <a:endParaRPr lang="cs-CZ" altLang="cs-CZ" sz="1800" dirty="0">
              <a:latin typeface="Georgia" panose="02040502050405020303" pitchFamily="18" charset="0"/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347663" y="333375"/>
            <a:ext cx="1012552" cy="752475"/>
            <a:chOff x="347663" y="333375"/>
            <a:chExt cx="1012552" cy="752475"/>
          </a:xfrm>
        </p:grpSpPr>
        <p:pic>
          <p:nvPicPr>
            <p:cNvPr id="9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663" y="333375"/>
              <a:ext cx="790575" cy="752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1"/>
            <p:cNvSpPr/>
            <p:nvPr/>
          </p:nvSpPr>
          <p:spPr>
            <a:xfrm>
              <a:off x="1138238" y="336550"/>
              <a:ext cx="30162" cy="719138"/>
            </a:xfrm>
            <a:prstGeom prst="rect">
              <a:avLst/>
            </a:prstGeom>
            <a:solidFill>
              <a:srgbClr val="D52B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ectangle 13"/>
            <p:cNvSpPr/>
            <p:nvPr/>
          </p:nvSpPr>
          <p:spPr>
            <a:xfrm>
              <a:off x="1331640" y="333375"/>
              <a:ext cx="28575" cy="719138"/>
            </a:xfrm>
            <a:prstGeom prst="rect">
              <a:avLst/>
            </a:prstGeom>
            <a:solidFill>
              <a:srgbClr val="003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347663" y="333375"/>
            <a:ext cx="1019976" cy="752475"/>
            <a:chOff x="347663" y="333375"/>
            <a:chExt cx="1019976" cy="752475"/>
          </a:xfrm>
        </p:grpSpPr>
        <p:pic>
          <p:nvPicPr>
            <p:cNvPr id="12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663" y="333375"/>
              <a:ext cx="790575" cy="752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"/>
            <p:cNvSpPr/>
            <p:nvPr/>
          </p:nvSpPr>
          <p:spPr>
            <a:xfrm>
              <a:off x="1138238" y="333375"/>
              <a:ext cx="36000" cy="719138"/>
            </a:xfrm>
            <a:prstGeom prst="rect">
              <a:avLst/>
            </a:prstGeom>
            <a:solidFill>
              <a:srgbClr val="D52B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331639" y="333375"/>
              <a:ext cx="36000" cy="719138"/>
            </a:xfrm>
            <a:prstGeom prst="rect">
              <a:avLst/>
            </a:prstGeom>
            <a:solidFill>
              <a:srgbClr val="003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6305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>
            <a:extLst>
              <a:ext uri="{FF2B5EF4-FFF2-40B4-BE49-F238E27FC236}">
                <a16:creationId xmlns:a16="http://schemas.microsoft.com/office/drawing/2014/main" id="{3F075100-8A20-803C-E1C2-E3B214078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96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71"/>
          <a:stretch>
            <a:fillRect/>
          </a:stretch>
        </p:blipFill>
        <p:spPr bwMode="auto">
          <a:xfrm>
            <a:off x="3227318" y="1935224"/>
            <a:ext cx="5916682" cy="502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Obrázek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214"/>
          <a:stretch/>
        </p:blipFill>
        <p:spPr>
          <a:xfrm>
            <a:off x="0" y="0"/>
            <a:ext cx="9144000" cy="246185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1114911" y="1352580"/>
            <a:ext cx="7237666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3200" b="1" dirty="0">
                <a:latin typeface="Georgia" panose="02040502050405020303" pitchFamily="18" charset="0"/>
              </a:rPr>
              <a:t>Novinky</a:t>
            </a:r>
            <a:endParaRPr lang="cs-CZ" sz="3200" dirty="0">
              <a:latin typeface="Georgia" panose="02040502050405020303" pitchFamily="18" charset="0"/>
            </a:endParaRPr>
          </a:p>
          <a:p>
            <a:pPr>
              <a:defRPr/>
            </a:pPr>
            <a:r>
              <a:rPr lang="cs-CZ" dirty="0">
                <a:latin typeface="Georgia" panose="02040502050405020303" pitchFamily="18" charset="0"/>
              </a:rPr>
              <a:t> </a:t>
            </a:r>
          </a:p>
          <a:p>
            <a:pPr marL="54000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latin typeface="Georgia" panose="02040502050405020303" pitchFamily="18" charset="0"/>
              </a:rPr>
              <a:t>Globální </a:t>
            </a:r>
            <a:r>
              <a:rPr lang="cs-CZ" sz="2000" b="1" dirty="0">
                <a:latin typeface="Georgia" panose="02040502050405020303" pitchFamily="18" charset="0"/>
              </a:rPr>
              <a:t>jednotná nouzová linka </a:t>
            </a:r>
            <a:r>
              <a:rPr lang="cs-CZ" sz="2000" dirty="0">
                <a:latin typeface="Georgia" panose="02040502050405020303" pitchFamily="18" charset="0"/>
              </a:rPr>
              <a:t>(od 3. 2. 2025)</a:t>
            </a:r>
          </a:p>
          <a:p>
            <a:pPr marL="997200" lvl="2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+ 420 222 420 222 </a:t>
            </a:r>
          </a:p>
          <a:p>
            <a:pPr marL="54000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cs-CZ" sz="2000" dirty="0">
              <a:latin typeface="Georgia" panose="02040502050405020303" pitchFamily="18" charset="0"/>
            </a:endParaRPr>
          </a:p>
          <a:p>
            <a:pPr marL="254250" lvl="1" algn="just">
              <a:spcBef>
                <a:spcPts val="600"/>
              </a:spcBef>
              <a:spcAft>
                <a:spcPts val="600"/>
              </a:spcAft>
              <a:defRPr/>
            </a:pPr>
            <a:endParaRPr lang="cs-CZ" sz="2000" b="1" dirty="0">
              <a:latin typeface="Georgia" panose="02040502050405020303" pitchFamily="18" charset="0"/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347663" y="333375"/>
            <a:ext cx="1012552" cy="752475"/>
            <a:chOff x="347663" y="333375"/>
            <a:chExt cx="1012552" cy="752475"/>
          </a:xfrm>
        </p:grpSpPr>
        <p:pic>
          <p:nvPicPr>
            <p:cNvPr id="8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663" y="333375"/>
              <a:ext cx="790575" cy="752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1"/>
            <p:cNvSpPr/>
            <p:nvPr/>
          </p:nvSpPr>
          <p:spPr>
            <a:xfrm>
              <a:off x="1138238" y="336550"/>
              <a:ext cx="30162" cy="719138"/>
            </a:xfrm>
            <a:prstGeom prst="rect">
              <a:avLst/>
            </a:prstGeom>
            <a:solidFill>
              <a:srgbClr val="D52B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13"/>
            <p:cNvSpPr/>
            <p:nvPr/>
          </p:nvSpPr>
          <p:spPr>
            <a:xfrm>
              <a:off x="1331640" y="333375"/>
              <a:ext cx="28575" cy="719138"/>
            </a:xfrm>
            <a:prstGeom prst="rect">
              <a:avLst/>
            </a:prstGeom>
            <a:solidFill>
              <a:srgbClr val="003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347663" y="333375"/>
            <a:ext cx="1019976" cy="752475"/>
            <a:chOff x="347663" y="333375"/>
            <a:chExt cx="1019976" cy="752475"/>
          </a:xfrm>
        </p:grpSpPr>
        <p:pic>
          <p:nvPicPr>
            <p:cNvPr id="12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663" y="333375"/>
              <a:ext cx="790575" cy="752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"/>
            <p:cNvSpPr/>
            <p:nvPr/>
          </p:nvSpPr>
          <p:spPr>
            <a:xfrm>
              <a:off x="1138238" y="333375"/>
              <a:ext cx="36000" cy="719138"/>
            </a:xfrm>
            <a:prstGeom prst="rect">
              <a:avLst/>
            </a:prstGeom>
            <a:solidFill>
              <a:srgbClr val="D52B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331639" y="333375"/>
              <a:ext cx="36000" cy="719138"/>
            </a:xfrm>
            <a:prstGeom prst="rect">
              <a:avLst/>
            </a:prstGeom>
            <a:solidFill>
              <a:srgbClr val="003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B8E1C6F3-94F4-9A7D-40D8-02BA7630A3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370775"/>
              </p:ext>
            </p:extLst>
          </p:nvPr>
        </p:nvGraphicFramePr>
        <p:xfrm>
          <a:off x="991934" y="3322675"/>
          <a:ext cx="723766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0174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>
            <a:extLst>
              <a:ext uri="{FF2B5EF4-FFF2-40B4-BE49-F238E27FC236}">
                <a16:creationId xmlns:a16="http://schemas.microsoft.com/office/drawing/2014/main" id="{3F075100-8A20-803C-E1C2-E3B214078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96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71"/>
          <a:stretch>
            <a:fillRect/>
          </a:stretch>
        </p:blipFill>
        <p:spPr bwMode="auto">
          <a:xfrm>
            <a:off x="3227318" y="1935224"/>
            <a:ext cx="5916682" cy="502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Obrázek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214"/>
          <a:stretch/>
        </p:blipFill>
        <p:spPr>
          <a:xfrm>
            <a:off x="0" y="0"/>
            <a:ext cx="9144000" cy="246185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1114911" y="1352580"/>
            <a:ext cx="7237666" cy="4447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3200" b="1" dirty="0">
                <a:latin typeface="Georgia" panose="02040502050405020303" pitchFamily="18" charset="0"/>
              </a:rPr>
              <a:t>Novinky</a:t>
            </a:r>
            <a:endParaRPr lang="cs-CZ" sz="3200" dirty="0">
              <a:latin typeface="Georgia" panose="02040502050405020303" pitchFamily="18" charset="0"/>
            </a:endParaRPr>
          </a:p>
          <a:p>
            <a:pPr>
              <a:defRPr/>
            </a:pPr>
            <a:r>
              <a:rPr lang="cs-CZ" dirty="0">
                <a:latin typeface="Georgia" panose="02040502050405020303" pitchFamily="18" charset="0"/>
              </a:rPr>
              <a:t> </a:t>
            </a:r>
          </a:p>
          <a:p>
            <a:pPr marL="54000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solidFill>
                  <a:srgbClr val="0000FF"/>
                </a:solidFill>
                <a:latin typeface="Georgia" panose="02040502050405020303" pitchFamily="18" charset="0"/>
              </a:rPr>
              <a:t>Další rozšíření </a:t>
            </a:r>
            <a:r>
              <a:rPr lang="cs-CZ" sz="2000" b="1" dirty="0">
                <a:solidFill>
                  <a:srgbClr val="0000FF"/>
                </a:solidFill>
                <a:latin typeface="Georgia" panose="02040502050405020303" pitchFamily="18" charset="0"/>
              </a:rPr>
              <a:t>sítě honorárních konzulátů:</a:t>
            </a:r>
          </a:p>
          <a:p>
            <a:pPr marL="997200" lvl="2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Georgia" panose="02040502050405020303" pitchFamily="18" charset="0"/>
              </a:rPr>
              <a:t>Rio de </a:t>
            </a:r>
            <a:r>
              <a:rPr lang="cs-CZ" dirty="0" err="1">
                <a:latin typeface="Georgia" panose="02040502050405020303" pitchFamily="18" charset="0"/>
              </a:rPr>
              <a:t>Janeiro</a:t>
            </a:r>
            <a:r>
              <a:rPr lang="cs-CZ" dirty="0">
                <a:latin typeface="Georgia" panose="02040502050405020303" pitchFamily="18" charset="0"/>
              </a:rPr>
              <a:t> (Brazílie), </a:t>
            </a:r>
            <a:r>
              <a:rPr lang="cs-CZ" dirty="0" err="1">
                <a:latin typeface="Georgia" panose="02040502050405020303" pitchFamily="18" charset="0"/>
              </a:rPr>
              <a:t>Labin</a:t>
            </a:r>
            <a:r>
              <a:rPr lang="cs-CZ" dirty="0">
                <a:latin typeface="Georgia" panose="02040502050405020303" pitchFamily="18" charset="0"/>
              </a:rPr>
              <a:t> (Chorvatsko), Ivano-</a:t>
            </a:r>
            <a:r>
              <a:rPr lang="cs-CZ" dirty="0" err="1">
                <a:latin typeface="Georgia" panose="02040502050405020303" pitchFamily="18" charset="0"/>
              </a:rPr>
              <a:t>Frankivsk</a:t>
            </a:r>
            <a:r>
              <a:rPr lang="cs-CZ" dirty="0">
                <a:latin typeface="Georgia" panose="02040502050405020303" pitchFamily="18" charset="0"/>
              </a:rPr>
              <a:t> (Ukrajina), Dar es </a:t>
            </a:r>
            <a:r>
              <a:rPr lang="cs-CZ" dirty="0" err="1">
                <a:latin typeface="Georgia" panose="02040502050405020303" pitchFamily="18" charset="0"/>
              </a:rPr>
              <a:t>Salaam</a:t>
            </a:r>
            <a:r>
              <a:rPr lang="cs-CZ" dirty="0">
                <a:latin typeface="Georgia" panose="02040502050405020303" pitchFamily="18" charset="0"/>
              </a:rPr>
              <a:t> (</a:t>
            </a:r>
            <a:r>
              <a:rPr lang="cs-CZ" dirty="0" err="1">
                <a:latin typeface="Georgia" panose="02040502050405020303" pitchFamily="18" charset="0"/>
              </a:rPr>
              <a:t>Tanzánie</a:t>
            </a:r>
            <a:r>
              <a:rPr lang="cs-CZ" dirty="0">
                <a:latin typeface="Georgia" panose="02040502050405020303" pitchFamily="18" charset="0"/>
              </a:rPr>
              <a:t>).</a:t>
            </a:r>
          </a:p>
          <a:p>
            <a:pPr marL="997200" lvl="2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Georgia" panose="02040502050405020303" pitchFamily="18" charset="0"/>
              </a:rPr>
              <a:t>Plán – Palu (Indonésie), </a:t>
            </a:r>
            <a:r>
              <a:rPr lang="cs-CZ" dirty="0" err="1">
                <a:latin typeface="Georgia" panose="02040502050405020303" pitchFamily="18" charset="0"/>
              </a:rPr>
              <a:t>Bandar</a:t>
            </a:r>
            <a:r>
              <a:rPr lang="cs-CZ" dirty="0">
                <a:latin typeface="Georgia" panose="02040502050405020303" pitchFamily="18" charset="0"/>
              </a:rPr>
              <a:t> </a:t>
            </a:r>
            <a:r>
              <a:rPr lang="cs-CZ" dirty="0" err="1">
                <a:latin typeface="Georgia" panose="02040502050405020303" pitchFamily="18" charset="0"/>
              </a:rPr>
              <a:t>Seri</a:t>
            </a:r>
            <a:r>
              <a:rPr lang="cs-CZ" dirty="0">
                <a:latin typeface="Georgia" panose="02040502050405020303" pitchFamily="18" charset="0"/>
              </a:rPr>
              <a:t> </a:t>
            </a:r>
            <a:r>
              <a:rPr lang="cs-CZ" dirty="0" err="1">
                <a:latin typeface="Georgia" panose="02040502050405020303" pitchFamily="18" charset="0"/>
              </a:rPr>
              <a:t>Begawan</a:t>
            </a:r>
            <a:r>
              <a:rPr lang="cs-CZ" dirty="0">
                <a:latin typeface="Georgia" panose="02040502050405020303" pitchFamily="18" charset="0"/>
              </a:rPr>
              <a:t> (Brunej).</a:t>
            </a:r>
          </a:p>
          <a:p>
            <a:pPr marL="54000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rgbClr val="0000FF"/>
                </a:solidFill>
                <a:latin typeface="Georgia" panose="02040502050405020303" pitchFamily="18" charset="0"/>
              </a:rPr>
              <a:t>Pro nadcházející turistickou sezonu:</a:t>
            </a:r>
          </a:p>
          <a:p>
            <a:pPr marL="997200" lvl="2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b="1" dirty="0">
                <a:latin typeface="Georgia" panose="02040502050405020303" pitchFamily="18" charset="0"/>
              </a:rPr>
              <a:t>105</a:t>
            </a:r>
            <a:r>
              <a:rPr lang="cs-CZ" dirty="0">
                <a:latin typeface="Georgia" panose="02040502050405020303" pitchFamily="18" charset="0"/>
              </a:rPr>
              <a:t> profesionálních zastupitelských úřadů poskytujících konzulární asistenci.</a:t>
            </a:r>
          </a:p>
          <a:p>
            <a:pPr marL="997200" lvl="2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b="1" dirty="0">
                <a:latin typeface="Georgia" panose="02040502050405020303" pitchFamily="18" charset="0"/>
              </a:rPr>
              <a:t>234</a:t>
            </a:r>
            <a:r>
              <a:rPr lang="cs-CZ" dirty="0">
                <a:latin typeface="Georgia" panose="02040502050405020303" pitchFamily="18" charset="0"/>
              </a:rPr>
              <a:t> honorárních konzulátů.</a:t>
            </a:r>
            <a:endParaRPr lang="cs-CZ" sz="2000" b="1" dirty="0">
              <a:latin typeface="Georgia" panose="02040502050405020303" pitchFamily="18" charset="0"/>
            </a:endParaRPr>
          </a:p>
          <a:p>
            <a:pPr marL="254250" lvl="1" algn="just">
              <a:spcBef>
                <a:spcPts val="600"/>
              </a:spcBef>
              <a:spcAft>
                <a:spcPts val="600"/>
              </a:spcAft>
              <a:defRPr/>
            </a:pPr>
            <a:endParaRPr lang="cs-CZ" sz="2000" b="1" dirty="0">
              <a:latin typeface="Georgia" panose="02040502050405020303" pitchFamily="18" charset="0"/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347663" y="333375"/>
            <a:ext cx="1012552" cy="752475"/>
            <a:chOff x="347663" y="333375"/>
            <a:chExt cx="1012552" cy="752475"/>
          </a:xfrm>
        </p:grpSpPr>
        <p:pic>
          <p:nvPicPr>
            <p:cNvPr id="8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663" y="333375"/>
              <a:ext cx="790575" cy="752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1"/>
            <p:cNvSpPr/>
            <p:nvPr/>
          </p:nvSpPr>
          <p:spPr>
            <a:xfrm>
              <a:off x="1138238" y="336550"/>
              <a:ext cx="30162" cy="719138"/>
            </a:xfrm>
            <a:prstGeom prst="rect">
              <a:avLst/>
            </a:prstGeom>
            <a:solidFill>
              <a:srgbClr val="D52B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13"/>
            <p:cNvSpPr/>
            <p:nvPr/>
          </p:nvSpPr>
          <p:spPr>
            <a:xfrm>
              <a:off x="1331640" y="333375"/>
              <a:ext cx="28575" cy="719138"/>
            </a:xfrm>
            <a:prstGeom prst="rect">
              <a:avLst/>
            </a:prstGeom>
            <a:solidFill>
              <a:srgbClr val="003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347663" y="333375"/>
            <a:ext cx="1019976" cy="752475"/>
            <a:chOff x="347663" y="333375"/>
            <a:chExt cx="1019976" cy="752475"/>
          </a:xfrm>
        </p:grpSpPr>
        <p:pic>
          <p:nvPicPr>
            <p:cNvPr id="12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663" y="333375"/>
              <a:ext cx="790575" cy="752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"/>
            <p:cNvSpPr/>
            <p:nvPr/>
          </p:nvSpPr>
          <p:spPr>
            <a:xfrm>
              <a:off x="1138238" y="333375"/>
              <a:ext cx="36000" cy="719138"/>
            </a:xfrm>
            <a:prstGeom prst="rect">
              <a:avLst/>
            </a:prstGeom>
            <a:solidFill>
              <a:srgbClr val="D52B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331639" y="333375"/>
              <a:ext cx="36000" cy="719138"/>
            </a:xfrm>
            <a:prstGeom prst="rect">
              <a:avLst/>
            </a:prstGeom>
            <a:solidFill>
              <a:srgbClr val="003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5641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MR_klas">
  <a:themeElements>
    <a:clrScheme name="Barvy MMR">
      <a:dk1>
        <a:sysClr val="windowText" lastClr="000000"/>
      </a:dk1>
      <a:lt1>
        <a:sysClr val="window" lastClr="FFFFFF"/>
      </a:lt1>
      <a:dk2>
        <a:srgbClr val="262626"/>
      </a:dk2>
      <a:lt2>
        <a:srgbClr val="EEECE1"/>
      </a:lt2>
      <a:accent1>
        <a:srgbClr val="000099"/>
      </a:accent1>
      <a:accent2>
        <a:srgbClr val="00AF3F"/>
      </a:accent2>
      <a:accent3>
        <a:srgbClr val="F9E300"/>
      </a:accent3>
      <a:accent4>
        <a:srgbClr val="E21C18"/>
      </a:accent4>
      <a:accent5>
        <a:srgbClr val="24A7AF"/>
      </a:accent5>
      <a:accent6>
        <a:srgbClr val="868686"/>
      </a:accent6>
      <a:hlink>
        <a:srgbClr val="00AF3F"/>
      </a:hlink>
      <a:folHlink>
        <a:srgbClr val="868686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207e8cf-6427-4f92-81c9-bfdd75f2dbe8" xsi:nil="true"/>
    <lcf76f155ced4ddcb4097134ff3c332f xmlns="274e4c2b-b043-4b44-a553-e35530a6fe6d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315E7D1A872E48B3F152A4ED4BF541" ma:contentTypeVersion="19" ma:contentTypeDescription="Create a new document." ma:contentTypeScope="" ma:versionID="d982fa6ddeb1866b8dc02147290aa83e">
  <xsd:schema xmlns:xsd="http://www.w3.org/2001/XMLSchema" xmlns:xs="http://www.w3.org/2001/XMLSchema" xmlns:p="http://schemas.microsoft.com/office/2006/metadata/properties" xmlns:ns2="274e4c2b-b043-4b44-a553-e35530a6fe6d" xmlns:ns3="1207e8cf-6427-4f92-81c9-bfdd75f2dbe8" targetNamespace="http://schemas.microsoft.com/office/2006/metadata/properties" ma:root="true" ma:fieldsID="20a1d5febf74b1de5d23d2d8cf25fca3" ns2:_="" ns3:_="">
    <xsd:import namespace="274e4c2b-b043-4b44-a553-e35530a6fe6d"/>
    <xsd:import namespace="1207e8cf-6427-4f92-81c9-bfdd75f2db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4e4c2b-b043-4b44-a553-e35530a6fe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43b563f8-2514-4f7f-a47b-e2a6b98ab38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07e8cf-6427-4f92-81c9-bfdd75f2dbe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ce0edd5-204a-4a5d-965f-1ec53f23a3c7}" ma:internalName="TaxCatchAll" ma:showField="CatchAllData" ma:web="1207e8cf-6427-4f92-81c9-bfdd75f2db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1D3EEB-AFCD-44DD-8881-61832322C95B}">
  <ds:schemaRefs>
    <ds:schemaRef ds:uri="http://schemas.microsoft.com/office/2006/metadata/properties"/>
    <ds:schemaRef ds:uri="http://schemas.microsoft.com/office/infopath/2007/PartnerControls"/>
    <ds:schemaRef ds:uri="1207e8cf-6427-4f92-81c9-bfdd75f2dbe8"/>
    <ds:schemaRef ds:uri="274e4c2b-b043-4b44-a553-e35530a6fe6d"/>
  </ds:schemaRefs>
</ds:datastoreItem>
</file>

<file path=customXml/itemProps2.xml><?xml version="1.0" encoding="utf-8"?>
<ds:datastoreItem xmlns:ds="http://schemas.openxmlformats.org/officeDocument/2006/customXml" ds:itemID="{AB867ACB-D7B6-44B9-B85E-5B026B651B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4e4c2b-b043-4b44-a553-e35530a6fe6d"/>
    <ds:schemaRef ds:uri="1207e8cf-6427-4f92-81c9-bfdd75f2db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F684529-341C-4F8C-8755-D59E23C68F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390</Words>
  <Application>Microsoft Office PowerPoint</Application>
  <PresentationFormat>Předvádění na obrazovce (4:3)</PresentationFormat>
  <Paragraphs>77</Paragraphs>
  <Slides>10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10</vt:i4>
      </vt:variant>
    </vt:vector>
  </HeadingPairs>
  <TitlesOfParts>
    <vt:vector size="16" baseType="lpstr">
      <vt:lpstr>Arial</vt:lpstr>
      <vt:lpstr>Calibri</vt:lpstr>
      <vt:lpstr>Georgia</vt:lpstr>
      <vt:lpstr>Wingdings</vt:lpstr>
      <vt:lpstr>Výchozí návrh</vt:lpstr>
      <vt:lpstr>MMR_klas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MZV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Zabezpečení systému  podpory ekonomických zájmů České republiky  v zahraničí</dc:title>
  <dc:creator>Pavel PITEL</dc:creator>
  <cp:lastModifiedBy>Aneta KOVÁŘOVÁ</cp:lastModifiedBy>
  <cp:revision>164</cp:revision>
  <cp:lastPrinted>2023-06-07T08:40:34Z</cp:lastPrinted>
  <dcterms:created xsi:type="dcterms:W3CDTF">2010-11-10T09:45:21Z</dcterms:created>
  <dcterms:modified xsi:type="dcterms:W3CDTF">2025-06-02T07:34:37Z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3564849-fbfc-4795-ad59-055bb350645f_Enabled">
    <vt:lpwstr>true</vt:lpwstr>
  </property>
  <property fmtid="{D5CDD505-2E9C-101B-9397-08002B2CF9AE}" pid="3" name="MSIP_Label_b3564849-fbfc-4795-ad59-055bb350645f_SetDate">
    <vt:lpwstr>2025-05-22T13:26:18Z</vt:lpwstr>
  </property>
  <property fmtid="{D5CDD505-2E9C-101B-9397-08002B2CF9AE}" pid="4" name="MSIP_Label_b3564849-fbfc-4795-ad59-055bb350645f_Method">
    <vt:lpwstr>Standard</vt:lpwstr>
  </property>
  <property fmtid="{D5CDD505-2E9C-101B-9397-08002B2CF9AE}" pid="5" name="MSIP_Label_b3564849-fbfc-4795-ad59-055bb350645f_Name">
    <vt:lpwstr>M102S01</vt:lpwstr>
  </property>
  <property fmtid="{D5CDD505-2E9C-101B-9397-08002B2CF9AE}" pid="6" name="MSIP_Label_b3564849-fbfc-4795-ad59-055bb350645f_SiteId">
    <vt:lpwstr>65154e19-ce31-44e2-97af-2480f4c17f95</vt:lpwstr>
  </property>
  <property fmtid="{D5CDD505-2E9C-101B-9397-08002B2CF9AE}" pid="7" name="MSIP_Label_b3564849-fbfc-4795-ad59-055bb350645f_ActionId">
    <vt:lpwstr>dbdc4348-a3f5-434f-a611-b3d9350a5a6b</vt:lpwstr>
  </property>
  <property fmtid="{D5CDD505-2E9C-101B-9397-08002B2CF9AE}" pid="8" name="MSIP_Label_b3564849-fbfc-4795-ad59-055bb350645f_ContentBits">
    <vt:lpwstr>0</vt:lpwstr>
  </property>
  <property fmtid="{D5CDD505-2E9C-101B-9397-08002B2CF9AE}" pid="9" name="ContentTypeId">
    <vt:lpwstr>0x01010044315E7D1A872E48B3F152A4ED4BF541</vt:lpwstr>
  </property>
  <property fmtid="{D5CDD505-2E9C-101B-9397-08002B2CF9AE}" pid="10" name="MediaServiceImageTags">
    <vt:lpwstr/>
  </property>
</Properties>
</file>