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8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8288000" cy="10287000"/>
  <p:notesSz cx="6858000" cy="9144000"/>
  <p:embeddedFontLs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Roboto" panose="020B0604020202020204" charset="0"/>
      <p:regular r:id="rId30"/>
      <p:bold r:id="rId31"/>
      <p:italic r:id="rId32"/>
      <p:boldItalic r:id="rId33"/>
    </p:embeddedFont>
    <p:embeddedFont>
      <p:font typeface="Roboto Light" panose="020B0604020202020204" charset="0"/>
      <p:regular r:id="rId34"/>
      <p:bold r:id="rId35"/>
      <p:italic r:id="rId36"/>
      <p:boldItalic r:id="rId37"/>
    </p:embeddedFont>
    <p:embeddedFont>
      <p:font typeface="Roboto Medium" panose="020B0604020202020204" charset="0"/>
      <p:regular r:id="rId38"/>
      <p:bold r:id="rId39"/>
      <p:italic r:id="rId40"/>
      <p:boldItalic r:id="rId41"/>
    </p:embeddedFont>
    <p:embeddedFont>
      <p:font typeface="Arial Black" panose="020B0A04020102020204" pitchFamily="3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gf8WnN0KchUp3sJDVvcr6aZWWJ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10d0ed778f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g310d0ed77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0" name="Google Shape;50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10d0ed778f_0_1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4" name="Google Shape;524;g310d0ed778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10d0ed778f_0_1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7" name="Google Shape;537;g310d0ed778f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10d0ed778f_0_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g310d0ed778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10d0ed778f_0_1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6" name="Google Shape;566;g310d0ed778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10d0ed778f_0_1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8" name="Google Shape;578;g310d0ed778f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28e8efcfb4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4" name="Google Shape;594;g328e8efcfb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0" name="Google Shape;61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d510d74600_0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g2d510d7460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28e8efcfb4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6" name="Google Shape;626;g328e8efcfb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28e8efcfb4_0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3" name="Google Shape;643;g328e8efcfb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9" name="Google Shape;659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d510d74600_0_879:notes"/>
          <p:cNvSpPr txBox="1">
            <a:spLocks noGrp="1"/>
          </p:cNvSpPr>
          <p:nvPr>
            <p:ph type="body" idx="1"/>
          </p:nvPr>
        </p:nvSpPr>
        <p:spPr>
          <a:xfrm>
            <a:off x="914399" y="4344334"/>
            <a:ext cx="5022900" cy="41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d510d74600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4213"/>
            <a:ext cx="6091237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d510d74600_0_10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2d510d74600_0_1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d510d74600_0_10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g2d510d74600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d510d74600_0_11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g2d510d74600_0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ção - Img full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4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94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3 col 3 linhas">
  <p:cSld name="Grid - 3 col 3 linha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3"/>
          <p:cNvSpPr txBox="1">
            <a:spLocks noGrp="1"/>
          </p:cNvSpPr>
          <p:nvPr>
            <p:ph type="title"/>
          </p:nvPr>
        </p:nvSpPr>
        <p:spPr>
          <a:xfrm>
            <a:off x="876300" y="893768"/>
            <a:ext cx="16395700" cy="104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3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12 col 6 linhas">
  <p:cSld name="Grid - 12 col 6 linha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4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104"/>
          <p:cNvSpPr txBox="1">
            <a:spLocks noGrp="1"/>
          </p:cNvSpPr>
          <p:nvPr>
            <p:ph type="title"/>
          </p:nvPr>
        </p:nvSpPr>
        <p:spPr>
          <a:xfrm>
            <a:off x="876300" y="893768"/>
            <a:ext cx="16395700" cy="107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4 img com título">
  <p:cSld name="Tópicos - 4 img com títul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5"/>
          <p:cNvSpPr>
            <a:spLocks noGrp="1"/>
          </p:cNvSpPr>
          <p:nvPr>
            <p:ph type="pic" idx="2"/>
          </p:nvPr>
        </p:nvSpPr>
        <p:spPr>
          <a:xfrm>
            <a:off x="1016000" y="3957639"/>
            <a:ext cx="3683000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05"/>
          <p:cNvSpPr>
            <a:spLocks noGrp="1"/>
          </p:cNvSpPr>
          <p:nvPr>
            <p:ph type="pic" idx="3"/>
          </p:nvPr>
        </p:nvSpPr>
        <p:spPr>
          <a:xfrm>
            <a:off x="5217471" y="3957639"/>
            <a:ext cx="3683001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05"/>
          <p:cNvSpPr>
            <a:spLocks noGrp="1"/>
          </p:cNvSpPr>
          <p:nvPr>
            <p:ph type="pic" idx="4"/>
          </p:nvPr>
        </p:nvSpPr>
        <p:spPr>
          <a:xfrm>
            <a:off x="9402902" y="3957639"/>
            <a:ext cx="3683001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05"/>
          <p:cNvSpPr>
            <a:spLocks noGrp="1"/>
          </p:cNvSpPr>
          <p:nvPr>
            <p:ph type="pic" idx="5"/>
          </p:nvPr>
        </p:nvSpPr>
        <p:spPr>
          <a:xfrm>
            <a:off x="13588331" y="3957639"/>
            <a:ext cx="3683001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05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105"/>
          <p:cNvSpPr txBox="1">
            <a:spLocks noGrp="1"/>
          </p:cNvSpPr>
          <p:nvPr>
            <p:ph type="title"/>
          </p:nvPr>
        </p:nvSpPr>
        <p:spPr>
          <a:xfrm>
            <a:off x="876300" y="893768"/>
            <a:ext cx="16395700" cy="107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3 img">
  <p:cSld name="Tópicos - 3 img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6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106"/>
          <p:cNvSpPr>
            <a:spLocks noGrp="1"/>
          </p:cNvSpPr>
          <p:nvPr>
            <p:ph type="pic" idx="2"/>
          </p:nvPr>
        </p:nvSpPr>
        <p:spPr>
          <a:xfrm>
            <a:off x="1016000" y="3429000"/>
            <a:ext cx="5080000" cy="29210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06"/>
          <p:cNvSpPr>
            <a:spLocks noGrp="1"/>
          </p:cNvSpPr>
          <p:nvPr>
            <p:ph type="pic" idx="3"/>
          </p:nvPr>
        </p:nvSpPr>
        <p:spPr>
          <a:xfrm>
            <a:off x="6604000" y="3429000"/>
            <a:ext cx="5080000" cy="2921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06"/>
          <p:cNvSpPr>
            <a:spLocks noGrp="1"/>
          </p:cNvSpPr>
          <p:nvPr>
            <p:ph type="pic" idx="4"/>
          </p:nvPr>
        </p:nvSpPr>
        <p:spPr>
          <a:xfrm>
            <a:off x="12192000" y="3429000"/>
            <a:ext cx="5080000" cy="29210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6"/>
          <p:cNvSpPr txBox="1">
            <a:spLocks noGrp="1"/>
          </p:cNvSpPr>
          <p:nvPr>
            <p:ph type="title"/>
          </p:nvPr>
        </p:nvSpPr>
        <p:spPr>
          <a:xfrm>
            <a:off x="876300" y="893768"/>
            <a:ext cx="16395700" cy="100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 - 4 imagens">
  <p:cSld name="Tópico - 4 image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7"/>
          <p:cNvSpPr>
            <a:spLocks noGrp="1"/>
          </p:cNvSpPr>
          <p:nvPr>
            <p:ph type="pic" idx="2"/>
          </p:nvPr>
        </p:nvSpPr>
        <p:spPr>
          <a:xfrm>
            <a:off x="0" y="0"/>
            <a:ext cx="5207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07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107"/>
          <p:cNvSpPr txBox="1">
            <a:spLocks noGrp="1"/>
          </p:cNvSpPr>
          <p:nvPr>
            <p:ph type="title"/>
          </p:nvPr>
        </p:nvSpPr>
        <p:spPr>
          <a:xfrm>
            <a:off x="6489289" y="1236256"/>
            <a:ext cx="10782711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7"/>
          <p:cNvSpPr>
            <a:spLocks noGrp="1"/>
          </p:cNvSpPr>
          <p:nvPr>
            <p:ph type="pic" idx="3"/>
          </p:nvPr>
        </p:nvSpPr>
        <p:spPr>
          <a:xfrm>
            <a:off x="14998698" y="3937000"/>
            <a:ext cx="2264134" cy="24130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07"/>
          <p:cNvSpPr>
            <a:spLocks noGrp="1"/>
          </p:cNvSpPr>
          <p:nvPr>
            <p:ph type="pic" idx="4"/>
          </p:nvPr>
        </p:nvSpPr>
        <p:spPr>
          <a:xfrm>
            <a:off x="12196642" y="3937000"/>
            <a:ext cx="2264134" cy="24130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07"/>
          <p:cNvSpPr>
            <a:spLocks noGrp="1"/>
          </p:cNvSpPr>
          <p:nvPr>
            <p:ph type="pic" idx="5"/>
          </p:nvPr>
        </p:nvSpPr>
        <p:spPr>
          <a:xfrm>
            <a:off x="9394586" y="3937000"/>
            <a:ext cx="2264134" cy="24130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07"/>
          <p:cNvSpPr>
            <a:spLocks noGrp="1"/>
          </p:cNvSpPr>
          <p:nvPr>
            <p:ph type="pic" idx="6"/>
          </p:nvPr>
        </p:nvSpPr>
        <p:spPr>
          <a:xfrm>
            <a:off x="6592530" y="3937000"/>
            <a:ext cx="2264134" cy="2413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ico">
  <p:cSld name="Grafico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8"/>
          <p:cNvSpPr>
            <a:spLocks noGrp="1"/>
          </p:cNvSpPr>
          <p:nvPr>
            <p:ph type="pic" idx="2"/>
          </p:nvPr>
        </p:nvSpPr>
        <p:spPr>
          <a:xfrm>
            <a:off x="0" y="0"/>
            <a:ext cx="5207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08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08"/>
          <p:cNvSpPr txBox="1">
            <a:spLocks noGrp="1"/>
          </p:cNvSpPr>
          <p:nvPr>
            <p:ph type="title"/>
          </p:nvPr>
        </p:nvSpPr>
        <p:spPr>
          <a:xfrm>
            <a:off x="6489289" y="1236256"/>
            <a:ext cx="10782711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8"/>
          <p:cNvSpPr>
            <a:spLocks noGrp="1"/>
          </p:cNvSpPr>
          <p:nvPr>
            <p:ph type="pic" idx="3"/>
          </p:nvPr>
        </p:nvSpPr>
        <p:spPr>
          <a:xfrm>
            <a:off x="14998698" y="8332019"/>
            <a:ext cx="2264134" cy="1954982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08"/>
          <p:cNvSpPr>
            <a:spLocks noGrp="1"/>
          </p:cNvSpPr>
          <p:nvPr>
            <p:ph type="pic" idx="4"/>
          </p:nvPr>
        </p:nvSpPr>
        <p:spPr>
          <a:xfrm>
            <a:off x="12196642" y="8332019"/>
            <a:ext cx="2264134" cy="1954982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08"/>
          <p:cNvSpPr>
            <a:spLocks noGrp="1"/>
          </p:cNvSpPr>
          <p:nvPr>
            <p:ph type="pic" idx="5"/>
          </p:nvPr>
        </p:nvSpPr>
        <p:spPr>
          <a:xfrm>
            <a:off x="9394586" y="8332019"/>
            <a:ext cx="2264134" cy="1954982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08"/>
          <p:cNvSpPr>
            <a:spLocks noGrp="1"/>
          </p:cNvSpPr>
          <p:nvPr>
            <p:ph type="pic" idx="6"/>
          </p:nvPr>
        </p:nvSpPr>
        <p:spPr>
          <a:xfrm>
            <a:off x="6592530" y="8332019"/>
            <a:ext cx="2264134" cy="195498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ico 2">
  <p:cSld name="Grafico 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9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09"/>
          <p:cNvSpPr txBox="1">
            <a:spLocks noGrp="1"/>
          </p:cNvSpPr>
          <p:nvPr>
            <p:ph type="title"/>
          </p:nvPr>
        </p:nvSpPr>
        <p:spPr>
          <a:xfrm>
            <a:off x="3701841" y="1236256"/>
            <a:ext cx="10782711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9"/>
          <p:cNvSpPr>
            <a:spLocks noGrp="1"/>
          </p:cNvSpPr>
          <p:nvPr>
            <p:ph type="pic" idx="2"/>
          </p:nvPr>
        </p:nvSpPr>
        <p:spPr>
          <a:xfrm>
            <a:off x="12196502" y="8332019"/>
            <a:ext cx="2264133" cy="1954982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09"/>
          <p:cNvSpPr>
            <a:spLocks noGrp="1"/>
          </p:cNvSpPr>
          <p:nvPr>
            <p:ph type="pic" idx="3"/>
          </p:nvPr>
        </p:nvSpPr>
        <p:spPr>
          <a:xfrm>
            <a:off x="9394445" y="8332019"/>
            <a:ext cx="2264134" cy="1954982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9"/>
          <p:cNvSpPr>
            <a:spLocks noGrp="1"/>
          </p:cNvSpPr>
          <p:nvPr>
            <p:ph type="pic" idx="4"/>
          </p:nvPr>
        </p:nvSpPr>
        <p:spPr>
          <a:xfrm>
            <a:off x="6592389" y="8332019"/>
            <a:ext cx="2264134" cy="1954982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09"/>
          <p:cNvSpPr>
            <a:spLocks noGrp="1"/>
          </p:cNvSpPr>
          <p:nvPr>
            <p:ph type="pic" idx="5"/>
          </p:nvPr>
        </p:nvSpPr>
        <p:spPr>
          <a:xfrm>
            <a:off x="3790332" y="8332019"/>
            <a:ext cx="2264134" cy="195498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Img à direita">
  <p:cSld name="Mosaico - Img à direita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0"/>
          <p:cNvSpPr>
            <a:spLocks noGrp="1"/>
          </p:cNvSpPr>
          <p:nvPr>
            <p:ph type="pic" idx="2"/>
          </p:nvPr>
        </p:nvSpPr>
        <p:spPr>
          <a:xfrm>
            <a:off x="12192000" y="0"/>
            <a:ext cx="6096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10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escada">
  <p:cSld name="Mosaico - 3 img escada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1"/>
          <p:cNvSpPr>
            <a:spLocks noGrp="1"/>
          </p:cNvSpPr>
          <p:nvPr>
            <p:ph type="pic" idx="2"/>
          </p:nvPr>
        </p:nvSpPr>
        <p:spPr>
          <a:xfrm>
            <a:off x="11851212" y="5143498"/>
            <a:ext cx="5414424" cy="4142038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11"/>
          <p:cNvSpPr>
            <a:spLocks noGrp="1"/>
          </p:cNvSpPr>
          <p:nvPr>
            <p:ph type="pic" idx="3"/>
          </p:nvPr>
        </p:nvSpPr>
        <p:spPr>
          <a:xfrm>
            <a:off x="6436788" y="5143500"/>
            <a:ext cx="5414424" cy="4142038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11"/>
          <p:cNvSpPr>
            <a:spLocks noGrp="1"/>
          </p:cNvSpPr>
          <p:nvPr>
            <p:ph type="pic" idx="4"/>
          </p:nvPr>
        </p:nvSpPr>
        <p:spPr>
          <a:xfrm>
            <a:off x="1022365" y="1001462"/>
            <a:ext cx="5414424" cy="4142038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11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1 imagem ao topo">
  <p:cSld name="Mosaico - 1 imagem ao topo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2"/>
          <p:cNvSpPr>
            <a:spLocks noGrp="1"/>
          </p:cNvSpPr>
          <p:nvPr>
            <p:ph type="pic" idx="2"/>
          </p:nvPr>
        </p:nvSpPr>
        <p:spPr>
          <a:xfrm>
            <a:off x="1022365" y="1016000"/>
            <a:ext cx="16243271" cy="5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12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01">
  <p:cSld name="3_0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95"/>
          <p:cNvSpPr>
            <a:spLocks noGrp="1"/>
          </p:cNvSpPr>
          <p:nvPr>
            <p:ph type="pic" idx="2"/>
          </p:nvPr>
        </p:nvSpPr>
        <p:spPr>
          <a:xfrm>
            <a:off x="1008626" y="-1010"/>
            <a:ext cx="6485648" cy="3938011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95"/>
          <p:cNvSpPr>
            <a:spLocks noGrp="1"/>
          </p:cNvSpPr>
          <p:nvPr>
            <p:ph type="pic" idx="3"/>
          </p:nvPr>
        </p:nvSpPr>
        <p:spPr>
          <a:xfrm>
            <a:off x="10795000" y="7810500"/>
            <a:ext cx="7493000" cy="24765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95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95"/>
          <p:cNvSpPr>
            <a:spLocks noGrp="1"/>
          </p:cNvSpPr>
          <p:nvPr>
            <p:ph type="pic" idx="4"/>
          </p:nvPr>
        </p:nvSpPr>
        <p:spPr>
          <a:xfrm>
            <a:off x="1008626" y="3929643"/>
            <a:ext cx="6485648" cy="388085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2 img escada">
  <p:cSld name="Mosaico - 2 img escada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3"/>
          <p:cNvSpPr>
            <a:spLocks noGrp="1"/>
          </p:cNvSpPr>
          <p:nvPr>
            <p:ph type="pic" idx="2"/>
          </p:nvPr>
        </p:nvSpPr>
        <p:spPr>
          <a:xfrm>
            <a:off x="1006681" y="1001462"/>
            <a:ext cx="5597319" cy="4142036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13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113"/>
          <p:cNvSpPr>
            <a:spLocks noGrp="1"/>
          </p:cNvSpPr>
          <p:nvPr>
            <p:ph type="pic" idx="3"/>
          </p:nvPr>
        </p:nvSpPr>
        <p:spPr>
          <a:xfrm>
            <a:off x="6594681" y="5128964"/>
            <a:ext cx="5597319" cy="414203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no topo">
  <p:cSld name="Mosaico - 3 img no topo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4"/>
          <p:cNvSpPr>
            <a:spLocks noGrp="1"/>
          </p:cNvSpPr>
          <p:nvPr>
            <p:ph type="pic" idx="2"/>
          </p:nvPr>
        </p:nvSpPr>
        <p:spPr>
          <a:xfrm>
            <a:off x="-9617" y="1012431"/>
            <a:ext cx="6099206" cy="406606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14"/>
          <p:cNvSpPr>
            <a:spLocks noGrp="1"/>
          </p:cNvSpPr>
          <p:nvPr>
            <p:ph type="pic" idx="3"/>
          </p:nvPr>
        </p:nvSpPr>
        <p:spPr>
          <a:xfrm>
            <a:off x="6089589" y="1012431"/>
            <a:ext cx="6099206" cy="406606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14"/>
          <p:cNvSpPr>
            <a:spLocks noGrp="1"/>
          </p:cNvSpPr>
          <p:nvPr>
            <p:ph type="pic" idx="4"/>
          </p:nvPr>
        </p:nvSpPr>
        <p:spPr>
          <a:xfrm>
            <a:off x="12188794" y="1012431"/>
            <a:ext cx="6099206" cy="406606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14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114"/>
          <p:cNvSpPr txBox="1">
            <a:spLocks noGrp="1"/>
          </p:cNvSpPr>
          <p:nvPr>
            <p:ph type="title"/>
          </p:nvPr>
        </p:nvSpPr>
        <p:spPr>
          <a:xfrm>
            <a:off x="904875" y="5608644"/>
            <a:ext cx="16395701" cy="100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- 2 dispositivos à direita">
  <p:cSld name="Mockup - 2 dispositivos à direita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5"/>
          <p:cNvSpPr>
            <a:spLocks noGrp="1"/>
          </p:cNvSpPr>
          <p:nvPr>
            <p:ph type="pic" idx="2"/>
          </p:nvPr>
        </p:nvSpPr>
        <p:spPr>
          <a:xfrm>
            <a:off x="11327211" y="2183445"/>
            <a:ext cx="4637626" cy="6140478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15"/>
          <p:cNvSpPr>
            <a:spLocks noGrp="1"/>
          </p:cNvSpPr>
          <p:nvPr>
            <p:ph type="pic" idx="3"/>
          </p:nvPr>
        </p:nvSpPr>
        <p:spPr>
          <a:xfrm>
            <a:off x="9637259" y="4667689"/>
            <a:ext cx="2082839" cy="37742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15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- 1 dispositivo à direita">
  <p:cSld name="Mockup - 1 dispositivo à direita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6"/>
          <p:cNvSpPr>
            <a:spLocks noGrp="1"/>
          </p:cNvSpPr>
          <p:nvPr>
            <p:ph type="pic" idx="2"/>
          </p:nvPr>
        </p:nvSpPr>
        <p:spPr>
          <a:xfrm>
            <a:off x="8524933" y="2381222"/>
            <a:ext cx="5072098" cy="7905778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16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- 1 dispositivo à esquerda">
  <p:cSld name="Mockup - 1 dispositivo à esquerda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17"/>
          <p:cNvSpPr>
            <a:spLocks noGrp="1"/>
          </p:cNvSpPr>
          <p:nvPr>
            <p:ph type="pic" idx="2"/>
          </p:nvPr>
        </p:nvSpPr>
        <p:spPr>
          <a:xfrm>
            <a:off x="2245193" y="3316701"/>
            <a:ext cx="4507398" cy="6970301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17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- 2 dispositivos à esquerda">
  <p:cSld name="Mockup - 2 dispositivos à esquerda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8"/>
          <p:cNvSpPr>
            <a:spLocks noGrp="1"/>
          </p:cNvSpPr>
          <p:nvPr>
            <p:ph type="pic" idx="2"/>
          </p:nvPr>
        </p:nvSpPr>
        <p:spPr>
          <a:xfrm>
            <a:off x="3345141" y="2255597"/>
            <a:ext cx="4615607" cy="6010242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118"/>
          <p:cNvSpPr>
            <a:spLocks noGrp="1"/>
          </p:cNvSpPr>
          <p:nvPr>
            <p:ph type="pic" idx="3"/>
          </p:nvPr>
        </p:nvSpPr>
        <p:spPr>
          <a:xfrm>
            <a:off x="1669794" y="4645195"/>
            <a:ext cx="2072779" cy="3837909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18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- 3 dispositivos">
  <p:cSld name="Mockup - 3 dispositivo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9"/>
          <p:cNvSpPr>
            <a:spLocks noGrp="1"/>
          </p:cNvSpPr>
          <p:nvPr>
            <p:ph type="pic" idx="2"/>
          </p:nvPr>
        </p:nvSpPr>
        <p:spPr>
          <a:xfrm>
            <a:off x="5176946" y="1399735"/>
            <a:ext cx="6523568" cy="3996853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19"/>
          <p:cNvSpPr>
            <a:spLocks noGrp="1"/>
          </p:cNvSpPr>
          <p:nvPr>
            <p:ph type="pic" idx="3"/>
          </p:nvPr>
        </p:nvSpPr>
        <p:spPr>
          <a:xfrm>
            <a:off x="11604184" y="2560996"/>
            <a:ext cx="2441360" cy="3179033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119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119"/>
          <p:cNvSpPr>
            <a:spLocks noGrp="1"/>
          </p:cNvSpPr>
          <p:nvPr>
            <p:ph type="pic" idx="4"/>
          </p:nvPr>
        </p:nvSpPr>
        <p:spPr>
          <a:xfrm>
            <a:off x="10718034" y="3824942"/>
            <a:ext cx="1096367" cy="203000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1 col">
  <p:cSld name="Grid - 1 col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0"/>
          <p:cNvSpPr txBox="1">
            <a:spLocks noGrp="1"/>
          </p:cNvSpPr>
          <p:nvPr>
            <p:ph type="title"/>
          </p:nvPr>
        </p:nvSpPr>
        <p:spPr>
          <a:xfrm>
            <a:off x="876300" y="893768"/>
            <a:ext cx="16395700" cy="99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20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4 col 4 linhas">
  <p:cSld name="Grid - 4 col 4 linha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1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121"/>
          <p:cNvSpPr txBox="1">
            <a:spLocks noGrp="1"/>
          </p:cNvSpPr>
          <p:nvPr>
            <p:ph type="title"/>
          </p:nvPr>
        </p:nvSpPr>
        <p:spPr>
          <a:xfrm>
            <a:off x="876300" y="893768"/>
            <a:ext cx="16395700" cy="1077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6 col 3 linhas">
  <p:cSld name="Grid - 6 col 3 linha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2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122"/>
          <p:cNvSpPr txBox="1">
            <a:spLocks noGrp="1"/>
          </p:cNvSpPr>
          <p:nvPr>
            <p:ph type="title"/>
          </p:nvPr>
        </p:nvSpPr>
        <p:spPr>
          <a:xfrm>
            <a:off x="876300" y="893768"/>
            <a:ext cx="16395700" cy="1077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">
  <p:cSld name="0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6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96"/>
          <p:cNvSpPr txBox="1">
            <a:spLocks noGrp="1"/>
          </p:cNvSpPr>
          <p:nvPr>
            <p:ph type="title"/>
          </p:nvPr>
        </p:nvSpPr>
        <p:spPr>
          <a:xfrm>
            <a:off x="905795" y="1232976"/>
            <a:ext cx="16395701" cy="107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Roboto Light"/>
              <a:buNone/>
              <a:defRPr sz="65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4 img sem título">
  <p:cSld name="Tópicos - 4 img sem título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3"/>
          <p:cNvSpPr>
            <a:spLocks noGrp="1"/>
          </p:cNvSpPr>
          <p:nvPr>
            <p:ph type="pic" idx="2"/>
          </p:nvPr>
        </p:nvSpPr>
        <p:spPr>
          <a:xfrm>
            <a:off x="1016000" y="2486022"/>
            <a:ext cx="3683000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123"/>
          <p:cNvSpPr>
            <a:spLocks noGrp="1"/>
          </p:cNvSpPr>
          <p:nvPr>
            <p:ph type="pic" idx="3"/>
          </p:nvPr>
        </p:nvSpPr>
        <p:spPr>
          <a:xfrm>
            <a:off x="5217471" y="2486022"/>
            <a:ext cx="3683001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23"/>
          <p:cNvSpPr>
            <a:spLocks noGrp="1"/>
          </p:cNvSpPr>
          <p:nvPr>
            <p:ph type="pic" idx="4"/>
          </p:nvPr>
        </p:nvSpPr>
        <p:spPr>
          <a:xfrm>
            <a:off x="9402902" y="2486022"/>
            <a:ext cx="3683001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123"/>
          <p:cNvSpPr>
            <a:spLocks noGrp="1"/>
          </p:cNvSpPr>
          <p:nvPr>
            <p:ph type="pic" idx="5"/>
          </p:nvPr>
        </p:nvSpPr>
        <p:spPr>
          <a:xfrm>
            <a:off x="13588331" y="2486022"/>
            <a:ext cx="3683001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123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3 img sem título">
  <p:cSld name="Tópicos - 3 img sem título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4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124"/>
          <p:cNvSpPr>
            <a:spLocks noGrp="1"/>
          </p:cNvSpPr>
          <p:nvPr>
            <p:ph type="pic" idx="2"/>
          </p:nvPr>
        </p:nvSpPr>
        <p:spPr>
          <a:xfrm>
            <a:off x="1016000" y="3429000"/>
            <a:ext cx="5080000" cy="29210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124"/>
          <p:cNvSpPr>
            <a:spLocks noGrp="1"/>
          </p:cNvSpPr>
          <p:nvPr>
            <p:ph type="pic" idx="3"/>
          </p:nvPr>
        </p:nvSpPr>
        <p:spPr>
          <a:xfrm>
            <a:off x="6604000" y="3429000"/>
            <a:ext cx="5080000" cy="29210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124"/>
          <p:cNvSpPr>
            <a:spLocks noGrp="1"/>
          </p:cNvSpPr>
          <p:nvPr>
            <p:ph type="pic" idx="4"/>
          </p:nvPr>
        </p:nvSpPr>
        <p:spPr>
          <a:xfrm>
            <a:off x="12192000" y="3429000"/>
            <a:ext cx="5080000" cy="2921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2 img com título">
  <p:cSld name="Tópicos - 2 img com título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5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" name="Google Shape;150;p125"/>
          <p:cNvSpPr>
            <a:spLocks noGrp="1"/>
          </p:cNvSpPr>
          <p:nvPr>
            <p:ph type="pic" idx="2"/>
          </p:nvPr>
        </p:nvSpPr>
        <p:spPr>
          <a:xfrm>
            <a:off x="2413000" y="3968758"/>
            <a:ext cx="5588000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125"/>
          <p:cNvSpPr>
            <a:spLocks noGrp="1"/>
          </p:cNvSpPr>
          <p:nvPr>
            <p:ph type="pic" idx="3"/>
          </p:nvPr>
        </p:nvSpPr>
        <p:spPr>
          <a:xfrm>
            <a:off x="10287000" y="3968758"/>
            <a:ext cx="5588000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125"/>
          <p:cNvSpPr txBox="1">
            <a:spLocks noGrp="1"/>
          </p:cNvSpPr>
          <p:nvPr>
            <p:ph type="title"/>
          </p:nvPr>
        </p:nvSpPr>
        <p:spPr>
          <a:xfrm>
            <a:off x="876300" y="893768"/>
            <a:ext cx="16395700" cy="100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2 img sem título">
  <p:cSld name="Tópicos - 2 img sem título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6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126"/>
          <p:cNvSpPr>
            <a:spLocks noGrp="1"/>
          </p:cNvSpPr>
          <p:nvPr>
            <p:ph type="pic" idx="2"/>
          </p:nvPr>
        </p:nvSpPr>
        <p:spPr>
          <a:xfrm>
            <a:off x="2413000" y="2482847"/>
            <a:ext cx="5588000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126"/>
          <p:cNvSpPr>
            <a:spLocks noGrp="1"/>
          </p:cNvSpPr>
          <p:nvPr>
            <p:ph type="pic" idx="3"/>
          </p:nvPr>
        </p:nvSpPr>
        <p:spPr>
          <a:xfrm>
            <a:off x="10287000" y="2482847"/>
            <a:ext cx="5588000" cy="292100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em V">
  <p:cSld name="Mosaico - 3 img em V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7"/>
          <p:cNvSpPr>
            <a:spLocks noGrp="1"/>
          </p:cNvSpPr>
          <p:nvPr>
            <p:ph type="pic" idx="2"/>
          </p:nvPr>
        </p:nvSpPr>
        <p:spPr>
          <a:xfrm>
            <a:off x="11851212" y="1001462"/>
            <a:ext cx="5414424" cy="4142038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127"/>
          <p:cNvSpPr>
            <a:spLocks noGrp="1"/>
          </p:cNvSpPr>
          <p:nvPr>
            <p:ph type="pic" idx="3"/>
          </p:nvPr>
        </p:nvSpPr>
        <p:spPr>
          <a:xfrm>
            <a:off x="6436788" y="5143500"/>
            <a:ext cx="5414424" cy="4142038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27"/>
          <p:cNvSpPr>
            <a:spLocks noGrp="1"/>
          </p:cNvSpPr>
          <p:nvPr>
            <p:ph type="pic" idx="4"/>
          </p:nvPr>
        </p:nvSpPr>
        <p:spPr>
          <a:xfrm>
            <a:off x="1022365" y="1001462"/>
            <a:ext cx="5414424" cy="4142038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127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01">
  <p:cSld name="18_0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B3D4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None/>
            </a:pPr>
            <a:endParaRPr sz="10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p128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01">
  <p:cSld name="21_0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9"/>
          <p:cNvSpPr>
            <a:spLocks noGrp="1"/>
          </p:cNvSpPr>
          <p:nvPr>
            <p:ph type="pic" idx="2"/>
          </p:nvPr>
        </p:nvSpPr>
        <p:spPr>
          <a:xfrm>
            <a:off x="6034563" y="3785018"/>
            <a:ext cx="2456965" cy="4549258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129"/>
          <p:cNvSpPr>
            <a:spLocks noGrp="1"/>
          </p:cNvSpPr>
          <p:nvPr>
            <p:ph type="pic" idx="3"/>
          </p:nvPr>
        </p:nvSpPr>
        <p:spPr>
          <a:xfrm>
            <a:off x="13169002" y="3820128"/>
            <a:ext cx="2456965" cy="4549258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129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01">
  <p:cSld name="24_0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0"/>
          <p:cNvSpPr>
            <a:spLocks noGrp="1"/>
          </p:cNvSpPr>
          <p:nvPr>
            <p:ph type="pic" idx="2"/>
          </p:nvPr>
        </p:nvSpPr>
        <p:spPr>
          <a:xfrm>
            <a:off x="11491834" y="1001466"/>
            <a:ext cx="5773802" cy="8284072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130"/>
          <p:cNvSpPr>
            <a:spLocks noGrp="1"/>
          </p:cNvSpPr>
          <p:nvPr>
            <p:ph type="pic" idx="3"/>
          </p:nvPr>
        </p:nvSpPr>
        <p:spPr>
          <a:xfrm>
            <a:off x="6950587" y="4782658"/>
            <a:ext cx="3798857" cy="3492085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130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p">
  <p:cSld name="dep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1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5" name="Google Shape;175;p131"/>
          <p:cNvSpPr>
            <a:spLocks noGrp="1"/>
          </p:cNvSpPr>
          <p:nvPr>
            <p:ph type="pic" idx="2"/>
          </p:nvPr>
        </p:nvSpPr>
        <p:spPr>
          <a:xfrm>
            <a:off x="2413000" y="3458083"/>
            <a:ext cx="5588000" cy="2921001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131"/>
          <p:cNvSpPr>
            <a:spLocks noGrp="1"/>
          </p:cNvSpPr>
          <p:nvPr>
            <p:ph type="pic" idx="3"/>
          </p:nvPr>
        </p:nvSpPr>
        <p:spPr>
          <a:xfrm>
            <a:off x="10287000" y="3458083"/>
            <a:ext cx="5588000" cy="292100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p1">
  <p:cSld name="dep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2"/>
          <p:cNvSpPr>
            <a:spLocks noGrp="1"/>
          </p:cNvSpPr>
          <p:nvPr>
            <p:ph type="pic" idx="2"/>
          </p:nvPr>
        </p:nvSpPr>
        <p:spPr>
          <a:xfrm>
            <a:off x="12530138" y="3429000"/>
            <a:ext cx="4741863" cy="29210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132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132"/>
          <p:cNvSpPr>
            <a:spLocks noGrp="1"/>
          </p:cNvSpPr>
          <p:nvPr>
            <p:ph type="pic" idx="3"/>
          </p:nvPr>
        </p:nvSpPr>
        <p:spPr>
          <a:xfrm>
            <a:off x="6773068" y="3429000"/>
            <a:ext cx="4741863" cy="29210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132"/>
          <p:cNvSpPr>
            <a:spLocks noGrp="1"/>
          </p:cNvSpPr>
          <p:nvPr>
            <p:ph type="pic" idx="4"/>
          </p:nvPr>
        </p:nvSpPr>
        <p:spPr>
          <a:xfrm>
            <a:off x="1016000" y="3429000"/>
            <a:ext cx="4741863" cy="2921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em L invertido">
  <p:cSld name="Mosaico - 3 img em L invertid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7"/>
          <p:cNvSpPr>
            <a:spLocks noGrp="1"/>
          </p:cNvSpPr>
          <p:nvPr>
            <p:ph type="pic" idx="2"/>
          </p:nvPr>
        </p:nvSpPr>
        <p:spPr>
          <a:xfrm>
            <a:off x="12701" y="6858000"/>
            <a:ext cx="5194301" cy="3427201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97"/>
          <p:cNvSpPr>
            <a:spLocks noGrp="1"/>
          </p:cNvSpPr>
          <p:nvPr>
            <p:ph type="pic" idx="3"/>
          </p:nvPr>
        </p:nvSpPr>
        <p:spPr>
          <a:xfrm>
            <a:off x="10274300" y="-9270"/>
            <a:ext cx="8013700" cy="6868901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97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97"/>
          <p:cNvSpPr>
            <a:spLocks noGrp="1"/>
          </p:cNvSpPr>
          <p:nvPr>
            <p:ph type="pic" idx="4"/>
          </p:nvPr>
        </p:nvSpPr>
        <p:spPr>
          <a:xfrm>
            <a:off x="5208337" y="6858000"/>
            <a:ext cx="5065965" cy="3427201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97"/>
          <p:cNvSpPr txBox="1">
            <a:spLocks noGrp="1"/>
          </p:cNvSpPr>
          <p:nvPr>
            <p:ph type="title"/>
          </p:nvPr>
        </p:nvSpPr>
        <p:spPr>
          <a:xfrm>
            <a:off x="863600" y="2698109"/>
            <a:ext cx="8534400" cy="100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d510d74600_0_1040"/>
          <p:cNvSpPr txBox="1">
            <a:spLocks noGrp="1"/>
          </p:cNvSpPr>
          <p:nvPr>
            <p:ph type="title"/>
          </p:nvPr>
        </p:nvSpPr>
        <p:spPr>
          <a:xfrm>
            <a:off x="1371600" y="3209925"/>
            <a:ext cx="15532200" cy="2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ctr" anchorCtr="0">
            <a:noAutofit/>
          </a:bodyPr>
          <a:lstStyle>
            <a:lvl1pPr lvl="0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g2d510d74600_0_1040"/>
          <p:cNvSpPr txBox="1">
            <a:spLocks noGrp="1"/>
          </p:cNvSpPr>
          <p:nvPr>
            <p:ph type="body" idx="1"/>
          </p:nvPr>
        </p:nvSpPr>
        <p:spPr>
          <a:xfrm>
            <a:off x="914400" y="2407445"/>
            <a:ext cx="16446600" cy="6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815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3300"/>
              <a:buChar char="•"/>
              <a:defRPr/>
            </a:lvl1pPr>
            <a:lvl2pPr marL="914400" lvl="1" indent="-4381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300"/>
              <a:buChar char="–"/>
              <a:defRPr/>
            </a:lvl2pPr>
            <a:lvl3pPr marL="1371600" lvl="2" indent="-4381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300"/>
              <a:buChar char="•"/>
              <a:defRPr/>
            </a:lvl3pPr>
            <a:lvl4pPr marL="1828800" lvl="3" indent="-43815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3300"/>
              <a:buChar char="–"/>
              <a:defRPr/>
            </a:lvl4pPr>
            <a:lvl5pPr marL="2286000" lvl="4" indent="-43815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3300"/>
              <a:buChar char="»"/>
              <a:defRPr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2d510d74600_0_1040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d510d74600_0_1044"/>
          <p:cNvSpPr txBox="1">
            <a:spLocks noGrp="1"/>
          </p:cNvSpPr>
          <p:nvPr>
            <p:ph type="ctrTitle"/>
          </p:nvPr>
        </p:nvSpPr>
        <p:spPr>
          <a:xfrm>
            <a:off x="1371600" y="3195638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ctr" anchorCtr="0">
            <a:noAutofit/>
          </a:bodyPr>
          <a:lstStyle>
            <a:lvl1pPr lvl="0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g2d510d74600_0_1044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5100"/>
              <a:buNone/>
              <a:defRPr/>
            </a:lvl1pPr>
            <a:lvl2pPr lvl="1" algn="ctr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4400"/>
              <a:buNone/>
              <a:defRPr/>
            </a:lvl2pPr>
            <a:lvl3pPr lvl="2" algn="ctr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4400"/>
              <a:buNone/>
              <a:defRPr/>
            </a:lvl3pPr>
            <a:lvl4pPr lvl="3" algn="ctr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3700"/>
              <a:buNone/>
              <a:defRPr/>
            </a:lvl4pPr>
            <a:lvl5pPr lvl="4" algn="ctr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/>
            </a:lvl5pPr>
            <a:lvl6pPr lvl="5" algn="ctr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/>
            </a:lvl6pPr>
            <a:lvl7pPr lvl="6" algn="ctr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/>
            </a:lvl7pPr>
            <a:lvl8pPr lvl="7" algn="ctr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/>
            </a:lvl8pPr>
            <a:lvl9pPr lvl="8" algn="ctr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2d510d74600_0_1044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d510d74600_0_1048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510d74600_0_1050"/>
          <p:cNvSpPr txBox="1">
            <a:spLocks noGrp="1"/>
          </p:cNvSpPr>
          <p:nvPr>
            <p:ph type="title"/>
          </p:nvPr>
        </p:nvSpPr>
        <p:spPr>
          <a:xfrm>
            <a:off x="1444626" y="6610350"/>
            <a:ext cx="15544800" cy="20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lvl="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7300" b="1" cap="none"/>
            </a:lvl1pPr>
            <a:lvl2pPr lvl="1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g2d510d74600_0_1050"/>
          <p:cNvSpPr txBox="1">
            <a:spLocks noGrp="1"/>
          </p:cNvSpPr>
          <p:nvPr>
            <p:ph type="body" idx="1"/>
          </p:nvPr>
        </p:nvSpPr>
        <p:spPr>
          <a:xfrm>
            <a:off x="1444626" y="4360069"/>
            <a:ext cx="15544800" cy="2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3700"/>
              <a:buNone/>
              <a:defRPr sz="3700"/>
            </a:lvl1pPr>
            <a:lvl2pPr marL="914400" lvl="1" indent="-2286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300"/>
              <a:buNone/>
              <a:defRPr sz="3300"/>
            </a:lvl2pPr>
            <a:lvl3pPr marL="1371600" lvl="2" indent="-2286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2900"/>
              <a:buNone/>
              <a:defRPr sz="2900"/>
            </a:lvl3pPr>
            <a:lvl4pPr marL="1828800" lvl="3" indent="-22860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2600"/>
              <a:buNone/>
              <a:defRPr sz="2600"/>
            </a:lvl4pPr>
            <a:lvl5pPr marL="2286000" lvl="4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600"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600"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600"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600"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09" name="Google Shape;209;g2d510d74600_0_1050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d510d74600_0_1054"/>
          <p:cNvSpPr txBox="1">
            <a:spLocks noGrp="1"/>
          </p:cNvSpPr>
          <p:nvPr>
            <p:ph type="title"/>
          </p:nvPr>
        </p:nvSpPr>
        <p:spPr>
          <a:xfrm>
            <a:off x="1371600" y="3209925"/>
            <a:ext cx="15532200" cy="2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ctr" anchorCtr="0">
            <a:noAutofit/>
          </a:bodyPr>
          <a:lstStyle>
            <a:lvl1pPr lvl="0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2d510d74600_0_1054"/>
          <p:cNvSpPr txBox="1">
            <a:spLocks noGrp="1"/>
          </p:cNvSpPr>
          <p:nvPr>
            <p:ph type="body" idx="1"/>
          </p:nvPr>
        </p:nvSpPr>
        <p:spPr>
          <a:xfrm>
            <a:off x="914400" y="2407445"/>
            <a:ext cx="8070600" cy="6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5245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5100"/>
              <a:buChar char="•"/>
              <a:defRPr sz="5100"/>
            </a:lvl1pPr>
            <a:lvl2pPr marL="914400" lvl="1" indent="-5080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4400"/>
              <a:buChar char="–"/>
              <a:defRPr sz="4400"/>
            </a:lvl2pPr>
            <a:lvl3pPr marL="1371600" lvl="2" indent="-4635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700"/>
              <a:buChar char="•"/>
              <a:defRPr sz="3700"/>
            </a:lvl3pPr>
            <a:lvl4pPr marL="1828800" lvl="3" indent="-43815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3300"/>
              <a:buChar char="–"/>
              <a:defRPr sz="3300"/>
            </a:lvl4pPr>
            <a:lvl5pPr marL="2286000" lvl="4" indent="-43815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3300"/>
              <a:buChar char="»"/>
              <a:defRPr sz="3300"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300"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300"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300"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300"/>
            </a:lvl9pPr>
          </a:lstStyle>
          <a:p>
            <a:endParaRPr/>
          </a:p>
        </p:txBody>
      </p:sp>
      <p:sp>
        <p:nvSpPr>
          <p:cNvPr id="213" name="Google Shape;213;g2d510d74600_0_1054"/>
          <p:cNvSpPr txBox="1">
            <a:spLocks noGrp="1"/>
          </p:cNvSpPr>
          <p:nvPr>
            <p:ph type="body" idx="2"/>
          </p:nvPr>
        </p:nvSpPr>
        <p:spPr>
          <a:xfrm>
            <a:off x="9290050" y="2407445"/>
            <a:ext cx="8070600" cy="6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5245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5100"/>
              <a:buChar char="•"/>
              <a:defRPr sz="5100"/>
            </a:lvl1pPr>
            <a:lvl2pPr marL="914400" lvl="1" indent="-5080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4400"/>
              <a:buChar char="–"/>
              <a:defRPr sz="4400"/>
            </a:lvl2pPr>
            <a:lvl3pPr marL="1371600" lvl="2" indent="-4635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700"/>
              <a:buChar char="•"/>
              <a:defRPr sz="3700"/>
            </a:lvl3pPr>
            <a:lvl4pPr marL="1828800" lvl="3" indent="-43815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3300"/>
              <a:buChar char="–"/>
              <a:defRPr sz="3300"/>
            </a:lvl4pPr>
            <a:lvl5pPr marL="2286000" lvl="4" indent="-43815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3300"/>
              <a:buChar char="»"/>
              <a:defRPr sz="3300"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300"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300"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300"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300"/>
            </a:lvl9pPr>
          </a:lstStyle>
          <a:p>
            <a:endParaRPr/>
          </a:p>
        </p:txBody>
      </p:sp>
      <p:sp>
        <p:nvSpPr>
          <p:cNvPr id="214" name="Google Shape;214;g2d510d74600_0_1054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510d74600_0_1059"/>
          <p:cNvSpPr txBox="1"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ctr" anchorCtr="0">
            <a:noAutofit/>
          </a:bodyPr>
          <a:lstStyle>
            <a:lvl1pPr lvl="0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2d510d74600_0_1059"/>
          <p:cNvSpPr txBox="1">
            <a:spLocks noGrp="1"/>
          </p:cNvSpPr>
          <p:nvPr>
            <p:ph type="body" idx="1"/>
          </p:nvPr>
        </p:nvSpPr>
        <p:spPr>
          <a:xfrm>
            <a:off x="914400" y="2302670"/>
            <a:ext cx="80802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4400"/>
              <a:buNone/>
              <a:defRPr sz="4400" b="1"/>
            </a:lvl1pPr>
            <a:lvl2pPr marL="914400" lvl="1" indent="-2286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 b="1"/>
            </a:lvl2pPr>
            <a:lvl3pPr marL="1371600" lvl="2" indent="-2286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300"/>
              <a:buNone/>
              <a:defRPr sz="3300" b="1"/>
            </a:lvl3pPr>
            <a:lvl4pPr marL="1828800" lvl="3" indent="-22860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2900"/>
              <a:buNone/>
              <a:defRPr sz="2900" b="1"/>
            </a:lvl4pPr>
            <a:lvl5pPr marL="2286000" lvl="4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 sz="2900" b="1"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 sz="2900" b="1"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 sz="2900" b="1"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 sz="2900" b="1"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 sz="2900" b="1"/>
            </a:lvl9pPr>
          </a:lstStyle>
          <a:p>
            <a:endParaRPr/>
          </a:p>
        </p:txBody>
      </p:sp>
      <p:sp>
        <p:nvSpPr>
          <p:cNvPr id="218" name="Google Shape;218;g2d510d74600_0_1059"/>
          <p:cNvSpPr txBox="1">
            <a:spLocks noGrp="1"/>
          </p:cNvSpPr>
          <p:nvPr>
            <p:ph type="body" idx="2"/>
          </p:nvPr>
        </p:nvSpPr>
        <p:spPr>
          <a:xfrm>
            <a:off x="914400" y="3262313"/>
            <a:ext cx="8080200" cy="59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0800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4400"/>
              <a:buChar char="•"/>
              <a:defRPr sz="4400"/>
            </a:lvl1pPr>
            <a:lvl2pPr marL="914400" lvl="1" indent="-4635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700"/>
              <a:buChar char="–"/>
              <a:defRPr sz="3700"/>
            </a:lvl2pPr>
            <a:lvl3pPr marL="1371600" lvl="2" indent="-4381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300"/>
              <a:buChar char="•"/>
              <a:defRPr sz="3300"/>
            </a:lvl3pPr>
            <a:lvl4pPr marL="1828800" lvl="3" indent="-41275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2900"/>
              <a:buChar char="–"/>
              <a:defRPr sz="2900"/>
            </a:lvl4pPr>
            <a:lvl5pPr marL="2286000" lvl="4" indent="-41275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Char char="»"/>
              <a:defRPr sz="2900"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/>
            </a:lvl9pPr>
          </a:lstStyle>
          <a:p>
            <a:endParaRPr/>
          </a:p>
        </p:txBody>
      </p:sp>
      <p:sp>
        <p:nvSpPr>
          <p:cNvPr id="219" name="Google Shape;219;g2d510d74600_0_1059"/>
          <p:cNvSpPr txBox="1">
            <a:spLocks noGrp="1"/>
          </p:cNvSpPr>
          <p:nvPr>
            <p:ph type="body" idx="3"/>
          </p:nvPr>
        </p:nvSpPr>
        <p:spPr>
          <a:xfrm>
            <a:off x="9290050" y="2302670"/>
            <a:ext cx="80838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4400"/>
              <a:buNone/>
              <a:defRPr sz="4400" b="1"/>
            </a:lvl1pPr>
            <a:lvl2pPr marL="914400" lvl="1" indent="-2286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 b="1"/>
            </a:lvl2pPr>
            <a:lvl3pPr marL="1371600" lvl="2" indent="-2286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300"/>
              <a:buNone/>
              <a:defRPr sz="3300" b="1"/>
            </a:lvl3pPr>
            <a:lvl4pPr marL="1828800" lvl="3" indent="-22860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2900"/>
              <a:buNone/>
              <a:defRPr sz="2900" b="1"/>
            </a:lvl4pPr>
            <a:lvl5pPr marL="2286000" lvl="4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 sz="2900" b="1"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 sz="2900" b="1"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 sz="2900" b="1"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 sz="2900" b="1"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None/>
              <a:defRPr sz="2900" b="1"/>
            </a:lvl9pPr>
          </a:lstStyle>
          <a:p>
            <a:endParaRPr/>
          </a:p>
        </p:txBody>
      </p:sp>
      <p:sp>
        <p:nvSpPr>
          <p:cNvPr id="220" name="Google Shape;220;g2d510d74600_0_1059"/>
          <p:cNvSpPr txBox="1">
            <a:spLocks noGrp="1"/>
          </p:cNvSpPr>
          <p:nvPr>
            <p:ph type="body" idx="4"/>
          </p:nvPr>
        </p:nvSpPr>
        <p:spPr>
          <a:xfrm>
            <a:off x="9290050" y="3262313"/>
            <a:ext cx="8083800" cy="59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0800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4400"/>
              <a:buChar char="•"/>
              <a:defRPr sz="4400"/>
            </a:lvl1pPr>
            <a:lvl2pPr marL="914400" lvl="1" indent="-4635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700"/>
              <a:buChar char="–"/>
              <a:defRPr sz="3700"/>
            </a:lvl2pPr>
            <a:lvl3pPr marL="1371600" lvl="2" indent="-4381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300"/>
              <a:buChar char="•"/>
              <a:defRPr sz="3300"/>
            </a:lvl3pPr>
            <a:lvl4pPr marL="1828800" lvl="3" indent="-41275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2900"/>
              <a:buChar char="–"/>
              <a:defRPr sz="2900"/>
            </a:lvl4pPr>
            <a:lvl5pPr marL="2286000" lvl="4" indent="-41275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900"/>
              <a:buChar char="»"/>
              <a:defRPr sz="2900"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/>
            </a:lvl9pPr>
          </a:lstStyle>
          <a:p>
            <a:endParaRPr/>
          </a:p>
        </p:txBody>
      </p:sp>
      <p:sp>
        <p:nvSpPr>
          <p:cNvPr id="221" name="Google Shape;221;g2d510d74600_0_1059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d510d74600_0_1066"/>
          <p:cNvSpPr txBox="1">
            <a:spLocks noGrp="1"/>
          </p:cNvSpPr>
          <p:nvPr>
            <p:ph type="title"/>
          </p:nvPr>
        </p:nvSpPr>
        <p:spPr>
          <a:xfrm>
            <a:off x="1371600" y="3209925"/>
            <a:ext cx="15532200" cy="2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ctr" anchorCtr="0">
            <a:noAutofit/>
          </a:bodyPr>
          <a:lstStyle>
            <a:lvl1pPr lvl="0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2d510d74600_0_1066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d510d74600_0_1069"/>
          <p:cNvSpPr txBox="1">
            <a:spLocks noGrp="1"/>
          </p:cNvSpPr>
          <p:nvPr>
            <p:ph type="title"/>
          </p:nvPr>
        </p:nvSpPr>
        <p:spPr>
          <a:xfrm>
            <a:off x="914400" y="409575"/>
            <a:ext cx="60168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b" anchorCtr="0">
            <a:noAutofit/>
          </a:bodyPr>
          <a:lstStyle>
            <a:lvl1pPr lvl="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700" b="1"/>
            </a:lvl1pPr>
            <a:lvl2pPr lvl="1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2d510d74600_0_1069"/>
          <p:cNvSpPr txBox="1">
            <a:spLocks noGrp="1"/>
          </p:cNvSpPr>
          <p:nvPr>
            <p:ph type="body" idx="1"/>
          </p:nvPr>
        </p:nvSpPr>
        <p:spPr>
          <a:xfrm>
            <a:off x="7150100" y="409575"/>
            <a:ext cx="10223400" cy="87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60325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5900"/>
              <a:buChar char="•"/>
              <a:defRPr sz="5900"/>
            </a:lvl1pPr>
            <a:lvl2pPr marL="914400" lvl="1" indent="-5524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5100"/>
              <a:buChar char="–"/>
              <a:defRPr sz="5100"/>
            </a:lvl2pPr>
            <a:lvl3pPr marL="1371600" lvl="2" indent="-5080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4400"/>
              <a:buChar char="•"/>
              <a:defRPr sz="4400"/>
            </a:lvl3pPr>
            <a:lvl4pPr marL="1828800" lvl="3" indent="-46355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3700"/>
              <a:buChar char="–"/>
              <a:defRPr sz="3700"/>
            </a:lvl4pPr>
            <a:lvl5pPr marL="2286000" lvl="4" indent="-46355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3700"/>
              <a:buChar char="»"/>
              <a:defRPr sz="3700"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700"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700"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700"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3700"/>
            </a:lvl9pPr>
          </a:lstStyle>
          <a:p>
            <a:endParaRPr/>
          </a:p>
        </p:txBody>
      </p:sp>
      <p:sp>
        <p:nvSpPr>
          <p:cNvPr id="228" name="Google Shape;228;g2d510d74600_0_1069"/>
          <p:cNvSpPr txBox="1">
            <a:spLocks noGrp="1"/>
          </p:cNvSpPr>
          <p:nvPr>
            <p:ph type="body" idx="2"/>
          </p:nvPr>
        </p:nvSpPr>
        <p:spPr>
          <a:xfrm>
            <a:off x="914400" y="2152650"/>
            <a:ext cx="6016800" cy="70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2600"/>
              <a:buNone/>
              <a:defRPr sz="2600"/>
            </a:lvl1pPr>
            <a:lvl2pPr marL="914400" lvl="1" indent="-2286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2200"/>
              <a:buNone/>
              <a:defRPr sz="2200"/>
            </a:lvl2pPr>
            <a:lvl3pPr marL="1371600" lvl="2" indent="-2286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  <a:defRPr sz="1700"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  <a:defRPr sz="1700"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  <a:defRPr sz="1700"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229" name="Google Shape;229;g2d510d74600_0_1069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d510d74600_0_1074"/>
          <p:cNvSpPr txBox="1">
            <a:spLocks noGrp="1"/>
          </p:cNvSpPr>
          <p:nvPr>
            <p:ph type="title"/>
          </p:nvPr>
        </p:nvSpPr>
        <p:spPr>
          <a:xfrm>
            <a:off x="3584576" y="7200900"/>
            <a:ext cx="109728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b" anchorCtr="0">
            <a:noAutofit/>
          </a:bodyPr>
          <a:lstStyle>
            <a:lvl1pPr lvl="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700" b="1"/>
            </a:lvl1pPr>
            <a:lvl2pPr lvl="1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2d510d74600_0_1074"/>
          <p:cNvSpPr>
            <a:spLocks noGrp="1"/>
          </p:cNvSpPr>
          <p:nvPr>
            <p:ph type="pic" idx="2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g2d510d74600_0_1074"/>
          <p:cNvSpPr txBox="1">
            <a:spLocks noGrp="1"/>
          </p:cNvSpPr>
          <p:nvPr>
            <p:ph type="body" idx="1"/>
          </p:nvPr>
        </p:nvSpPr>
        <p:spPr>
          <a:xfrm>
            <a:off x="3584576" y="8051007"/>
            <a:ext cx="109728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2600"/>
              <a:buNone/>
              <a:defRPr sz="2600"/>
            </a:lvl1pPr>
            <a:lvl2pPr marL="914400" lvl="1" indent="-2286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2200"/>
              <a:buNone/>
              <a:defRPr sz="2200"/>
            </a:lvl2pPr>
            <a:lvl3pPr marL="1371600" lvl="2" indent="-2286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  <a:defRPr sz="1700"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  <a:defRPr sz="1700"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  <a:defRPr sz="1700"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234" name="Google Shape;234;g2d510d74600_0_1074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510d74600_0_1079"/>
          <p:cNvSpPr txBox="1">
            <a:spLocks noGrp="1"/>
          </p:cNvSpPr>
          <p:nvPr>
            <p:ph type="title"/>
          </p:nvPr>
        </p:nvSpPr>
        <p:spPr>
          <a:xfrm>
            <a:off x="1371600" y="3209925"/>
            <a:ext cx="15532200" cy="2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ctr" anchorCtr="0">
            <a:noAutofit/>
          </a:bodyPr>
          <a:lstStyle>
            <a:lvl1pPr lvl="0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g2d510d74600_0_1079"/>
          <p:cNvSpPr txBox="1">
            <a:spLocks noGrp="1"/>
          </p:cNvSpPr>
          <p:nvPr>
            <p:ph type="body" idx="1"/>
          </p:nvPr>
        </p:nvSpPr>
        <p:spPr>
          <a:xfrm rot="5400000">
            <a:off x="5746550" y="-2424805"/>
            <a:ext cx="6782100" cy="16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815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3300"/>
              <a:buChar char="•"/>
              <a:defRPr/>
            </a:lvl1pPr>
            <a:lvl2pPr marL="914400" lvl="1" indent="-4381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300"/>
              <a:buChar char="–"/>
              <a:defRPr/>
            </a:lvl2pPr>
            <a:lvl3pPr marL="1371600" lvl="2" indent="-4381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300"/>
              <a:buChar char="•"/>
              <a:defRPr/>
            </a:lvl3pPr>
            <a:lvl4pPr marL="1828800" lvl="3" indent="-43815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3300"/>
              <a:buChar char="–"/>
              <a:defRPr/>
            </a:lvl4pPr>
            <a:lvl5pPr marL="2286000" lvl="4" indent="-43815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3300"/>
              <a:buChar char="»"/>
              <a:defRPr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g2d510d74600_0_1079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osaico - Img à esquerda">
  <p:cSld name="1_Mosaico - Img à esquerd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8"/>
          <p:cNvSpPr>
            <a:spLocks noGrp="1"/>
          </p:cNvSpPr>
          <p:nvPr>
            <p:ph type="pic" idx="2"/>
          </p:nvPr>
        </p:nvSpPr>
        <p:spPr>
          <a:xfrm>
            <a:off x="0" y="0"/>
            <a:ext cx="4699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98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98"/>
          <p:cNvSpPr txBox="1">
            <a:spLocks noGrp="1"/>
          </p:cNvSpPr>
          <p:nvPr>
            <p:ph type="title"/>
          </p:nvPr>
        </p:nvSpPr>
        <p:spPr>
          <a:xfrm>
            <a:off x="5985795" y="1236256"/>
            <a:ext cx="11315701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d510d74600_0_1083"/>
          <p:cNvSpPr txBox="1">
            <a:spLocks noGrp="1"/>
          </p:cNvSpPr>
          <p:nvPr>
            <p:ph type="title"/>
          </p:nvPr>
        </p:nvSpPr>
        <p:spPr>
          <a:xfrm rot="5400000">
            <a:off x="11913950" y="3742595"/>
            <a:ext cx="6782100" cy="41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ctr" anchorCtr="0">
            <a:noAutofit/>
          </a:bodyPr>
          <a:lstStyle>
            <a:lvl1pPr lvl="0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g2d510d74600_0_1083"/>
          <p:cNvSpPr txBox="1">
            <a:spLocks noGrp="1"/>
          </p:cNvSpPr>
          <p:nvPr>
            <p:ph type="body" idx="1"/>
          </p:nvPr>
        </p:nvSpPr>
        <p:spPr>
          <a:xfrm rot="5400000">
            <a:off x="3538426" y="-216506"/>
            <a:ext cx="6782100" cy="120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815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SzPts val="3300"/>
              <a:buChar char="•"/>
              <a:defRPr/>
            </a:lvl1pPr>
            <a:lvl2pPr marL="914400" lvl="1" indent="-4381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300"/>
              <a:buChar char="–"/>
              <a:defRPr/>
            </a:lvl2pPr>
            <a:lvl3pPr marL="1371600" lvl="2" indent="-43815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SzPts val="3300"/>
              <a:buChar char="•"/>
              <a:defRPr/>
            </a:lvl3pPr>
            <a:lvl4pPr marL="1828800" lvl="3" indent="-43815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3300"/>
              <a:buChar char="–"/>
              <a:defRPr/>
            </a:lvl4pPr>
            <a:lvl5pPr marL="2286000" lvl="4" indent="-43815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3300"/>
              <a:buChar char="»"/>
              <a:defRPr/>
            </a:lvl5pPr>
            <a:lvl6pPr marL="274320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6pPr>
            <a:lvl7pPr marL="320040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7pPr>
            <a:lvl8pPr marL="365760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8pPr>
            <a:lvl9pPr marL="411480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g2d510d74600_0_1083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1 imagem ao topo 2">
  <p:cSld name="Mosaico - 1 imagem ao topo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9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99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Img à direita 2">
  <p:cSld name="Mosaico - Img à direita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0"/>
          <p:cNvSpPr>
            <a:spLocks noGrp="1"/>
          </p:cNvSpPr>
          <p:nvPr>
            <p:ph type="pic" idx="2"/>
          </p:nvPr>
        </p:nvSpPr>
        <p:spPr>
          <a:xfrm>
            <a:off x="13589000" y="0"/>
            <a:ext cx="4699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100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100"/>
          <p:cNvSpPr txBox="1">
            <a:spLocks noGrp="1"/>
          </p:cNvSpPr>
          <p:nvPr>
            <p:ph type="title"/>
          </p:nvPr>
        </p:nvSpPr>
        <p:spPr>
          <a:xfrm>
            <a:off x="920544" y="1232979"/>
            <a:ext cx="11315701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esquerda">
  <p:cSld name="Mosaico - 3 img esquerda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1"/>
          <p:cNvSpPr txBox="1">
            <a:spLocks noGrp="1"/>
          </p:cNvSpPr>
          <p:nvPr>
            <p:ph type="sldNum" idx="12"/>
          </p:nvPr>
        </p:nvSpPr>
        <p:spPr>
          <a:xfrm>
            <a:off x="323618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101"/>
          <p:cNvSpPr>
            <a:spLocks noGrp="1"/>
          </p:cNvSpPr>
          <p:nvPr>
            <p:ph type="pic" idx="2"/>
          </p:nvPr>
        </p:nvSpPr>
        <p:spPr>
          <a:xfrm>
            <a:off x="0" y="0"/>
            <a:ext cx="3810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101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3810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01"/>
          <p:cNvSpPr>
            <a:spLocks noGrp="1"/>
          </p:cNvSpPr>
          <p:nvPr>
            <p:ph type="pic" idx="4"/>
          </p:nvPr>
        </p:nvSpPr>
        <p:spPr>
          <a:xfrm>
            <a:off x="0" y="6858000"/>
            <a:ext cx="3810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01"/>
          <p:cNvSpPr txBox="1">
            <a:spLocks noGrp="1"/>
          </p:cNvSpPr>
          <p:nvPr>
            <p:ph type="title"/>
          </p:nvPr>
        </p:nvSpPr>
        <p:spPr>
          <a:xfrm>
            <a:off x="5118511" y="1236126"/>
            <a:ext cx="12153489" cy="107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4 col 6 linhas">
  <p:cSld name="Grid - 4 col 6 linha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2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102"/>
          <p:cNvSpPr txBox="1">
            <a:spLocks noGrp="1"/>
          </p:cNvSpPr>
          <p:nvPr>
            <p:ph type="title"/>
          </p:nvPr>
        </p:nvSpPr>
        <p:spPr>
          <a:xfrm>
            <a:off x="876300" y="893768"/>
            <a:ext cx="16395700" cy="107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500"/>
              <a:buFont typeface="Roboto Light"/>
              <a:buNone/>
              <a:defRPr sz="6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3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  <a:defRPr sz="16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93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600"/>
              <a:buFont typeface="Roboto Light"/>
              <a:buNone/>
              <a:defRPr sz="6600" b="0" i="0" u="none" strike="noStrike" cap="none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600"/>
              <a:buFont typeface="Roboto Light"/>
              <a:buNone/>
              <a:defRPr sz="6600" b="0" i="0" u="none" strike="noStrike" cap="none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600"/>
              <a:buFont typeface="Roboto Light"/>
              <a:buNone/>
              <a:defRPr sz="6600" b="0" i="0" u="none" strike="noStrike" cap="none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600"/>
              <a:buFont typeface="Roboto Light"/>
              <a:buNone/>
              <a:defRPr sz="6600" b="0" i="0" u="none" strike="noStrike" cap="none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600"/>
              <a:buFont typeface="Roboto Light"/>
              <a:buNone/>
              <a:defRPr sz="6600" b="0" i="0" u="none" strike="noStrike" cap="none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600"/>
              <a:buFont typeface="Roboto Light"/>
              <a:buNone/>
              <a:defRPr sz="6600" b="0" i="0" u="none" strike="noStrike" cap="none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600"/>
              <a:buFont typeface="Roboto Light"/>
              <a:buNone/>
              <a:defRPr sz="6600" b="0" i="0" u="none" strike="noStrike" cap="none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600"/>
              <a:buFont typeface="Roboto Light"/>
              <a:buNone/>
              <a:defRPr sz="6600" b="0" i="0" u="none" strike="noStrike" cap="none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600"/>
              <a:buFont typeface="Roboto Light"/>
              <a:buNone/>
              <a:defRPr sz="6600" b="0" i="0" u="none" strike="noStrike" cap="none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" name="Google Shape;8;p93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33333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33333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33333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33333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33333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33333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33333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33333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33333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d510d74600_0_1026"/>
          <p:cNvSpPr/>
          <p:nvPr/>
        </p:nvSpPr>
        <p:spPr>
          <a:xfrm>
            <a:off x="-22226" y="6734175"/>
            <a:ext cx="11512800" cy="3552900"/>
          </a:xfrm>
          <a:prstGeom prst="roundRect">
            <a:avLst>
              <a:gd name="adj" fmla="val 65"/>
            </a:avLst>
          </a:prstGeom>
          <a:gradFill>
            <a:gsLst>
              <a:gs pos="0">
                <a:srgbClr val="000000"/>
              </a:gs>
              <a:gs pos="100000">
                <a:srgbClr val="000066"/>
              </a:gs>
            </a:gsLst>
            <a:lin ang="5400012" scaled="0"/>
          </a:gradFill>
          <a:ln>
            <a:noFill/>
          </a:ln>
        </p:spPr>
        <p:txBody>
          <a:bodyPr spcFirstLastPara="1" wrap="square" lIns="167625" tIns="83775" rIns="167625" bIns="83775" anchor="ctr" anchorCtr="0">
            <a:no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g2d510d74600_0_1026"/>
          <p:cNvSpPr/>
          <p:nvPr/>
        </p:nvSpPr>
        <p:spPr>
          <a:xfrm>
            <a:off x="0" y="5726907"/>
            <a:ext cx="16329000" cy="4529400"/>
          </a:xfrm>
          <a:prstGeom prst="roundRect">
            <a:avLst>
              <a:gd name="adj" fmla="val 51"/>
            </a:avLst>
          </a:prstGeom>
          <a:gradFill>
            <a:gsLst>
              <a:gs pos="0">
                <a:srgbClr val="000044"/>
              </a:gs>
              <a:gs pos="100000">
                <a:srgbClr val="000066"/>
              </a:gs>
            </a:gsLst>
            <a:lin ang="10800025" scaled="0"/>
          </a:gradFill>
          <a:ln>
            <a:noFill/>
          </a:ln>
        </p:spPr>
        <p:txBody>
          <a:bodyPr spcFirstLastPara="1" wrap="square" lIns="167625" tIns="83775" rIns="167625" bIns="83775" anchor="ctr" anchorCtr="0">
            <a:no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g2d510d74600_0_1026"/>
          <p:cNvSpPr/>
          <p:nvPr/>
        </p:nvSpPr>
        <p:spPr>
          <a:xfrm>
            <a:off x="0" y="4719638"/>
            <a:ext cx="18288000" cy="5536500"/>
          </a:xfrm>
          <a:prstGeom prst="roundRect">
            <a:avLst>
              <a:gd name="adj" fmla="val 42"/>
            </a:avLst>
          </a:prstGeom>
          <a:gradFill>
            <a:gsLst>
              <a:gs pos="0">
                <a:srgbClr val="000044"/>
              </a:gs>
              <a:gs pos="100000">
                <a:srgbClr val="000066"/>
              </a:gs>
            </a:gsLst>
            <a:lin ang="10800025" scaled="0"/>
          </a:gradFill>
          <a:ln>
            <a:noFill/>
          </a:ln>
        </p:spPr>
        <p:txBody>
          <a:bodyPr spcFirstLastPara="1" wrap="square" lIns="167625" tIns="83775" rIns="167625" bIns="83775" anchor="ctr" anchorCtr="0">
            <a:no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g2d510d74600_0_1026"/>
          <p:cNvSpPr/>
          <p:nvPr/>
        </p:nvSpPr>
        <p:spPr>
          <a:xfrm>
            <a:off x="0" y="3690938"/>
            <a:ext cx="18288000" cy="3745800"/>
          </a:xfrm>
          <a:prstGeom prst="roundRect">
            <a:avLst>
              <a:gd name="adj" fmla="val 60"/>
            </a:avLst>
          </a:prstGeom>
          <a:gradFill>
            <a:gsLst>
              <a:gs pos="0">
                <a:srgbClr val="000044"/>
              </a:gs>
              <a:gs pos="100000">
                <a:srgbClr val="000066"/>
              </a:gs>
            </a:gsLst>
            <a:lin ang="10800025" scaled="0"/>
          </a:gradFill>
          <a:ln>
            <a:noFill/>
          </a:ln>
        </p:spPr>
        <p:txBody>
          <a:bodyPr spcFirstLastPara="1" wrap="square" lIns="167625" tIns="83775" rIns="167625" bIns="83775" anchor="ctr" anchorCtr="0">
            <a:no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" name="Google Shape;187;g2d510d74600_0_1026"/>
          <p:cNvSpPr/>
          <p:nvPr/>
        </p:nvSpPr>
        <p:spPr>
          <a:xfrm>
            <a:off x="0" y="2690813"/>
            <a:ext cx="18288000" cy="2309700"/>
          </a:xfrm>
          <a:prstGeom prst="roundRect">
            <a:avLst>
              <a:gd name="adj" fmla="val 102"/>
            </a:avLst>
          </a:prstGeom>
          <a:gradFill>
            <a:gsLst>
              <a:gs pos="0">
                <a:srgbClr val="000044"/>
              </a:gs>
              <a:gs pos="100000">
                <a:srgbClr val="000066"/>
              </a:gs>
            </a:gsLst>
            <a:lin ang="10800025" scaled="0"/>
          </a:gradFill>
          <a:ln>
            <a:noFill/>
          </a:ln>
        </p:spPr>
        <p:txBody>
          <a:bodyPr spcFirstLastPara="1" wrap="square" lIns="167625" tIns="83775" rIns="167625" bIns="83775" anchor="ctr" anchorCtr="0">
            <a:no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g2d510d74600_0_1026"/>
          <p:cNvSpPr/>
          <p:nvPr/>
        </p:nvSpPr>
        <p:spPr>
          <a:xfrm>
            <a:off x="0" y="-30957"/>
            <a:ext cx="18288000" cy="2524200"/>
          </a:xfrm>
          <a:prstGeom prst="roundRect">
            <a:avLst>
              <a:gd name="adj" fmla="val 93"/>
            </a:avLst>
          </a:prstGeom>
          <a:gradFill>
            <a:gsLst>
              <a:gs pos="0">
                <a:srgbClr val="000044"/>
              </a:gs>
              <a:gs pos="100000">
                <a:srgbClr val="000066"/>
              </a:gs>
            </a:gsLst>
            <a:lin ang="10800025" scaled="0"/>
          </a:gradFill>
          <a:ln>
            <a:noFill/>
          </a:ln>
        </p:spPr>
        <p:txBody>
          <a:bodyPr spcFirstLastPara="1" wrap="square" lIns="167625" tIns="83775" rIns="167625" bIns="83775" anchor="ctr" anchorCtr="0">
            <a:no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g2d510d74600_0_1026"/>
          <p:cNvSpPr/>
          <p:nvPr/>
        </p:nvSpPr>
        <p:spPr>
          <a:xfrm>
            <a:off x="0" y="-30957"/>
            <a:ext cx="16776600" cy="1602600"/>
          </a:xfrm>
          <a:prstGeom prst="roundRect">
            <a:avLst>
              <a:gd name="adj" fmla="val 148"/>
            </a:avLst>
          </a:prstGeom>
          <a:gradFill>
            <a:gsLst>
              <a:gs pos="0">
                <a:srgbClr val="000044"/>
              </a:gs>
              <a:gs pos="100000">
                <a:srgbClr val="000066"/>
              </a:gs>
            </a:gsLst>
            <a:lin ang="10800025" scaled="0"/>
          </a:gradFill>
          <a:ln>
            <a:noFill/>
          </a:ln>
        </p:spPr>
        <p:txBody>
          <a:bodyPr spcFirstLastPara="1" wrap="square" lIns="167625" tIns="83775" rIns="167625" bIns="83775" anchor="ctr" anchorCtr="0">
            <a:no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g2d510d74600_0_1026"/>
          <p:cNvSpPr/>
          <p:nvPr/>
        </p:nvSpPr>
        <p:spPr>
          <a:xfrm>
            <a:off x="0" y="-30957"/>
            <a:ext cx="9156600" cy="681000"/>
          </a:xfrm>
          <a:prstGeom prst="roundRect">
            <a:avLst>
              <a:gd name="adj" fmla="val 347"/>
            </a:avLst>
          </a:prstGeom>
          <a:gradFill>
            <a:gsLst>
              <a:gs pos="0">
                <a:srgbClr val="000044"/>
              </a:gs>
              <a:gs pos="100000">
                <a:srgbClr val="000066"/>
              </a:gs>
            </a:gsLst>
            <a:lin ang="10800025" scaled="0"/>
          </a:gradFill>
          <a:ln>
            <a:noFill/>
          </a:ln>
        </p:spPr>
        <p:txBody>
          <a:bodyPr spcFirstLastPara="1" wrap="square" lIns="167625" tIns="83775" rIns="167625" bIns="83775" anchor="ctr" anchorCtr="0">
            <a:no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g2d510d74600_0_1026"/>
          <p:cNvSpPr txBox="1">
            <a:spLocks noGrp="1"/>
          </p:cNvSpPr>
          <p:nvPr>
            <p:ph type="title"/>
          </p:nvPr>
        </p:nvSpPr>
        <p:spPr>
          <a:xfrm>
            <a:off x="1371600" y="3209925"/>
            <a:ext cx="15532200" cy="2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ctr" anchorCtr="0">
            <a:noAutofit/>
          </a:bodyPr>
          <a:lstStyle>
            <a:lvl1pPr marR="0" lvl="0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8100" b="1" i="1" u="none" strike="noStrike" cap="none">
                <a:solidFill>
                  <a:srgbClr val="FFCC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8100" b="1" i="1" u="none" strike="noStrike" cap="none">
                <a:solidFill>
                  <a:srgbClr val="FFCC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8100" b="1" i="1" u="none" strike="noStrike" cap="none">
                <a:solidFill>
                  <a:srgbClr val="FFCC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8100" b="1" i="1" u="none" strike="noStrike" cap="none">
                <a:solidFill>
                  <a:srgbClr val="FFCC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8100" b="1" i="1" u="none" strike="noStrike" cap="none">
                <a:solidFill>
                  <a:srgbClr val="FFCC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8100" b="1" i="1" u="none" strike="noStrike" cap="none">
                <a:solidFill>
                  <a:srgbClr val="FFCC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8100" b="1" i="1" u="none" strike="noStrike" cap="none">
                <a:solidFill>
                  <a:srgbClr val="FFCC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8100" b="1" i="1" u="none" strike="noStrike" cap="none">
                <a:solidFill>
                  <a:srgbClr val="FFCC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8100" b="1" i="1" u="none" strike="noStrike" cap="none">
                <a:solidFill>
                  <a:srgbClr val="FFCC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2" name="Google Shape;192;g2d510d74600_0_1026"/>
          <p:cNvSpPr txBox="1"/>
          <p:nvPr/>
        </p:nvSpPr>
        <p:spPr>
          <a:xfrm>
            <a:off x="1371600" y="9372600"/>
            <a:ext cx="38034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625" tIns="83775" rIns="167625" bIns="83775" anchor="ctr" anchorCtr="0">
            <a:no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g2d510d74600_0_1026"/>
          <p:cNvSpPr txBox="1"/>
          <p:nvPr/>
        </p:nvSpPr>
        <p:spPr>
          <a:xfrm>
            <a:off x="6248400" y="9372600"/>
            <a:ext cx="57846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625" tIns="83775" rIns="167625" bIns="83775" anchor="ctr" anchorCtr="0">
            <a:no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g2d510d74600_0_1026"/>
          <p:cNvSpPr txBox="1">
            <a:spLocks noGrp="1"/>
          </p:cNvSpPr>
          <p:nvPr>
            <p:ph type="sldNum" idx="12"/>
          </p:nvPr>
        </p:nvSpPr>
        <p:spPr>
          <a:xfrm>
            <a:off x="13106400" y="9372600"/>
            <a:ext cx="37974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0" tIns="85800" rIns="165000" bIns="85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" name="Google Shape;195;g2d510d74600_0_1026"/>
          <p:cNvSpPr txBox="1">
            <a:spLocks noGrp="1"/>
          </p:cNvSpPr>
          <p:nvPr>
            <p:ph type="body" idx="1"/>
          </p:nvPr>
        </p:nvSpPr>
        <p:spPr>
          <a:xfrm>
            <a:off x="914400" y="2407445"/>
            <a:ext cx="16446600" cy="6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552450" algn="l">
              <a:lnSpc>
                <a:spcPct val="87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Times New Roman"/>
              <a:buChar char="•"/>
              <a:defRPr sz="5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5080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Char char="–"/>
              <a:defRPr sz="4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508000" algn="l">
              <a:lnSpc>
                <a:spcPct val="87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Char char="•"/>
              <a:defRPr sz="4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63550" algn="l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Times New Roman"/>
              <a:buChar char="–"/>
              <a:defRPr sz="37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1275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Times New Roman"/>
              <a:buChar char="»"/>
              <a:defRPr sz="2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>
              <a:lnSpc>
                <a:spcPct val="87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  <a:defRPr sz="2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5" descr="Google Shape;345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4714" r="34714"/>
          <a:stretch/>
        </p:blipFill>
        <p:spPr>
          <a:xfrm>
            <a:off x="0" y="0"/>
            <a:ext cx="4698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5"/>
          <p:cNvSpPr txBox="1"/>
          <p:nvPr/>
        </p:nvSpPr>
        <p:spPr>
          <a:xfrm>
            <a:off x="6053235" y="996744"/>
            <a:ext cx="11025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7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Agricultural Research for the Development of </a:t>
            </a:r>
            <a:endParaRPr sz="7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7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Cerrado region</a:t>
            </a:r>
            <a:endParaRPr sz="7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9" name="Google Shape;249;p15"/>
          <p:cNvSpPr txBox="1"/>
          <p:nvPr/>
        </p:nvSpPr>
        <p:spPr>
          <a:xfrm>
            <a:off x="6010019" y="5028760"/>
            <a:ext cx="11025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400"/>
              <a:buFont typeface="Roboto Light"/>
              <a:buNone/>
            </a:pPr>
            <a:r>
              <a:rPr lang="en-US" sz="44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Fernando Souza Rocha</a:t>
            </a:r>
            <a:endParaRPr sz="44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44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International Coordinator </a:t>
            </a:r>
            <a:endParaRPr sz="44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400"/>
              <a:buFont typeface="Roboto Light"/>
              <a:buNone/>
            </a:pPr>
            <a:r>
              <a:rPr lang="en-US" sz="44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Embrapa Cerrados</a:t>
            </a:r>
            <a:endParaRPr sz="44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6054263" y="7381318"/>
            <a:ext cx="1114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</a:pPr>
            <a:r>
              <a:rPr lang="en-US" sz="20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Brasília, </a:t>
            </a:r>
            <a:r>
              <a:rPr lang="en-US" sz="2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January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5"/>
          <p:cNvSpPr/>
          <p:nvPr/>
        </p:nvSpPr>
        <p:spPr>
          <a:xfrm>
            <a:off x="17272000" y="0"/>
            <a:ext cx="1016000" cy="196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15"/>
          <p:cNvSpPr/>
          <p:nvPr/>
        </p:nvSpPr>
        <p:spPr>
          <a:xfrm>
            <a:off x="17272000" y="3429000"/>
            <a:ext cx="1016000" cy="584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17272000" y="1968500"/>
            <a:ext cx="1016000" cy="14605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15"/>
          <p:cNvSpPr/>
          <p:nvPr/>
        </p:nvSpPr>
        <p:spPr>
          <a:xfrm>
            <a:off x="17272000" y="8208223"/>
            <a:ext cx="1016000" cy="2078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4204799" y="0"/>
            <a:ext cx="507901" cy="10287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6" name="Google Shape;256;p15" descr="TRIADE_horizontal-colorid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6259" y="7999556"/>
            <a:ext cx="7577330" cy="196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g310d0ed778f_0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223" r="9223"/>
          <a:stretch/>
        </p:blipFill>
        <p:spPr>
          <a:xfrm>
            <a:off x="1006682" y="1001462"/>
            <a:ext cx="5597318" cy="4142037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310d0ed778f_0_0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10</a:t>
            </a:fld>
            <a:endParaRPr/>
          </a:p>
        </p:txBody>
      </p:sp>
      <p:sp>
        <p:nvSpPr>
          <p:cNvPr id="491" name="Google Shape;491;g310d0ed778f_0_0"/>
          <p:cNvSpPr/>
          <p:nvPr/>
        </p:nvSpPr>
        <p:spPr>
          <a:xfrm>
            <a:off x="1006838" y="5143498"/>
            <a:ext cx="5587800" cy="414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2" name="Google Shape;492;g310d0ed778f_0_0"/>
          <p:cNvSpPr/>
          <p:nvPr/>
        </p:nvSpPr>
        <p:spPr>
          <a:xfrm>
            <a:off x="6594681" y="1001462"/>
            <a:ext cx="5597400" cy="414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3" name="Google Shape;493;g310d0ed778f_0_0"/>
          <p:cNvSpPr txBox="1"/>
          <p:nvPr/>
        </p:nvSpPr>
        <p:spPr>
          <a:xfrm>
            <a:off x="1578076" y="5677120"/>
            <a:ext cx="41856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The absence of sound technology  to overcome these constraints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g310d0ed778f_0_0"/>
          <p:cNvSpPr txBox="1"/>
          <p:nvPr/>
        </p:nvSpPr>
        <p:spPr>
          <a:xfrm>
            <a:off x="7448756" y="1833790"/>
            <a:ext cx="42351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Inappropriate farming systems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310d0ed778f_0_0"/>
          <p:cNvSpPr txBox="1"/>
          <p:nvPr/>
        </p:nvSpPr>
        <p:spPr>
          <a:xfrm>
            <a:off x="13000987" y="3577486"/>
            <a:ext cx="4448700" cy="41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15"/>
              <a:buFont typeface="Roboto Light"/>
              <a:buNone/>
            </a:pPr>
            <a:r>
              <a:rPr lang="en-US" sz="5915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Main agricultural problems in the Cerrado</a:t>
            </a:r>
            <a:endParaRPr sz="5915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15"/>
              <a:buFont typeface="Roboto Light"/>
              <a:buNone/>
            </a:pPr>
            <a:r>
              <a:rPr lang="en-US" sz="5915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1975</a:t>
            </a:r>
            <a:endParaRPr sz="5915">
              <a:solidFill>
                <a:schemeClr val="accen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96" name="Google Shape;496;g310d0ed778f_0_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5650" r="5641"/>
          <a:stretch/>
        </p:blipFill>
        <p:spPr>
          <a:xfrm>
            <a:off x="6594681" y="5128964"/>
            <a:ext cx="5597319" cy="414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310d0ed778f_0_0" descr="Google Shape;864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08436" y="192464"/>
            <a:ext cx="1201324" cy="580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6"/>
          <p:cNvSpPr/>
          <p:nvPr/>
        </p:nvSpPr>
        <p:spPr>
          <a:xfrm>
            <a:off x="7493000" y="-13408"/>
            <a:ext cx="4699001" cy="10300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3" name="Google Shape;503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019" t="-230" r="44424" b="230"/>
          <a:stretch/>
        </p:blipFill>
        <p:spPr>
          <a:xfrm>
            <a:off x="12192000" y="0"/>
            <a:ext cx="6096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6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11</a:t>
            </a:fld>
            <a:endParaRPr/>
          </a:p>
        </p:txBody>
      </p:sp>
      <p:grpSp>
        <p:nvGrpSpPr>
          <p:cNvPr id="505" name="Google Shape;505;p46"/>
          <p:cNvGrpSpPr/>
          <p:nvPr/>
        </p:nvGrpSpPr>
        <p:grpSpPr>
          <a:xfrm>
            <a:off x="8533358" y="853765"/>
            <a:ext cx="3033001" cy="1417073"/>
            <a:chOff x="0" y="0"/>
            <a:chExt cx="3033000" cy="1417072"/>
          </a:xfrm>
        </p:grpSpPr>
        <p:sp>
          <p:nvSpPr>
            <p:cNvPr id="506" name="Google Shape;506;p46"/>
            <p:cNvSpPr txBox="1"/>
            <p:nvPr/>
          </p:nvSpPr>
          <p:spPr>
            <a:xfrm>
              <a:off x="0" y="0"/>
              <a:ext cx="1232345" cy="1142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050" tIns="38050" rIns="38050" bIns="38050" anchor="ctr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Roboto Light"/>
                <a:buNone/>
              </a:pPr>
              <a:r>
                <a:rPr lang="en-US" sz="64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6"/>
            <p:cNvSpPr txBox="1"/>
            <p:nvPr/>
          </p:nvSpPr>
          <p:spPr>
            <a:xfrm>
              <a:off x="0" y="1024672"/>
              <a:ext cx="3033000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CECEC"/>
                </a:buClr>
                <a:buSzPts val="2100"/>
                <a:buFont typeface="Roboto"/>
                <a:buNone/>
              </a:pPr>
              <a:r>
                <a:rPr lang="en-US" sz="2100">
                  <a:solidFill>
                    <a:srgbClr val="ECECEC"/>
                  </a:solidFill>
                  <a:latin typeface="Roboto"/>
                  <a:ea typeface="Roboto"/>
                  <a:cs typeface="Roboto"/>
                  <a:sym typeface="Roboto"/>
                </a:rPr>
                <a:t>Availability of arable land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8" name="Google Shape;508;p46"/>
          <p:cNvGrpSpPr/>
          <p:nvPr/>
        </p:nvGrpSpPr>
        <p:grpSpPr>
          <a:xfrm>
            <a:off x="8533358" y="4006791"/>
            <a:ext cx="3033001" cy="2192873"/>
            <a:chOff x="0" y="0"/>
            <a:chExt cx="3033000" cy="2192871"/>
          </a:xfrm>
        </p:grpSpPr>
        <p:sp>
          <p:nvSpPr>
            <p:cNvPr id="509" name="Google Shape;509;p46"/>
            <p:cNvSpPr txBox="1"/>
            <p:nvPr/>
          </p:nvSpPr>
          <p:spPr>
            <a:xfrm>
              <a:off x="0" y="0"/>
              <a:ext cx="1232345" cy="1142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050" tIns="38050" rIns="38050" bIns="38050" anchor="ctr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Roboto Light"/>
                <a:buNone/>
              </a:pPr>
              <a:r>
                <a:rPr lang="en-US" sz="64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6"/>
            <p:cNvSpPr txBox="1"/>
            <p:nvPr/>
          </p:nvSpPr>
          <p:spPr>
            <a:xfrm>
              <a:off x="0" y="1024671"/>
              <a:ext cx="3033000" cy="11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CECEC"/>
                </a:buClr>
                <a:buSzPts val="2100"/>
                <a:buFont typeface="Roboto"/>
                <a:buNone/>
              </a:pPr>
              <a:r>
                <a:rPr lang="en-US" sz="2100">
                  <a:solidFill>
                    <a:srgbClr val="ECECEC"/>
                  </a:solidFill>
                  <a:latin typeface="Roboto"/>
                  <a:ea typeface="Roboto"/>
                  <a:cs typeface="Roboto"/>
                  <a:sym typeface="Roboto"/>
                </a:rPr>
                <a:t>Investment in the development of agricultural technologies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1" name="Google Shape;511;p46"/>
          <p:cNvGrpSpPr/>
          <p:nvPr/>
        </p:nvGrpSpPr>
        <p:grpSpPr>
          <a:xfrm>
            <a:off x="8533358" y="7159815"/>
            <a:ext cx="3033001" cy="1417074"/>
            <a:chOff x="0" y="0"/>
            <a:chExt cx="3033000" cy="1417073"/>
          </a:xfrm>
        </p:grpSpPr>
        <p:sp>
          <p:nvSpPr>
            <p:cNvPr id="512" name="Google Shape;512;p46"/>
            <p:cNvSpPr txBox="1"/>
            <p:nvPr/>
          </p:nvSpPr>
          <p:spPr>
            <a:xfrm>
              <a:off x="0" y="0"/>
              <a:ext cx="1232345" cy="1142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050" tIns="38050" rIns="38050" bIns="38050" anchor="ctr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Roboto Light"/>
                <a:buNone/>
              </a:pPr>
              <a:r>
                <a:rPr lang="en-US" sz="64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03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6"/>
            <p:cNvSpPr txBox="1"/>
            <p:nvPr/>
          </p:nvSpPr>
          <p:spPr>
            <a:xfrm>
              <a:off x="0" y="1024673"/>
              <a:ext cx="3033000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CECEC"/>
                </a:buClr>
                <a:buSzPts val="2100"/>
                <a:buFont typeface="Roboto"/>
                <a:buNone/>
              </a:pPr>
              <a:r>
                <a:rPr lang="en-US" sz="2100">
                  <a:solidFill>
                    <a:srgbClr val="ECECEC"/>
                  </a:solidFill>
                  <a:latin typeface="Roboto"/>
                  <a:ea typeface="Roboto"/>
                  <a:cs typeface="Roboto"/>
                  <a:sym typeface="Roboto"/>
                </a:rPr>
                <a:t>Public policy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4" name="Google Shape;514;p46"/>
          <p:cNvSpPr txBox="1"/>
          <p:nvPr/>
        </p:nvSpPr>
        <p:spPr>
          <a:xfrm>
            <a:off x="579715" y="3325092"/>
            <a:ext cx="6092700" cy="3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ctr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Roboto Light"/>
              <a:buNone/>
            </a:pPr>
            <a:r>
              <a:rPr lang="en-US" sz="64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Incorporation of the Cerrado in </a:t>
            </a:r>
            <a:r>
              <a:rPr lang="en-US" sz="6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agricultural production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6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7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12</a:t>
            </a:fld>
            <a:endParaRPr/>
          </a:p>
        </p:txBody>
      </p:sp>
      <p:sp>
        <p:nvSpPr>
          <p:cNvPr id="521" name="Google Shape;521;p67"/>
          <p:cNvSpPr txBox="1"/>
          <p:nvPr/>
        </p:nvSpPr>
        <p:spPr>
          <a:xfrm>
            <a:off x="2447675" y="2616625"/>
            <a:ext cx="129231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400"/>
              <a:buFont typeface="Roboto"/>
              <a:buNone/>
            </a:pPr>
            <a:r>
              <a:rPr lang="en-US" sz="6000" b="1" i="0" u="none" strike="noStrike" cap="none">
                <a:solidFill>
                  <a:srgbClr val="000066"/>
                </a:solidFill>
                <a:latin typeface="Roboto"/>
                <a:ea typeface="Roboto"/>
                <a:cs typeface="Roboto"/>
                <a:sym typeface="Roboto"/>
              </a:rPr>
              <a:t>The first place in the world where modern agriculture was developed in soils with low fertility and in a region with a six-month raining season</a:t>
            </a:r>
            <a:endParaRPr sz="1000" b="0" i="0" u="none" strike="noStrike" cap="none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10d0ed778f_0_113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13</a:t>
            </a:fld>
            <a:endParaRPr/>
          </a:p>
        </p:txBody>
      </p:sp>
      <p:sp>
        <p:nvSpPr>
          <p:cNvPr id="527" name="Google Shape;527;g310d0ed778f_0_113"/>
          <p:cNvSpPr/>
          <p:nvPr/>
        </p:nvSpPr>
        <p:spPr>
          <a:xfrm>
            <a:off x="1022518" y="5143500"/>
            <a:ext cx="5414400" cy="414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8" name="Google Shape;528;g310d0ed778f_0_113"/>
          <p:cNvSpPr/>
          <p:nvPr/>
        </p:nvSpPr>
        <p:spPr>
          <a:xfrm>
            <a:off x="6436840" y="1001463"/>
            <a:ext cx="10828500" cy="414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g310d0ed778f_0_113"/>
          <p:cNvSpPr txBox="1"/>
          <p:nvPr/>
        </p:nvSpPr>
        <p:spPr>
          <a:xfrm>
            <a:off x="1743815" y="5779650"/>
            <a:ext cx="3942000" cy="27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Development of a platform of sustainable practices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No-tillage + double cropping (1990’s)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 b="1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The 2</a:t>
            </a:r>
            <a:r>
              <a:rPr lang="en-US" sz="2500" b="1" baseline="300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nd</a:t>
            </a:r>
            <a:r>
              <a:rPr lang="en-US" sz="2500" b="1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 revolution</a:t>
            </a:r>
            <a:endParaRPr sz="2500" b="1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0" name="Google Shape;530;g310d0ed778f_0_113"/>
          <p:cNvSpPr txBox="1"/>
          <p:nvPr/>
        </p:nvSpPr>
        <p:spPr>
          <a:xfrm>
            <a:off x="7188485" y="2352425"/>
            <a:ext cx="92898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Transformation of acidic, poor soils into fertile land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“Tropicalization” of crops and animal production systems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1" name="Google Shape;531;g310d0ed778f_0_113"/>
          <p:cNvSpPr txBox="1"/>
          <p:nvPr/>
        </p:nvSpPr>
        <p:spPr>
          <a:xfrm>
            <a:off x="7234210" y="1604422"/>
            <a:ext cx="517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</a:pPr>
            <a:r>
              <a:rPr lang="en-US"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1</a:t>
            </a:r>
            <a:r>
              <a:rPr lang="en-US" sz="2800" baseline="30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st</a:t>
            </a:r>
            <a:r>
              <a:rPr lang="en-US"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revolution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g310d0ed778f_0_11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6431" r="6422"/>
          <a:stretch/>
        </p:blipFill>
        <p:spPr>
          <a:xfrm>
            <a:off x="1022365" y="1001462"/>
            <a:ext cx="5414423" cy="414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g310d0ed778f_0_11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17320" r="17320"/>
          <a:stretch/>
        </p:blipFill>
        <p:spPr>
          <a:xfrm>
            <a:off x="6436788" y="5143500"/>
            <a:ext cx="5414425" cy="414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g310d0ed778f_0_1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0473" b="10481"/>
          <a:stretch/>
        </p:blipFill>
        <p:spPr>
          <a:xfrm>
            <a:off x="11851212" y="5143498"/>
            <a:ext cx="5414423" cy="4142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g310d0ed778f_0_15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6536" b="6536"/>
          <a:stretch/>
        </p:blipFill>
        <p:spPr>
          <a:xfrm>
            <a:off x="1006682" y="1001462"/>
            <a:ext cx="5597318" cy="4142037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310d0ed778f_0_157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14</a:t>
            </a:fld>
            <a:endParaRPr/>
          </a:p>
        </p:txBody>
      </p:sp>
      <p:sp>
        <p:nvSpPr>
          <p:cNvPr id="541" name="Google Shape;541;g310d0ed778f_0_157"/>
          <p:cNvSpPr/>
          <p:nvPr/>
        </p:nvSpPr>
        <p:spPr>
          <a:xfrm>
            <a:off x="1006838" y="5143498"/>
            <a:ext cx="5587800" cy="414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2" name="Google Shape;542;g310d0ed778f_0_157"/>
          <p:cNvSpPr/>
          <p:nvPr/>
        </p:nvSpPr>
        <p:spPr>
          <a:xfrm>
            <a:off x="6594681" y="1001462"/>
            <a:ext cx="5597400" cy="414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g310d0ed778f_0_157"/>
          <p:cNvSpPr txBox="1"/>
          <p:nvPr/>
        </p:nvSpPr>
        <p:spPr>
          <a:xfrm>
            <a:off x="1578076" y="5677120"/>
            <a:ext cx="41856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Soil fertility built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g310d0ed778f_0_157"/>
          <p:cNvSpPr txBox="1"/>
          <p:nvPr/>
        </p:nvSpPr>
        <p:spPr>
          <a:xfrm>
            <a:off x="7448756" y="1833790"/>
            <a:ext cx="4235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Addition of lime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g310d0ed778f_0_157"/>
          <p:cNvSpPr txBox="1"/>
          <p:nvPr/>
        </p:nvSpPr>
        <p:spPr>
          <a:xfrm>
            <a:off x="13000975" y="3577475"/>
            <a:ext cx="4586700" cy="3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15"/>
              <a:buFont typeface="Roboto Light"/>
              <a:buNone/>
            </a:pPr>
            <a:r>
              <a:rPr lang="en-US" sz="5915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Development of Tropical Agriculture in Brazil</a:t>
            </a:r>
            <a:endParaRPr sz="5915">
              <a:solidFill>
                <a:schemeClr val="accen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46" name="Google Shape;546;g310d0ed778f_0_15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670" b="661"/>
          <a:stretch/>
        </p:blipFill>
        <p:spPr>
          <a:xfrm>
            <a:off x="6594681" y="5128964"/>
            <a:ext cx="5597318" cy="414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310d0ed778f_0_157" descr="Google Shape;864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08436" y="192464"/>
            <a:ext cx="1201324" cy="580773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310d0ed778f_0_157"/>
          <p:cNvSpPr/>
          <p:nvPr/>
        </p:nvSpPr>
        <p:spPr>
          <a:xfrm>
            <a:off x="1601225" y="3382650"/>
            <a:ext cx="514800" cy="875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9" name="Google Shape;549;g310d0ed778f_0_157"/>
          <p:cNvSpPr/>
          <p:nvPr/>
        </p:nvSpPr>
        <p:spPr>
          <a:xfrm rot="-5400000">
            <a:off x="4268225" y="1782450"/>
            <a:ext cx="514800" cy="875400"/>
          </a:xfrm>
          <a:prstGeom prst="downArrow">
            <a:avLst>
              <a:gd name="adj1" fmla="val 50000"/>
              <a:gd name="adj2" fmla="val 4822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0" name="Google Shape;550;g310d0ed778f_0_157"/>
          <p:cNvSpPr txBox="1"/>
          <p:nvPr/>
        </p:nvSpPr>
        <p:spPr>
          <a:xfrm>
            <a:off x="7187501" y="8077425"/>
            <a:ext cx="17148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Natural soil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310d0ed778f_0_157"/>
          <p:cNvSpPr txBox="1"/>
          <p:nvPr/>
        </p:nvSpPr>
        <p:spPr>
          <a:xfrm>
            <a:off x="9811251" y="6710975"/>
            <a:ext cx="1714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fertility built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310d0ed778f_0_157"/>
          <p:cNvSpPr txBox="1"/>
          <p:nvPr/>
        </p:nvSpPr>
        <p:spPr>
          <a:xfrm>
            <a:off x="2082101" y="1981425"/>
            <a:ext cx="17148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With limel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310d0ed778f_0_157"/>
          <p:cNvSpPr txBox="1"/>
          <p:nvPr/>
        </p:nvSpPr>
        <p:spPr>
          <a:xfrm>
            <a:off x="1001226" y="2614538"/>
            <a:ext cx="1714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Without lime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10d0ed778f_0_25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15</a:t>
            </a:fld>
            <a:endParaRPr/>
          </a:p>
        </p:txBody>
      </p:sp>
      <p:sp>
        <p:nvSpPr>
          <p:cNvPr id="559" name="Google Shape;559;g310d0ed778f_0_25"/>
          <p:cNvSpPr/>
          <p:nvPr/>
        </p:nvSpPr>
        <p:spPr>
          <a:xfrm>
            <a:off x="1022518" y="6858000"/>
            <a:ext cx="16242900" cy="24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g310d0ed778f_0_25"/>
          <p:cNvSpPr txBox="1"/>
          <p:nvPr/>
        </p:nvSpPr>
        <p:spPr>
          <a:xfrm>
            <a:off x="1342368" y="7521913"/>
            <a:ext cx="62154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ctr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Roboto Light"/>
              <a:buNone/>
            </a:pPr>
            <a:r>
              <a:rPr lang="en-US" sz="6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Public R&amp;D</a:t>
            </a:r>
            <a:r>
              <a:rPr lang="en-US" sz="64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1" name="Google Shape;561;g310d0ed778f_0_25"/>
          <p:cNvCxnSpPr/>
          <p:nvPr/>
        </p:nvCxnSpPr>
        <p:spPr>
          <a:xfrm>
            <a:off x="8429123" y="7257409"/>
            <a:ext cx="0" cy="14958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62" name="Google Shape;562;g310d0ed778f_0_25"/>
          <p:cNvSpPr txBox="1"/>
          <p:nvPr/>
        </p:nvSpPr>
        <p:spPr>
          <a:xfrm>
            <a:off x="9377819" y="7702437"/>
            <a:ext cx="6906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000"/>
              <a:buFont typeface="Roboto"/>
              <a:buNone/>
            </a:pPr>
            <a:r>
              <a:rPr lang="en-US" sz="20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Main limitations removed by public R&amp;D in Brazil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g310d0ed778f_0_25" descr="Google Shape;840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3128" b="23133"/>
          <a:stretch/>
        </p:blipFill>
        <p:spPr>
          <a:xfrm>
            <a:off x="1022365" y="1016000"/>
            <a:ext cx="16243272" cy="584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10d0ed778f_0_125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16</a:t>
            </a:fld>
            <a:endParaRPr/>
          </a:p>
        </p:txBody>
      </p:sp>
      <p:sp>
        <p:nvSpPr>
          <p:cNvPr id="569" name="Google Shape;569;g310d0ed778f_0_125"/>
          <p:cNvSpPr/>
          <p:nvPr/>
        </p:nvSpPr>
        <p:spPr>
          <a:xfrm>
            <a:off x="1022518" y="5143500"/>
            <a:ext cx="5414400" cy="414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0" name="Google Shape;570;g310d0ed778f_0_125"/>
          <p:cNvSpPr/>
          <p:nvPr/>
        </p:nvSpPr>
        <p:spPr>
          <a:xfrm>
            <a:off x="6436840" y="1001463"/>
            <a:ext cx="10828500" cy="414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</a:pPr>
            <a:endParaRPr sz="2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1" name="Google Shape;571;g310d0ed778f_0_125"/>
          <p:cNvSpPr txBox="1"/>
          <p:nvPr/>
        </p:nvSpPr>
        <p:spPr>
          <a:xfrm>
            <a:off x="1743815" y="5246250"/>
            <a:ext cx="3942000" cy="41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 b="1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Major exporter of:</a:t>
            </a:r>
            <a:endParaRPr sz="2500" b="1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Soybean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Corn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Coffee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Sugar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Orange juice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Sugarcane ethanol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Beef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Chicken meat</a:t>
            </a:r>
            <a:endParaRPr sz="2500">
              <a:solidFill>
                <a:srgbClr val="ECECE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2" name="Google Shape;572;g310d0ed778f_0_125"/>
          <p:cNvSpPr txBox="1"/>
          <p:nvPr/>
        </p:nvSpPr>
        <p:spPr>
          <a:xfrm>
            <a:off x="7234210" y="1604422"/>
            <a:ext cx="5173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</a:pPr>
            <a:r>
              <a:rPr lang="en-US"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Brazil has become a </a:t>
            </a:r>
            <a:r>
              <a:rPr lang="en-US" sz="2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major food producer and exporter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573" name="Google Shape;573;g310d0ed778f_0_12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5157" r="5148"/>
          <a:stretch/>
        </p:blipFill>
        <p:spPr>
          <a:xfrm>
            <a:off x="1022365" y="1001462"/>
            <a:ext cx="5414422" cy="414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g310d0ed778f_0_12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644" b="1644"/>
          <a:stretch/>
        </p:blipFill>
        <p:spPr>
          <a:xfrm>
            <a:off x="6436788" y="5143500"/>
            <a:ext cx="5414424" cy="414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310d0ed778f_0_1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6286" b="6286"/>
          <a:stretch/>
        </p:blipFill>
        <p:spPr>
          <a:xfrm>
            <a:off x="11851212" y="5143498"/>
            <a:ext cx="5414425" cy="4142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10d0ed778f_0_137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17</a:t>
            </a:fld>
            <a:endParaRPr/>
          </a:p>
        </p:txBody>
      </p:sp>
      <p:sp>
        <p:nvSpPr>
          <p:cNvPr id="581" name="Google Shape;581;g310d0ed778f_0_137"/>
          <p:cNvSpPr/>
          <p:nvPr/>
        </p:nvSpPr>
        <p:spPr>
          <a:xfrm>
            <a:off x="1016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2" name="Google Shape;582;g310d0ed778f_0_137"/>
          <p:cNvSpPr txBox="1"/>
          <p:nvPr/>
        </p:nvSpPr>
        <p:spPr>
          <a:xfrm>
            <a:off x="1860755" y="6725587"/>
            <a:ext cx="35961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Employment and income generation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310d0ed778f_0_137"/>
          <p:cNvSpPr/>
          <p:nvPr/>
        </p:nvSpPr>
        <p:spPr>
          <a:xfrm>
            <a:off x="6604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4" name="Google Shape;584;g310d0ed778f_0_137"/>
          <p:cNvSpPr/>
          <p:nvPr/>
        </p:nvSpPr>
        <p:spPr>
          <a:xfrm>
            <a:off x="12192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5" name="Google Shape;585;g310d0ed778f_0_137"/>
          <p:cNvSpPr txBox="1"/>
          <p:nvPr/>
        </p:nvSpPr>
        <p:spPr>
          <a:xfrm>
            <a:off x="7447118" y="6725587"/>
            <a:ext cx="3596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Food security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310d0ed778f_0_137"/>
          <p:cNvSpPr txBox="1"/>
          <p:nvPr/>
        </p:nvSpPr>
        <p:spPr>
          <a:xfrm>
            <a:off x="13022008" y="6725587"/>
            <a:ext cx="35961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Consistent reduction in food costs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310d0ed778f_0_137"/>
          <p:cNvSpPr txBox="1"/>
          <p:nvPr/>
        </p:nvSpPr>
        <p:spPr>
          <a:xfrm>
            <a:off x="951520" y="1232981"/>
            <a:ext cx="162747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15"/>
              <a:buFont typeface="Roboto Light"/>
              <a:buNone/>
            </a:pPr>
            <a:r>
              <a:rPr lang="en-US" sz="5915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Agriculture and its social importance</a:t>
            </a:r>
            <a:endParaRPr sz="1400" i="0" u="none" strike="noStrike" cap="non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88" name="Google Shape;588;g310d0ed778f_0_137" descr="Google Shape;6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8436" y="192464"/>
            <a:ext cx="1201324" cy="5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310d0ed778f_0_1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4971" b="4962"/>
          <a:stretch/>
        </p:blipFill>
        <p:spPr>
          <a:xfrm>
            <a:off x="1016000" y="3342025"/>
            <a:ext cx="5080000" cy="30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310d0ed778f_0_13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30022" b="30026"/>
          <a:stretch/>
        </p:blipFill>
        <p:spPr>
          <a:xfrm>
            <a:off x="6603950" y="3363700"/>
            <a:ext cx="5080001" cy="30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310d0ed778f_0_1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91900" y="3334650"/>
            <a:ext cx="5079899" cy="30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28e8efcfb4_0_7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18</a:t>
            </a:fld>
            <a:endParaRPr/>
          </a:p>
        </p:txBody>
      </p:sp>
      <p:sp>
        <p:nvSpPr>
          <p:cNvPr id="597" name="Google Shape;597;g328e8efcfb4_0_7"/>
          <p:cNvSpPr/>
          <p:nvPr/>
        </p:nvSpPr>
        <p:spPr>
          <a:xfrm>
            <a:off x="1016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8" name="Google Shape;598;g328e8efcfb4_0_7"/>
          <p:cNvSpPr txBox="1"/>
          <p:nvPr/>
        </p:nvSpPr>
        <p:spPr>
          <a:xfrm>
            <a:off x="1860755" y="6725587"/>
            <a:ext cx="35961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Management and Conservation of Natural Resources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328e8efcfb4_0_7"/>
          <p:cNvSpPr/>
          <p:nvPr/>
        </p:nvSpPr>
        <p:spPr>
          <a:xfrm>
            <a:off x="6604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0" name="Google Shape;600;g328e8efcfb4_0_7"/>
          <p:cNvSpPr/>
          <p:nvPr/>
        </p:nvSpPr>
        <p:spPr>
          <a:xfrm>
            <a:off x="12192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1" name="Google Shape;601;g328e8efcfb4_0_7"/>
          <p:cNvSpPr txBox="1"/>
          <p:nvPr/>
        </p:nvSpPr>
        <p:spPr>
          <a:xfrm>
            <a:off x="7447118" y="6725587"/>
            <a:ext cx="3596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Crop Production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328e8efcfb4_0_7"/>
          <p:cNvSpPr txBox="1"/>
          <p:nvPr/>
        </p:nvSpPr>
        <p:spPr>
          <a:xfrm>
            <a:off x="13022008" y="6725587"/>
            <a:ext cx="3596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Animal Production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328e8efcfb4_0_7"/>
          <p:cNvSpPr txBox="1"/>
          <p:nvPr/>
        </p:nvSpPr>
        <p:spPr>
          <a:xfrm>
            <a:off x="951520" y="1232981"/>
            <a:ext cx="162747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15"/>
              <a:buFont typeface="Roboto Light"/>
              <a:buNone/>
            </a:pPr>
            <a:r>
              <a:rPr lang="en-US" sz="5915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Embrapa Cerrados today</a:t>
            </a:r>
            <a:endParaRPr sz="1400" i="0" u="none" strike="noStrike" cap="non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04" name="Google Shape;604;g328e8efcfb4_0_7" descr="Google Shape;6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8436" y="192464"/>
            <a:ext cx="1201324" cy="5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328e8efcfb4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000" y="3363700"/>
            <a:ext cx="5080000" cy="30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328e8efcfb4_0_7" descr="Plantio Direto José Antôni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4000" y="3334650"/>
            <a:ext cx="5079901" cy="305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328e8efcfb4_0_7" descr="https://lh7-rt.googleusercontent.com/slidesz/AGV_vUfPN6hQCQoRG48JdZSioVOCEOZvFo7R9VMDExRflknnQ9KoQRPnsbEdJWD_I9nAQx9frk_FsMs-Y4tPtwFwjkvPEErR0eI1Vg51EfcQVauvpmQUBFskfDype1XPUnkjjtf6143NXXHBUW6mW0QmlofVCQewfAjE5GFWbA2FV5TMw9kfN6eYDQ=s2048?key=YbAsfolLo4z2kLnyzUTuZA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12191900" y="3363699"/>
            <a:ext cx="5079900" cy="30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4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19</a:t>
            </a:fld>
            <a:endParaRPr/>
          </a:p>
        </p:txBody>
      </p:sp>
      <p:sp>
        <p:nvSpPr>
          <p:cNvPr id="613" name="Google Shape;613;p34"/>
          <p:cNvSpPr/>
          <p:nvPr/>
        </p:nvSpPr>
        <p:spPr>
          <a:xfrm>
            <a:off x="1016000" y="6345709"/>
            <a:ext cx="5080000" cy="29252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4" name="Google Shape;614;p34"/>
          <p:cNvSpPr txBox="1"/>
          <p:nvPr/>
        </p:nvSpPr>
        <p:spPr>
          <a:xfrm>
            <a:off x="1860755" y="6725587"/>
            <a:ext cx="35961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"/>
              <a:buNone/>
            </a:pPr>
            <a:r>
              <a:rPr lang="en-US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Restoration of natural landscapes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34"/>
          <p:cNvSpPr/>
          <p:nvPr/>
        </p:nvSpPr>
        <p:spPr>
          <a:xfrm>
            <a:off x="6604000" y="6345709"/>
            <a:ext cx="5080000" cy="29252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6" name="Google Shape;616;p34"/>
          <p:cNvSpPr/>
          <p:nvPr/>
        </p:nvSpPr>
        <p:spPr>
          <a:xfrm>
            <a:off x="12192000" y="6345709"/>
            <a:ext cx="5080000" cy="29252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7" name="Google Shape;617;p34"/>
          <p:cNvSpPr txBox="1"/>
          <p:nvPr/>
        </p:nvSpPr>
        <p:spPr>
          <a:xfrm>
            <a:off x="7447118" y="6725587"/>
            <a:ext cx="3596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Native Fruits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4"/>
          <p:cNvSpPr txBox="1"/>
          <p:nvPr/>
        </p:nvSpPr>
        <p:spPr>
          <a:xfrm>
            <a:off x="13022008" y="6725587"/>
            <a:ext cx="35961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Greenhouse Gases</a:t>
            </a:r>
            <a:endParaRPr sz="2100">
              <a:solidFill>
                <a:srgbClr val="E8EAED"/>
              </a:solidFill>
              <a:highlight>
                <a:srgbClr val="303134"/>
              </a:highlight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endParaRPr sz="2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9" name="Google Shape;619;p34"/>
          <p:cNvSpPr txBox="1"/>
          <p:nvPr/>
        </p:nvSpPr>
        <p:spPr>
          <a:xfrm>
            <a:off x="951520" y="1232981"/>
            <a:ext cx="16274755" cy="107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 fontScale="85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Roboto Light"/>
              <a:buNone/>
            </a:pPr>
            <a:r>
              <a:rPr lang="en-US" sz="5915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Management and Conservation of Natural Resources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620" name="Google Shape;620;p34" descr="Google Shape;6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8436" y="192464"/>
            <a:ext cx="1201324" cy="5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000" y="3696850"/>
            <a:ext cx="5080001" cy="26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4000" y="3696850"/>
            <a:ext cx="5080000" cy="265315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pic>
      <p:pic>
        <p:nvPicPr>
          <p:cNvPr id="623" name="Google Shape;62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92000" y="3692550"/>
            <a:ext cx="5079999" cy="2653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d510d74600_0_4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fld>
            <a:endParaRPr/>
          </a:p>
        </p:txBody>
      </p:sp>
      <p:pic>
        <p:nvPicPr>
          <p:cNvPr id="262" name="Google Shape;262;g2d510d74600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505" y="152400"/>
            <a:ext cx="14586990" cy="1013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28e8efcfb4_0_28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20</a:t>
            </a:fld>
            <a:endParaRPr/>
          </a:p>
        </p:txBody>
      </p:sp>
      <p:sp>
        <p:nvSpPr>
          <p:cNvPr id="629" name="Google Shape;629;g328e8efcfb4_0_28"/>
          <p:cNvSpPr/>
          <p:nvPr/>
        </p:nvSpPr>
        <p:spPr>
          <a:xfrm>
            <a:off x="1016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0" name="Google Shape;630;g328e8efcfb4_0_28"/>
          <p:cNvSpPr txBox="1"/>
          <p:nvPr/>
        </p:nvSpPr>
        <p:spPr>
          <a:xfrm>
            <a:off x="1860755" y="6725587"/>
            <a:ext cx="3596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Crop Breeding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g328e8efcfb4_0_28"/>
          <p:cNvSpPr/>
          <p:nvPr/>
        </p:nvSpPr>
        <p:spPr>
          <a:xfrm>
            <a:off x="6604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2" name="Google Shape;632;g328e8efcfb4_0_28"/>
          <p:cNvSpPr/>
          <p:nvPr/>
        </p:nvSpPr>
        <p:spPr>
          <a:xfrm>
            <a:off x="12192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3" name="Google Shape;633;g328e8efcfb4_0_28"/>
          <p:cNvSpPr txBox="1"/>
          <p:nvPr/>
        </p:nvSpPr>
        <p:spPr>
          <a:xfrm>
            <a:off x="7447118" y="6725587"/>
            <a:ext cx="3596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Family Farming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g328e8efcfb4_0_28"/>
          <p:cNvSpPr txBox="1"/>
          <p:nvPr/>
        </p:nvSpPr>
        <p:spPr>
          <a:xfrm>
            <a:off x="13022008" y="6725587"/>
            <a:ext cx="3596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Crop Systems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g328e8efcfb4_0_28"/>
          <p:cNvSpPr txBox="1"/>
          <p:nvPr/>
        </p:nvSpPr>
        <p:spPr>
          <a:xfrm>
            <a:off x="951520" y="1232981"/>
            <a:ext cx="162747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15"/>
              <a:buFont typeface="Roboto Light"/>
              <a:buNone/>
            </a:pPr>
            <a:r>
              <a:rPr lang="en-US" sz="5915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Crop Production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636" name="Google Shape;636;g328e8efcfb4_0_28" descr="Google Shape;6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8436" y="192464"/>
            <a:ext cx="1201324" cy="5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328e8efcfb4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000" y="3289300"/>
            <a:ext cx="5079901" cy="30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328e8efcfb4_0_28" descr="Mulher em pé ao lado de uma planta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4000" y="3251750"/>
            <a:ext cx="2771700" cy="3093952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9" name="Google Shape;639;g328e8efcfb4_0_28" descr="Grupo de pessoas andando na terra&#10;&#10;Descrição gerada automaticamente com confiança mé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86800" y="3251750"/>
            <a:ext cx="2797099" cy="3093949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0" name="Google Shape;640;g328e8efcfb4_0_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92000" y="3251750"/>
            <a:ext cx="5079901" cy="309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28e8efcfb4_0_47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21</a:t>
            </a:fld>
            <a:endParaRPr/>
          </a:p>
        </p:txBody>
      </p:sp>
      <p:sp>
        <p:nvSpPr>
          <p:cNvPr id="646" name="Google Shape;646;g328e8efcfb4_0_47"/>
          <p:cNvSpPr/>
          <p:nvPr/>
        </p:nvSpPr>
        <p:spPr>
          <a:xfrm>
            <a:off x="1016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7" name="Google Shape;647;g328e8efcfb4_0_47"/>
          <p:cNvSpPr txBox="1"/>
          <p:nvPr/>
        </p:nvSpPr>
        <p:spPr>
          <a:xfrm>
            <a:off x="1860755" y="6725587"/>
            <a:ext cx="35961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Integrated agricultural systems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328e8efcfb4_0_47"/>
          <p:cNvSpPr/>
          <p:nvPr/>
        </p:nvSpPr>
        <p:spPr>
          <a:xfrm>
            <a:off x="6604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9" name="Google Shape;649;g328e8efcfb4_0_47"/>
          <p:cNvSpPr/>
          <p:nvPr/>
        </p:nvSpPr>
        <p:spPr>
          <a:xfrm>
            <a:off x="12192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0" name="Google Shape;650;g328e8efcfb4_0_47"/>
          <p:cNvSpPr txBox="1"/>
          <p:nvPr/>
        </p:nvSpPr>
        <p:spPr>
          <a:xfrm>
            <a:off x="7447118" y="6725587"/>
            <a:ext cx="3596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Forage Breeding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g328e8efcfb4_0_47"/>
          <p:cNvSpPr txBox="1"/>
          <p:nvPr/>
        </p:nvSpPr>
        <p:spPr>
          <a:xfrm>
            <a:off x="13022008" y="6725587"/>
            <a:ext cx="3596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Animal genetics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g328e8efcfb4_0_47"/>
          <p:cNvSpPr txBox="1"/>
          <p:nvPr/>
        </p:nvSpPr>
        <p:spPr>
          <a:xfrm>
            <a:off x="951520" y="1232981"/>
            <a:ext cx="162747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15"/>
              <a:buFont typeface="Roboto Light"/>
              <a:buNone/>
            </a:pPr>
            <a:r>
              <a:rPr lang="en-US" sz="5915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Animal Production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653" name="Google Shape;653;g328e8efcfb4_0_47" descr="Google Shape;6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8436" y="192464"/>
            <a:ext cx="1201324" cy="5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328e8efcfb4_0_4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16000" y="3251775"/>
            <a:ext cx="5079900" cy="30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328e8efcfb4_0_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4000" y="3251800"/>
            <a:ext cx="5079900" cy="30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328e8efcfb4_0_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92000" y="3251800"/>
            <a:ext cx="5079900" cy="30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8"/>
          <p:cNvSpPr txBox="1"/>
          <p:nvPr/>
        </p:nvSpPr>
        <p:spPr>
          <a:xfrm>
            <a:off x="3730945" y="2520744"/>
            <a:ext cx="110256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Roboto Medium"/>
              <a:buNone/>
            </a:pPr>
            <a:r>
              <a:rPr lang="en-US" sz="7200" b="0" i="0" u="none" strike="noStrike" cap="non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Obrigado!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88"/>
          <p:cNvSpPr txBox="1"/>
          <p:nvPr/>
        </p:nvSpPr>
        <p:spPr>
          <a:xfrm>
            <a:off x="3731270" y="4647760"/>
            <a:ext cx="11025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400"/>
              <a:buFont typeface="Roboto Light"/>
              <a:buNone/>
            </a:pPr>
            <a:r>
              <a:rPr lang="en-US" sz="44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cpac.chpd@embrapa.br</a:t>
            </a:r>
            <a:endParaRPr sz="44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400"/>
              <a:buFont typeface="Roboto Light"/>
              <a:buNone/>
            </a:pPr>
            <a:endParaRPr sz="44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400"/>
              <a:buFont typeface="Roboto Light"/>
              <a:buNone/>
            </a:pPr>
            <a:r>
              <a:rPr lang="en-US" sz="44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fernando.rocha@embrapa.br</a:t>
            </a:r>
            <a:endParaRPr sz="44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63" name="Google Shape;663;p88"/>
          <p:cNvSpPr/>
          <p:nvPr/>
        </p:nvSpPr>
        <p:spPr>
          <a:xfrm>
            <a:off x="17272000" y="0"/>
            <a:ext cx="1016000" cy="196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4" name="Google Shape;664;p88"/>
          <p:cNvSpPr/>
          <p:nvPr/>
        </p:nvSpPr>
        <p:spPr>
          <a:xfrm>
            <a:off x="17272000" y="3429000"/>
            <a:ext cx="1016000" cy="584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5" name="Google Shape;665;p88"/>
          <p:cNvSpPr/>
          <p:nvPr/>
        </p:nvSpPr>
        <p:spPr>
          <a:xfrm>
            <a:off x="17272000" y="1968500"/>
            <a:ext cx="1016000" cy="14605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6" name="Google Shape;666;p88"/>
          <p:cNvSpPr/>
          <p:nvPr/>
        </p:nvSpPr>
        <p:spPr>
          <a:xfrm>
            <a:off x="17272000" y="8208223"/>
            <a:ext cx="1016000" cy="2078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7" name="Google Shape;667;p88"/>
          <p:cNvSpPr/>
          <p:nvPr/>
        </p:nvSpPr>
        <p:spPr>
          <a:xfrm>
            <a:off x="0" y="0"/>
            <a:ext cx="1016000" cy="196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8" name="Google Shape;668;p88"/>
          <p:cNvSpPr/>
          <p:nvPr/>
        </p:nvSpPr>
        <p:spPr>
          <a:xfrm>
            <a:off x="0" y="3429000"/>
            <a:ext cx="1016000" cy="584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9" name="Google Shape;669;p88"/>
          <p:cNvSpPr/>
          <p:nvPr/>
        </p:nvSpPr>
        <p:spPr>
          <a:xfrm>
            <a:off x="0" y="1968500"/>
            <a:ext cx="1016000" cy="14605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0" name="Google Shape;670;p88"/>
          <p:cNvSpPr/>
          <p:nvPr/>
        </p:nvSpPr>
        <p:spPr>
          <a:xfrm>
            <a:off x="0" y="8208223"/>
            <a:ext cx="1016000" cy="2078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1" name="Google Shape;671;p88" descr="TRIADE_horizontal-colorid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2559" y="8020607"/>
            <a:ext cx="7577330" cy="196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55910"/>
          <a:stretch/>
        </p:blipFill>
        <p:spPr>
          <a:xfrm>
            <a:off x="12700" y="6858000"/>
            <a:ext cx="5194302" cy="34272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8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3</a:t>
            </a:fld>
            <a:endParaRPr/>
          </a:p>
        </p:txBody>
      </p:sp>
      <p:pic>
        <p:nvPicPr>
          <p:cNvPr id="269" name="Google Shape;269;p4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t="12541" b="12541"/>
          <a:stretch/>
        </p:blipFill>
        <p:spPr>
          <a:xfrm>
            <a:off x="5208337" y="6858000"/>
            <a:ext cx="5065966" cy="342720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8"/>
          <p:cNvSpPr txBox="1">
            <a:spLocks noGrp="1"/>
          </p:cNvSpPr>
          <p:nvPr>
            <p:ph type="title"/>
          </p:nvPr>
        </p:nvSpPr>
        <p:spPr>
          <a:xfrm>
            <a:off x="863600" y="2698109"/>
            <a:ext cx="8534400" cy="100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60"/>
              <a:buFont typeface="Roboto"/>
              <a:buNone/>
            </a:pPr>
            <a:r>
              <a:rPr lang="en-US" sz="546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Embrapa Cerrados</a:t>
            </a:r>
            <a:endParaRPr/>
          </a:p>
        </p:txBody>
      </p:sp>
      <p:sp>
        <p:nvSpPr>
          <p:cNvPr id="271" name="Google Shape;271;p48"/>
          <p:cNvSpPr txBox="1"/>
          <p:nvPr/>
        </p:nvSpPr>
        <p:spPr>
          <a:xfrm>
            <a:off x="974814" y="3836427"/>
            <a:ext cx="7865100" cy="17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500"/>
              <a:buFont typeface="Roboto"/>
              <a:buChar char="●"/>
            </a:pPr>
            <a:r>
              <a:rPr lang="en-US" sz="2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Total area =  3,474 ha</a:t>
            </a:r>
            <a:endParaRPr sz="25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50106" lvl="2" indent="-192881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1125"/>
              <a:buChar char="■"/>
            </a:pPr>
            <a:r>
              <a:rPr lang="en-US" sz="2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65,000 m</a:t>
            </a:r>
            <a:r>
              <a:rPr lang="en-US" sz="2500" baseline="30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2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main plant</a:t>
            </a:r>
            <a:endParaRPr sz="25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50106" lvl="2" indent="-192881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1125"/>
              <a:buChar char="■"/>
            </a:pPr>
            <a:r>
              <a:rPr lang="en-US" sz="2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1,300 ha arable land</a:t>
            </a:r>
            <a:endParaRPr sz="25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50106" lvl="2" indent="-192881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1125"/>
              <a:buChar char="■"/>
            </a:pPr>
            <a:r>
              <a:rPr lang="en-US" sz="2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96 ha PPA</a:t>
            </a:r>
            <a:endParaRPr sz="25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50106" lvl="2" indent="-192881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1125"/>
              <a:buChar char="■"/>
            </a:pPr>
            <a:r>
              <a:rPr lang="en-US" sz="2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650 ha Legal Reserve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8"/>
          <p:cNvSpPr/>
          <p:nvPr/>
        </p:nvSpPr>
        <p:spPr>
          <a:xfrm>
            <a:off x="10274300" y="6858000"/>
            <a:ext cx="8013700" cy="3427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48"/>
          <p:cNvSpPr txBox="1"/>
          <p:nvPr/>
        </p:nvSpPr>
        <p:spPr>
          <a:xfrm>
            <a:off x="11248651" y="9143314"/>
            <a:ext cx="64212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ECECEC"/>
                </a:solidFill>
                <a:latin typeface="Roboto"/>
                <a:ea typeface="Roboto"/>
                <a:cs typeface="Roboto"/>
                <a:sym typeface="Roboto"/>
              </a:rPr>
              <a:t>Foundation: 1975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4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12285" r="12293"/>
          <a:stretch/>
        </p:blipFill>
        <p:spPr>
          <a:xfrm>
            <a:off x="10274300" y="-9270"/>
            <a:ext cx="8013700" cy="686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4</a:t>
            </a:fld>
            <a:endParaRPr/>
          </a:p>
        </p:txBody>
      </p:sp>
      <p:sp>
        <p:nvSpPr>
          <p:cNvPr id="280" name="Google Shape;280;p33"/>
          <p:cNvSpPr/>
          <p:nvPr/>
        </p:nvSpPr>
        <p:spPr>
          <a:xfrm>
            <a:off x="5216669" y="6876650"/>
            <a:ext cx="3683001" cy="239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33"/>
          <p:cNvSpPr/>
          <p:nvPr/>
        </p:nvSpPr>
        <p:spPr>
          <a:xfrm>
            <a:off x="9404350" y="6876650"/>
            <a:ext cx="3683001" cy="239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p33"/>
          <p:cNvSpPr/>
          <p:nvPr/>
        </p:nvSpPr>
        <p:spPr>
          <a:xfrm>
            <a:off x="13589000" y="6876650"/>
            <a:ext cx="3683000" cy="239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3" name="Google Shape;283;p33"/>
          <p:cNvSpPr/>
          <p:nvPr/>
        </p:nvSpPr>
        <p:spPr>
          <a:xfrm>
            <a:off x="1016000" y="6876650"/>
            <a:ext cx="3683000" cy="239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33"/>
          <p:cNvSpPr txBox="1"/>
          <p:nvPr/>
        </p:nvSpPr>
        <p:spPr>
          <a:xfrm>
            <a:off x="1276575" y="7300775"/>
            <a:ext cx="3312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99 Research Scientists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3"/>
          <p:cNvSpPr txBox="1"/>
          <p:nvPr/>
        </p:nvSpPr>
        <p:spPr>
          <a:xfrm>
            <a:off x="5689975" y="7300773"/>
            <a:ext cx="29397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59 analysts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3"/>
          <p:cNvSpPr txBox="1"/>
          <p:nvPr/>
        </p:nvSpPr>
        <p:spPr>
          <a:xfrm>
            <a:off x="9852070" y="7300773"/>
            <a:ext cx="30447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53 technicians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3"/>
          <p:cNvSpPr txBox="1"/>
          <p:nvPr/>
        </p:nvSpPr>
        <p:spPr>
          <a:xfrm>
            <a:off x="13696175" y="7300775"/>
            <a:ext cx="34800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158 research assistants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33"/>
          <p:cNvSpPr txBox="1">
            <a:spLocks noGrp="1"/>
          </p:cNvSpPr>
          <p:nvPr>
            <p:ph type="title"/>
          </p:nvPr>
        </p:nvSpPr>
        <p:spPr>
          <a:xfrm>
            <a:off x="905795" y="1232981"/>
            <a:ext cx="16366205" cy="107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15"/>
              <a:buFont typeface="Roboto Light"/>
              <a:buNone/>
            </a:pPr>
            <a:r>
              <a:rPr lang="en-US" sz="5915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Embrapa Cerrados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33"/>
          <p:cNvSpPr txBox="1"/>
          <p:nvPr/>
        </p:nvSpPr>
        <p:spPr>
          <a:xfrm>
            <a:off x="973769" y="2289388"/>
            <a:ext cx="16298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</a:pPr>
            <a:r>
              <a:rPr lang="en-US" sz="2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369 employees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33" descr="Google Shape;59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8436" y="192464"/>
            <a:ext cx="1201324" cy="5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682" t="47064" r="63972"/>
          <a:stretch/>
        </p:blipFill>
        <p:spPr>
          <a:xfrm>
            <a:off x="1016000" y="4097175"/>
            <a:ext cx="3683000" cy="277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820" r="63834" b="47064"/>
          <a:stretch/>
        </p:blipFill>
        <p:spPr>
          <a:xfrm>
            <a:off x="5210175" y="4097175"/>
            <a:ext cx="3683000" cy="277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32327" r="32327" b="47064"/>
          <a:stretch/>
        </p:blipFill>
        <p:spPr>
          <a:xfrm>
            <a:off x="9402838" y="4097175"/>
            <a:ext cx="3683000" cy="277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32327" t="47064" r="32327"/>
          <a:stretch/>
        </p:blipFill>
        <p:spPr>
          <a:xfrm>
            <a:off x="13589000" y="4097175"/>
            <a:ext cx="3683000" cy="277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d510d74600_0_879"/>
          <p:cNvSpPr txBox="1">
            <a:spLocks noGrp="1"/>
          </p:cNvSpPr>
          <p:nvPr>
            <p:ph type="title"/>
          </p:nvPr>
        </p:nvSpPr>
        <p:spPr>
          <a:xfrm>
            <a:off x="8686800" y="571500"/>
            <a:ext cx="82296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  <p:txBody>
          <a:bodyPr spcFirstLastPara="1" wrap="square" lIns="165000" tIns="85800" rIns="165000" bIns="858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15" i="0">
                <a:solidFill>
                  <a:srgbClr val="33CCFF"/>
                </a:solidFill>
                <a:latin typeface="Roboto"/>
                <a:ea typeface="Roboto"/>
                <a:cs typeface="Roboto"/>
                <a:sym typeface="Roboto"/>
              </a:rPr>
              <a:t>The Cerrado Region</a:t>
            </a:r>
            <a:endParaRPr sz="6600" i="0">
              <a:solidFill>
                <a:srgbClr val="33CC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0" name="Google Shape;300;g2d510d74600_0_879"/>
          <p:cNvSpPr/>
          <p:nvPr/>
        </p:nvSpPr>
        <p:spPr>
          <a:xfrm>
            <a:off x="3568700" y="7615238"/>
            <a:ext cx="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endParaRPr sz="33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1" name="Google Shape;301;g2d510d74600_0_879"/>
          <p:cNvSpPr/>
          <p:nvPr/>
        </p:nvSpPr>
        <p:spPr>
          <a:xfrm>
            <a:off x="4448176" y="7615238"/>
            <a:ext cx="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endParaRPr sz="33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2" name="Google Shape;302;g2d510d74600_0_879"/>
          <p:cNvSpPr/>
          <p:nvPr/>
        </p:nvSpPr>
        <p:spPr>
          <a:xfrm>
            <a:off x="6702426" y="7615238"/>
            <a:ext cx="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endParaRPr sz="33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03" name="Google Shape;303;g2d510d74600_0_879"/>
          <p:cNvGrpSpPr/>
          <p:nvPr/>
        </p:nvGrpSpPr>
        <p:grpSpPr>
          <a:xfrm>
            <a:off x="577850" y="334912"/>
            <a:ext cx="13874750" cy="9548656"/>
            <a:chOff x="288926" y="-122090"/>
            <a:chExt cx="6937375" cy="6711173"/>
          </a:xfrm>
        </p:grpSpPr>
        <p:grpSp>
          <p:nvGrpSpPr>
            <p:cNvPr id="304" name="Google Shape;304;g2d510d74600_0_879"/>
            <p:cNvGrpSpPr/>
            <p:nvPr/>
          </p:nvGrpSpPr>
          <p:grpSpPr>
            <a:xfrm>
              <a:off x="1131889" y="-122090"/>
              <a:ext cx="5048145" cy="5429250"/>
              <a:chOff x="725" y="48"/>
              <a:chExt cx="3180" cy="3420"/>
            </a:xfrm>
          </p:grpSpPr>
          <p:grpSp>
            <p:nvGrpSpPr>
              <p:cNvPr id="305" name="Google Shape;305;g2d510d74600_0_879"/>
              <p:cNvGrpSpPr/>
              <p:nvPr/>
            </p:nvGrpSpPr>
            <p:grpSpPr>
              <a:xfrm>
                <a:off x="725" y="48"/>
                <a:ext cx="3180" cy="3420"/>
                <a:chOff x="725" y="48"/>
                <a:chExt cx="3180" cy="3420"/>
              </a:xfrm>
            </p:grpSpPr>
            <p:grpSp>
              <p:nvGrpSpPr>
                <p:cNvPr id="306" name="Google Shape;306;g2d510d74600_0_879"/>
                <p:cNvGrpSpPr/>
                <p:nvPr/>
              </p:nvGrpSpPr>
              <p:grpSpPr>
                <a:xfrm>
                  <a:off x="2197" y="1880"/>
                  <a:ext cx="1303" cy="1158"/>
                  <a:chOff x="2197" y="1880"/>
                  <a:chExt cx="1303" cy="1158"/>
                </a:xfrm>
              </p:grpSpPr>
              <p:sp>
                <p:nvSpPr>
                  <p:cNvPr id="307" name="Google Shape;307;g2d510d74600_0_879"/>
                  <p:cNvSpPr/>
                  <p:nvPr/>
                </p:nvSpPr>
                <p:spPr>
                  <a:xfrm>
                    <a:off x="2197" y="2064"/>
                    <a:ext cx="875" cy="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" h="696" extrusionOk="0">
                        <a:moveTo>
                          <a:pt x="339" y="0"/>
                        </a:moveTo>
                        <a:lnTo>
                          <a:pt x="550" y="337"/>
                        </a:lnTo>
                        <a:lnTo>
                          <a:pt x="546" y="343"/>
                        </a:lnTo>
                        <a:lnTo>
                          <a:pt x="542" y="348"/>
                        </a:lnTo>
                        <a:lnTo>
                          <a:pt x="539" y="353"/>
                        </a:lnTo>
                        <a:lnTo>
                          <a:pt x="535" y="357"/>
                        </a:lnTo>
                        <a:lnTo>
                          <a:pt x="533" y="364"/>
                        </a:lnTo>
                        <a:lnTo>
                          <a:pt x="531" y="369"/>
                        </a:lnTo>
                        <a:lnTo>
                          <a:pt x="531" y="373"/>
                        </a:lnTo>
                        <a:lnTo>
                          <a:pt x="531" y="376"/>
                        </a:lnTo>
                        <a:lnTo>
                          <a:pt x="531" y="378"/>
                        </a:lnTo>
                        <a:lnTo>
                          <a:pt x="531" y="381"/>
                        </a:lnTo>
                        <a:lnTo>
                          <a:pt x="533" y="383"/>
                        </a:lnTo>
                        <a:lnTo>
                          <a:pt x="535" y="385"/>
                        </a:lnTo>
                        <a:lnTo>
                          <a:pt x="535" y="390"/>
                        </a:lnTo>
                        <a:lnTo>
                          <a:pt x="537" y="395"/>
                        </a:lnTo>
                        <a:lnTo>
                          <a:pt x="539" y="399"/>
                        </a:lnTo>
                        <a:lnTo>
                          <a:pt x="542" y="404"/>
                        </a:lnTo>
                        <a:lnTo>
                          <a:pt x="544" y="411"/>
                        </a:lnTo>
                        <a:lnTo>
                          <a:pt x="548" y="415"/>
                        </a:lnTo>
                        <a:lnTo>
                          <a:pt x="550" y="420"/>
                        </a:lnTo>
                        <a:lnTo>
                          <a:pt x="552" y="425"/>
                        </a:lnTo>
                        <a:lnTo>
                          <a:pt x="555" y="427"/>
                        </a:lnTo>
                        <a:lnTo>
                          <a:pt x="557" y="431"/>
                        </a:lnTo>
                        <a:lnTo>
                          <a:pt x="557" y="436"/>
                        </a:lnTo>
                        <a:lnTo>
                          <a:pt x="559" y="439"/>
                        </a:lnTo>
                        <a:lnTo>
                          <a:pt x="561" y="443"/>
                        </a:lnTo>
                        <a:lnTo>
                          <a:pt x="561" y="445"/>
                        </a:lnTo>
                        <a:lnTo>
                          <a:pt x="563" y="450"/>
                        </a:lnTo>
                        <a:lnTo>
                          <a:pt x="565" y="450"/>
                        </a:lnTo>
                        <a:lnTo>
                          <a:pt x="565" y="453"/>
                        </a:lnTo>
                        <a:lnTo>
                          <a:pt x="565" y="455"/>
                        </a:lnTo>
                        <a:lnTo>
                          <a:pt x="568" y="457"/>
                        </a:lnTo>
                        <a:lnTo>
                          <a:pt x="568" y="459"/>
                        </a:lnTo>
                        <a:lnTo>
                          <a:pt x="568" y="462"/>
                        </a:lnTo>
                        <a:lnTo>
                          <a:pt x="569" y="464"/>
                        </a:lnTo>
                        <a:lnTo>
                          <a:pt x="572" y="466"/>
                        </a:lnTo>
                        <a:lnTo>
                          <a:pt x="572" y="469"/>
                        </a:lnTo>
                        <a:lnTo>
                          <a:pt x="574" y="469"/>
                        </a:lnTo>
                        <a:lnTo>
                          <a:pt x="574" y="471"/>
                        </a:lnTo>
                        <a:lnTo>
                          <a:pt x="576" y="474"/>
                        </a:lnTo>
                        <a:lnTo>
                          <a:pt x="576" y="476"/>
                        </a:lnTo>
                        <a:lnTo>
                          <a:pt x="578" y="478"/>
                        </a:lnTo>
                        <a:lnTo>
                          <a:pt x="578" y="480"/>
                        </a:lnTo>
                        <a:lnTo>
                          <a:pt x="578" y="483"/>
                        </a:lnTo>
                        <a:lnTo>
                          <a:pt x="580" y="483"/>
                        </a:lnTo>
                        <a:lnTo>
                          <a:pt x="580" y="485"/>
                        </a:lnTo>
                        <a:lnTo>
                          <a:pt x="580" y="487"/>
                        </a:lnTo>
                        <a:lnTo>
                          <a:pt x="587" y="503"/>
                        </a:lnTo>
                        <a:lnTo>
                          <a:pt x="578" y="501"/>
                        </a:lnTo>
                        <a:lnTo>
                          <a:pt x="576" y="501"/>
                        </a:lnTo>
                        <a:lnTo>
                          <a:pt x="576" y="503"/>
                        </a:lnTo>
                        <a:lnTo>
                          <a:pt x="574" y="503"/>
                        </a:lnTo>
                        <a:lnTo>
                          <a:pt x="572" y="503"/>
                        </a:lnTo>
                        <a:lnTo>
                          <a:pt x="569" y="506"/>
                        </a:lnTo>
                        <a:lnTo>
                          <a:pt x="568" y="506"/>
                        </a:lnTo>
                        <a:lnTo>
                          <a:pt x="565" y="506"/>
                        </a:lnTo>
                        <a:lnTo>
                          <a:pt x="563" y="506"/>
                        </a:lnTo>
                        <a:lnTo>
                          <a:pt x="561" y="506"/>
                        </a:lnTo>
                        <a:lnTo>
                          <a:pt x="559" y="508"/>
                        </a:lnTo>
                        <a:lnTo>
                          <a:pt x="557" y="510"/>
                        </a:lnTo>
                        <a:lnTo>
                          <a:pt x="557" y="508"/>
                        </a:lnTo>
                        <a:lnTo>
                          <a:pt x="557" y="506"/>
                        </a:lnTo>
                        <a:lnTo>
                          <a:pt x="555" y="506"/>
                        </a:lnTo>
                        <a:lnTo>
                          <a:pt x="555" y="503"/>
                        </a:lnTo>
                        <a:lnTo>
                          <a:pt x="555" y="501"/>
                        </a:lnTo>
                        <a:lnTo>
                          <a:pt x="552" y="503"/>
                        </a:lnTo>
                        <a:lnTo>
                          <a:pt x="550" y="503"/>
                        </a:lnTo>
                        <a:lnTo>
                          <a:pt x="550" y="506"/>
                        </a:lnTo>
                        <a:lnTo>
                          <a:pt x="548" y="506"/>
                        </a:lnTo>
                        <a:lnTo>
                          <a:pt x="548" y="508"/>
                        </a:lnTo>
                        <a:lnTo>
                          <a:pt x="546" y="508"/>
                        </a:lnTo>
                        <a:lnTo>
                          <a:pt x="544" y="508"/>
                        </a:lnTo>
                        <a:lnTo>
                          <a:pt x="544" y="510"/>
                        </a:lnTo>
                        <a:lnTo>
                          <a:pt x="542" y="510"/>
                        </a:lnTo>
                        <a:lnTo>
                          <a:pt x="539" y="510"/>
                        </a:lnTo>
                        <a:lnTo>
                          <a:pt x="537" y="510"/>
                        </a:lnTo>
                        <a:lnTo>
                          <a:pt x="535" y="513"/>
                        </a:lnTo>
                        <a:lnTo>
                          <a:pt x="533" y="513"/>
                        </a:lnTo>
                        <a:lnTo>
                          <a:pt x="531" y="513"/>
                        </a:lnTo>
                        <a:lnTo>
                          <a:pt x="529" y="510"/>
                        </a:lnTo>
                        <a:lnTo>
                          <a:pt x="529" y="508"/>
                        </a:lnTo>
                        <a:lnTo>
                          <a:pt x="529" y="506"/>
                        </a:lnTo>
                        <a:lnTo>
                          <a:pt x="555" y="508"/>
                        </a:lnTo>
                        <a:lnTo>
                          <a:pt x="552" y="508"/>
                        </a:lnTo>
                        <a:lnTo>
                          <a:pt x="550" y="510"/>
                        </a:lnTo>
                        <a:lnTo>
                          <a:pt x="548" y="513"/>
                        </a:lnTo>
                        <a:lnTo>
                          <a:pt x="546" y="513"/>
                        </a:lnTo>
                        <a:lnTo>
                          <a:pt x="546" y="515"/>
                        </a:lnTo>
                        <a:lnTo>
                          <a:pt x="544" y="515"/>
                        </a:lnTo>
                        <a:lnTo>
                          <a:pt x="544" y="518"/>
                        </a:lnTo>
                        <a:lnTo>
                          <a:pt x="542" y="518"/>
                        </a:lnTo>
                        <a:lnTo>
                          <a:pt x="539" y="518"/>
                        </a:lnTo>
                        <a:lnTo>
                          <a:pt x="537" y="518"/>
                        </a:lnTo>
                        <a:lnTo>
                          <a:pt x="535" y="518"/>
                        </a:lnTo>
                        <a:lnTo>
                          <a:pt x="533" y="518"/>
                        </a:lnTo>
                        <a:lnTo>
                          <a:pt x="531" y="518"/>
                        </a:lnTo>
                        <a:lnTo>
                          <a:pt x="531" y="520"/>
                        </a:lnTo>
                        <a:lnTo>
                          <a:pt x="529" y="520"/>
                        </a:lnTo>
                        <a:lnTo>
                          <a:pt x="526" y="520"/>
                        </a:lnTo>
                        <a:lnTo>
                          <a:pt x="533" y="515"/>
                        </a:lnTo>
                        <a:lnTo>
                          <a:pt x="531" y="515"/>
                        </a:lnTo>
                        <a:lnTo>
                          <a:pt x="531" y="513"/>
                        </a:lnTo>
                        <a:lnTo>
                          <a:pt x="529" y="513"/>
                        </a:lnTo>
                        <a:lnTo>
                          <a:pt x="529" y="510"/>
                        </a:lnTo>
                        <a:lnTo>
                          <a:pt x="526" y="510"/>
                        </a:lnTo>
                        <a:lnTo>
                          <a:pt x="524" y="510"/>
                        </a:lnTo>
                        <a:lnTo>
                          <a:pt x="542" y="508"/>
                        </a:lnTo>
                        <a:lnTo>
                          <a:pt x="539" y="508"/>
                        </a:lnTo>
                        <a:lnTo>
                          <a:pt x="537" y="510"/>
                        </a:lnTo>
                        <a:lnTo>
                          <a:pt x="535" y="513"/>
                        </a:lnTo>
                        <a:lnTo>
                          <a:pt x="537" y="518"/>
                        </a:lnTo>
                        <a:lnTo>
                          <a:pt x="537" y="522"/>
                        </a:lnTo>
                        <a:lnTo>
                          <a:pt x="535" y="524"/>
                        </a:lnTo>
                        <a:lnTo>
                          <a:pt x="531" y="524"/>
                        </a:lnTo>
                        <a:lnTo>
                          <a:pt x="529" y="524"/>
                        </a:lnTo>
                        <a:lnTo>
                          <a:pt x="526" y="522"/>
                        </a:lnTo>
                        <a:lnTo>
                          <a:pt x="526" y="518"/>
                        </a:lnTo>
                        <a:lnTo>
                          <a:pt x="531" y="513"/>
                        </a:lnTo>
                        <a:lnTo>
                          <a:pt x="531" y="510"/>
                        </a:lnTo>
                        <a:lnTo>
                          <a:pt x="531" y="508"/>
                        </a:lnTo>
                        <a:lnTo>
                          <a:pt x="531" y="506"/>
                        </a:lnTo>
                        <a:lnTo>
                          <a:pt x="533" y="503"/>
                        </a:lnTo>
                        <a:lnTo>
                          <a:pt x="533" y="501"/>
                        </a:lnTo>
                        <a:lnTo>
                          <a:pt x="533" y="499"/>
                        </a:lnTo>
                        <a:lnTo>
                          <a:pt x="533" y="497"/>
                        </a:lnTo>
                        <a:lnTo>
                          <a:pt x="531" y="494"/>
                        </a:lnTo>
                        <a:lnTo>
                          <a:pt x="531" y="492"/>
                        </a:lnTo>
                        <a:lnTo>
                          <a:pt x="531" y="489"/>
                        </a:lnTo>
                        <a:lnTo>
                          <a:pt x="529" y="489"/>
                        </a:lnTo>
                        <a:lnTo>
                          <a:pt x="526" y="487"/>
                        </a:lnTo>
                        <a:lnTo>
                          <a:pt x="518" y="487"/>
                        </a:lnTo>
                        <a:lnTo>
                          <a:pt x="483" y="485"/>
                        </a:lnTo>
                        <a:lnTo>
                          <a:pt x="481" y="485"/>
                        </a:lnTo>
                        <a:lnTo>
                          <a:pt x="479" y="485"/>
                        </a:lnTo>
                        <a:lnTo>
                          <a:pt x="505" y="487"/>
                        </a:lnTo>
                        <a:lnTo>
                          <a:pt x="503" y="487"/>
                        </a:lnTo>
                        <a:lnTo>
                          <a:pt x="501" y="487"/>
                        </a:lnTo>
                        <a:lnTo>
                          <a:pt x="498" y="487"/>
                        </a:lnTo>
                        <a:lnTo>
                          <a:pt x="470" y="487"/>
                        </a:lnTo>
                        <a:lnTo>
                          <a:pt x="468" y="487"/>
                        </a:lnTo>
                        <a:lnTo>
                          <a:pt x="466" y="487"/>
                        </a:lnTo>
                        <a:lnTo>
                          <a:pt x="464" y="487"/>
                        </a:lnTo>
                        <a:lnTo>
                          <a:pt x="462" y="487"/>
                        </a:lnTo>
                        <a:lnTo>
                          <a:pt x="460" y="487"/>
                        </a:lnTo>
                        <a:lnTo>
                          <a:pt x="457" y="487"/>
                        </a:lnTo>
                        <a:lnTo>
                          <a:pt x="455" y="485"/>
                        </a:lnTo>
                        <a:lnTo>
                          <a:pt x="453" y="485"/>
                        </a:lnTo>
                        <a:lnTo>
                          <a:pt x="451" y="485"/>
                        </a:lnTo>
                        <a:lnTo>
                          <a:pt x="449" y="485"/>
                        </a:lnTo>
                        <a:lnTo>
                          <a:pt x="447" y="485"/>
                        </a:lnTo>
                        <a:lnTo>
                          <a:pt x="447" y="483"/>
                        </a:lnTo>
                        <a:lnTo>
                          <a:pt x="444" y="483"/>
                        </a:lnTo>
                        <a:lnTo>
                          <a:pt x="442" y="483"/>
                        </a:lnTo>
                        <a:lnTo>
                          <a:pt x="440" y="483"/>
                        </a:lnTo>
                        <a:lnTo>
                          <a:pt x="438" y="483"/>
                        </a:lnTo>
                        <a:lnTo>
                          <a:pt x="438" y="480"/>
                        </a:lnTo>
                        <a:lnTo>
                          <a:pt x="436" y="480"/>
                        </a:lnTo>
                        <a:lnTo>
                          <a:pt x="434" y="480"/>
                        </a:lnTo>
                        <a:lnTo>
                          <a:pt x="431" y="480"/>
                        </a:lnTo>
                        <a:lnTo>
                          <a:pt x="430" y="480"/>
                        </a:lnTo>
                        <a:lnTo>
                          <a:pt x="430" y="478"/>
                        </a:lnTo>
                        <a:lnTo>
                          <a:pt x="427" y="478"/>
                        </a:lnTo>
                        <a:lnTo>
                          <a:pt x="425" y="478"/>
                        </a:lnTo>
                        <a:lnTo>
                          <a:pt x="393" y="494"/>
                        </a:lnTo>
                        <a:lnTo>
                          <a:pt x="390" y="494"/>
                        </a:lnTo>
                        <a:lnTo>
                          <a:pt x="390" y="492"/>
                        </a:lnTo>
                        <a:lnTo>
                          <a:pt x="397" y="494"/>
                        </a:lnTo>
                        <a:lnTo>
                          <a:pt x="395" y="494"/>
                        </a:lnTo>
                        <a:lnTo>
                          <a:pt x="395" y="492"/>
                        </a:lnTo>
                        <a:lnTo>
                          <a:pt x="393" y="492"/>
                        </a:lnTo>
                        <a:lnTo>
                          <a:pt x="390" y="492"/>
                        </a:lnTo>
                        <a:lnTo>
                          <a:pt x="388" y="489"/>
                        </a:lnTo>
                        <a:lnTo>
                          <a:pt x="386" y="489"/>
                        </a:lnTo>
                        <a:lnTo>
                          <a:pt x="390" y="483"/>
                        </a:lnTo>
                        <a:lnTo>
                          <a:pt x="388" y="483"/>
                        </a:lnTo>
                        <a:lnTo>
                          <a:pt x="386" y="483"/>
                        </a:lnTo>
                        <a:lnTo>
                          <a:pt x="386" y="485"/>
                        </a:lnTo>
                        <a:lnTo>
                          <a:pt x="376" y="483"/>
                        </a:lnTo>
                        <a:lnTo>
                          <a:pt x="373" y="485"/>
                        </a:lnTo>
                        <a:lnTo>
                          <a:pt x="371" y="485"/>
                        </a:lnTo>
                        <a:lnTo>
                          <a:pt x="371" y="487"/>
                        </a:lnTo>
                        <a:lnTo>
                          <a:pt x="369" y="487"/>
                        </a:lnTo>
                        <a:lnTo>
                          <a:pt x="367" y="489"/>
                        </a:lnTo>
                        <a:lnTo>
                          <a:pt x="365" y="492"/>
                        </a:lnTo>
                        <a:lnTo>
                          <a:pt x="363" y="492"/>
                        </a:lnTo>
                        <a:lnTo>
                          <a:pt x="363" y="494"/>
                        </a:lnTo>
                        <a:lnTo>
                          <a:pt x="360" y="494"/>
                        </a:lnTo>
                        <a:lnTo>
                          <a:pt x="358" y="497"/>
                        </a:lnTo>
                        <a:lnTo>
                          <a:pt x="356" y="497"/>
                        </a:lnTo>
                        <a:lnTo>
                          <a:pt x="356" y="499"/>
                        </a:lnTo>
                        <a:lnTo>
                          <a:pt x="354" y="499"/>
                        </a:lnTo>
                        <a:lnTo>
                          <a:pt x="352" y="499"/>
                        </a:lnTo>
                        <a:lnTo>
                          <a:pt x="352" y="501"/>
                        </a:lnTo>
                        <a:lnTo>
                          <a:pt x="343" y="501"/>
                        </a:lnTo>
                        <a:lnTo>
                          <a:pt x="339" y="510"/>
                        </a:lnTo>
                        <a:lnTo>
                          <a:pt x="339" y="513"/>
                        </a:lnTo>
                        <a:lnTo>
                          <a:pt x="336" y="515"/>
                        </a:lnTo>
                        <a:lnTo>
                          <a:pt x="334" y="518"/>
                        </a:lnTo>
                        <a:lnTo>
                          <a:pt x="334" y="520"/>
                        </a:lnTo>
                        <a:lnTo>
                          <a:pt x="332" y="520"/>
                        </a:lnTo>
                        <a:lnTo>
                          <a:pt x="330" y="522"/>
                        </a:lnTo>
                        <a:lnTo>
                          <a:pt x="328" y="522"/>
                        </a:lnTo>
                        <a:lnTo>
                          <a:pt x="328" y="524"/>
                        </a:lnTo>
                        <a:lnTo>
                          <a:pt x="326" y="524"/>
                        </a:lnTo>
                        <a:lnTo>
                          <a:pt x="323" y="524"/>
                        </a:lnTo>
                        <a:lnTo>
                          <a:pt x="323" y="527"/>
                        </a:lnTo>
                        <a:lnTo>
                          <a:pt x="322" y="527"/>
                        </a:lnTo>
                        <a:lnTo>
                          <a:pt x="319" y="527"/>
                        </a:lnTo>
                        <a:lnTo>
                          <a:pt x="317" y="529"/>
                        </a:lnTo>
                        <a:lnTo>
                          <a:pt x="315" y="529"/>
                        </a:lnTo>
                        <a:lnTo>
                          <a:pt x="313" y="532"/>
                        </a:lnTo>
                        <a:lnTo>
                          <a:pt x="311" y="533"/>
                        </a:lnTo>
                        <a:lnTo>
                          <a:pt x="309" y="533"/>
                        </a:lnTo>
                        <a:lnTo>
                          <a:pt x="309" y="536"/>
                        </a:lnTo>
                        <a:lnTo>
                          <a:pt x="306" y="536"/>
                        </a:lnTo>
                        <a:lnTo>
                          <a:pt x="306" y="538"/>
                        </a:lnTo>
                        <a:lnTo>
                          <a:pt x="304" y="541"/>
                        </a:lnTo>
                        <a:lnTo>
                          <a:pt x="302" y="543"/>
                        </a:lnTo>
                        <a:lnTo>
                          <a:pt x="302" y="545"/>
                        </a:lnTo>
                        <a:lnTo>
                          <a:pt x="300" y="548"/>
                        </a:lnTo>
                        <a:lnTo>
                          <a:pt x="300" y="550"/>
                        </a:lnTo>
                        <a:lnTo>
                          <a:pt x="298" y="550"/>
                        </a:lnTo>
                        <a:lnTo>
                          <a:pt x="298" y="552"/>
                        </a:lnTo>
                        <a:lnTo>
                          <a:pt x="298" y="555"/>
                        </a:lnTo>
                        <a:lnTo>
                          <a:pt x="298" y="557"/>
                        </a:lnTo>
                        <a:lnTo>
                          <a:pt x="296" y="557"/>
                        </a:lnTo>
                        <a:lnTo>
                          <a:pt x="296" y="559"/>
                        </a:lnTo>
                        <a:lnTo>
                          <a:pt x="296" y="562"/>
                        </a:lnTo>
                        <a:lnTo>
                          <a:pt x="296" y="564"/>
                        </a:lnTo>
                        <a:lnTo>
                          <a:pt x="293" y="566"/>
                        </a:lnTo>
                        <a:lnTo>
                          <a:pt x="293" y="568"/>
                        </a:lnTo>
                        <a:lnTo>
                          <a:pt x="293" y="571"/>
                        </a:lnTo>
                        <a:lnTo>
                          <a:pt x="293" y="573"/>
                        </a:lnTo>
                        <a:lnTo>
                          <a:pt x="293" y="576"/>
                        </a:lnTo>
                        <a:lnTo>
                          <a:pt x="291" y="576"/>
                        </a:lnTo>
                        <a:lnTo>
                          <a:pt x="291" y="578"/>
                        </a:lnTo>
                        <a:lnTo>
                          <a:pt x="291" y="580"/>
                        </a:lnTo>
                        <a:lnTo>
                          <a:pt x="289" y="582"/>
                        </a:lnTo>
                        <a:lnTo>
                          <a:pt x="289" y="585"/>
                        </a:lnTo>
                        <a:lnTo>
                          <a:pt x="287" y="585"/>
                        </a:lnTo>
                        <a:lnTo>
                          <a:pt x="287" y="587"/>
                        </a:lnTo>
                        <a:lnTo>
                          <a:pt x="285" y="587"/>
                        </a:lnTo>
                        <a:lnTo>
                          <a:pt x="285" y="589"/>
                        </a:lnTo>
                        <a:lnTo>
                          <a:pt x="282" y="592"/>
                        </a:lnTo>
                        <a:lnTo>
                          <a:pt x="282" y="594"/>
                        </a:lnTo>
                        <a:lnTo>
                          <a:pt x="280" y="594"/>
                        </a:lnTo>
                        <a:lnTo>
                          <a:pt x="280" y="596"/>
                        </a:lnTo>
                        <a:lnTo>
                          <a:pt x="278" y="596"/>
                        </a:lnTo>
                        <a:lnTo>
                          <a:pt x="278" y="599"/>
                        </a:lnTo>
                        <a:lnTo>
                          <a:pt x="276" y="599"/>
                        </a:lnTo>
                        <a:lnTo>
                          <a:pt x="274" y="599"/>
                        </a:lnTo>
                        <a:lnTo>
                          <a:pt x="272" y="599"/>
                        </a:lnTo>
                        <a:lnTo>
                          <a:pt x="269" y="601"/>
                        </a:lnTo>
                        <a:lnTo>
                          <a:pt x="268" y="601"/>
                        </a:lnTo>
                        <a:lnTo>
                          <a:pt x="265" y="601"/>
                        </a:lnTo>
                        <a:lnTo>
                          <a:pt x="263" y="601"/>
                        </a:lnTo>
                        <a:lnTo>
                          <a:pt x="261" y="601"/>
                        </a:lnTo>
                        <a:lnTo>
                          <a:pt x="261" y="603"/>
                        </a:lnTo>
                        <a:lnTo>
                          <a:pt x="259" y="603"/>
                        </a:lnTo>
                        <a:lnTo>
                          <a:pt x="259" y="606"/>
                        </a:lnTo>
                        <a:lnTo>
                          <a:pt x="259" y="608"/>
                        </a:lnTo>
                        <a:lnTo>
                          <a:pt x="261" y="608"/>
                        </a:lnTo>
                        <a:lnTo>
                          <a:pt x="261" y="610"/>
                        </a:lnTo>
                        <a:lnTo>
                          <a:pt x="263" y="610"/>
                        </a:lnTo>
                        <a:lnTo>
                          <a:pt x="263" y="612"/>
                        </a:lnTo>
                        <a:lnTo>
                          <a:pt x="265" y="615"/>
                        </a:lnTo>
                        <a:lnTo>
                          <a:pt x="265" y="617"/>
                        </a:lnTo>
                        <a:lnTo>
                          <a:pt x="263" y="617"/>
                        </a:lnTo>
                        <a:lnTo>
                          <a:pt x="263" y="620"/>
                        </a:lnTo>
                        <a:lnTo>
                          <a:pt x="261" y="622"/>
                        </a:lnTo>
                        <a:lnTo>
                          <a:pt x="259" y="624"/>
                        </a:lnTo>
                        <a:lnTo>
                          <a:pt x="257" y="624"/>
                        </a:lnTo>
                        <a:lnTo>
                          <a:pt x="257" y="626"/>
                        </a:lnTo>
                        <a:lnTo>
                          <a:pt x="255" y="626"/>
                        </a:lnTo>
                        <a:lnTo>
                          <a:pt x="255" y="629"/>
                        </a:lnTo>
                        <a:lnTo>
                          <a:pt x="252" y="629"/>
                        </a:lnTo>
                        <a:lnTo>
                          <a:pt x="252" y="631"/>
                        </a:lnTo>
                        <a:lnTo>
                          <a:pt x="250" y="634"/>
                        </a:lnTo>
                        <a:lnTo>
                          <a:pt x="248" y="636"/>
                        </a:lnTo>
                        <a:lnTo>
                          <a:pt x="246" y="638"/>
                        </a:lnTo>
                        <a:lnTo>
                          <a:pt x="244" y="640"/>
                        </a:lnTo>
                        <a:lnTo>
                          <a:pt x="242" y="640"/>
                        </a:lnTo>
                        <a:lnTo>
                          <a:pt x="242" y="643"/>
                        </a:lnTo>
                        <a:lnTo>
                          <a:pt x="239" y="643"/>
                        </a:lnTo>
                        <a:lnTo>
                          <a:pt x="237" y="643"/>
                        </a:lnTo>
                        <a:lnTo>
                          <a:pt x="235" y="643"/>
                        </a:lnTo>
                        <a:lnTo>
                          <a:pt x="233" y="643"/>
                        </a:lnTo>
                        <a:lnTo>
                          <a:pt x="231" y="643"/>
                        </a:lnTo>
                        <a:lnTo>
                          <a:pt x="229" y="643"/>
                        </a:lnTo>
                        <a:lnTo>
                          <a:pt x="227" y="643"/>
                        </a:lnTo>
                        <a:lnTo>
                          <a:pt x="224" y="643"/>
                        </a:lnTo>
                        <a:lnTo>
                          <a:pt x="222" y="643"/>
                        </a:lnTo>
                        <a:lnTo>
                          <a:pt x="220" y="643"/>
                        </a:lnTo>
                        <a:lnTo>
                          <a:pt x="220" y="640"/>
                        </a:lnTo>
                        <a:lnTo>
                          <a:pt x="218" y="640"/>
                        </a:lnTo>
                        <a:lnTo>
                          <a:pt x="216" y="640"/>
                        </a:lnTo>
                        <a:lnTo>
                          <a:pt x="214" y="638"/>
                        </a:lnTo>
                        <a:lnTo>
                          <a:pt x="211" y="638"/>
                        </a:lnTo>
                        <a:lnTo>
                          <a:pt x="209" y="638"/>
                        </a:lnTo>
                        <a:lnTo>
                          <a:pt x="209" y="636"/>
                        </a:lnTo>
                        <a:lnTo>
                          <a:pt x="207" y="636"/>
                        </a:lnTo>
                        <a:lnTo>
                          <a:pt x="205" y="636"/>
                        </a:lnTo>
                        <a:lnTo>
                          <a:pt x="203" y="634"/>
                        </a:lnTo>
                        <a:lnTo>
                          <a:pt x="201" y="634"/>
                        </a:lnTo>
                        <a:lnTo>
                          <a:pt x="201" y="631"/>
                        </a:lnTo>
                        <a:lnTo>
                          <a:pt x="201" y="629"/>
                        </a:lnTo>
                        <a:lnTo>
                          <a:pt x="203" y="626"/>
                        </a:lnTo>
                        <a:lnTo>
                          <a:pt x="203" y="624"/>
                        </a:lnTo>
                        <a:lnTo>
                          <a:pt x="203" y="622"/>
                        </a:lnTo>
                        <a:lnTo>
                          <a:pt x="203" y="620"/>
                        </a:lnTo>
                        <a:lnTo>
                          <a:pt x="203" y="617"/>
                        </a:lnTo>
                        <a:lnTo>
                          <a:pt x="201" y="617"/>
                        </a:lnTo>
                        <a:lnTo>
                          <a:pt x="201" y="615"/>
                        </a:lnTo>
                        <a:lnTo>
                          <a:pt x="201" y="612"/>
                        </a:lnTo>
                        <a:lnTo>
                          <a:pt x="201" y="610"/>
                        </a:lnTo>
                        <a:lnTo>
                          <a:pt x="203" y="608"/>
                        </a:lnTo>
                        <a:lnTo>
                          <a:pt x="203" y="606"/>
                        </a:lnTo>
                        <a:lnTo>
                          <a:pt x="201" y="606"/>
                        </a:lnTo>
                        <a:lnTo>
                          <a:pt x="198" y="606"/>
                        </a:lnTo>
                        <a:lnTo>
                          <a:pt x="196" y="606"/>
                        </a:lnTo>
                        <a:lnTo>
                          <a:pt x="194" y="608"/>
                        </a:lnTo>
                        <a:lnTo>
                          <a:pt x="194" y="610"/>
                        </a:lnTo>
                        <a:lnTo>
                          <a:pt x="192" y="612"/>
                        </a:lnTo>
                        <a:lnTo>
                          <a:pt x="192" y="615"/>
                        </a:lnTo>
                        <a:lnTo>
                          <a:pt x="194" y="615"/>
                        </a:lnTo>
                        <a:lnTo>
                          <a:pt x="194" y="617"/>
                        </a:lnTo>
                        <a:lnTo>
                          <a:pt x="194" y="620"/>
                        </a:lnTo>
                        <a:lnTo>
                          <a:pt x="194" y="622"/>
                        </a:lnTo>
                        <a:lnTo>
                          <a:pt x="194" y="624"/>
                        </a:lnTo>
                        <a:lnTo>
                          <a:pt x="194" y="626"/>
                        </a:lnTo>
                        <a:lnTo>
                          <a:pt x="194" y="629"/>
                        </a:lnTo>
                        <a:lnTo>
                          <a:pt x="194" y="631"/>
                        </a:lnTo>
                        <a:lnTo>
                          <a:pt x="192" y="634"/>
                        </a:lnTo>
                        <a:lnTo>
                          <a:pt x="190" y="634"/>
                        </a:lnTo>
                        <a:lnTo>
                          <a:pt x="188" y="634"/>
                        </a:lnTo>
                        <a:lnTo>
                          <a:pt x="185" y="634"/>
                        </a:lnTo>
                        <a:lnTo>
                          <a:pt x="185" y="631"/>
                        </a:lnTo>
                        <a:lnTo>
                          <a:pt x="184" y="631"/>
                        </a:lnTo>
                        <a:lnTo>
                          <a:pt x="181" y="631"/>
                        </a:lnTo>
                        <a:lnTo>
                          <a:pt x="179" y="631"/>
                        </a:lnTo>
                        <a:lnTo>
                          <a:pt x="177" y="634"/>
                        </a:lnTo>
                        <a:lnTo>
                          <a:pt x="175" y="634"/>
                        </a:lnTo>
                        <a:lnTo>
                          <a:pt x="173" y="634"/>
                        </a:lnTo>
                        <a:lnTo>
                          <a:pt x="170" y="634"/>
                        </a:lnTo>
                        <a:lnTo>
                          <a:pt x="168" y="634"/>
                        </a:lnTo>
                        <a:lnTo>
                          <a:pt x="168" y="636"/>
                        </a:lnTo>
                        <a:lnTo>
                          <a:pt x="166" y="636"/>
                        </a:lnTo>
                        <a:lnTo>
                          <a:pt x="164" y="638"/>
                        </a:lnTo>
                        <a:lnTo>
                          <a:pt x="164" y="640"/>
                        </a:lnTo>
                        <a:lnTo>
                          <a:pt x="164" y="643"/>
                        </a:lnTo>
                        <a:lnTo>
                          <a:pt x="164" y="645"/>
                        </a:lnTo>
                        <a:lnTo>
                          <a:pt x="166" y="645"/>
                        </a:lnTo>
                        <a:lnTo>
                          <a:pt x="168" y="645"/>
                        </a:lnTo>
                        <a:lnTo>
                          <a:pt x="170" y="645"/>
                        </a:lnTo>
                        <a:lnTo>
                          <a:pt x="173" y="645"/>
                        </a:lnTo>
                        <a:lnTo>
                          <a:pt x="175" y="645"/>
                        </a:lnTo>
                        <a:lnTo>
                          <a:pt x="177" y="645"/>
                        </a:lnTo>
                        <a:lnTo>
                          <a:pt x="179" y="643"/>
                        </a:lnTo>
                        <a:lnTo>
                          <a:pt x="181" y="643"/>
                        </a:lnTo>
                        <a:lnTo>
                          <a:pt x="184" y="643"/>
                        </a:lnTo>
                        <a:lnTo>
                          <a:pt x="185" y="643"/>
                        </a:lnTo>
                        <a:lnTo>
                          <a:pt x="188" y="643"/>
                        </a:lnTo>
                        <a:lnTo>
                          <a:pt x="188" y="645"/>
                        </a:lnTo>
                        <a:lnTo>
                          <a:pt x="190" y="645"/>
                        </a:lnTo>
                        <a:lnTo>
                          <a:pt x="192" y="645"/>
                        </a:lnTo>
                        <a:lnTo>
                          <a:pt x="194" y="645"/>
                        </a:lnTo>
                        <a:lnTo>
                          <a:pt x="196" y="647"/>
                        </a:lnTo>
                        <a:lnTo>
                          <a:pt x="198" y="647"/>
                        </a:lnTo>
                        <a:lnTo>
                          <a:pt x="201" y="647"/>
                        </a:lnTo>
                        <a:lnTo>
                          <a:pt x="201" y="650"/>
                        </a:lnTo>
                        <a:lnTo>
                          <a:pt x="203" y="650"/>
                        </a:lnTo>
                        <a:lnTo>
                          <a:pt x="205" y="650"/>
                        </a:lnTo>
                        <a:lnTo>
                          <a:pt x="207" y="650"/>
                        </a:lnTo>
                        <a:lnTo>
                          <a:pt x="209" y="650"/>
                        </a:lnTo>
                        <a:lnTo>
                          <a:pt x="211" y="650"/>
                        </a:lnTo>
                        <a:lnTo>
                          <a:pt x="211" y="652"/>
                        </a:lnTo>
                        <a:lnTo>
                          <a:pt x="214" y="652"/>
                        </a:lnTo>
                        <a:lnTo>
                          <a:pt x="214" y="654"/>
                        </a:lnTo>
                        <a:lnTo>
                          <a:pt x="216" y="654"/>
                        </a:lnTo>
                        <a:lnTo>
                          <a:pt x="218" y="654"/>
                        </a:lnTo>
                        <a:lnTo>
                          <a:pt x="220" y="654"/>
                        </a:lnTo>
                        <a:lnTo>
                          <a:pt x="222" y="654"/>
                        </a:lnTo>
                        <a:lnTo>
                          <a:pt x="224" y="654"/>
                        </a:lnTo>
                        <a:lnTo>
                          <a:pt x="227" y="654"/>
                        </a:lnTo>
                        <a:lnTo>
                          <a:pt x="229" y="654"/>
                        </a:lnTo>
                        <a:lnTo>
                          <a:pt x="231" y="654"/>
                        </a:lnTo>
                        <a:lnTo>
                          <a:pt x="233" y="654"/>
                        </a:lnTo>
                        <a:lnTo>
                          <a:pt x="235" y="652"/>
                        </a:lnTo>
                        <a:lnTo>
                          <a:pt x="235" y="654"/>
                        </a:lnTo>
                        <a:lnTo>
                          <a:pt x="235" y="657"/>
                        </a:lnTo>
                        <a:lnTo>
                          <a:pt x="233" y="659"/>
                        </a:lnTo>
                        <a:lnTo>
                          <a:pt x="231" y="661"/>
                        </a:lnTo>
                        <a:lnTo>
                          <a:pt x="229" y="661"/>
                        </a:lnTo>
                        <a:lnTo>
                          <a:pt x="229" y="659"/>
                        </a:lnTo>
                        <a:lnTo>
                          <a:pt x="227" y="659"/>
                        </a:lnTo>
                        <a:lnTo>
                          <a:pt x="229" y="659"/>
                        </a:lnTo>
                        <a:lnTo>
                          <a:pt x="231" y="661"/>
                        </a:lnTo>
                        <a:lnTo>
                          <a:pt x="233" y="661"/>
                        </a:lnTo>
                        <a:lnTo>
                          <a:pt x="235" y="661"/>
                        </a:lnTo>
                        <a:lnTo>
                          <a:pt x="235" y="664"/>
                        </a:lnTo>
                        <a:lnTo>
                          <a:pt x="237" y="666"/>
                        </a:lnTo>
                        <a:lnTo>
                          <a:pt x="235" y="666"/>
                        </a:lnTo>
                        <a:lnTo>
                          <a:pt x="233" y="668"/>
                        </a:lnTo>
                        <a:lnTo>
                          <a:pt x="231" y="668"/>
                        </a:lnTo>
                        <a:lnTo>
                          <a:pt x="229" y="668"/>
                        </a:lnTo>
                        <a:lnTo>
                          <a:pt x="227" y="668"/>
                        </a:lnTo>
                        <a:lnTo>
                          <a:pt x="224" y="666"/>
                        </a:lnTo>
                        <a:lnTo>
                          <a:pt x="222" y="664"/>
                        </a:lnTo>
                        <a:lnTo>
                          <a:pt x="220" y="664"/>
                        </a:lnTo>
                        <a:lnTo>
                          <a:pt x="220" y="666"/>
                        </a:lnTo>
                        <a:lnTo>
                          <a:pt x="220" y="668"/>
                        </a:lnTo>
                        <a:lnTo>
                          <a:pt x="220" y="670"/>
                        </a:lnTo>
                        <a:lnTo>
                          <a:pt x="220" y="673"/>
                        </a:lnTo>
                        <a:lnTo>
                          <a:pt x="220" y="675"/>
                        </a:lnTo>
                        <a:lnTo>
                          <a:pt x="218" y="678"/>
                        </a:lnTo>
                        <a:lnTo>
                          <a:pt x="218" y="680"/>
                        </a:lnTo>
                        <a:lnTo>
                          <a:pt x="216" y="680"/>
                        </a:lnTo>
                        <a:lnTo>
                          <a:pt x="214" y="680"/>
                        </a:lnTo>
                        <a:lnTo>
                          <a:pt x="211" y="680"/>
                        </a:lnTo>
                        <a:lnTo>
                          <a:pt x="209" y="680"/>
                        </a:lnTo>
                        <a:lnTo>
                          <a:pt x="207" y="682"/>
                        </a:lnTo>
                        <a:lnTo>
                          <a:pt x="207" y="684"/>
                        </a:lnTo>
                        <a:lnTo>
                          <a:pt x="205" y="684"/>
                        </a:lnTo>
                        <a:lnTo>
                          <a:pt x="203" y="684"/>
                        </a:lnTo>
                        <a:lnTo>
                          <a:pt x="201" y="684"/>
                        </a:lnTo>
                        <a:lnTo>
                          <a:pt x="198" y="682"/>
                        </a:lnTo>
                        <a:lnTo>
                          <a:pt x="198" y="680"/>
                        </a:lnTo>
                        <a:lnTo>
                          <a:pt x="196" y="678"/>
                        </a:lnTo>
                        <a:lnTo>
                          <a:pt x="194" y="675"/>
                        </a:lnTo>
                        <a:lnTo>
                          <a:pt x="194" y="673"/>
                        </a:lnTo>
                        <a:lnTo>
                          <a:pt x="192" y="670"/>
                        </a:lnTo>
                        <a:lnTo>
                          <a:pt x="192" y="673"/>
                        </a:lnTo>
                        <a:lnTo>
                          <a:pt x="190" y="675"/>
                        </a:lnTo>
                        <a:lnTo>
                          <a:pt x="190" y="678"/>
                        </a:lnTo>
                        <a:lnTo>
                          <a:pt x="190" y="680"/>
                        </a:lnTo>
                        <a:lnTo>
                          <a:pt x="190" y="682"/>
                        </a:lnTo>
                        <a:lnTo>
                          <a:pt x="190" y="684"/>
                        </a:lnTo>
                        <a:lnTo>
                          <a:pt x="188" y="684"/>
                        </a:lnTo>
                        <a:lnTo>
                          <a:pt x="188" y="682"/>
                        </a:lnTo>
                        <a:lnTo>
                          <a:pt x="185" y="682"/>
                        </a:lnTo>
                        <a:lnTo>
                          <a:pt x="185" y="684"/>
                        </a:lnTo>
                        <a:lnTo>
                          <a:pt x="184" y="684"/>
                        </a:lnTo>
                        <a:lnTo>
                          <a:pt x="184" y="687"/>
                        </a:lnTo>
                        <a:lnTo>
                          <a:pt x="184" y="689"/>
                        </a:lnTo>
                        <a:lnTo>
                          <a:pt x="181" y="689"/>
                        </a:lnTo>
                        <a:lnTo>
                          <a:pt x="181" y="687"/>
                        </a:lnTo>
                        <a:lnTo>
                          <a:pt x="179" y="684"/>
                        </a:lnTo>
                        <a:lnTo>
                          <a:pt x="179" y="682"/>
                        </a:lnTo>
                        <a:lnTo>
                          <a:pt x="179" y="680"/>
                        </a:lnTo>
                        <a:lnTo>
                          <a:pt x="177" y="680"/>
                        </a:lnTo>
                        <a:lnTo>
                          <a:pt x="177" y="682"/>
                        </a:lnTo>
                        <a:lnTo>
                          <a:pt x="177" y="684"/>
                        </a:lnTo>
                        <a:lnTo>
                          <a:pt x="175" y="684"/>
                        </a:lnTo>
                        <a:lnTo>
                          <a:pt x="175" y="682"/>
                        </a:lnTo>
                        <a:lnTo>
                          <a:pt x="175" y="680"/>
                        </a:lnTo>
                        <a:lnTo>
                          <a:pt x="175" y="678"/>
                        </a:lnTo>
                        <a:lnTo>
                          <a:pt x="175" y="675"/>
                        </a:lnTo>
                        <a:lnTo>
                          <a:pt x="175" y="673"/>
                        </a:lnTo>
                        <a:lnTo>
                          <a:pt x="173" y="675"/>
                        </a:lnTo>
                        <a:lnTo>
                          <a:pt x="170" y="678"/>
                        </a:lnTo>
                        <a:lnTo>
                          <a:pt x="170" y="680"/>
                        </a:lnTo>
                        <a:lnTo>
                          <a:pt x="170" y="682"/>
                        </a:lnTo>
                        <a:lnTo>
                          <a:pt x="170" y="684"/>
                        </a:lnTo>
                        <a:lnTo>
                          <a:pt x="170" y="687"/>
                        </a:lnTo>
                        <a:lnTo>
                          <a:pt x="170" y="689"/>
                        </a:lnTo>
                        <a:lnTo>
                          <a:pt x="170" y="692"/>
                        </a:lnTo>
                        <a:lnTo>
                          <a:pt x="168" y="692"/>
                        </a:lnTo>
                        <a:lnTo>
                          <a:pt x="168" y="694"/>
                        </a:lnTo>
                        <a:lnTo>
                          <a:pt x="166" y="694"/>
                        </a:lnTo>
                        <a:lnTo>
                          <a:pt x="166" y="696"/>
                        </a:lnTo>
                        <a:lnTo>
                          <a:pt x="164" y="696"/>
                        </a:lnTo>
                        <a:lnTo>
                          <a:pt x="162" y="696"/>
                        </a:lnTo>
                        <a:lnTo>
                          <a:pt x="160" y="694"/>
                        </a:lnTo>
                        <a:lnTo>
                          <a:pt x="160" y="692"/>
                        </a:lnTo>
                        <a:lnTo>
                          <a:pt x="160" y="689"/>
                        </a:lnTo>
                        <a:lnTo>
                          <a:pt x="157" y="689"/>
                        </a:lnTo>
                        <a:lnTo>
                          <a:pt x="157" y="687"/>
                        </a:lnTo>
                        <a:lnTo>
                          <a:pt x="157" y="684"/>
                        </a:lnTo>
                        <a:lnTo>
                          <a:pt x="157" y="682"/>
                        </a:lnTo>
                        <a:lnTo>
                          <a:pt x="157" y="680"/>
                        </a:lnTo>
                        <a:lnTo>
                          <a:pt x="155" y="680"/>
                        </a:lnTo>
                        <a:lnTo>
                          <a:pt x="155" y="678"/>
                        </a:lnTo>
                        <a:lnTo>
                          <a:pt x="153" y="675"/>
                        </a:lnTo>
                        <a:lnTo>
                          <a:pt x="153" y="673"/>
                        </a:lnTo>
                        <a:lnTo>
                          <a:pt x="151" y="673"/>
                        </a:lnTo>
                        <a:lnTo>
                          <a:pt x="151" y="670"/>
                        </a:lnTo>
                        <a:lnTo>
                          <a:pt x="151" y="668"/>
                        </a:lnTo>
                        <a:lnTo>
                          <a:pt x="151" y="666"/>
                        </a:lnTo>
                        <a:lnTo>
                          <a:pt x="151" y="664"/>
                        </a:lnTo>
                        <a:lnTo>
                          <a:pt x="151" y="661"/>
                        </a:lnTo>
                        <a:lnTo>
                          <a:pt x="149" y="659"/>
                        </a:lnTo>
                        <a:lnTo>
                          <a:pt x="147" y="659"/>
                        </a:lnTo>
                        <a:lnTo>
                          <a:pt x="147" y="657"/>
                        </a:lnTo>
                        <a:lnTo>
                          <a:pt x="144" y="657"/>
                        </a:lnTo>
                        <a:lnTo>
                          <a:pt x="142" y="657"/>
                        </a:lnTo>
                        <a:lnTo>
                          <a:pt x="140" y="654"/>
                        </a:lnTo>
                        <a:lnTo>
                          <a:pt x="140" y="652"/>
                        </a:lnTo>
                        <a:lnTo>
                          <a:pt x="140" y="650"/>
                        </a:lnTo>
                        <a:lnTo>
                          <a:pt x="142" y="650"/>
                        </a:lnTo>
                        <a:lnTo>
                          <a:pt x="142" y="647"/>
                        </a:lnTo>
                        <a:lnTo>
                          <a:pt x="140" y="647"/>
                        </a:lnTo>
                        <a:lnTo>
                          <a:pt x="138" y="645"/>
                        </a:lnTo>
                        <a:lnTo>
                          <a:pt x="136" y="647"/>
                        </a:lnTo>
                        <a:lnTo>
                          <a:pt x="136" y="650"/>
                        </a:lnTo>
                        <a:lnTo>
                          <a:pt x="136" y="652"/>
                        </a:lnTo>
                        <a:lnTo>
                          <a:pt x="134" y="650"/>
                        </a:lnTo>
                        <a:lnTo>
                          <a:pt x="134" y="647"/>
                        </a:lnTo>
                        <a:lnTo>
                          <a:pt x="134" y="645"/>
                        </a:lnTo>
                        <a:lnTo>
                          <a:pt x="134" y="643"/>
                        </a:lnTo>
                        <a:lnTo>
                          <a:pt x="134" y="640"/>
                        </a:lnTo>
                        <a:lnTo>
                          <a:pt x="131" y="643"/>
                        </a:lnTo>
                        <a:lnTo>
                          <a:pt x="131" y="645"/>
                        </a:lnTo>
                        <a:lnTo>
                          <a:pt x="131" y="647"/>
                        </a:lnTo>
                        <a:lnTo>
                          <a:pt x="130" y="647"/>
                        </a:lnTo>
                        <a:lnTo>
                          <a:pt x="130" y="650"/>
                        </a:lnTo>
                        <a:lnTo>
                          <a:pt x="127" y="647"/>
                        </a:lnTo>
                        <a:lnTo>
                          <a:pt x="125" y="647"/>
                        </a:lnTo>
                        <a:lnTo>
                          <a:pt x="125" y="645"/>
                        </a:lnTo>
                        <a:lnTo>
                          <a:pt x="123" y="643"/>
                        </a:lnTo>
                        <a:lnTo>
                          <a:pt x="123" y="640"/>
                        </a:lnTo>
                        <a:lnTo>
                          <a:pt x="121" y="640"/>
                        </a:lnTo>
                        <a:lnTo>
                          <a:pt x="121" y="638"/>
                        </a:lnTo>
                        <a:lnTo>
                          <a:pt x="119" y="638"/>
                        </a:lnTo>
                        <a:lnTo>
                          <a:pt x="119" y="636"/>
                        </a:lnTo>
                        <a:lnTo>
                          <a:pt x="117" y="636"/>
                        </a:lnTo>
                        <a:lnTo>
                          <a:pt x="114" y="636"/>
                        </a:lnTo>
                        <a:lnTo>
                          <a:pt x="114" y="638"/>
                        </a:lnTo>
                        <a:lnTo>
                          <a:pt x="112" y="638"/>
                        </a:lnTo>
                        <a:lnTo>
                          <a:pt x="112" y="640"/>
                        </a:lnTo>
                        <a:lnTo>
                          <a:pt x="112" y="643"/>
                        </a:lnTo>
                        <a:lnTo>
                          <a:pt x="112" y="645"/>
                        </a:lnTo>
                        <a:lnTo>
                          <a:pt x="110" y="645"/>
                        </a:lnTo>
                        <a:lnTo>
                          <a:pt x="108" y="647"/>
                        </a:lnTo>
                        <a:lnTo>
                          <a:pt x="106" y="647"/>
                        </a:lnTo>
                        <a:lnTo>
                          <a:pt x="103" y="647"/>
                        </a:lnTo>
                        <a:lnTo>
                          <a:pt x="101" y="647"/>
                        </a:lnTo>
                        <a:lnTo>
                          <a:pt x="99" y="647"/>
                        </a:lnTo>
                        <a:lnTo>
                          <a:pt x="99" y="645"/>
                        </a:lnTo>
                        <a:lnTo>
                          <a:pt x="97" y="645"/>
                        </a:lnTo>
                        <a:lnTo>
                          <a:pt x="95" y="645"/>
                        </a:lnTo>
                        <a:lnTo>
                          <a:pt x="88" y="645"/>
                        </a:lnTo>
                        <a:lnTo>
                          <a:pt x="2" y="548"/>
                        </a:lnTo>
                        <a:lnTo>
                          <a:pt x="0" y="541"/>
                        </a:lnTo>
                        <a:lnTo>
                          <a:pt x="4" y="538"/>
                        </a:lnTo>
                        <a:lnTo>
                          <a:pt x="6" y="536"/>
                        </a:lnTo>
                        <a:lnTo>
                          <a:pt x="9" y="536"/>
                        </a:lnTo>
                        <a:lnTo>
                          <a:pt x="9" y="533"/>
                        </a:lnTo>
                        <a:lnTo>
                          <a:pt x="11" y="533"/>
                        </a:lnTo>
                        <a:lnTo>
                          <a:pt x="11" y="532"/>
                        </a:lnTo>
                        <a:lnTo>
                          <a:pt x="11" y="529"/>
                        </a:lnTo>
                        <a:lnTo>
                          <a:pt x="13" y="529"/>
                        </a:lnTo>
                        <a:lnTo>
                          <a:pt x="13" y="527"/>
                        </a:lnTo>
                        <a:lnTo>
                          <a:pt x="15" y="524"/>
                        </a:lnTo>
                        <a:lnTo>
                          <a:pt x="15" y="522"/>
                        </a:lnTo>
                        <a:lnTo>
                          <a:pt x="15" y="520"/>
                        </a:lnTo>
                        <a:lnTo>
                          <a:pt x="15" y="518"/>
                        </a:lnTo>
                        <a:lnTo>
                          <a:pt x="17" y="515"/>
                        </a:lnTo>
                        <a:lnTo>
                          <a:pt x="17" y="513"/>
                        </a:lnTo>
                        <a:lnTo>
                          <a:pt x="19" y="510"/>
                        </a:lnTo>
                        <a:lnTo>
                          <a:pt x="19" y="508"/>
                        </a:lnTo>
                        <a:lnTo>
                          <a:pt x="22" y="506"/>
                        </a:lnTo>
                        <a:lnTo>
                          <a:pt x="22" y="503"/>
                        </a:lnTo>
                        <a:lnTo>
                          <a:pt x="22" y="501"/>
                        </a:lnTo>
                        <a:lnTo>
                          <a:pt x="19" y="499"/>
                        </a:lnTo>
                        <a:lnTo>
                          <a:pt x="19" y="497"/>
                        </a:lnTo>
                        <a:lnTo>
                          <a:pt x="17" y="494"/>
                        </a:lnTo>
                        <a:lnTo>
                          <a:pt x="15" y="492"/>
                        </a:lnTo>
                        <a:lnTo>
                          <a:pt x="15" y="489"/>
                        </a:lnTo>
                        <a:lnTo>
                          <a:pt x="15" y="487"/>
                        </a:lnTo>
                        <a:lnTo>
                          <a:pt x="17" y="487"/>
                        </a:lnTo>
                        <a:lnTo>
                          <a:pt x="19" y="487"/>
                        </a:lnTo>
                        <a:lnTo>
                          <a:pt x="19" y="485"/>
                        </a:lnTo>
                        <a:lnTo>
                          <a:pt x="22" y="485"/>
                        </a:lnTo>
                        <a:lnTo>
                          <a:pt x="22" y="483"/>
                        </a:lnTo>
                        <a:lnTo>
                          <a:pt x="22" y="480"/>
                        </a:lnTo>
                        <a:lnTo>
                          <a:pt x="22" y="478"/>
                        </a:lnTo>
                        <a:lnTo>
                          <a:pt x="22" y="476"/>
                        </a:lnTo>
                        <a:lnTo>
                          <a:pt x="19" y="476"/>
                        </a:lnTo>
                        <a:lnTo>
                          <a:pt x="19" y="474"/>
                        </a:lnTo>
                        <a:lnTo>
                          <a:pt x="19" y="471"/>
                        </a:lnTo>
                        <a:lnTo>
                          <a:pt x="19" y="469"/>
                        </a:lnTo>
                        <a:lnTo>
                          <a:pt x="17" y="469"/>
                        </a:lnTo>
                        <a:lnTo>
                          <a:pt x="17" y="466"/>
                        </a:lnTo>
                        <a:lnTo>
                          <a:pt x="17" y="464"/>
                        </a:lnTo>
                        <a:lnTo>
                          <a:pt x="17" y="462"/>
                        </a:lnTo>
                        <a:lnTo>
                          <a:pt x="17" y="459"/>
                        </a:lnTo>
                        <a:lnTo>
                          <a:pt x="17" y="457"/>
                        </a:lnTo>
                        <a:lnTo>
                          <a:pt x="17" y="455"/>
                        </a:lnTo>
                        <a:lnTo>
                          <a:pt x="17" y="453"/>
                        </a:lnTo>
                        <a:lnTo>
                          <a:pt x="17" y="450"/>
                        </a:lnTo>
                        <a:lnTo>
                          <a:pt x="17" y="448"/>
                        </a:lnTo>
                        <a:lnTo>
                          <a:pt x="17" y="445"/>
                        </a:lnTo>
                        <a:lnTo>
                          <a:pt x="17" y="443"/>
                        </a:lnTo>
                        <a:lnTo>
                          <a:pt x="19" y="441"/>
                        </a:lnTo>
                        <a:lnTo>
                          <a:pt x="19" y="439"/>
                        </a:lnTo>
                        <a:lnTo>
                          <a:pt x="22" y="436"/>
                        </a:lnTo>
                        <a:lnTo>
                          <a:pt x="22" y="434"/>
                        </a:lnTo>
                        <a:lnTo>
                          <a:pt x="23" y="434"/>
                        </a:lnTo>
                        <a:lnTo>
                          <a:pt x="26" y="434"/>
                        </a:lnTo>
                        <a:lnTo>
                          <a:pt x="28" y="434"/>
                        </a:lnTo>
                        <a:lnTo>
                          <a:pt x="30" y="434"/>
                        </a:lnTo>
                        <a:lnTo>
                          <a:pt x="32" y="434"/>
                        </a:lnTo>
                        <a:lnTo>
                          <a:pt x="34" y="434"/>
                        </a:lnTo>
                        <a:lnTo>
                          <a:pt x="36" y="434"/>
                        </a:lnTo>
                        <a:lnTo>
                          <a:pt x="36" y="431"/>
                        </a:lnTo>
                        <a:lnTo>
                          <a:pt x="39" y="429"/>
                        </a:lnTo>
                        <a:lnTo>
                          <a:pt x="39" y="427"/>
                        </a:lnTo>
                        <a:lnTo>
                          <a:pt x="41" y="425"/>
                        </a:lnTo>
                        <a:lnTo>
                          <a:pt x="41" y="422"/>
                        </a:lnTo>
                        <a:lnTo>
                          <a:pt x="41" y="420"/>
                        </a:lnTo>
                        <a:lnTo>
                          <a:pt x="41" y="418"/>
                        </a:lnTo>
                        <a:lnTo>
                          <a:pt x="41" y="415"/>
                        </a:lnTo>
                        <a:lnTo>
                          <a:pt x="41" y="413"/>
                        </a:lnTo>
                        <a:lnTo>
                          <a:pt x="41" y="411"/>
                        </a:lnTo>
                        <a:lnTo>
                          <a:pt x="41" y="408"/>
                        </a:lnTo>
                        <a:lnTo>
                          <a:pt x="41" y="406"/>
                        </a:lnTo>
                        <a:lnTo>
                          <a:pt x="43" y="404"/>
                        </a:lnTo>
                        <a:lnTo>
                          <a:pt x="43" y="401"/>
                        </a:lnTo>
                        <a:lnTo>
                          <a:pt x="43" y="399"/>
                        </a:lnTo>
                        <a:lnTo>
                          <a:pt x="43" y="390"/>
                        </a:lnTo>
                        <a:lnTo>
                          <a:pt x="47" y="383"/>
                        </a:lnTo>
                        <a:lnTo>
                          <a:pt x="49" y="383"/>
                        </a:lnTo>
                        <a:lnTo>
                          <a:pt x="49" y="381"/>
                        </a:lnTo>
                        <a:lnTo>
                          <a:pt x="49" y="378"/>
                        </a:lnTo>
                        <a:lnTo>
                          <a:pt x="47" y="378"/>
                        </a:lnTo>
                        <a:lnTo>
                          <a:pt x="45" y="378"/>
                        </a:lnTo>
                        <a:lnTo>
                          <a:pt x="45" y="376"/>
                        </a:lnTo>
                        <a:lnTo>
                          <a:pt x="47" y="376"/>
                        </a:lnTo>
                        <a:lnTo>
                          <a:pt x="47" y="373"/>
                        </a:lnTo>
                        <a:lnTo>
                          <a:pt x="49" y="373"/>
                        </a:lnTo>
                        <a:lnTo>
                          <a:pt x="49" y="371"/>
                        </a:lnTo>
                        <a:lnTo>
                          <a:pt x="49" y="369"/>
                        </a:lnTo>
                        <a:lnTo>
                          <a:pt x="49" y="367"/>
                        </a:lnTo>
                        <a:lnTo>
                          <a:pt x="49" y="364"/>
                        </a:lnTo>
                        <a:lnTo>
                          <a:pt x="49" y="362"/>
                        </a:lnTo>
                        <a:lnTo>
                          <a:pt x="49" y="360"/>
                        </a:lnTo>
                        <a:lnTo>
                          <a:pt x="47" y="360"/>
                        </a:lnTo>
                        <a:lnTo>
                          <a:pt x="47" y="357"/>
                        </a:lnTo>
                        <a:lnTo>
                          <a:pt x="47" y="355"/>
                        </a:lnTo>
                        <a:lnTo>
                          <a:pt x="47" y="353"/>
                        </a:lnTo>
                        <a:lnTo>
                          <a:pt x="49" y="355"/>
                        </a:lnTo>
                        <a:lnTo>
                          <a:pt x="52" y="355"/>
                        </a:lnTo>
                        <a:lnTo>
                          <a:pt x="54" y="357"/>
                        </a:lnTo>
                        <a:lnTo>
                          <a:pt x="54" y="360"/>
                        </a:lnTo>
                        <a:lnTo>
                          <a:pt x="56" y="360"/>
                        </a:lnTo>
                        <a:lnTo>
                          <a:pt x="58" y="362"/>
                        </a:lnTo>
                        <a:lnTo>
                          <a:pt x="60" y="362"/>
                        </a:lnTo>
                        <a:lnTo>
                          <a:pt x="60" y="360"/>
                        </a:lnTo>
                        <a:lnTo>
                          <a:pt x="60" y="357"/>
                        </a:lnTo>
                        <a:lnTo>
                          <a:pt x="58" y="355"/>
                        </a:lnTo>
                        <a:lnTo>
                          <a:pt x="58" y="353"/>
                        </a:lnTo>
                        <a:lnTo>
                          <a:pt x="58" y="351"/>
                        </a:lnTo>
                        <a:lnTo>
                          <a:pt x="56" y="351"/>
                        </a:lnTo>
                        <a:lnTo>
                          <a:pt x="54" y="348"/>
                        </a:lnTo>
                        <a:lnTo>
                          <a:pt x="52" y="348"/>
                        </a:lnTo>
                        <a:lnTo>
                          <a:pt x="49" y="346"/>
                        </a:lnTo>
                        <a:lnTo>
                          <a:pt x="49" y="343"/>
                        </a:lnTo>
                        <a:lnTo>
                          <a:pt x="52" y="341"/>
                        </a:lnTo>
                        <a:lnTo>
                          <a:pt x="52" y="343"/>
                        </a:lnTo>
                        <a:lnTo>
                          <a:pt x="54" y="343"/>
                        </a:lnTo>
                        <a:lnTo>
                          <a:pt x="56" y="343"/>
                        </a:lnTo>
                        <a:lnTo>
                          <a:pt x="58" y="346"/>
                        </a:lnTo>
                        <a:lnTo>
                          <a:pt x="60" y="348"/>
                        </a:lnTo>
                        <a:lnTo>
                          <a:pt x="60" y="346"/>
                        </a:lnTo>
                        <a:lnTo>
                          <a:pt x="63" y="346"/>
                        </a:lnTo>
                        <a:lnTo>
                          <a:pt x="63" y="343"/>
                        </a:lnTo>
                        <a:lnTo>
                          <a:pt x="63" y="341"/>
                        </a:lnTo>
                        <a:lnTo>
                          <a:pt x="63" y="339"/>
                        </a:lnTo>
                        <a:lnTo>
                          <a:pt x="65" y="337"/>
                        </a:lnTo>
                        <a:lnTo>
                          <a:pt x="67" y="327"/>
                        </a:lnTo>
                        <a:lnTo>
                          <a:pt x="58" y="323"/>
                        </a:lnTo>
                        <a:lnTo>
                          <a:pt x="56" y="323"/>
                        </a:lnTo>
                        <a:lnTo>
                          <a:pt x="54" y="323"/>
                        </a:lnTo>
                        <a:lnTo>
                          <a:pt x="54" y="320"/>
                        </a:lnTo>
                        <a:lnTo>
                          <a:pt x="52" y="318"/>
                        </a:lnTo>
                        <a:lnTo>
                          <a:pt x="49" y="318"/>
                        </a:lnTo>
                        <a:lnTo>
                          <a:pt x="49" y="316"/>
                        </a:lnTo>
                        <a:lnTo>
                          <a:pt x="47" y="316"/>
                        </a:lnTo>
                        <a:lnTo>
                          <a:pt x="45" y="313"/>
                        </a:lnTo>
                        <a:lnTo>
                          <a:pt x="45" y="311"/>
                        </a:lnTo>
                        <a:lnTo>
                          <a:pt x="43" y="311"/>
                        </a:lnTo>
                        <a:lnTo>
                          <a:pt x="43" y="309"/>
                        </a:lnTo>
                        <a:lnTo>
                          <a:pt x="41" y="309"/>
                        </a:lnTo>
                        <a:lnTo>
                          <a:pt x="41" y="306"/>
                        </a:lnTo>
                        <a:lnTo>
                          <a:pt x="39" y="304"/>
                        </a:lnTo>
                        <a:lnTo>
                          <a:pt x="39" y="302"/>
                        </a:lnTo>
                        <a:lnTo>
                          <a:pt x="39" y="299"/>
                        </a:lnTo>
                        <a:lnTo>
                          <a:pt x="39" y="297"/>
                        </a:lnTo>
                        <a:lnTo>
                          <a:pt x="39" y="295"/>
                        </a:lnTo>
                        <a:lnTo>
                          <a:pt x="39" y="293"/>
                        </a:lnTo>
                        <a:lnTo>
                          <a:pt x="39" y="290"/>
                        </a:lnTo>
                        <a:lnTo>
                          <a:pt x="39" y="288"/>
                        </a:lnTo>
                        <a:lnTo>
                          <a:pt x="39" y="285"/>
                        </a:lnTo>
                        <a:lnTo>
                          <a:pt x="39" y="283"/>
                        </a:lnTo>
                        <a:lnTo>
                          <a:pt x="39" y="281"/>
                        </a:lnTo>
                        <a:lnTo>
                          <a:pt x="39" y="279"/>
                        </a:lnTo>
                        <a:lnTo>
                          <a:pt x="39" y="276"/>
                        </a:lnTo>
                        <a:lnTo>
                          <a:pt x="39" y="274"/>
                        </a:lnTo>
                        <a:lnTo>
                          <a:pt x="41" y="271"/>
                        </a:lnTo>
                        <a:lnTo>
                          <a:pt x="43" y="269"/>
                        </a:lnTo>
                        <a:lnTo>
                          <a:pt x="45" y="267"/>
                        </a:lnTo>
                        <a:lnTo>
                          <a:pt x="47" y="267"/>
                        </a:lnTo>
                        <a:lnTo>
                          <a:pt x="47" y="265"/>
                        </a:lnTo>
                        <a:lnTo>
                          <a:pt x="49" y="265"/>
                        </a:lnTo>
                        <a:lnTo>
                          <a:pt x="52" y="265"/>
                        </a:lnTo>
                        <a:lnTo>
                          <a:pt x="52" y="262"/>
                        </a:lnTo>
                        <a:lnTo>
                          <a:pt x="54" y="262"/>
                        </a:lnTo>
                        <a:lnTo>
                          <a:pt x="54" y="260"/>
                        </a:lnTo>
                        <a:lnTo>
                          <a:pt x="56" y="260"/>
                        </a:lnTo>
                        <a:lnTo>
                          <a:pt x="56" y="258"/>
                        </a:lnTo>
                        <a:lnTo>
                          <a:pt x="56" y="255"/>
                        </a:lnTo>
                        <a:lnTo>
                          <a:pt x="54" y="255"/>
                        </a:lnTo>
                        <a:lnTo>
                          <a:pt x="54" y="253"/>
                        </a:lnTo>
                        <a:lnTo>
                          <a:pt x="52" y="253"/>
                        </a:lnTo>
                        <a:lnTo>
                          <a:pt x="49" y="253"/>
                        </a:lnTo>
                        <a:lnTo>
                          <a:pt x="49" y="255"/>
                        </a:lnTo>
                        <a:lnTo>
                          <a:pt x="47" y="255"/>
                        </a:lnTo>
                        <a:lnTo>
                          <a:pt x="47" y="258"/>
                        </a:lnTo>
                        <a:lnTo>
                          <a:pt x="45" y="260"/>
                        </a:lnTo>
                        <a:lnTo>
                          <a:pt x="45" y="262"/>
                        </a:lnTo>
                        <a:lnTo>
                          <a:pt x="43" y="262"/>
                        </a:lnTo>
                        <a:lnTo>
                          <a:pt x="43" y="265"/>
                        </a:lnTo>
                        <a:lnTo>
                          <a:pt x="41" y="267"/>
                        </a:lnTo>
                        <a:lnTo>
                          <a:pt x="41" y="269"/>
                        </a:lnTo>
                        <a:lnTo>
                          <a:pt x="39" y="269"/>
                        </a:lnTo>
                        <a:lnTo>
                          <a:pt x="39" y="271"/>
                        </a:lnTo>
                        <a:lnTo>
                          <a:pt x="36" y="271"/>
                        </a:lnTo>
                        <a:lnTo>
                          <a:pt x="34" y="271"/>
                        </a:lnTo>
                        <a:lnTo>
                          <a:pt x="32" y="271"/>
                        </a:lnTo>
                        <a:lnTo>
                          <a:pt x="32" y="269"/>
                        </a:lnTo>
                        <a:lnTo>
                          <a:pt x="30" y="269"/>
                        </a:lnTo>
                        <a:lnTo>
                          <a:pt x="32" y="267"/>
                        </a:lnTo>
                        <a:lnTo>
                          <a:pt x="34" y="267"/>
                        </a:lnTo>
                        <a:lnTo>
                          <a:pt x="34" y="265"/>
                        </a:lnTo>
                        <a:lnTo>
                          <a:pt x="36" y="262"/>
                        </a:lnTo>
                        <a:lnTo>
                          <a:pt x="39" y="260"/>
                        </a:lnTo>
                        <a:lnTo>
                          <a:pt x="41" y="258"/>
                        </a:lnTo>
                        <a:lnTo>
                          <a:pt x="43" y="255"/>
                        </a:lnTo>
                        <a:lnTo>
                          <a:pt x="43" y="253"/>
                        </a:lnTo>
                        <a:lnTo>
                          <a:pt x="45" y="251"/>
                        </a:lnTo>
                        <a:lnTo>
                          <a:pt x="45" y="249"/>
                        </a:lnTo>
                        <a:lnTo>
                          <a:pt x="47" y="249"/>
                        </a:lnTo>
                        <a:lnTo>
                          <a:pt x="47" y="246"/>
                        </a:lnTo>
                        <a:lnTo>
                          <a:pt x="47" y="244"/>
                        </a:lnTo>
                        <a:lnTo>
                          <a:pt x="47" y="241"/>
                        </a:lnTo>
                        <a:lnTo>
                          <a:pt x="49" y="239"/>
                        </a:lnTo>
                        <a:lnTo>
                          <a:pt x="49" y="237"/>
                        </a:lnTo>
                        <a:lnTo>
                          <a:pt x="52" y="237"/>
                        </a:lnTo>
                        <a:lnTo>
                          <a:pt x="54" y="232"/>
                        </a:lnTo>
                        <a:lnTo>
                          <a:pt x="60" y="235"/>
                        </a:lnTo>
                        <a:lnTo>
                          <a:pt x="63" y="237"/>
                        </a:lnTo>
                        <a:lnTo>
                          <a:pt x="65" y="239"/>
                        </a:lnTo>
                        <a:lnTo>
                          <a:pt x="67" y="239"/>
                        </a:lnTo>
                        <a:lnTo>
                          <a:pt x="69" y="241"/>
                        </a:lnTo>
                        <a:lnTo>
                          <a:pt x="71" y="241"/>
                        </a:lnTo>
                        <a:lnTo>
                          <a:pt x="73" y="244"/>
                        </a:lnTo>
                        <a:lnTo>
                          <a:pt x="73" y="246"/>
                        </a:lnTo>
                        <a:lnTo>
                          <a:pt x="77" y="249"/>
                        </a:lnTo>
                        <a:lnTo>
                          <a:pt x="80" y="249"/>
                        </a:lnTo>
                        <a:lnTo>
                          <a:pt x="80" y="251"/>
                        </a:lnTo>
                        <a:lnTo>
                          <a:pt x="82" y="251"/>
                        </a:lnTo>
                        <a:lnTo>
                          <a:pt x="84" y="251"/>
                        </a:lnTo>
                        <a:lnTo>
                          <a:pt x="86" y="253"/>
                        </a:lnTo>
                        <a:lnTo>
                          <a:pt x="88" y="255"/>
                        </a:lnTo>
                        <a:lnTo>
                          <a:pt x="93" y="255"/>
                        </a:lnTo>
                        <a:lnTo>
                          <a:pt x="95" y="255"/>
                        </a:lnTo>
                        <a:lnTo>
                          <a:pt x="99" y="255"/>
                        </a:lnTo>
                        <a:lnTo>
                          <a:pt x="101" y="255"/>
                        </a:lnTo>
                        <a:lnTo>
                          <a:pt x="103" y="255"/>
                        </a:lnTo>
                        <a:lnTo>
                          <a:pt x="106" y="253"/>
                        </a:lnTo>
                        <a:lnTo>
                          <a:pt x="108" y="251"/>
                        </a:lnTo>
                        <a:lnTo>
                          <a:pt x="108" y="249"/>
                        </a:lnTo>
                        <a:lnTo>
                          <a:pt x="112" y="246"/>
                        </a:lnTo>
                        <a:lnTo>
                          <a:pt x="114" y="241"/>
                        </a:lnTo>
                        <a:lnTo>
                          <a:pt x="119" y="237"/>
                        </a:lnTo>
                        <a:lnTo>
                          <a:pt x="123" y="232"/>
                        </a:lnTo>
                        <a:lnTo>
                          <a:pt x="130" y="227"/>
                        </a:lnTo>
                        <a:lnTo>
                          <a:pt x="134" y="225"/>
                        </a:lnTo>
                        <a:lnTo>
                          <a:pt x="138" y="223"/>
                        </a:lnTo>
                        <a:lnTo>
                          <a:pt x="140" y="223"/>
                        </a:lnTo>
                        <a:lnTo>
                          <a:pt x="142" y="223"/>
                        </a:lnTo>
                        <a:lnTo>
                          <a:pt x="144" y="223"/>
                        </a:lnTo>
                        <a:lnTo>
                          <a:pt x="147" y="223"/>
                        </a:lnTo>
                        <a:lnTo>
                          <a:pt x="149" y="225"/>
                        </a:lnTo>
                        <a:lnTo>
                          <a:pt x="151" y="227"/>
                        </a:lnTo>
                        <a:lnTo>
                          <a:pt x="153" y="230"/>
                        </a:lnTo>
                        <a:lnTo>
                          <a:pt x="153" y="232"/>
                        </a:lnTo>
                        <a:lnTo>
                          <a:pt x="155" y="235"/>
                        </a:lnTo>
                        <a:lnTo>
                          <a:pt x="155" y="237"/>
                        </a:lnTo>
                        <a:lnTo>
                          <a:pt x="155" y="239"/>
                        </a:lnTo>
                        <a:lnTo>
                          <a:pt x="157" y="241"/>
                        </a:lnTo>
                        <a:lnTo>
                          <a:pt x="160" y="246"/>
                        </a:lnTo>
                        <a:lnTo>
                          <a:pt x="160" y="249"/>
                        </a:lnTo>
                        <a:lnTo>
                          <a:pt x="162" y="251"/>
                        </a:lnTo>
                        <a:lnTo>
                          <a:pt x="164" y="251"/>
                        </a:lnTo>
                        <a:lnTo>
                          <a:pt x="166" y="253"/>
                        </a:lnTo>
                        <a:lnTo>
                          <a:pt x="168" y="253"/>
                        </a:lnTo>
                        <a:lnTo>
                          <a:pt x="170" y="253"/>
                        </a:lnTo>
                        <a:lnTo>
                          <a:pt x="173" y="253"/>
                        </a:lnTo>
                        <a:lnTo>
                          <a:pt x="175" y="253"/>
                        </a:lnTo>
                        <a:lnTo>
                          <a:pt x="177" y="253"/>
                        </a:lnTo>
                        <a:lnTo>
                          <a:pt x="179" y="253"/>
                        </a:lnTo>
                        <a:lnTo>
                          <a:pt x="184" y="253"/>
                        </a:lnTo>
                        <a:lnTo>
                          <a:pt x="185" y="253"/>
                        </a:lnTo>
                        <a:lnTo>
                          <a:pt x="188" y="253"/>
                        </a:lnTo>
                        <a:lnTo>
                          <a:pt x="190" y="253"/>
                        </a:lnTo>
                        <a:lnTo>
                          <a:pt x="192" y="253"/>
                        </a:lnTo>
                        <a:lnTo>
                          <a:pt x="194" y="251"/>
                        </a:lnTo>
                        <a:lnTo>
                          <a:pt x="194" y="246"/>
                        </a:lnTo>
                        <a:lnTo>
                          <a:pt x="198" y="241"/>
                        </a:lnTo>
                        <a:lnTo>
                          <a:pt x="198" y="239"/>
                        </a:lnTo>
                        <a:lnTo>
                          <a:pt x="201" y="235"/>
                        </a:lnTo>
                        <a:lnTo>
                          <a:pt x="203" y="232"/>
                        </a:lnTo>
                        <a:lnTo>
                          <a:pt x="203" y="230"/>
                        </a:lnTo>
                        <a:lnTo>
                          <a:pt x="205" y="225"/>
                        </a:lnTo>
                        <a:lnTo>
                          <a:pt x="207" y="223"/>
                        </a:lnTo>
                        <a:lnTo>
                          <a:pt x="209" y="218"/>
                        </a:lnTo>
                        <a:lnTo>
                          <a:pt x="214" y="211"/>
                        </a:lnTo>
                        <a:lnTo>
                          <a:pt x="216" y="207"/>
                        </a:lnTo>
                        <a:lnTo>
                          <a:pt x="218" y="200"/>
                        </a:lnTo>
                        <a:lnTo>
                          <a:pt x="220" y="195"/>
                        </a:lnTo>
                        <a:lnTo>
                          <a:pt x="224" y="188"/>
                        </a:lnTo>
                        <a:lnTo>
                          <a:pt x="227" y="183"/>
                        </a:lnTo>
                        <a:lnTo>
                          <a:pt x="229" y="177"/>
                        </a:lnTo>
                        <a:lnTo>
                          <a:pt x="231" y="174"/>
                        </a:lnTo>
                        <a:lnTo>
                          <a:pt x="235" y="169"/>
                        </a:lnTo>
                        <a:lnTo>
                          <a:pt x="237" y="163"/>
                        </a:lnTo>
                        <a:lnTo>
                          <a:pt x="242" y="158"/>
                        </a:lnTo>
                        <a:lnTo>
                          <a:pt x="246" y="153"/>
                        </a:lnTo>
                        <a:lnTo>
                          <a:pt x="250" y="147"/>
                        </a:lnTo>
                        <a:lnTo>
                          <a:pt x="255" y="137"/>
                        </a:lnTo>
                        <a:lnTo>
                          <a:pt x="261" y="130"/>
                        </a:lnTo>
                        <a:lnTo>
                          <a:pt x="265" y="121"/>
                        </a:lnTo>
                        <a:lnTo>
                          <a:pt x="272" y="114"/>
                        </a:lnTo>
                        <a:lnTo>
                          <a:pt x="278" y="107"/>
                        </a:lnTo>
                        <a:lnTo>
                          <a:pt x="280" y="100"/>
                        </a:lnTo>
                        <a:lnTo>
                          <a:pt x="285" y="95"/>
                        </a:lnTo>
                        <a:lnTo>
                          <a:pt x="287" y="90"/>
                        </a:lnTo>
                        <a:lnTo>
                          <a:pt x="289" y="86"/>
                        </a:lnTo>
                        <a:lnTo>
                          <a:pt x="291" y="84"/>
                        </a:lnTo>
                        <a:lnTo>
                          <a:pt x="293" y="79"/>
                        </a:lnTo>
                        <a:lnTo>
                          <a:pt x="296" y="77"/>
                        </a:lnTo>
                        <a:lnTo>
                          <a:pt x="300" y="72"/>
                        </a:lnTo>
                        <a:lnTo>
                          <a:pt x="302" y="67"/>
                        </a:lnTo>
                        <a:lnTo>
                          <a:pt x="306" y="60"/>
                        </a:lnTo>
                        <a:lnTo>
                          <a:pt x="309" y="54"/>
                        </a:lnTo>
                        <a:lnTo>
                          <a:pt x="313" y="49"/>
                        </a:lnTo>
                        <a:lnTo>
                          <a:pt x="317" y="42"/>
                        </a:lnTo>
                        <a:lnTo>
                          <a:pt x="319" y="35"/>
                        </a:lnTo>
                        <a:lnTo>
                          <a:pt x="323" y="28"/>
                        </a:lnTo>
                        <a:lnTo>
                          <a:pt x="328" y="23"/>
                        </a:lnTo>
                        <a:lnTo>
                          <a:pt x="332" y="16"/>
                        </a:lnTo>
                        <a:lnTo>
                          <a:pt x="334" y="10"/>
                        </a:lnTo>
                        <a:lnTo>
                          <a:pt x="336" y="5"/>
                        </a:lnTo>
                        <a:lnTo>
                          <a:pt x="339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 cap="flat" cmpd="sng">
                    <a:solidFill>
                      <a:srgbClr val="00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67625" tIns="83775" rIns="167625" bIns="83775" anchor="t" anchorCtr="0">
                    <a:noAutofit/>
                  </a:bodyPr>
                  <a:lstStyle/>
                  <a:p>
                    <a:pPr marL="0" marR="0" lvl="0" indent="0" algn="r" rtl="0">
                      <a:lnSpc>
                        <a:spcPct val="8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300"/>
                      <a:buFont typeface="Times New Roman"/>
                      <a:buNone/>
                    </a:pPr>
                    <a:endParaRPr sz="3300" b="0" i="0" u="none" strike="noStrike" cap="none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grpSp>
                <p:nvGrpSpPr>
                  <p:cNvPr id="308" name="Google Shape;308;g2d510d74600_0_879"/>
                  <p:cNvGrpSpPr/>
                  <p:nvPr/>
                </p:nvGrpSpPr>
                <p:grpSpPr>
                  <a:xfrm>
                    <a:off x="3294" y="1880"/>
                    <a:ext cx="206" cy="454"/>
                    <a:chOff x="4466" y="1941"/>
                    <a:chExt cx="143" cy="342"/>
                  </a:xfrm>
                </p:grpSpPr>
                <p:sp>
                  <p:nvSpPr>
                    <p:cNvPr id="309" name="Google Shape;309;g2d510d74600_0_879"/>
                    <p:cNvSpPr/>
                    <p:nvPr/>
                  </p:nvSpPr>
                  <p:spPr>
                    <a:xfrm>
                      <a:off x="4466" y="1941"/>
                      <a:ext cx="143" cy="3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3" h="342" extrusionOk="0">
                          <a:moveTo>
                            <a:pt x="22" y="0"/>
                          </a:moveTo>
                          <a:lnTo>
                            <a:pt x="36" y="2"/>
                          </a:lnTo>
                          <a:lnTo>
                            <a:pt x="38" y="2"/>
                          </a:lnTo>
                          <a:lnTo>
                            <a:pt x="41" y="2"/>
                          </a:lnTo>
                          <a:lnTo>
                            <a:pt x="44" y="2"/>
                          </a:lnTo>
                          <a:lnTo>
                            <a:pt x="47" y="4"/>
                          </a:lnTo>
                          <a:lnTo>
                            <a:pt x="50" y="4"/>
                          </a:lnTo>
                          <a:lnTo>
                            <a:pt x="52" y="4"/>
                          </a:lnTo>
                          <a:lnTo>
                            <a:pt x="55" y="4"/>
                          </a:lnTo>
                          <a:lnTo>
                            <a:pt x="58" y="4"/>
                          </a:lnTo>
                          <a:lnTo>
                            <a:pt x="61" y="4"/>
                          </a:lnTo>
                          <a:lnTo>
                            <a:pt x="63" y="4"/>
                          </a:lnTo>
                          <a:lnTo>
                            <a:pt x="66" y="4"/>
                          </a:lnTo>
                          <a:lnTo>
                            <a:pt x="69" y="4"/>
                          </a:lnTo>
                          <a:lnTo>
                            <a:pt x="71" y="4"/>
                          </a:lnTo>
                          <a:lnTo>
                            <a:pt x="74" y="4"/>
                          </a:lnTo>
                          <a:lnTo>
                            <a:pt x="77" y="4"/>
                          </a:lnTo>
                          <a:lnTo>
                            <a:pt x="80" y="4"/>
                          </a:lnTo>
                          <a:lnTo>
                            <a:pt x="82" y="4"/>
                          </a:lnTo>
                          <a:lnTo>
                            <a:pt x="85" y="4"/>
                          </a:lnTo>
                          <a:lnTo>
                            <a:pt x="85" y="7"/>
                          </a:lnTo>
                          <a:lnTo>
                            <a:pt x="88" y="7"/>
                          </a:lnTo>
                          <a:lnTo>
                            <a:pt x="91" y="7"/>
                          </a:lnTo>
                          <a:lnTo>
                            <a:pt x="93" y="7"/>
                          </a:lnTo>
                          <a:lnTo>
                            <a:pt x="96" y="7"/>
                          </a:lnTo>
                          <a:lnTo>
                            <a:pt x="96" y="9"/>
                          </a:lnTo>
                          <a:lnTo>
                            <a:pt x="99" y="9"/>
                          </a:lnTo>
                          <a:lnTo>
                            <a:pt x="102" y="12"/>
                          </a:lnTo>
                          <a:lnTo>
                            <a:pt x="105" y="14"/>
                          </a:lnTo>
                          <a:lnTo>
                            <a:pt x="107" y="16"/>
                          </a:lnTo>
                          <a:lnTo>
                            <a:pt x="110" y="16"/>
                          </a:lnTo>
                          <a:lnTo>
                            <a:pt x="110" y="18"/>
                          </a:lnTo>
                          <a:lnTo>
                            <a:pt x="113" y="18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18" y="21"/>
                          </a:lnTo>
                          <a:lnTo>
                            <a:pt x="118" y="23"/>
                          </a:lnTo>
                          <a:lnTo>
                            <a:pt x="121" y="23"/>
                          </a:lnTo>
                          <a:lnTo>
                            <a:pt x="124" y="23"/>
                          </a:lnTo>
                          <a:lnTo>
                            <a:pt x="126" y="23"/>
                          </a:lnTo>
                          <a:lnTo>
                            <a:pt x="126" y="21"/>
                          </a:lnTo>
                          <a:lnTo>
                            <a:pt x="129" y="21"/>
                          </a:lnTo>
                          <a:lnTo>
                            <a:pt x="132" y="21"/>
                          </a:lnTo>
                          <a:lnTo>
                            <a:pt x="132" y="18"/>
                          </a:lnTo>
                          <a:lnTo>
                            <a:pt x="134" y="18"/>
                          </a:lnTo>
                          <a:lnTo>
                            <a:pt x="137" y="18"/>
                          </a:lnTo>
                          <a:lnTo>
                            <a:pt x="137" y="21"/>
                          </a:lnTo>
                          <a:lnTo>
                            <a:pt x="137" y="23"/>
                          </a:lnTo>
                          <a:lnTo>
                            <a:pt x="137" y="25"/>
                          </a:lnTo>
                          <a:lnTo>
                            <a:pt x="137" y="27"/>
                          </a:lnTo>
                          <a:lnTo>
                            <a:pt x="140" y="27"/>
                          </a:lnTo>
                          <a:lnTo>
                            <a:pt x="140" y="30"/>
                          </a:lnTo>
                          <a:lnTo>
                            <a:pt x="143" y="30"/>
                          </a:lnTo>
                          <a:lnTo>
                            <a:pt x="143" y="32"/>
                          </a:lnTo>
                          <a:lnTo>
                            <a:pt x="143" y="34"/>
                          </a:lnTo>
                          <a:lnTo>
                            <a:pt x="140" y="34"/>
                          </a:lnTo>
                          <a:lnTo>
                            <a:pt x="137" y="34"/>
                          </a:lnTo>
                          <a:lnTo>
                            <a:pt x="134" y="34"/>
                          </a:lnTo>
                          <a:lnTo>
                            <a:pt x="134" y="37"/>
                          </a:lnTo>
                          <a:lnTo>
                            <a:pt x="132" y="39"/>
                          </a:lnTo>
                          <a:lnTo>
                            <a:pt x="129" y="39"/>
                          </a:lnTo>
                          <a:lnTo>
                            <a:pt x="126" y="39"/>
                          </a:lnTo>
                          <a:lnTo>
                            <a:pt x="124" y="39"/>
                          </a:lnTo>
                          <a:lnTo>
                            <a:pt x="124" y="41"/>
                          </a:lnTo>
                          <a:lnTo>
                            <a:pt x="121" y="41"/>
                          </a:lnTo>
                          <a:lnTo>
                            <a:pt x="121" y="44"/>
                          </a:lnTo>
                          <a:lnTo>
                            <a:pt x="118" y="46"/>
                          </a:lnTo>
                          <a:lnTo>
                            <a:pt x="116" y="48"/>
                          </a:lnTo>
                          <a:lnTo>
                            <a:pt x="116" y="51"/>
                          </a:lnTo>
                          <a:lnTo>
                            <a:pt x="116" y="53"/>
                          </a:lnTo>
                          <a:lnTo>
                            <a:pt x="113" y="55"/>
                          </a:lnTo>
                          <a:lnTo>
                            <a:pt x="113" y="57"/>
                          </a:lnTo>
                          <a:lnTo>
                            <a:pt x="110" y="60"/>
                          </a:lnTo>
                          <a:lnTo>
                            <a:pt x="110" y="62"/>
                          </a:lnTo>
                          <a:lnTo>
                            <a:pt x="110" y="65"/>
                          </a:lnTo>
                          <a:lnTo>
                            <a:pt x="110" y="67"/>
                          </a:lnTo>
                          <a:lnTo>
                            <a:pt x="110" y="69"/>
                          </a:lnTo>
                          <a:lnTo>
                            <a:pt x="110" y="71"/>
                          </a:lnTo>
                          <a:lnTo>
                            <a:pt x="110" y="74"/>
                          </a:lnTo>
                          <a:lnTo>
                            <a:pt x="110" y="76"/>
                          </a:lnTo>
                          <a:lnTo>
                            <a:pt x="113" y="76"/>
                          </a:lnTo>
                          <a:lnTo>
                            <a:pt x="113" y="79"/>
                          </a:lnTo>
                          <a:lnTo>
                            <a:pt x="116" y="79"/>
                          </a:lnTo>
                          <a:lnTo>
                            <a:pt x="116" y="81"/>
                          </a:lnTo>
                          <a:lnTo>
                            <a:pt x="118" y="81"/>
                          </a:lnTo>
                          <a:lnTo>
                            <a:pt x="118" y="83"/>
                          </a:lnTo>
                          <a:lnTo>
                            <a:pt x="118" y="85"/>
                          </a:lnTo>
                          <a:lnTo>
                            <a:pt x="116" y="85"/>
                          </a:lnTo>
                          <a:lnTo>
                            <a:pt x="113" y="88"/>
                          </a:lnTo>
                          <a:lnTo>
                            <a:pt x="110" y="88"/>
                          </a:lnTo>
                          <a:lnTo>
                            <a:pt x="107" y="88"/>
                          </a:lnTo>
                          <a:lnTo>
                            <a:pt x="105" y="88"/>
                          </a:lnTo>
                          <a:lnTo>
                            <a:pt x="102" y="88"/>
                          </a:lnTo>
                          <a:lnTo>
                            <a:pt x="99" y="90"/>
                          </a:lnTo>
                          <a:lnTo>
                            <a:pt x="96" y="90"/>
                          </a:lnTo>
                          <a:lnTo>
                            <a:pt x="96" y="92"/>
                          </a:lnTo>
                          <a:lnTo>
                            <a:pt x="93" y="92"/>
                          </a:lnTo>
                          <a:lnTo>
                            <a:pt x="93" y="95"/>
                          </a:lnTo>
                          <a:lnTo>
                            <a:pt x="93" y="97"/>
                          </a:lnTo>
                          <a:lnTo>
                            <a:pt x="93" y="99"/>
                          </a:lnTo>
                          <a:lnTo>
                            <a:pt x="96" y="99"/>
                          </a:lnTo>
                          <a:lnTo>
                            <a:pt x="96" y="102"/>
                          </a:lnTo>
                          <a:lnTo>
                            <a:pt x="99" y="104"/>
                          </a:lnTo>
                          <a:lnTo>
                            <a:pt x="102" y="104"/>
                          </a:lnTo>
                          <a:lnTo>
                            <a:pt x="105" y="104"/>
                          </a:lnTo>
                          <a:lnTo>
                            <a:pt x="107" y="104"/>
                          </a:lnTo>
                          <a:lnTo>
                            <a:pt x="107" y="106"/>
                          </a:lnTo>
                          <a:lnTo>
                            <a:pt x="110" y="106"/>
                          </a:lnTo>
                          <a:lnTo>
                            <a:pt x="113" y="106"/>
                          </a:lnTo>
                          <a:lnTo>
                            <a:pt x="116" y="106"/>
                          </a:lnTo>
                          <a:lnTo>
                            <a:pt x="118" y="109"/>
                          </a:lnTo>
                          <a:lnTo>
                            <a:pt x="118" y="111"/>
                          </a:lnTo>
                          <a:lnTo>
                            <a:pt x="116" y="111"/>
                          </a:lnTo>
                          <a:lnTo>
                            <a:pt x="116" y="113"/>
                          </a:lnTo>
                          <a:lnTo>
                            <a:pt x="113" y="113"/>
                          </a:lnTo>
                          <a:lnTo>
                            <a:pt x="113" y="115"/>
                          </a:lnTo>
                          <a:lnTo>
                            <a:pt x="110" y="115"/>
                          </a:lnTo>
                          <a:lnTo>
                            <a:pt x="107" y="115"/>
                          </a:lnTo>
                          <a:lnTo>
                            <a:pt x="105" y="118"/>
                          </a:lnTo>
                          <a:lnTo>
                            <a:pt x="102" y="120"/>
                          </a:lnTo>
                          <a:lnTo>
                            <a:pt x="99" y="120"/>
                          </a:lnTo>
                          <a:lnTo>
                            <a:pt x="99" y="123"/>
                          </a:lnTo>
                          <a:lnTo>
                            <a:pt x="96" y="123"/>
                          </a:lnTo>
                          <a:lnTo>
                            <a:pt x="96" y="124"/>
                          </a:lnTo>
                          <a:lnTo>
                            <a:pt x="93" y="124"/>
                          </a:lnTo>
                          <a:lnTo>
                            <a:pt x="93" y="127"/>
                          </a:lnTo>
                          <a:lnTo>
                            <a:pt x="91" y="129"/>
                          </a:lnTo>
                          <a:lnTo>
                            <a:pt x="88" y="132"/>
                          </a:lnTo>
                          <a:lnTo>
                            <a:pt x="88" y="134"/>
                          </a:lnTo>
                          <a:lnTo>
                            <a:pt x="85" y="134"/>
                          </a:lnTo>
                          <a:lnTo>
                            <a:pt x="85" y="136"/>
                          </a:lnTo>
                          <a:lnTo>
                            <a:pt x="82" y="136"/>
                          </a:lnTo>
                          <a:lnTo>
                            <a:pt x="82" y="138"/>
                          </a:lnTo>
                          <a:lnTo>
                            <a:pt x="80" y="138"/>
                          </a:lnTo>
                          <a:lnTo>
                            <a:pt x="77" y="138"/>
                          </a:lnTo>
                          <a:lnTo>
                            <a:pt x="74" y="138"/>
                          </a:lnTo>
                          <a:lnTo>
                            <a:pt x="74" y="136"/>
                          </a:lnTo>
                          <a:lnTo>
                            <a:pt x="71" y="136"/>
                          </a:lnTo>
                          <a:lnTo>
                            <a:pt x="71" y="134"/>
                          </a:lnTo>
                          <a:lnTo>
                            <a:pt x="69" y="134"/>
                          </a:lnTo>
                          <a:lnTo>
                            <a:pt x="69" y="132"/>
                          </a:lnTo>
                          <a:lnTo>
                            <a:pt x="66" y="132"/>
                          </a:lnTo>
                          <a:lnTo>
                            <a:pt x="66" y="129"/>
                          </a:lnTo>
                          <a:lnTo>
                            <a:pt x="63" y="129"/>
                          </a:lnTo>
                          <a:lnTo>
                            <a:pt x="61" y="132"/>
                          </a:lnTo>
                          <a:lnTo>
                            <a:pt x="58" y="132"/>
                          </a:lnTo>
                          <a:lnTo>
                            <a:pt x="55" y="134"/>
                          </a:lnTo>
                          <a:lnTo>
                            <a:pt x="50" y="136"/>
                          </a:lnTo>
                          <a:lnTo>
                            <a:pt x="44" y="138"/>
                          </a:lnTo>
                          <a:lnTo>
                            <a:pt x="44" y="141"/>
                          </a:lnTo>
                          <a:lnTo>
                            <a:pt x="41" y="141"/>
                          </a:lnTo>
                          <a:lnTo>
                            <a:pt x="41" y="143"/>
                          </a:lnTo>
                          <a:lnTo>
                            <a:pt x="41" y="146"/>
                          </a:lnTo>
                          <a:lnTo>
                            <a:pt x="44" y="148"/>
                          </a:lnTo>
                          <a:lnTo>
                            <a:pt x="44" y="150"/>
                          </a:lnTo>
                          <a:lnTo>
                            <a:pt x="44" y="152"/>
                          </a:lnTo>
                          <a:lnTo>
                            <a:pt x="44" y="155"/>
                          </a:lnTo>
                          <a:lnTo>
                            <a:pt x="41" y="157"/>
                          </a:lnTo>
                          <a:lnTo>
                            <a:pt x="41" y="159"/>
                          </a:lnTo>
                          <a:lnTo>
                            <a:pt x="38" y="159"/>
                          </a:lnTo>
                          <a:lnTo>
                            <a:pt x="47" y="169"/>
                          </a:lnTo>
                          <a:lnTo>
                            <a:pt x="50" y="171"/>
                          </a:lnTo>
                          <a:lnTo>
                            <a:pt x="50" y="173"/>
                          </a:lnTo>
                          <a:lnTo>
                            <a:pt x="47" y="173"/>
                          </a:lnTo>
                          <a:lnTo>
                            <a:pt x="47" y="176"/>
                          </a:lnTo>
                          <a:lnTo>
                            <a:pt x="44" y="176"/>
                          </a:lnTo>
                          <a:lnTo>
                            <a:pt x="41" y="176"/>
                          </a:lnTo>
                          <a:lnTo>
                            <a:pt x="38" y="176"/>
                          </a:lnTo>
                          <a:lnTo>
                            <a:pt x="36" y="176"/>
                          </a:lnTo>
                          <a:lnTo>
                            <a:pt x="33" y="176"/>
                          </a:lnTo>
                          <a:lnTo>
                            <a:pt x="30" y="178"/>
                          </a:lnTo>
                          <a:lnTo>
                            <a:pt x="30" y="180"/>
                          </a:lnTo>
                          <a:lnTo>
                            <a:pt x="30" y="182"/>
                          </a:lnTo>
                          <a:lnTo>
                            <a:pt x="30" y="185"/>
                          </a:lnTo>
                          <a:lnTo>
                            <a:pt x="27" y="187"/>
                          </a:lnTo>
                          <a:lnTo>
                            <a:pt x="27" y="190"/>
                          </a:lnTo>
                          <a:lnTo>
                            <a:pt x="30" y="190"/>
                          </a:lnTo>
                          <a:lnTo>
                            <a:pt x="33" y="190"/>
                          </a:lnTo>
                          <a:lnTo>
                            <a:pt x="36" y="190"/>
                          </a:lnTo>
                          <a:lnTo>
                            <a:pt x="38" y="192"/>
                          </a:lnTo>
                          <a:lnTo>
                            <a:pt x="36" y="194"/>
                          </a:lnTo>
                          <a:lnTo>
                            <a:pt x="36" y="196"/>
                          </a:lnTo>
                          <a:lnTo>
                            <a:pt x="33" y="196"/>
                          </a:lnTo>
                          <a:lnTo>
                            <a:pt x="33" y="199"/>
                          </a:lnTo>
                          <a:lnTo>
                            <a:pt x="30" y="199"/>
                          </a:lnTo>
                          <a:lnTo>
                            <a:pt x="30" y="201"/>
                          </a:lnTo>
                          <a:lnTo>
                            <a:pt x="27" y="201"/>
                          </a:lnTo>
                          <a:lnTo>
                            <a:pt x="27" y="204"/>
                          </a:lnTo>
                          <a:lnTo>
                            <a:pt x="25" y="205"/>
                          </a:lnTo>
                          <a:lnTo>
                            <a:pt x="22" y="208"/>
                          </a:lnTo>
                          <a:lnTo>
                            <a:pt x="19" y="210"/>
                          </a:lnTo>
                          <a:lnTo>
                            <a:pt x="19" y="213"/>
                          </a:lnTo>
                          <a:lnTo>
                            <a:pt x="17" y="215"/>
                          </a:lnTo>
                          <a:lnTo>
                            <a:pt x="14" y="217"/>
                          </a:lnTo>
                          <a:lnTo>
                            <a:pt x="14" y="219"/>
                          </a:lnTo>
                          <a:lnTo>
                            <a:pt x="11" y="219"/>
                          </a:lnTo>
                          <a:lnTo>
                            <a:pt x="11" y="222"/>
                          </a:lnTo>
                          <a:lnTo>
                            <a:pt x="14" y="222"/>
                          </a:lnTo>
                          <a:lnTo>
                            <a:pt x="17" y="224"/>
                          </a:lnTo>
                          <a:lnTo>
                            <a:pt x="19" y="222"/>
                          </a:lnTo>
                          <a:lnTo>
                            <a:pt x="19" y="219"/>
                          </a:lnTo>
                          <a:lnTo>
                            <a:pt x="30" y="222"/>
                          </a:lnTo>
                          <a:lnTo>
                            <a:pt x="38" y="226"/>
                          </a:lnTo>
                          <a:lnTo>
                            <a:pt x="41" y="226"/>
                          </a:lnTo>
                          <a:lnTo>
                            <a:pt x="44" y="226"/>
                          </a:lnTo>
                          <a:lnTo>
                            <a:pt x="44" y="224"/>
                          </a:lnTo>
                          <a:lnTo>
                            <a:pt x="47" y="224"/>
                          </a:lnTo>
                          <a:lnTo>
                            <a:pt x="50" y="224"/>
                          </a:lnTo>
                          <a:lnTo>
                            <a:pt x="50" y="222"/>
                          </a:lnTo>
                          <a:lnTo>
                            <a:pt x="52" y="222"/>
                          </a:lnTo>
                          <a:lnTo>
                            <a:pt x="52" y="219"/>
                          </a:lnTo>
                          <a:lnTo>
                            <a:pt x="55" y="219"/>
                          </a:lnTo>
                          <a:lnTo>
                            <a:pt x="55" y="217"/>
                          </a:lnTo>
                          <a:lnTo>
                            <a:pt x="58" y="217"/>
                          </a:lnTo>
                          <a:lnTo>
                            <a:pt x="61" y="217"/>
                          </a:lnTo>
                          <a:lnTo>
                            <a:pt x="63" y="217"/>
                          </a:lnTo>
                          <a:lnTo>
                            <a:pt x="63" y="219"/>
                          </a:lnTo>
                          <a:lnTo>
                            <a:pt x="66" y="222"/>
                          </a:lnTo>
                          <a:lnTo>
                            <a:pt x="69" y="224"/>
                          </a:lnTo>
                          <a:lnTo>
                            <a:pt x="69" y="226"/>
                          </a:lnTo>
                          <a:lnTo>
                            <a:pt x="69" y="229"/>
                          </a:lnTo>
                          <a:lnTo>
                            <a:pt x="69" y="231"/>
                          </a:lnTo>
                          <a:lnTo>
                            <a:pt x="69" y="233"/>
                          </a:lnTo>
                          <a:lnTo>
                            <a:pt x="69" y="236"/>
                          </a:lnTo>
                          <a:lnTo>
                            <a:pt x="66" y="238"/>
                          </a:lnTo>
                          <a:lnTo>
                            <a:pt x="63" y="240"/>
                          </a:lnTo>
                          <a:lnTo>
                            <a:pt x="63" y="243"/>
                          </a:lnTo>
                          <a:lnTo>
                            <a:pt x="66" y="245"/>
                          </a:lnTo>
                          <a:lnTo>
                            <a:pt x="69" y="245"/>
                          </a:lnTo>
                          <a:lnTo>
                            <a:pt x="69" y="247"/>
                          </a:lnTo>
                          <a:lnTo>
                            <a:pt x="69" y="249"/>
                          </a:lnTo>
                          <a:lnTo>
                            <a:pt x="71" y="252"/>
                          </a:lnTo>
                          <a:lnTo>
                            <a:pt x="74" y="254"/>
                          </a:lnTo>
                          <a:lnTo>
                            <a:pt x="74" y="257"/>
                          </a:lnTo>
                          <a:lnTo>
                            <a:pt x="77" y="257"/>
                          </a:lnTo>
                          <a:lnTo>
                            <a:pt x="80" y="254"/>
                          </a:lnTo>
                          <a:lnTo>
                            <a:pt x="82" y="254"/>
                          </a:lnTo>
                          <a:lnTo>
                            <a:pt x="82" y="252"/>
                          </a:lnTo>
                          <a:lnTo>
                            <a:pt x="85" y="249"/>
                          </a:lnTo>
                          <a:lnTo>
                            <a:pt x="88" y="249"/>
                          </a:lnTo>
                          <a:lnTo>
                            <a:pt x="88" y="247"/>
                          </a:lnTo>
                          <a:lnTo>
                            <a:pt x="91" y="247"/>
                          </a:lnTo>
                          <a:lnTo>
                            <a:pt x="91" y="249"/>
                          </a:lnTo>
                          <a:lnTo>
                            <a:pt x="91" y="252"/>
                          </a:lnTo>
                          <a:lnTo>
                            <a:pt x="91" y="254"/>
                          </a:lnTo>
                          <a:lnTo>
                            <a:pt x="91" y="257"/>
                          </a:lnTo>
                          <a:lnTo>
                            <a:pt x="91" y="259"/>
                          </a:lnTo>
                          <a:lnTo>
                            <a:pt x="88" y="259"/>
                          </a:lnTo>
                          <a:lnTo>
                            <a:pt x="88" y="261"/>
                          </a:lnTo>
                          <a:lnTo>
                            <a:pt x="88" y="263"/>
                          </a:lnTo>
                          <a:lnTo>
                            <a:pt x="85" y="266"/>
                          </a:lnTo>
                          <a:lnTo>
                            <a:pt x="85" y="268"/>
                          </a:lnTo>
                          <a:lnTo>
                            <a:pt x="82" y="271"/>
                          </a:lnTo>
                          <a:lnTo>
                            <a:pt x="82" y="273"/>
                          </a:lnTo>
                          <a:lnTo>
                            <a:pt x="82" y="275"/>
                          </a:lnTo>
                          <a:lnTo>
                            <a:pt x="80" y="277"/>
                          </a:lnTo>
                          <a:lnTo>
                            <a:pt x="80" y="280"/>
                          </a:lnTo>
                          <a:lnTo>
                            <a:pt x="77" y="282"/>
                          </a:lnTo>
                          <a:lnTo>
                            <a:pt x="77" y="284"/>
                          </a:lnTo>
                          <a:lnTo>
                            <a:pt x="77" y="287"/>
                          </a:lnTo>
                          <a:lnTo>
                            <a:pt x="74" y="289"/>
                          </a:lnTo>
                          <a:lnTo>
                            <a:pt x="74" y="291"/>
                          </a:lnTo>
                          <a:lnTo>
                            <a:pt x="71" y="291"/>
                          </a:lnTo>
                          <a:lnTo>
                            <a:pt x="71" y="294"/>
                          </a:lnTo>
                          <a:lnTo>
                            <a:pt x="69" y="296"/>
                          </a:lnTo>
                          <a:lnTo>
                            <a:pt x="66" y="298"/>
                          </a:lnTo>
                          <a:lnTo>
                            <a:pt x="66" y="301"/>
                          </a:lnTo>
                          <a:lnTo>
                            <a:pt x="63" y="301"/>
                          </a:lnTo>
                          <a:lnTo>
                            <a:pt x="63" y="303"/>
                          </a:lnTo>
                          <a:lnTo>
                            <a:pt x="61" y="305"/>
                          </a:lnTo>
                          <a:lnTo>
                            <a:pt x="61" y="307"/>
                          </a:lnTo>
                          <a:lnTo>
                            <a:pt x="58" y="310"/>
                          </a:lnTo>
                          <a:lnTo>
                            <a:pt x="58" y="312"/>
                          </a:lnTo>
                          <a:lnTo>
                            <a:pt x="55" y="315"/>
                          </a:lnTo>
                          <a:lnTo>
                            <a:pt x="55" y="317"/>
                          </a:lnTo>
                          <a:lnTo>
                            <a:pt x="52" y="317"/>
                          </a:lnTo>
                          <a:lnTo>
                            <a:pt x="52" y="319"/>
                          </a:lnTo>
                          <a:lnTo>
                            <a:pt x="50" y="319"/>
                          </a:lnTo>
                          <a:lnTo>
                            <a:pt x="47" y="321"/>
                          </a:lnTo>
                          <a:lnTo>
                            <a:pt x="44" y="324"/>
                          </a:lnTo>
                          <a:lnTo>
                            <a:pt x="41" y="324"/>
                          </a:lnTo>
                          <a:lnTo>
                            <a:pt x="38" y="326"/>
                          </a:lnTo>
                          <a:lnTo>
                            <a:pt x="36" y="326"/>
                          </a:lnTo>
                          <a:lnTo>
                            <a:pt x="33" y="326"/>
                          </a:lnTo>
                          <a:lnTo>
                            <a:pt x="33" y="328"/>
                          </a:lnTo>
                          <a:lnTo>
                            <a:pt x="30" y="328"/>
                          </a:lnTo>
                          <a:lnTo>
                            <a:pt x="27" y="330"/>
                          </a:lnTo>
                          <a:lnTo>
                            <a:pt x="25" y="330"/>
                          </a:lnTo>
                          <a:lnTo>
                            <a:pt x="22" y="333"/>
                          </a:lnTo>
                          <a:lnTo>
                            <a:pt x="19" y="335"/>
                          </a:lnTo>
                          <a:lnTo>
                            <a:pt x="17" y="335"/>
                          </a:lnTo>
                          <a:lnTo>
                            <a:pt x="14" y="338"/>
                          </a:lnTo>
                          <a:lnTo>
                            <a:pt x="11" y="342"/>
                          </a:lnTo>
                          <a:lnTo>
                            <a:pt x="6" y="335"/>
                          </a:lnTo>
                          <a:lnTo>
                            <a:pt x="3" y="333"/>
                          </a:lnTo>
                          <a:lnTo>
                            <a:pt x="3" y="330"/>
                          </a:lnTo>
                          <a:lnTo>
                            <a:pt x="3" y="328"/>
                          </a:lnTo>
                          <a:lnTo>
                            <a:pt x="0" y="328"/>
                          </a:lnTo>
                          <a:lnTo>
                            <a:pt x="0" y="326"/>
                          </a:lnTo>
                          <a:lnTo>
                            <a:pt x="0" y="324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5"/>
                          </a:lnTo>
                          <a:lnTo>
                            <a:pt x="0" y="312"/>
                          </a:lnTo>
                          <a:lnTo>
                            <a:pt x="0" y="310"/>
                          </a:lnTo>
                          <a:lnTo>
                            <a:pt x="3" y="305"/>
                          </a:lnTo>
                          <a:lnTo>
                            <a:pt x="3" y="303"/>
                          </a:lnTo>
                          <a:lnTo>
                            <a:pt x="3" y="298"/>
                          </a:lnTo>
                          <a:lnTo>
                            <a:pt x="3" y="296"/>
                          </a:lnTo>
                          <a:lnTo>
                            <a:pt x="6" y="291"/>
                          </a:lnTo>
                          <a:lnTo>
                            <a:pt x="6" y="289"/>
                          </a:lnTo>
                          <a:lnTo>
                            <a:pt x="6" y="287"/>
                          </a:lnTo>
                          <a:lnTo>
                            <a:pt x="6" y="282"/>
                          </a:lnTo>
                          <a:lnTo>
                            <a:pt x="6" y="280"/>
                          </a:lnTo>
                          <a:lnTo>
                            <a:pt x="9" y="273"/>
                          </a:lnTo>
                          <a:lnTo>
                            <a:pt x="9" y="268"/>
                          </a:lnTo>
                          <a:lnTo>
                            <a:pt x="9" y="263"/>
                          </a:lnTo>
                          <a:lnTo>
                            <a:pt x="9" y="259"/>
                          </a:lnTo>
                          <a:lnTo>
                            <a:pt x="9" y="254"/>
                          </a:lnTo>
                          <a:lnTo>
                            <a:pt x="9" y="247"/>
                          </a:lnTo>
                          <a:lnTo>
                            <a:pt x="9" y="243"/>
                          </a:lnTo>
                          <a:lnTo>
                            <a:pt x="9" y="233"/>
                          </a:lnTo>
                          <a:lnTo>
                            <a:pt x="9" y="226"/>
                          </a:lnTo>
                          <a:lnTo>
                            <a:pt x="9" y="219"/>
                          </a:lnTo>
                          <a:lnTo>
                            <a:pt x="9" y="215"/>
                          </a:lnTo>
                          <a:lnTo>
                            <a:pt x="9" y="205"/>
                          </a:lnTo>
                          <a:lnTo>
                            <a:pt x="11" y="199"/>
                          </a:lnTo>
                          <a:lnTo>
                            <a:pt x="11" y="192"/>
                          </a:lnTo>
                          <a:lnTo>
                            <a:pt x="14" y="185"/>
                          </a:lnTo>
                          <a:lnTo>
                            <a:pt x="14" y="178"/>
                          </a:lnTo>
                          <a:lnTo>
                            <a:pt x="17" y="173"/>
                          </a:lnTo>
                          <a:lnTo>
                            <a:pt x="17" y="166"/>
                          </a:lnTo>
                          <a:lnTo>
                            <a:pt x="17" y="162"/>
                          </a:lnTo>
                          <a:lnTo>
                            <a:pt x="17" y="155"/>
                          </a:lnTo>
                          <a:lnTo>
                            <a:pt x="17" y="148"/>
                          </a:lnTo>
                          <a:lnTo>
                            <a:pt x="17" y="143"/>
                          </a:lnTo>
                          <a:lnTo>
                            <a:pt x="17" y="136"/>
                          </a:lnTo>
                          <a:lnTo>
                            <a:pt x="17" y="132"/>
                          </a:lnTo>
                          <a:lnTo>
                            <a:pt x="17" y="124"/>
                          </a:lnTo>
                          <a:lnTo>
                            <a:pt x="14" y="120"/>
                          </a:lnTo>
                          <a:lnTo>
                            <a:pt x="14" y="113"/>
                          </a:lnTo>
                          <a:lnTo>
                            <a:pt x="11" y="104"/>
                          </a:lnTo>
                          <a:lnTo>
                            <a:pt x="11" y="97"/>
                          </a:lnTo>
                          <a:lnTo>
                            <a:pt x="11" y="90"/>
                          </a:lnTo>
                          <a:lnTo>
                            <a:pt x="11" y="81"/>
                          </a:lnTo>
                          <a:lnTo>
                            <a:pt x="11" y="74"/>
                          </a:lnTo>
                          <a:lnTo>
                            <a:pt x="11" y="69"/>
                          </a:lnTo>
                          <a:lnTo>
                            <a:pt x="11" y="60"/>
                          </a:lnTo>
                          <a:lnTo>
                            <a:pt x="14" y="51"/>
                          </a:lnTo>
                          <a:lnTo>
                            <a:pt x="14" y="44"/>
                          </a:lnTo>
                          <a:lnTo>
                            <a:pt x="17" y="37"/>
                          </a:lnTo>
                          <a:lnTo>
                            <a:pt x="17" y="32"/>
                          </a:lnTo>
                          <a:lnTo>
                            <a:pt x="17" y="25"/>
                          </a:lnTo>
                          <a:lnTo>
                            <a:pt x="19" y="21"/>
                          </a:lnTo>
                          <a:lnTo>
                            <a:pt x="19" y="16"/>
                          </a:lnTo>
                          <a:lnTo>
                            <a:pt x="19" y="12"/>
                          </a:lnTo>
                          <a:lnTo>
                            <a:pt x="19" y="7"/>
                          </a:lnTo>
                          <a:lnTo>
                            <a:pt x="19" y="4"/>
                          </a:lnTo>
                          <a:lnTo>
                            <a:pt x="22" y="0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>
                      <a:noFill/>
                    </a:ln>
                  </p:spPr>
                  <p:txBody>
                    <a:bodyPr spcFirstLastPara="1" wrap="square" lIns="167625" tIns="83775" rIns="167625" bIns="83775" anchor="t" anchorCtr="0">
                      <a:noAutofit/>
                    </a:bodyPr>
                    <a:lstStyle/>
                    <a:p>
                      <a:pPr marL="0" marR="0" lvl="0" indent="0" algn="r" rtl="0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Times New Roman"/>
                        <a:buNone/>
                      </a:pPr>
                      <a:endParaRPr sz="3300" b="0" i="0" u="none" strike="noStrike" cap="non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p:txBody>
                </p:sp>
                <p:sp>
                  <p:nvSpPr>
                    <p:cNvPr id="310" name="Google Shape;310;g2d510d74600_0_879"/>
                    <p:cNvSpPr/>
                    <p:nvPr/>
                  </p:nvSpPr>
                  <p:spPr>
                    <a:xfrm>
                      <a:off x="4466" y="1941"/>
                      <a:ext cx="143" cy="3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3" h="342" extrusionOk="0">
                          <a:moveTo>
                            <a:pt x="22" y="0"/>
                          </a:moveTo>
                          <a:lnTo>
                            <a:pt x="36" y="2"/>
                          </a:lnTo>
                          <a:lnTo>
                            <a:pt x="38" y="2"/>
                          </a:lnTo>
                          <a:lnTo>
                            <a:pt x="41" y="2"/>
                          </a:lnTo>
                          <a:lnTo>
                            <a:pt x="44" y="2"/>
                          </a:lnTo>
                          <a:lnTo>
                            <a:pt x="47" y="4"/>
                          </a:lnTo>
                          <a:lnTo>
                            <a:pt x="50" y="4"/>
                          </a:lnTo>
                          <a:lnTo>
                            <a:pt x="52" y="4"/>
                          </a:lnTo>
                          <a:lnTo>
                            <a:pt x="55" y="4"/>
                          </a:lnTo>
                          <a:lnTo>
                            <a:pt x="58" y="4"/>
                          </a:lnTo>
                          <a:lnTo>
                            <a:pt x="61" y="4"/>
                          </a:lnTo>
                          <a:lnTo>
                            <a:pt x="63" y="4"/>
                          </a:lnTo>
                          <a:lnTo>
                            <a:pt x="66" y="4"/>
                          </a:lnTo>
                          <a:lnTo>
                            <a:pt x="69" y="4"/>
                          </a:lnTo>
                          <a:lnTo>
                            <a:pt x="71" y="4"/>
                          </a:lnTo>
                          <a:lnTo>
                            <a:pt x="74" y="4"/>
                          </a:lnTo>
                          <a:lnTo>
                            <a:pt x="77" y="4"/>
                          </a:lnTo>
                          <a:lnTo>
                            <a:pt x="80" y="4"/>
                          </a:lnTo>
                          <a:lnTo>
                            <a:pt x="82" y="4"/>
                          </a:lnTo>
                          <a:lnTo>
                            <a:pt x="85" y="4"/>
                          </a:lnTo>
                          <a:lnTo>
                            <a:pt x="85" y="7"/>
                          </a:lnTo>
                          <a:lnTo>
                            <a:pt x="88" y="7"/>
                          </a:lnTo>
                          <a:lnTo>
                            <a:pt x="91" y="7"/>
                          </a:lnTo>
                          <a:lnTo>
                            <a:pt x="93" y="7"/>
                          </a:lnTo>
                          <a:lnTo>
                            <a:pt x="96" y="7"/>
                          </a:lnTo>
                          <a:lnTo>
                            <a:pt x="96" y="9"/>
                          </a:lnTo>
                          <a:lnTo>
                            <a:pt x="99" y="9"/>
                          </a:lnTo>
                          <a:lnTo>
                            <a:pt x="102" y="12"/>
                          </a:lnTo>
                          <a:lnTo>
                            <a:pt x="105" y="14"/>
                          </a:lnTo>
                          <a:lnTo>
                            <a:pt x="107" y="16"/>
                          </a:lnTo>
                          <a:lnTo>
                            <a:pt x="110" y="16"/>
                          </a:lnTo>
                          <a:lnTo>
                            <a:pt x="110" y="18"/>
                          </a:lnTo>
                          <a:lnTo>
                            <a:pt x="113" y="18"/>
                          </a:lnTo>
                          <a:lnTo>
                            <a:pt x="113" y="21"/>
                          </a:lnTo>
                          <a:lnTo>
                            <a:pt x="116" y="21"/>
                          </a:lnTo>
                          <a:lnTo>
                            <a:pt x="118" y="21"/>
                          </a:lnTo>
                          <a:lnTo>
                            <a:pt x="118" y="23"/>
                          </a:lnTo>
                          <a:lnTo>
                            <a:pt x="121" y="23"/>
                          </a:lnTo>
                          <a:lnTo>
                            <a:pt x="124" y="23"/>
                          </a:lnTo>
                          <a:lnTo>
                            <a:pt x="126" y="23"/>
                          </a:lnTo>
                          <a:lnTo>
                            <a:pt x="126" y="21"/>
                          </a:lnTo>
                          <a:lnTo>
                            <a:pt x="129" y="21"/>
                          </a:lnTo>
                          <a:lnTo>
                            <a:pt x="132" y="21"/>
                          </a:lnTo>
                          <a:lnTo>
                            <a:pt x="132" y="18"/>
                          </a:lnTo>
                          <a:lnTo>
                            <a:pt x="134" y="18"/>
                          </a:lnTo>
                          <a:lnTo>
                            <a:pt x="137" y="18"/>
                          </a:lnTo>
                          <a:lnTo>
                            <a:pt x="137" y="21"/>
                          </a:lnTo>
                          <a:lnTo>
                            <a:pt x="137" y="23"/>
                          </a:lnTo>
                          <a:lnTo>
                            <a:pt x="137" y="25"/>
                          </a:lnTo>
                          <a:lnTo>
                            <a:pt x="137" y="27"/>
                          </a:lnTo>
                          <a:lnTo>
                            <a:pt x="140" y="27"/>
                          </a:lnTo>
                          <a:lnTo>
                            <a:pt x="140" y="30"/>
                          </a:lnTo>
                          <a:lnTo>
                            <a:pt x="143" y="30"/>
                          </a:lnTo>
                          <a:lnTo>
                            <a:pt x="143" y="32"/>
                          </a:lnTo>
                          <a:lnTo>
                            <a:pt x="143" y="34"/>
                          </a:lnTo>
                          <a:lnTo>
                            <a:pt x="140" y="34"/>
                          </a:lnTo>
                          <a:lnTo>
                            <a:pt x="137" y="34"/>
                          </a:lnTo>
                          <a:lnTo>
                            <a:pt x="134" y="34"/>
                          </a:lnTo>
                          <a:lnTo>
                            <a:pt x="134" y="37"/>
                          </a:lnTo>
                          <a:lnTo>
                            <a:pt x="132" y="39"/>
                          </a:lnTo>
                          <a:lnTo>
                            <a:pt x="129" y="39"/>
                          </a:lnTo>
                          <a:lnTo>
                            <a:pt x="126" y="39"/>
                          </a:lnTo>
                          <a:lnTo>
                            <a:pt x="124" y="39"/>
                          </a:lnTo>
                          <a:lnTo>
                            <a:pt x="124" y="41"/>
                          </a:lnTo>
                          <a:lnTo>
                            <a:pt x="121" y="41"/>
                          </a:lnTo>
                          <a:lnTo>
                            <a:pt x="121" y="44"/>
                          </a:lnTo>
                          <a:lnTo>
                            <a:pt x="118" y="46"/>
                          </a:lnTo>
                          <a:lnTo>
                            <a:pt x="116" y="48"/>
                          </a:lnTo>
                          <a:lnTo>
                            <a:pt x="116" y="51"/>
                          </a:lnTo>
                          <a:lnTo>
                            <a:pt x="116" y="53"/>
                          </a:lnTo>
                          <a:lnTo>
                            <a:pt x="113" y="55"/>
                          </a:lnTo>
                          <a:lnTo>
                            <a:pt x="113" y="57"/>
                          </a:lnTo>
                          <a:lnTo>
                            <a:pt x="110" y="60"/>
                          </a:lnTo>
                          <a:lnTo>
                            <a:pt x="110" y="62"/>
                          </a:lnTo>
                          <a:lnTo>
                            <a:pt x="110" y="65"/>
                          </a:lnTo>
                          <a:lnTo>
                            <a:pt x="110" y="67"/>
                          </a:lnTo>
                          <a:lnTo>
                            <a:pt x="110" y="69"/>
                          </a:lnTo>
                          <a:lnTo>
                            <a:pt x="110" y="71"/>
                          </a:lnTo>
                          <a:lnTo>
                            <a:pt x="110" y="74"/>
                          </a:lnTo>
                          <a:lnTo>
                            <a:pt x="110" y="76"/>
                          </a:lnTo>
                          <a:lnTo>
                            <a:pt x="113" y="76"/>
                          </a:lnTo>
                          <a:lnTo>
                            <a:pt x="113" y="79"/>
                          </a:lnTo>
                          <a:lnTo>
                            <a:pt x="116" y="79"/>
                          </a:lnTo>
                          <a:lnTo>
                            <a:pt x="116" y="81"/>
                          </a:lnTo>
                          <a:lnTo>
                            <a:pt x="118" y="81"/>
                          </a:lnTo>
                          <a:lnTo>
                            <a:pt x="118" y="83"/>
                          </a:lnTo>
                          <a:lnTo>
                            <a:pt x="118" y="85"/>
                          </a:lnTo>
                          <a:lnTo>
                            <a:pt x="116" y="85"/>
                          </a:lnTo>
                          <a:lnTo>
                            <a:pt x="113" y="88"/>
                          </a:lnTo>
                          <a:lnTo>
                            <a:pt x="110" y="88"/>
                          </a:lnTo>
                          <a:lnTo>
                            <a:pt x="107" y="88"/>
                          </a:lnTo>
                          <a:lnTo>
                            <a:pt x="105" y="88"/>
                          </a:lnTo>
                          <a:lnTo>
                            <a:pt x="102" y="88"/>
                          </a:lnTo>
                          <a:lnTo>
                            <a:pt x="99" y="90"/>
                          </a:lnTo>
                          <a:lnTo>
                            <a:pt x="96" y="90"/>
                          </a:lnTo>
                          <a:lnTo>
                            <a:pt x="96" y="92"/>
                          </a:lnTo>
                          <a:lnTo>
                            <a:pt x="93" y="92"/>
                          </a:lnTo>
                          <a:lnTo>
                            <a:pt x="93" y="95"/>
                          </a:lnTo>
                          <a:lnTo>
                            <a:pt x="93" y="97"/>
                          </a:lnTo>
                          <a:lnTo>
                            <a:pt x="93" y="99"/>
                          </a:lnTo>
                          <a:lnTo>
                            <a:pt x="96" y="99"/>
                          </a:lnTo>
                          <a:lnTo>
                            <a:pt x="96" y="102"/>
                          </a:lnTo>
                          <a:lnTo>
                            <a:pt x="99" y="104"/>
                          </a:lnTo>
                          <a:lnTo>
                            <a:pt x="102" y="104"/>
                          </a:lnTo>
                          <a:lnTo>
                            <a:pt x="105" y="104"/>
                          </a:lnTo>
                          <a:lnTo>
                            <a:pt x="107" y="104"/>
                          </a:lnTo>
                          <a:lnTo>
                            <a:pt x="107" y="106"/>
                          </a:lnTo>
                          <a:lnTo>
                            <a:pt x="110" y="106"/>
                          </a:lnTo>
                          <a:lnTo>
                            <a:pt x="113" y="106"/>
                          </a:lnTo>
                          <a:lnTo>
                            <a:pt x="116" y="106"/>
                          </a:lnTo>
                          <a:lnTo>
                            <a:pt x="118" y="109"/>
                          </a:lnTo>
                          <a:lnTo>
                            <a:pt x="118" y="111"/>
                          </a:lnTo>
                          <a:lnTo>
                            <a:pt x="116" y="111"/>
                          </a:lnTo>
                          <a:lnTo>
                            <a:pt x="116" y="113"/>
                          </a:lnTo>
                          <a:lnTo>
                            <a:pt x="113" y="113"/>
                          </a:lnTo>
                          <a:lnTo>
                            <a:pt x="113" y="115"/>
                          </a:lnTo>
                          <a:lnTo>
                            <a:pt x="110" y="115"/>
                          </a:lnTo>
                          <a:lnTo>
                            <a:pt x="107" y="115"/>
                          </a:lnTo>
                          <a:lnTo>
                            <a:pt x="105" y="118"/>
                          </a:lnTo>
                          <a:lnTo>
                            <a:pt x="102" y="120"/>
                          </a:lnTo>
                          <a:lnTo>
                            <a:pt x="99" y="120"/>
                          </a:lnTo>
                          <a:lnTo>
                            <a:pt x="99" y="123"/>
                          </a:lnTo>
                          <a:lnTo>
                            <a:pt x="96" y="123"/>
                          </a:lnTo>
                          <a:lnTo>
                            <a:pt x="96" y="124"/>
                          </a:lnTo>
                          <a:lnTo>
                            <a:pt x="93" y="124"/>
                          </a:lnTo>
                          <a:lnTo>
                            <a:pt x="93" y="127"/>
                          </a:lnTo>
                          <a:lnTo>
                            <a:pt x="91" y="129"/>
                          </a:lnTo>
                          <a:lnTo>
                            <a:pt x="88" y="132"/>
                          </a:lnTo>
                          <a:lnTo>
                            <a:pt x="88" y="134"/>
                          </a:lnTo>
                          <a:lnTo>
                            <a:pt x="85" y="134"/>
                          </a:lnTo>
                          <a:lnTo>
                            <a:pt x="85" y="136"/>
                          </a:lnTo>
                          <a:lnTo>
                            <a:pt x="82" y="136"/>
                          </a:lnTo>
                          <a:lnTo>
                            <a:pt x="82" y="138"/>
                          </a:lnTo>
                          <a:lnTo>
                            <a:pt x="80" y="138"/>
                          </a:lnTo>
                          <a:lnTo>
                            <a:pt x="77" y="138"/>
                          </a:lnTo>
                          <a:lnTo>
                            <a:pt x="74" y="138"/>
                          </a:lnTo>
                          <a:lnTo>
                            <a:pt x="74" y="136"/>
                          </a:lnTo>
                          <a:lnTo>
                            <a:pt x="71" y="136"/>
                          </a:lnTo>
                          <a:lnTo>
                            <a:pt x="71" y="134"/>
                          </a:lnTo>
                          <a:lnTo>
                            <a:pt x="69" y="134"/>
                          </a:lnTo>
                          <a:lnTo>
                            <a:pt x="69" y="132"/>
                          </a:lnTo>
                          <a:lnTo>
                            <a:pt x="66" y="132"/>
                          </a:lnTo>
                          <a:lnTo>
                            <a:pt x="66" y="129"/>
                          </a:lnTo>
                          <a:lnTo>
                            <a:pt x="63" y="129"/>
                          </a:lnTo>
                          <a:lnTo>
                            <a:pt x="61" y="132"/>
                          </a:lnTo>
                          <a:lnTo>
                            <a:pt x="58" y="132"/>
                          </a:lnTo>
                          <a:lnTo>
                            <a:pt x="55" y="134"/>
                          </a:lnTo>
                          <a:lnTo>
                            <a:pt x="50" y="136"/>
                          </a:lnTo>
                          <a:lnTo>
                            <a:pt x="44" y="138"/>
                          </a:lnTo>
                          <a:lnTo>
                            <a:pt x="44" y="141"/>
                          </a:lnTo>
                          <a:lnTo>
                            <a:pt x="41" y="141"/>
                          </a:lnTo>
                          <a:lnTo>
                            <a:pt x="41" y="143"/>
                          </a:lnTo>
                          <a:lnTo>
                            <a:pt x="41" y="146"/>
                          </a:lnTo>
                          <a:lnTo>
                            <a:pt x="44" y="148"/>
                          </a:lnTo>
                          <a:lnTo>
                            <a:pt x="44" y="150"/>
                          </a:lnTo>
                          <a:lnTo>
                            <a:pt x="44" y="152"/>
                          </a:lnTo>
                          <a:lnTo>
                            <a:pt x="44" y="155"/>
                          </a:lnTo>
                          <a:lnTo>
                            <a:pt x="41" y="157"/>
                          </a:lnTo>
                          <a:lnTo>
                            <a:pt x="41" y="159"/>
                          </a:lnTo>
                          <a:lnTo>
                            <a:pt x="38" y="159"/>
                          </a:lnTo>
                          <a:lnTo>
                            <a:pt x="47" y="169"/>
                          </a:lnTo>
                          <a:lnTo>
                            <a:pt x="50" y="171"/>
                          </a:lnTo>
                          <a:lnTo>
                            <a:pt x="50" y="173"/>
                          </a:lnTo>
                          <a:lnTo>
                            <a:pt x="47" y="173"/>
                          </a:lnTo>
                          <a:lnTo>
                            <a:pt x="47" y="176"/>
                          </a:lnTo>
                          <a:lnTo>
                            <a:pt x="44" y="176"/>
                          </a:lnTo>
                          <a:lnTo>
                            <a:pt x="41" y="176"/>
                          </a:lnTo>
                          <a:lnTo>
                            <a:pt x="38" y="176"/>
                          </a:lnTo>
                          <a:lnTo>
                            <a:pt x="36" y="176"/>
                          </a:lnTo>
                          <a:lnTo>
                            <a:pt x="33" y="176"/>
                          </a:lnTo>
                          <a:lnTo>
                            <a:pt x="30" y="178"/>
                          </a:lnTo>
                          <a:lnTo>
                            <a:pt x="30" y="180"/>
                          </a:lnTo>
                          <a:lnTo>
                            <a:pt x="30" y="182"/>
                          </a:lnTo>
                          <a:lnTo>
                            <a:pt x="30" y="185"/>
                          </a:lnTo>
                          <a:lnTo>
                            <a:pt x="27" y="187"/>
                          </a:lnTo>
                          <a:lnTo>
                            <a:pt x="27" y="190"/>
                          </a:lnTo>
                          <a:lnTo>
                            <a:pt x="30" y="190"/>
                          </a:lnTo>
                          <a:lnTo>
                            <a:pt x="33" y="190"/>
                          </a:lnTo>
                          <a:lnTo>
                            <a:pt x="36" y="190"/>
                          </a:lnTo>
                          <a:lnTo>
                            <a:pt x="38" y="192"/>
                          </a:lnTo>
                          <a:lnTo>
                            <a:pt x="36" y="194"/>
                          </a:lnTo>
                          <a:lnTo>
                            <a:pt x="36" y="196"/>
                          </a:lnTo>
                          <a:lnTo>
                            <a:pt x="33" y="196"/>
                          </a:lnTo>
                          <a:lnTo>
                            <a:pt x="33" y="199"/>
                          </a:lnTo>
                          <a:lnTo>
                            <a:pt x="30" y="199"/>
                          </a:lnTo>
                          <a:lnTo>
                            <a:pt x="30" y="201"/>
                          </a:lnTo>
                          <a:lnTo>
                            <a:pt x="27" y="201"/>
                          </a:lnTo>
                          <a:lnTo>
                            <a:pt x="27" y="204"/>
                          </a:lnTo>
                          <a:lnTo>
                            <a:pt x="25" y="205"/>
                          </a:lnTo>
                          <a:lnTo>
                            <a:pt x="22" y="208"/>
                          </a:lnTo>
                          <a:lnTo>
                            <a:pt x="19" y="210"/>
                          </a:lnTo>
                          <a:lnTo>
                            <a:pt x="19" y="213"/>
                          </a:lnTo>
                          <a:lnTo>
                            <a:pt x="17" y="215"/>
                          </a:lnTo>
                          <a:lnTo>
                            <a:pt x="14" y="217"/>
                          </a:lnTo>
                          <a:lnTo>
                            <a:pt x="14" y="219"/>
                          </a:lnTo>
                          <a:lnTo>
                            <a:pt x="11" y="219"/>
                          </a:lnTo>
                          <a:lnTo>
                            <a:pt x="11" y="222"/>
                          </a:lnTo>
                          <a:lnTo>
                            <a:pt x="14" y="222"/>
                          </a:lnTo>
                          <a:lnTo>
                            <a:pt x="17" y="224"/>
                          </a:lnTo>
                          <a:lnTo>
                            <a:pt x="19" y="222"/>
                          </a:lnTo>
                          <a:lnTo>
                            <a:pt x="19" y="219"/>
                          </a:lnTo>
                          <a:lnTo>
                            <a:pt x="30" y="222"/>
                          </a:lnTo>
                          <a:lnTo>
                            <a:pt x="38" y="226"/>
                          </a:lnTo>
                          <a:lnTo>
                            <a:pt x="41" y="226"/>
                          </a:lnTo>
                          <a:lnTo>
                            <a:pt x="44" y="226"/>
                          </a:lnTo>
                          <a:lnTo>
                            <a:pt x="44" y="224"/>
                          </a:lnTo>
                          <a:lnTo>
                            <a:pt x="47" y="224"/>
                          </a:lnTo>
                          <a:lnTo>
                            <a:pt x="50" y="224"/>
                          </a:lnTo>
                          <a:lnTo>
                            <a:pt x="50" y="222"/>
                          </a:lnTo>
                          <a:lnTo>
                            <a:pt x="52" y="222"/>
                          </a:lnTo>
                          <a:lnTo>
                            <a:pt x="52" y="219"/>
                          </a:lnTo>
                          <a:lnTo>
                            <a:pt x="55" y="219"/>
                          </a:lnTo>
                          <a:lnTo>
                            <a:pt x="55" y="217"/>
                          </a:lnTo>
                          <a:lnTo>
                            <a:pt x="58" y="217"/>
                          </a:lnTo>
                          <a:lnTo>
                            <a:pt x="61" y="217"/>
                          </a:lnTo>
                          <a:lnTo>
                            <a:pt x="63" y="217"/>
                          </a:lnTo>
                          <a:lnTo>
                            <a:pt x="63" y="219"/>
                          </a:lnTo>
                          <a:lnTo>
                            <a:pt x="66" y="222"/>
                          </a:lnTo>
                          <a:lnTo>
                            <a:pt x="69" y="224"/>
                          </a:lnTo>
                          <a:lnTo>
                            <a:pt x="69" y="226"/>
                          </a:lnTo>
                          <a:lnTo>
                            <a:pt x="69" y="229"/>
                          </a:lnTo>
                          <a:lnTo>
                            <a:pt x="69" y="231"/>
                          </a:lnTo>
                          <a:lnTo>
                            <a:pt x="69" y="233"/>
                          </a:lnTo>
                          <a:lnTo>
                            <a:pt x="69" y="236"/>
                          </a:lnTo>
                          <a:lnTo>
                            <a:pt x="66" y="238"/>
                          </a:lnTo>
                          <a:lnTo>
                            <a:pt x="63" y="240"/>
                          </a:lnTo>
                          <a:lnTo>
                            <a:pt x="63" y="243"/>
                          </a:lnTo>
                          <a:lnTo>
                            <a:pt x="66" y="245"/>
                          </a:lnTo>
                          <a:lnTo>
                            <a:pt x="69" y="245"/>
                          </a:lnTo>
                          <a:lnTo>
                            <a:pt x="69" y="247"/>
                          </a:lnTo>
                          <a:lnTo>
                            <a:pt x="69" y="249"/>
                          </a:lnTo>
                          <a:lnTo>
                            <a:pt x="71" y="252"/>
                          </a:lnTo>
                          <a:lnTo>
                            <a:pt x="74" y="254"/>
                          </a:lnTo>
                          <a:lnTo>
                            <a:pt x="74" y="257"/>
                          </a:lnTo>
                          <a:lnTo>
                            <a:pt x="77" y="257"/>
                          </a:lnTo>
                          <a:lnTo>
                            <a:pt x="80" y="254"/>
                          </a:lnTo>
                          <a:lnTo>
                            <a:pt x="82" y="254"/>
                          </a:lnTo>
                          <a:lnTo>
                            <a:pt x="82" y="252"/>
                          </a:lnTo>
                          <a:lnTo>
                            <a:pt x="85" y="249"/>
                          </a:lnTo>
                          <a:lnTo>
                            <a:pt x="88" y="249"/>
                          </a:lnTo>
                          <a:lnTo>
                            <a:pt x="88" y="247"/>
                          </a:lnTo>
                          <a:lnTo>
                            <a:pt x="91" y="247"/>
                          </a:lnTo>
                          <a:lnTo>
                            <a:pt x="91" y="249"/>
                          </a:lnTo>
                          <a:lnTo>
                            <a:pt x="91" y="252"/>
                          </a:lnTo>
                          <a:lnTo>
                            <a:pt x="91" y="254"/>
                          </a:lnTo>
                          <a:lnTo>
                            <a:pt x="91" y="257"/>
                          </a:lnTo>
                          <a:lnTo>
                            <a:pt x="91" y="259"/>
                          </a:lnTo>
                          <a:lnTo>
                            <a:pt x="88" y="259"/>
                          </a:lnTo>
                          <a:lnTo>
                            <a:pt x="88" y="261"/>
                          </a:lnTo>
                          <a:lnTo>
                            <a:pt x="88" y="263"/>
                          </a:lnTo>
                          <a:lnTo>
                            <a:pt x="85" y="266"/>
                          </a:lnTo>
                          <a:lnTo>
                            <a:pt x="85" y="268"/>
                          </a:lnTo>
                          <a:lnTo>
                            <a:pt x="82" y="271"/>
                          </a:lnTo>
                          <a:lnTo>
                            <a:pt x="82" y="273"/>
                          </a:lnTo>
                          <a:lnTo>
                            <a:pt x="82" y="275"/>
                          </a:lnTo>
                          <a:lnTo>
                            <a:pt x="80" y="277"/>
                          </a:lnTo>
                          <a:lnTo>
                            <a:pt x="80" y="280"/>
                          </a:lnTo>
                          <a:lnTo>
                            <a:pt x="77" y="282"/>
                          </a:lnTo>
                          <a:lnTo>
                            <a:pt x="77" y="284"/>
                          </a:lnTo>
                          <a:lnTo>
                            <a:pt x="77" y="287"/>
                          </a:lnTo>
                          <a:lnTo>
                            <a:pt x="74" y="289"/>
                          </a:lnTo>
                          <a:lnTo>
                            <a:pt x="74" y="291"/>
                          </a:lnTo>
                          <a:lnTo>
                            <a:pt x="71" y="291"/>
                          </a:lnTo>
                          <a:lnTo>
                            <a:pt x="71" y="294"/>
                          </a:lnTo>
                          <a:lnTo>
                            <a:pt x="69" y="296"/>
                          </a:lnTo>
                          <a:lnTo>
                            <a:pt x="66" y="298"/>
                          </a:lnTo>
                          <a:lnTo>
                            <a:pt x="66" y="301"/>
                          </a:lnTo>
                          <a:lnTo>
                            <a:pt x="63" y="301"/>
                          </a:lnTo>
                          <a:lnTo>
                            <a:pt x="63" y="303"/>
                          </a:lnTo>
                          <a:lnTo>
                            <a:pt x="61" y="305"/>
                          </a:lnTo>
                          <a:lnTo>
                            <a:pt x="61" y="307"/>
                          </a:lnTo>
                          <a:lnTo>
                            <a:pt x="58" y="310"/>
                          </a:lnTo>
                          <a:lnTo>
                            <a:pt x="58" y="312"/>
                          </a:lnTo>
                          <a:lnTo>
                            <a:pt x="55" y="315"/>
                          </a:lnTo>
                          <a:lnTo>
                            <a:pt x="55" y="317"/>
                          </a:lnTo>
                          <a:lnTo>
                            <a:pt x="52" y="317"/>
                          </a:lnTo>
                          <a:lnTo>
                            <a:pt x="52" y="319"/>
                          </a:lnTo>
                          <a:lnTo>
                            <a:pt x="50" y="319"/>
                          </a:lnTo>
                          <a:lnTo>
                            <a:pt x="47" y="321"/>
                          </a:lnTo>
                          <a:lnTo>
                            <a:pt x="44" y="324"/>
                          </a:lnTo>
                          <a:lnTo>
                            <a:pt x="41" y="324"/>
                          </a:lnTo>
                          <a:lnTo>
                            <a:pt x="38" y="326"/>
                          </a:lnTo>
                          <a:lnTo>
                            <a:pt x="36" y="326"/>
                          </a:lnTo>
                          <a:lnTo>
                            <a:pt x="33" y="326"/>
                          </a:lnTo>
                          <a:lnTo>
                            <a:pt x="33" y="328"/>
                          </a:lnTo>
                          <a:lnTo>
                            <a:pt x="30" y="328"/>
                          </a:lnTo>
                          <a:lnTo>
                            <a:pt x="27" y="330"/>
                          </a:lnTo>
                          <a:lnTo>
                            <a:pt x="25" y="330"/>
                          </a:lnTo>
                          <a:lnTo>
                            <a:pt x="22" y="333"/>
                          </a:lnTo>
                          <a:lnTo>
                            <a:pt x="19" y="335"/>
                          </a:lnTo>
                          <a:lnTo>
                            <a:pt x="17" y="335"/>
                          </a:lnTo>
                          <a:lnTo>
                            <a:pt x="14" y="338"/>
                          </a:lnTo>
                          <a:lnTo>
                            <a:pt x="11" y="342"/>
                          </a:lnTo>
                          <a:lnTo>
                            <a:pt x="6" y="335"/>
                          </a:lnTo>
                          <a:lnTo>
                            <a:pt x="3" y="333"/>
                          </a:lnTo>
                          <a:lnTo>
                            <a:pt x="3" y="330"/>
                          </a:lnTo>
                          <a:lnTo>
                            <a:pt x="3" y="328"/>
                          </a:lnTo>
                          <a:lnTo>
                            <a:pt x="0" y="328"/>
                          </a:lnTo>
                          <a:lnTo>
                            <a:pt x="0" y="326"/>
                          </a:lnTo>
                          <a:lnTo>
                            <a:pt x="0" y="324"/>
                          </a:lnTo>
                          <a:lnTo>
                            <a:pt x="0" y="321"/>
                          </a:lnTo>
                          <a:lnTo>
                            <a:pt x="0" y="317"/>
                          </a:lnTo>
                          <a:lnTo>
                            <a:pt x="0" y="315"/>
                          </a:lnTo>
                          <a:lnTo>
                            <a:pt x="0" y="312"/>
                          </a:lnTo>
                          <a:lnTo>
                            <a:pt x="0" y="310"/>
                          </a:lnTo>
                          <a:lnTo>
                            <a:pt x="3" y="305"/>
                          </a:lnTo>
                          <a:lnTo>
                            <a:pt x="3" y="303"/>
                          </a:lnTo>
                          <a:lnTo>
                            <a:pt x="3" y="298"/>
                          </a:lnTo>
                          <a:lnTo>
                            <a:pt x="3" y="296"/>
                          </a:lnTo>
                          <a:lnTo>
                            <a:pt x="6" y="291"/>
                          </a:lnTo>
                          <a:lnTo>
                            <a:pt x="6" y="289"/>
                          </a:lnTo>
                          <a:lnTo>
                            <a:pt x="6" y="287"/>
                          </a:lnTo>
                          <a:lnTo>
                            <a:pt x="6" y="282"/>
                          </a:lnTo>
                          <a:lnTo>
                            <a:pt x="6" y="280"/>
                          </a:lnTo>
                          <a:lnTo>
                            <a:pt x="9" y="273"/>
                          </a:lnTo>
                          <a:lnTo>
                            <a:pt x="9" y="268"/>
                          </a:lnTo>
                          <a:lnTo>
                            <a:pt x="9" y="263"/>
                          </a:lnTo>
                          <a:lnTo>
                            <a:pt x="9" y="259"/>
                          </a:lnTo>
                          <a:lnTo>
                            <a:pt x="9" y="254"/>
                          </a:lnTo>
                          <a:lnTo>
                            <a:pt x="9" y="247"/>
                          </a:lnTo>
                          <a:lnTo>
                            <a:pt x="9" y="243"/>
                          </a:lnTo>
                          <a:lnTo>
                            <a:pt x="9" y="233"/>
                          </a:lnTo>
                          <a:lnTo>
                            <a:pt x="9" y="226"/>
                          </a:lnTo>
                          <a:lnTo>
                            <a:pt x="9" y="219"/>
                          </a:lnTo>
                          <a:lnTo>
                            <a:pt x="9" y="215"/>
                          </a:lnTo>
                          <a:lnTo>
                            <a:pt x="9" y="205"/>
                          </a:lnTo>
                          <a:lnTo>
                            <a:pt x="11" y="199"/>
                          </a:lnTo>
                          <a:lnTo>
                            <a:pt x="11" y="192"/>
                          </a:lnTo>
                          <a:lnTo>
                            <a:pt x="14" y="185"/>
                          </a:lnTo>
                          <a:lnTo>
                            <a:pt x="14" y="178"/>
                          </a:lnTo>
                          <a:lnTo>
                            <a:pt x="17" y="173"/>
                          </a:lnTo>
                          <a:lnTo>
                            <a:pt x="17" y="166"/>
                          </a:lnTo>
                          <a:lnTo>
                            <a:pt x="17" y="162"/>
                          </a:lnTo>
                          <a:lnTo>
                            <a:pt x="17" y="155"/>
                          </a:lnTo>
                          <a:lnTo>
                            <a:pt x="17" y="148"/>
                          </a:lnTo>
                          <a:lnTo>
                            <a:pt x="17" y="143"/>
                          </a:lnTo>
                          <a:lnTo>
                            <a:pt x="17" y="136"/>
                          </a:lnTo>
                          <a:lnTo>
                            <a:pt x="17" y="132"/>
                          </a:lnTo>
                          <a:lnTo>
                            <a:pt x="17" y="124"/>
                          </a:lnTo>
                          <a:lnTo>
                            <a:pt x="14" y="120"/>
                          </a:lnTo>
                          <a:lnTo>
                            <a:pt x="14" y="113"/>
                          </a:lnTo>
                          <a:lnTo>
                            <a:pt x="11" y="104"/>
                          </a:lnTo>
                          <a:lnTo>
                            <a:pt x="11" y="97"/>
                          </a:lnTo>
                          <a:lnTo>
                            <a:pt x="11" y="90"/>
                          </a:lnTo>
                          <a:lnTo>
                            <a:pt x="11" y="81"/>
                          </a:lnTo>
                          <a:lnTo>
                            <a:pt x="11" y="74"/>
                          </a:lnTo>
                          <a:lnTo>
                            <a:pt x="11" y="69"/>
                          </a:lnTo>
                          <a:lnTo>
                            <a:pt x="11" y="60"/>
                          </a:lnTo>
                          <a:lnTo>
                            <a:pt x="14" y="51"/>
                          </a:lnTo>
                          <a:lnTo>
                            <a:pt x="14" y="44"/>
                          </a:lnTo>
                          <a:lnTo>
                            <a:pt x="17" y="37"/>
                          </a:lnTo>
                          <a:lnTo>
                            <a:pt x="17" y="32"/>
                          </a:lnTo>
                          <a:lnTo>
                            <a:pt x="17" y="25"/>
                          </a:lnTo>
                          <a:lnTo>
                            <a:pt x="19" y="21"/>
                          </a:lnTo>
                          <a:lnTo>
                            <a:pt x="19" y="16"/>
                          </a:lnTo>
                          <a:lnTo>
                            <a:pt x="19" y="12"/>
                          </a:lnTo>
                          <a:lnTo>
                            <a:pt x="19" y="7"/>
                          </a:lnTo>
                          <a:lnTo>
                            <a:pt x="19" y="4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9525" cap="flat" cmpd="sng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spcFirstLastPara="1" wrap="square" lIns="167625" tIns="83775" rIns="167625" bIns="83775" anchor="t" anchorCtr="0">
                      <a:noAutofit/>
                    </a:bodyPr>
                    <a:lstStyle/>
                    <a:p>
                      <a:pPr marL="0" marR="0" lvl="0" indent="0" algn="r" rtl="0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Times New Roman"/>
                        <a:buNone/>
                      </a:pPr>
                      <a:endParaRPr sz="3300" b="0" i="0" u="none" strike="noStrike" cap="non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p:txBody>
                </p:sp>
              </p:grpSp>
              <p:sp>
                <p:nvSpPr>
                  <p:cNvPr id="311" name="Google Shape;311;g2d510d74600_0_879"/>
                  <p:cNvSpPr/>
                  <p:nvPr/>
                </p:nvSpPr>
                <p:spPr>
                  <a:xfrm>
                    <a:off x="2781" y="2844"/>
                    <a:ext cx="112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" h="34" extrusionOk="0">
                        <a:moveTo>
                          <a:pt x="56" y="0"/>
                        </a:moveTo>
                        <a:lnTo>
                          <a:pt x="4" y="0"/>
                        </a:lnTo>
                        <a:lnTo>
                          <a:pt x="0" y="2"/>
                        </a:lnTo>
                        <a:lnTo>
                          <a:pt x="0" y="27"/>
                        </a:lnTo>
                        <a:lnTo>
                          <a:pt x="4" y="30"/>
                        </a:lnTo>
                        <a:lnTo>
                          <a:pt x="6" y="30"/>
                        </a:lnTo>
                        <a:lnTo>
                          <a:pt x="11" y="32"/>
                        </a:lnTo>
                        <a:lnTo>
                          <a:pt x="15" y="32"/>
                        </a:lnTo>
                        <a:lnTo>
                          <a:pt x="19" y="32"/>
                        </a:lnTo>
                        <a:lnTo>
                          <a:pt x="24" y="34"/>
                        </a:lnTo>
                        <a:lnTo>
                          <a:pt x="28" y="34"/>
                        </a:lnTo>
                        <a:lnTo>
                          <a:pt x="30" y="34"/>
                        </a:lnTo>
                        <a:lnTo>
                          <a:pt x="34" y="34"/>
                        </a:lnTo>
                        <a:lnTo>
                          <a:pt x="34" y="32"/>
                        </a:lnTo>
                        <a:lnTo>
                          <a:pt x="34" y="30"/>
                        </a:lnTo>
                        <a:lnTo>
                          <a:pt x="37" y="30"/>
                        </a:lnTo>
                        <a:lnTo>
                          <a:pt x="39" y="30"/>
                        </a:lnTo>
                        <a:lnTo>
                          <a:pt x="39" y="27"/>
                        </a:lnTo>
                        <a:lnTo>
                          <a:pt x="41" y="27"/>
                        </a:lnTo>
                        <a:lnTo>
                          <a:pt x="41" y="25"/>
                        </a:lnTo>
                        <a:lnTo>
                          <a:pt x="44" y="25"/>
                        </a:lnTo>
                        <a:lnTo>
                          <a:pt x="45" y="25"/>
                        </a:lnTo>
                        <a:lnTo>
                          <a:pt x="48" y="25"/>
                        </a:lnTo>
                        <a:lnTo>
                          <a:pt x="50" y="23"/>
                        </a:lnTo>
                        <a:lnTo>
                          <a:pt x="52" y="23"/>
                        </a:lnTo>
                        <a:lnTo>
                          <a:pt x="54" y="23"/>
                        </a:lnTo>
                        <a:lnTo>
                          <a:pt x="54" y="21"/>
                        </a:lnTo>
                        <a:lnTo>
                          <a:pt x="78" y="21"/>
                        </a:lnTo>
                        <a:lnTo>
                          <a:pt x="78" y="7"/>
                        </a:lnTo>
                        <a:lnTo>
                          <a:pt x="63" y="7"/>
                        </a:lnTo>
                        <a:lnTo>
                          <a:pt x="63" y="4"/>
                        </a:lnTo>
                        <a:lnTo>
                          <a:pt x="61" y="4"/>
                        </a:lnTo>
                        <a:lnTo>
                          <a:pt x="56" y="4"/>
                        </a:lnTo>
                        <a:lnTo>
                          <a:pt x="56" y="2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 cap="flat" cmpd="sng">
                    <a:solidFill>
                      <a:srgbClr val="00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67625" tIns="83775" rIns="167625" bIns="83775" anchor="t" anchorCtr="0">
                    <a:noAutofit/>
                  </a:bodyPr>
                  <a:lstStyle/>
                  <a:p>
                    <a:pPr marL="0" marR="0" lvl="0" indent="0" algn="r" rtl="0">
                      <a:lnSpc>
                        <a:spcPct val="8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300"/>
                      <a:buFont typeface="Times New Roman"/>
                      <a:buNone/>
                    </a:pPr>
                    <a:endParaRPr sz="3300" b="0" i="0" u="none" strike="noStrike" cap="none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312" name="Google Shape;312;g2d510d74600_0_879"/>
                  <p:cNvSpPr/>
                  <p:nvPr/>
                </p:nvSpPr>
                <p:spPr>
                  <a:xfrm>
                    <a:off x="2744" y="2904"/>
                    <a:ext cx="80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37" extrusionOk="0">
                        <a:moveTo>
                          <a:pt x="17" y="0"/>
                        </a:moveTo>
                        <a:lnTo>
                          <a:pt x="54" y="0"/>
                        </a:lnTo>
                        <a:lnTo>
                          <a:pt x="56" y="2"/>
                        </a:lnTo>
                        <a:lnTo>
                          <a:pt x="56" y="28"/>
                        </a:lnTo>
                        <a:lnTo>
                          <a:pt x="54" y="30"/>
                        </a:lnTo>
                        <a:lnTo>
                          <a:pt x="52" y="33"/>
                        </a:lnTo>
                        <a:lnTo>
                          <a:pt x="49" y="33"/>
                        </a:lnTo>
                        <a:lnTo>
                          <a:pt x="45" y="33"/>
                        </a:lnTo>
                        <a:lnTo>
                          <a:pt x="43" y="33"/>
                        </a:lnTo>
                        <a:lnTo>
                          <a:pt x="41" y="35"/>
                        </a:lnTo>
                        <a:lnTo>
                          <a:pt x="37" y="35"/>
                        </a:lnTo>
                        <a:lnTo>
                          <a:pt x="34" y="35"/>
                        </a:lnTo>
                        <a:lnTo>
                          <a:pt x="32" y="37"/>
                        </a:lnTo>
                        <a:lnTo>
                          <a:pt x="32" y="33"/>
                        </a:lnTo>
                        <a:lnTo>
                          <a:pt x="32" y="30"/>
                        </a:lnTo>
                        <a:lnTo>
                          <a:pt x="30" y="30"/>
                        </a:lnTo>
                        <a:lnTo>
                          <a:pt x="28" y="30"/>
                        </a:lnTo>
                        <a:lnTo>
                          <a:pt x="28" y="28"/>
                        </a:lnTo>
                        <a:lnTo>
                          <a:pt x="28" y="25"/>
                        </a:lnTo>
                        <a:lnTo>
                          <a:pt x="26" y="25"/>
                        </a:lnTo>
                        <a:lnTo>
                          <a:pt x="24" y="25"/>
                        </a:lnTo>
                        <a:lnTo>
                          <a:pt x="22" y="25"/>
                        </a:lnTo>
                        <a:lnTo>
                          <a:pt x="22" y="23"/>
                        </a:lnTo>
                        <a:lnTo>
                          <a:pt x="19" y="23"/>
                        </a:lnTo>
                        <a:lnTo>
                          <a:pt x="19" y="21"/>
                        </a:lnTo>
                        <a:lnTo>
                          <a:pt x="0" y="21"/>
                        </a:lnTo>
                        <a:lnTo>
                          <a:pt x="0" y="7"/>
                        </a:lnTo>
                        <a:lnTo>
                          <a:pt x="13" y="7"/>
                        </a:lnTo>
                        <a:lnTo>
                          <a:pt x="13" y="5"/>
                        </a:lnTo>
                        <a:lnTo>
                          <a:pt x="15" y="5"/>
                        </a:lnTo>
                        <a:lnTo>
                          <a:pt x="17" y="5"/>
                        </a:lnTo>
                        <a:lnTo>
                          <a:pt x="17" y="2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 cap="flat" cmpd="sng">
                    <a:solidFill>
                      <a:srgbClr val="00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67625" tIns="83775" rIns="167625" bIns="83775" anchor="t" anchorCtr="0">
                    <a:noAutofit/>
                  </a:bodyPr>
                  <a:lstStyle/>
                  <a:p>
                    <a:pPr marL="0" marR="0" lvl="0" indent="0" algn="r" rtl="0">
                      <a:lnSpc>
                        <a:spcPct val="8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300"/>
                      <a:buFont typeface="Times New Roman"/>
                      <a:buNone/>
                    </a:pPr>
                    <a:endParaRPr sz="3300" b="0" i="0" u="none" strike="noStrike" cap="none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313" name="Google Shape;313;g2d510d74600_0_879"/>
                  <p:cNvSpPr/>
                  <p:nvPr/>
                </p:nvSpPr>
                <p:spPr>
                  <a:xfrm>
                    <a:off x="3006" y="2944"/>
                    <a:ext cx="113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" h="37" extrusionOk="0">
                        <a:moveTo>
                          <a:pt x="22" y="0"/>
                        </a:moveTo>
                        <a:lnTo>
                          <a:pt x="74" y="0"/>
                        </a:lnTo>
                        <a:lnTo>
                          <a:pt x="79" y="2"/>
                        </a:lnTo>
                        <a:lnTo>
                          <a:pt x="79" y="30"/>
                        </a:lnTo>
                        <a:lnTo>
                          <a:pt x="74" y="32"/>
                        </a:lnTo>
                        <a:lnTo>
                          <a:pt x="72" y="32"/>
                        </a:lnTo>
                        <a:lnTo>
                          <a:pt x="68" y="32"/>
                        </a:lnTo>
                        <a:lnTo>
                          <a:pt x="63" y="32"/>
                        </a:lnTo>
                        <a:lnTo>
                          <a:pt x="59" y="35"/>
                        </a:lnTo>
                        <a:lnTo>
                          <a:pt x="55" y="35"/>
                        </a:lnTo>
                        <a:lnTo>
                          <a:pt x="53" y="35"/>
                        </a:lnTo>
                        <a:lnTo>
                          <a:pt x="48" y="37"/>
                        </a:lnTo>
                        <a:lnTo>
                          <a:pt x="44" y="37"/>
                        </a:lnTo>
                        <a:lnTo>
                          <a:pt x="44" y="35"/>
                        </a:lnTo>
                        <a:lnTo>
                          <a:pt x="44" y="32"/>
                        </a:lnTo>
                        <a:lnTo>
                          <a:pt x="42" y="32"/>
                        </a:lnTo>
                        <a:lnTo>
                          <a:pt x="42" y="30"/>
                        </a:lnTo>
                        <a:lnTo>
                          <a:pt x="39" y="30"/>
                        </a:lnTo>
                        <a:lnTo>
                          <a:pt x="37" y="27"/>
                        </a:lnTo>
                        <a:lnTo>
                          <a:pt x="35" y="27"/>
                        </a:lnTo>
                        <a:lnTo>
                          <a:pt x="33" y="25"/>
                        </a:lnTo>
                        <a:lnTo>
                          <a:pt x="31" y="25"/>
                        </a:lnTo>
                        <a:lnTo>
                          <a:pt x="28" y="25"/>
                        </a:lnTo>
                        <a:lnTo>
                          <a:pt x="26" y="23"/>
                        </a:lnTo>
                        <a:lnTo>
                          <a:pt x="24" y="23"/>
                        </a:lnTo>
                        <a:lnTo>
                          <a:pt x="0" y="23"/>
                        </a:lnTo>
                        <a:lnTo>
                          <a:pt x="0" y="7"/>
                        </a:lnTo>
                        <a:lnTo>
                          <a:pt x="15" y="7"/>
                        </a:lnTo>
                        <a:lnTo>
                          <a:pt x="15" y="4"/>
                        </a:lnTo>
                        <a:lnTo>
                          <a:pt x="20" y="4"/>
                        </a:lnTo>
                        <a:lnTo>
                          <a:pt x="22" y="4"/>
                        </a:lnTo>
                        <a:lnTo>
                          <a:pt x="22" y="2"/>
                        </a:lnTo>
                        <a:lnTo>
                          <a:pt x="22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 cap="flat" cmpd="sng">
                    <a:solidFill>
                      <a:srgbClr val="00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67625" tIns="83775" rIns="167625" bIns="83775" anchor="t" anchorCtr="0">
                    <a:noAutofit/>
                  </a:bodyPr>
                  <a:lstStyle/>
                  <a:p>
                    <a:pPr marL="0" marR="0" lvl="0" indent="0" algn="r" rtl="0">
                      <a:lnSpc>
                        <a:spcPct val="8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300"/>
                      <a:buFont typeface="Times New Roman"/>
                      <a:buNone/>
                    </a:pPr>
                    <a:endParaRPr sz="3300" b="0" i="0" u="none" strike="noStrike" cap="none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314" name="Google Shape;314;g2d510d74600_0_879"/>
                  <p:cNvSpPr/>
                  <p:nvPr/>
                </p:nvSpPr>
                <p:spPr>
                  <a:xfrm>
                    <a:off x="3069" y="2889"/>
                    <a:ext cx="60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37" extrusionOk="0">
                        <a:moveTo>
                          <a:pt x="6" y="19"/>
                        </a:moveTo>
                        <a:lnTo>
                          <a:pt x="29" y="0"/>
                        </a:lnTo>
                        <a:lnTo>
                          <a:pt x="31" y="0"/>
                        </a:lnTo>
                        <a:lnTo>
                          <a:pt x="42" y="14"/>
                        </a:lnTo>
                        <a:lnTo>
                          <a:pt x="42" y="16"/>
                        </a:lnTo>
                        <a:lnTo>
                          <a:pt x="40" y="19"/>
                        </a:lnTo>
                        <a:lnTo>
                          <a:pt x="40" y="21"/>
                        </a:lnTo>
                        <a:lnTo>
                          <a:pt x="37" y="21"/>
                        </a:lnTo>
                        <a:lnTo>
                          <a:pt x="36" y="23"/>
                        </a:lnTo>
                        <a:lnTo>
                          <a:pt x="36" y="25"/>
                        </a:lnTo>
                        <a:lnTo>
                          <a:pt x="33" y="28"/>
                        </a:lnTo>
                        <a:lnTo>
                          <a:pt x="33" y="30"/>
                        </a:lnTo>
                        <a:lnTo>
                          <a:pt x="31" y="30"/>
                        </a:lnTo>
                        <a:lnTo>
                          <a:pt x="29" y="30"/>
                        </a:lnTo>
                        <a:lnTo>
                          <a:pt x="29" y="28"/>
                        </a:lnTo>
                        <a:lnTo>
                          <a:pt x="26" y="28"/>
                        </a:lnTo>
                        <a:lnTo>
                          <a:pt x="24" y="28"/>
                        </a:lnTo>
                        <a:lnTo>
                          <a:pt x="22" y="28"/>
                        </a:lnTo>
                        <a:lnTo>
                          <a:pt x="20" y="30"/>
                        </a:lnTo>
                        <a:lnTo>
                          <a:pt x="18" y="30"/>
                        </a:lnTo>
                        <a:lnTo>
                          <a:pt x="15" y="30"/>
                        </a:lnTo>
                        <a:lnTo>
                          <a:pt x="4" y="37"/>
                        </a:lnTo>
                        <a:lnTo>
                          <a:pt x="0" y="30"/>
                        </a:lnTo>
                        <a:lnTo>
                          <a:pt x="6" y="25"/>
                        </a:lnTo>
                        <a:lnTo>
                          <a:pt x="4" y="23"/>
                        </a:lnTo>
                        <a:lnTo>
                          <a:pt x="6" y="23"/>
                        </a:lnTo>
                        <a:lnTo>
                          <a:pt x="9" y="21"/>
                        </a:lnTo>
                        <a:lnTo>
                          <a:pt x="6" y="19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 cap="flat" cmpd="sng">
                    <a:solidFill>
                      <a:srgbClr val="00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67625" tIns="83775" rIns="167625" bIns="83775" anchor="t" anchorCtr="0">
                    <a:noAutofit/>
                  </a:bodyPr>
                  <a:lstStyle/>
                  <a:p>
                    <a:pPr marL="0" marR="0" lvl="0" indent="0" algn="r" rtl="0">
                      <a:lnSpc>
                        <a:spcPct val="8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300"/>
                      <a:buFont typeface="Times New Roman"/>
                      <a:buNone/>
                    </a:pPr>
                    <a:endParaRPr sz="3300" b="0" i="0" u="none" strike="noStrike" cap="none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315" name="Google Shape;315;g2d510d74600_0_879"/>
                  <p:cNvSpPr/>
                  <p:nvPr/>
                </p:nvSpPr>
                <p:spPr>
                  <a:xfrm>
                    <a:off x="3106" y="3000"/>
                    <a:ext cx="104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" h="28" extrusionOk="0">
                        <a:moveTo>
                          <a:pt x="39" y="0"/>
                        </a:moveTo>
                        <a:lnTo>
                          <a:pt x="32" y="0"/>
                        </a:lnTo>
                        <a:lnTo>
                          <a:pt x="24" y="0"/>
                        </a:lnTo>
                        <a:lnTo>
                          <a:pt x="17" y="0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4" y="2"/>
                        </a:lnTo>
                        <a:lnTo>
                          <a:pt x="0" y="5"/>
                        </a:lnTo>
                        <a:lnTo>
                          <a:pt x="0" y="7"/>
                        </a:lnTo>
                        <a:lnTo>
                          <a:pt x="0" y="9"/>
                        </a:lnTo>
                        <a:lnTo>
                          <a:pt x="2" y="12"/>
                        </a:lnTo>
                        <a:lnTo>
                          <a:pt x="4" y="14"/>
                        </a:lnTo>
                        <a:lnTo>
                          <a:pt x="9" y="19"/>
                        </a:lnTo>
                        <a:lnTo>
                          <a:pt x="15" y="21"/>
                        </a:lnTo>
                        <a:lnTo>
                          <a:pt x="21" y="23"/>
                        </a:lnTo>
                        <a:lnTo>
                          <a:pt x="28" y="26"/>
                        </a:lnTo>
                        <a:lnTo>
                          <a:pt x="34" y="26"/>
                        </a:lnTo>
                        <a:lnTo>
                          <a:pt x="43" y="28"/>
                        </a:lnTo>
                        <a:lnTo>
                          <a:pt x="50" y="28"/>
                        </a:lnTo>
                        <a:lnTo>
                          <a:pt x="56" y="28"/>
                        </a:lnTo>
                        <a:lnTo>
                          <a:pt x="62" y="28"/>
                        </a:lnTo>
                        <a:lnTo>
                          <a:pt x="67" y="26"/>
                        </a:lnTo>
                        <a:lnTo>
                          <a:pt x="71" y="26"/>
                        </a:lnTo>
                        <a:lnTo>
                          <a:pt x="73" y="23"/>
                        </a:lnTo>
                        <a:lnTo>
                          <a:pt x="73" y="21"/>
                        </a:lnTo>
                        <a:lnTo>
                          <a:pt x="73" y="19"/>
                        </a:lnTo>
                        <a:lnTo>
                          <a:pt x="71" y="14"/>
                        </a:lnTo>
                        <a:lnTo>
                          <a:pt x="69" y="12"/>
                        </a:lnTo>
                        <a:lnTo>
                          <a:pt x="64" y="9"/>
                        </a:lnTo>
                        <a:lnTo>
                          <a:pt x="60" y="7"/>
                        </a:lnTo>
                        <a:lnTo>
                          <a:pt x="54" y="5"/>
                        </a:lnTo>
                        <a:lnTo>
                          <a:pt x="47" y="2"/>
                        </a:lnTo>
                        <a:lnTo>
                          <a:pt x="39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 cap="flat" cmpd="sng">
                    <a:solidFill>
                      <a:srgbClr val="00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67625" tIns="83775" rIns="167625" bIns="83775" anchor="t" anchorCtr="0">
                    <a:noAutofit/>
                  </a:bodyPr>
                  <a:lstStyle/>
                  <a:p>
                    <a:pPr marL="0" marR="0" lvl="0" indent="0" algn="r" rtl="0">
                      <a:lnSpc>
                        <a:spcPct val="8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300"/>
                      <a:buFont typeface="Times New Roman"/>
                      <a:buNone/>
                    </a:pPr>
                    <a:endParaRPr sz="3300" b="0" i="0" u="none" strike="noStrike" cap="none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316" name="Google Shape;316;g2d510d74600_0_879"/>
                <p:cNvGrpSpPr/>
                <p:nvPr/>
              </p:nvGrpSpPr>
              <p:grpSpPr>
                <a:xfrm>
                  <a:off x="725" y="48"/>
                  <a:ext cx="3180" cy="3420"/>
                  <a:chOff x="725" y="48"/>
                  <a:chExt cx="3180" cy="3420"/>
                </a:xfrm>
              </p:grpSpPr>
              <p:sp>
                <p:nvSpPr>
                  <p:cNvPr id="317" name="Google Shape;317;g2d510d74600_0_879"/>
                  <p:cNvSpPr/>
                  <p:nvPr/>
                </p:nvSpPr>
                <p:spPr>
                  <a:xfrm>
                    <a:off x="2688" y="293"/>
                    <a:ext cx="59" cy="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81" extrusionOk="0">
                        <a:moveTo>
                          <a:pt x="2" y="0"/>
                        </a:moveTo>
                        <a:lnTo>
                          <a:pt x="11" y="12"/>
                        </a:lnTo>
                        <a:lnTo>
                          <a:pt x="13" y="16"/>
                        </a:lnTo>
                        <a:lnTo>
                          <a:pt x="15" y="21"/>
                        </a:lnTo>
                        <a:lnTo>
                          <a:pt x="17" y="26"/>
                        </a:lnTo>
                        <a:lnTo>
                          <a:pt x="19" y="27"/>
                        </a:lnTo>
                        <a:lnTo>
                          <a:pt x="22" y="32"/>
                        </a:lnTo>
                        <a:lnTo>
                          <a:pt x="23" y="37"/>
                        </a:lnTo>
                        <a:lnTo>
                          <a:pt x="26" y="41"/>
                        </a:lnTo>
                        <a:lnTo>
                          <a:pt x="28" y="44"/>
                        </a:lnTo>
                        <a:lnTo>
                          <a:pt x="32" y="51"/>
                        </a:lnTo>
                        <a:lnTo>
                          <a:pt x="34" y="58"/>
                        </a:lnTo>
                        <a:lnTo>
                          <a:pt x="39" y="65"/>
                        </a:lnTo>
                        <a:lnTo>
                          <a:pt x="39" y="69"/>
                        </a:lnTo>
                        <a:lnTo>
                          <a:pt x="41" y="74"/>
                        </a:lnTo>
                        <a:lnTo>
                          <a:pt x="39" y="76"/>
                        </a:lnTo>
                        <a:lnTo>
                          <a:pt x="39" y="79"/>
                        </a:lnTo>
                        <a:lnTo>
                          <a:pt x="34" y="81"/>
                        </a:lnTo>
                        <a:lnTo>
                          <a:pt x="32" y="81"/>
                        </a:lnTo>
                        <a:lnTo>
                          <a:pt x="30" y="79"/>
                        </a:lnTo>
                        <a:lnTo>
                          <a:pt x="28" y="76"/>
                        </a:lnTo>
                        <a:lnTo>
                          <a:pt x="28" y="74"/>
                        </a:lnTo>
                        <a:lnTo>
                          <a:pt x="26" y="71"/>
                        </a:lnTo>
                        <a:lnTo>
                          <a:pt x="26" y="67"/>
                        </a:lnTo>
                        <a:lnTo>
                          <a:pt x="23" y="62"/>
                        </a:lnTo>
                        <a:lnTo>
                          <a:pt x="22" y="55"/>
                        </a:lnTo>
                        <a:lnTo>
                          <a:pt x="19" y="48"/>
                        </a:lnTo>
                        <a:lnTo>
                          <a:pt x="17" y="41"/>
                        </a:lnTo>
                        <a:lnTo>
                          <a:pt x="15" y="35"/>
                        </a:lnTo>
                        <a:lnTo>
                          <a:pt x="11" y="30"/>
                        </a:lnTo>
                        <a:lnTo>
                          <a:pt x="6" y="23"/>
                        </a:lnTo>
                        <a:lnTo>
                          <a:pt x="4" y="18"/>
                        </a:lnTo>
                        <a:lnTo>
                          <a:pt x="2" y="14"/>
                        </a:lnTo>
                        <a:lnTo>
                          <a:pt x="0" y="9"/>
                        </a:lnTo>
                        <a:lnTo>
                          <a:pt x="0" y="7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9525" cap="flat" cmpd="sng">
                    <a:solidFill>
                      <a:srgbClr val="0099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67625" tIns="83775" rIns="167625" bIns="83775" anchor="t" anchorCtr="0">
                    <a:noAutofit/>
                  </a:bodyPr>
                  <a:lstStyle/>
                  <a:p>
                    <a:pPr marL="0" marR="0" lvl="0" indent="0" algn="r" rtl="0">
                      <a:lnSpc>
                        <a:spcPct val="8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3300"/>
                      <a:buFont typeface="Times New Roman"/>
                      <a:buNone/>
                    </a:pPr>
                    <a:endParaRPr sz="3300" b="0" i="0" u="none" strike="noStrike" cap="none">
                      <a:solidFill>
                        <a:srgbClr val="FFFFFF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grpSp>
                <p:nvGrpSpPr>
                  <p:cNvPr id="318" name="Google Shape;318;g2d510d74600_0_879"/>
                  <p:cNvGrpSpPr/>
                  <p:nvPr/>
                </p:nvGrpSpPr>
                <p:grpSpPr>
                  <a:xfrm>
                    <a:off x="725" y="48"/>
                    <a:ext cx="3180" cy="3420"/>
                    <a:chOff x="725" y="48"/>
                    <a:chExt cx="3180" cy="3420"/>
                  </a:xfrm>
                </p:grpSpPr>
                <p:grpSp>
                  <p:nvGrpSpPr>
                    <p:cNvPr id="319" name="Google Shape;319;g2d510d74600_0_879"/>
                    <p:cNvGrpSpPr/>
                    <p:nvPr/>
                  </p:nvGrpSpPr>
                  <p:grpSpPr>
                    <a:xfrm>
                      <a:off x="3294" y="907"/>
                      <a:ext cx="611" cy="820"/>
                      <a:chOff x="4466" y="1209"/>
                      <a:chExt cx="427" cy="617"/>
                    </a:xfrm>
                  </p:grpSpPr>
                  <p:grpSp>
                    <p:nvGrpSpPr>
                      <p:cNvPr id="320" name="Google Shape;320;g2d510d74600_0_879"/>
                      <p:cNvGrpSpPr/>
                      <p:nvPr/>
                    </p:nvGrpSpPr>
                    <p:grpSpPr>
                      <a:xfrm>
                        <a:off x="4466" y="1209"/>
                        <a:ext cx="427" cy="617"/>
                        <a:chOff x="4466" y="1209"/>
                        <a:chExt cx="427" cy="617"/>
                      </a:xfrm>
                    </p:grpSpPr>
                    <p:sp>
                      <p:nvSpPr>
                        <p:cNvPr id="321" name="Google Shape;321;g2d510d74600_0_879"/>
                        <p:cNvSpPr/>
                        <p:nvPr/>
                      </p:nvSpPr>
                      <p:spPr>
                        <a:xfrm>
                          <a:off x="4610" y="1361"/>
                          <a:ext cx="230" cy="22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30" h="228" extrusionOk="0">
                              <a:moveTo>
                                <a:pt x="144" y="228"/>
                              </a:moveTo>
                              <a:lnTo>
                                <a:pt x="151" y="221"/>
                              </a:lnTo>
                              <a:lnTo>
                                <a:pt x="156" y="217"/>
                              </a:lnTo>
                              <a:lnTo>
                                <a:pt x="157" y="215"/>
                              </a:lnTo>
                              <a:lnTo>
                                <a:pt x="159" y="213"/>
                              </a:lnTo>
                              <a:lnTo>
                                <a:pt x="162" y="209"/>
                              </a:lnTo>
                              <a:lnTo>
                                <a:pt x="163" y="204"/>
                              </a:lnTo>
                              <a:lnTo>
                                <a:pt x="167" y="198"/>
                              </a:lnTo>
                              <a:lnTo>
                                <a:pt x="172" y="193"/>
                              </a:lnTo>
                              <a:lnTo>
                                <a:pt x="178" y="184"/>
                              </a:lnTo>
                              <a:lnTo>
                                <a:pt x="183" y="176"/>
                              </a:lnTo>
                              <a:lnTo>
                                <a:pt x="186" y="167"/>
                              </a:lnTo>
                              <a:lnTo>
                                <a:pt x="192" y="159"/>
                              </a:lnTo>
                              <a:lnTo>
                                <a:pt x="196" y="152"/>
                              </a:lnTo>
                              <a:lnTo>
                                <a:pt x="201" y="146"/>
                              </a:lnTo>
                              <a:lnTo>
                                <a:pt x="201" y="142"/>
                              </a:lnTo>
                              <a:lnTo>
                                <a:pt x="202" y="138"/>
                              </a:lnTo>
                              <a:lnTo>
                                <a:pt x="204" y="132"/>
                              </a:lnTo>
                              <a:lnTo>
                                <a:pt x="205" y="129"/>
                              </a:lnTo>
                              <a:lnTo>
                                <a:pt x="207" y="120"/>
                              </a:lnTo>
                              <a:lnTo>
                                <a:pt x="211" y="116"/>
                              </a:lnTo>
                              <a:lnTo>
                                <a:pt x="211" y="112"/>
                              </a:lnTo>
                              <a:lnTo>
                                <a:pt x="212" y="106"/>
                              </a:lnTo>
                              <a:lnTo>
                                <a:pt x="212" y="100"/>
                              </a:lnTo>
                              <a:lnTo>
                                <a:pt x="214" y="97"/>
                              </a:lnTo>
                              <a:lnTo>
                                <a:pt x="214" y="93"/>
                              </a:lnTo>
                              <a:lnTo>
                                <a:pt x="215" y="90"/>
                              </a:lnTo>
                              <a:lnTo>
                                <a:pt x="215" y="86"/>
                              </a:lnTo>
                              <a:lnTo>
                                <a:pt x="218" y="83"/>
                              </a:lnTo>
                              <a:lnTo>
                                <a:pt x="218" y="79"/>
                              </a:lnTo>
                              <a:lnTo>
                                <a:pt x="221" y="74"/>
                              </a:lnTo>
                              <a:lnTo>
                                <a:pt x="223" y="70"/>
                              </a:lnTo>
                              <a:lnTo>
                                <a:pt x="224" y="66"/>
                              </a:lnTo>
                              <a:lnTo>
                                <a:pt x="227" y="64"/>
                              </a:lnTo>
                              <a:lnTo>
                                <a:pt x="228" y="60"/>
                              </a:lnTo>
                              <a:lnTo>
                                <a:pt x="230" y="57"/>
                              </a:lnTo>
                              <a:lnTo>
                                <a:pt x="230" y="53"/>
                              </a:lnTo>
                              <a:lnTo>
                                <a:pt x="230" y="51"/>
                              </a:lnTo>
                              <a:lnTo>
                                <a:pt x="230" y="50"/>
                              </a:lnTo>
                              <a:lnTo>
                                <a:pt x="230" y="46"/>
                              </a:lnTo>
                              <a:lnTo>
                                <a:pt x="230" y="41"/>
                              </a:lnTo>
                              <a:lnTo>
                                <a:pt x="228" y="40"/>
                              </a:lnTo>
                              <a:lnTo>
                                <a:pt x="228" y="38"/>
                              </a:lnTo>
                              <a:lnTo>
                                <a:pt x="224" y="37"/>
                              </a:lnTo>
                              <a:lnTo>
                                <a:pt x="223" y="33"/>
                              </a:lnTo>
                              <a:lnTo>
                                <a:pt x="219" y="28"/>
                              </a:lnTo>
                              <a:lnTo>
                                <a:pt x="215" y="25"/>
                              </a:lnTo>
                              <a:lnTo>
                                <a:pt x="212" y="21"/>
                              </a:lnTo>
                              <a:lnTo>
                                <a:pt x="207" y="18"/>
                              </a:lnTo>
                              <a:lnTo>
                                <a:pt x="204" y="14"/>
                              </a:lnTo>
                              <a:lnTo>
                                <a:pt x="196" y="11"/>
                              </a:lnTo>
                              <a:lnTo>
                                <a:pt x="193" y="8"/>
                              </a:lnTo>
                              <a:lnTo>
                                <a:pt x="188" y="7"/>
                              </a:lnTo>
                              <a:lnTo>
                                <a:pt x="183" y="5"/>
                              </a:lnTo>
                              <a:lnTo>
                                <a:pt x="182" y="5"/>
                              </a:lnTo>
                              <a:lnTo>
                                <a:pt x="178" y="5"/>
                              </a:lnTo>
                              <a:lnTo>
                                <a:pt x="172" y="5"/>
                              </a:lnTo>
                              <a:lnTo>
                                <a:pt x="169" y="5"/>
                              </a:lnTo>
                              <a:lnTo>
                                <a:pt x="163" y="4"/>
                              </a:lnTo>
                              <a:lnTo>
                                <a:pt x="157" y="4"/>
                              </a:lnTo>
                              <a:lnTo>
                                <a:pt x="150" y="4"/>
                              </a:lnTo>
                              <a:lnTo>
                                <a:pt x="144" y="4"/>
                              </a:lnTo>
                              <a:lnTo>
                                <a:pt x="136" y="4"/>
                              </a:lnTo>
                              <a:lnTo>
                                <a:pt x="131" y="1"/>
                              </a:lnTo>
                              <a:lnTo>
                                <a:pt x="127" y="1"/>
                              </a:lnTo>
                              <a:lnTo>
                                <a:pt x="122" y="0"/>
                              </a:lnTo>
                              <a:lnTo>
                                <a:pt x="121" y="0"/>
                              </a:lnTo>
                              <a:lnTo>
                                <a:pt x="117" y="0"/>
                              </a:lnTo>
                              <a:lnTo>
                                <a:pt x="114" y="0"/>
                              </a:lnTo>
                              <a:lnTo>
                                <a:pt x="109" y="1"/>
                              </a:lnTo>
                              <a:lnTo>
                                <a:pt x="108" y="1"/>
                              </a:lnTo>
                              <a:lnTo>
                                <a:pt x="105" y="1"/>
                              </a:lnTo>
                              <a:lnTo>
                                <a:pt x="101" y="4"/>
                              </a:lnTo>
                              <a:lnTo>
                                <a:pt x="96" y="18"/>
                              </a:lnTo>
                              <a:lnTo>
                                <a:pt x="92" y="24"/>
                              </a:lnTo>
                              <a:lnTo>
                                <a:pt x="91" y="25"/>
                              </a:lnTo>
                              <a:lnTo>
                                <a:pt x="91" y="27"/>
                              </a:lnTo>
                              <a:lnTo>
                                <a:pt x="89" y="27"/>
                              </a:lnTo>
                              <a:lnTo>
                                <a:pt x="89" y="28"/>
                              </a:lnTo>
                              <a:lnTo>
                                <a:pt x="89" y="31"/>
                              </a:lnTo>
                              <a:lnTo>
                                <a:pt x="91" y="33"/>
                              </a:lnTo>
                              <a:lnTo>
                                <a:pt x="91" y="34"/>
                              </a:lnTo>
                              <a:lnTo>
                                <a:pt x="92" y="34"/>
                              </a:lnTo>
                              <a:lnTo>
                                <a:pt x="92" y="37"/>
                              </a:lnTo>
                              <a:lnTo>
                                <a:pt x="92" y="38"/>
                              </a:lnTo>
                              <a:lnTo>
                                <a:pt x="91" y="38"/>
                              </a:lnTo>
                              <a:lnTo>
                                <a:pt x="89" y="40"/>
                              </a:lnTo>
                              <a:lnTo>
                                <a:pt x="86" y="40"/>
                              </a:lnTo>
                              <a:lnTo>
                                <a:pt x="83" y="41"/>
                              </a:lnTo>
                              <a:lnTo>
                                <a:pt x="83" y="44"/>
                              </a:lnTo>
                              <a:lnTo>
                                <a:pt x="82" y="46"/>
                              </a:lnTo>
                              <a:lnTo>
                                <a:pt x="82" y="47"/>
                              </a:lnTo>
                              <a:lnTo>
                                <a:pt x="82" y="51"/>
                              </a:lnTo>
                              <a:lnTo>
                                <a:pt x="82" y="53"/>
                              </a:lnTo>
                              <a:lnTo>
                                <a:pt x="82" y="54"/>
                              </a:lnTo>
                              <a:lnTo>
                                <a:pt x="82" y="57"/>
                              </a:lnTo>
                              <a:lnTo>
                                <a:pt x="82" y="58"/>
                              </a:lnTo>
                              <a:lnTo>
                                <a:pt x="82" y="60"/>
                              </a:lnTo>
                              <a:lnTo>
                                <a:pt x="82" y="63"/>
                              </a:lnTo>
                              <a:lnTo>
                                <a:pt x="82" y="64"/>
                              </a:lnTo>
                              <a:lnTo>
                                <a:pt x="83" y="66"/>
                              </a:lnTo>
                              <a:lnTo>
                                <a:pt x="87" y="66"/>
                              </a:lnTo>
                              <a:lnTo>
                                <a:pt x="89" y="67"/>
                              </a:lnTo>
                              <a:lnTo>
                                <a:pt x="91" y="70"/>
                              </a:lnTo>
                              <a:lnTo>
                                <a:pt x="95" y="70"/>
                              </a:lnTo>
                              <a:lnTo>
                                <a:pt x="96" y="71"/>
                              </a:lnTo>
                              <a:lnTo>
                                <a:pt x="98" y="73"/>
                              </a:lnTo>
                              <a:lnTo>
                                <a:pt x="101" y="74"/>
                              </a:lnTo>
                              <a:lnTo>
                                <a:pt x="103" y="77"/>
                              </a:lnTo>
                              <a:lnTo>
                                <a:pt x="105" y="79"/>
                              </a:lnTo>
                              <a:lnTo>
                                <a:pt x="106" y="80"/>
                              </a:lnTo>
                              <a:lnTo>
                                <a:pt x="106" y="83"/>
                              </a:lnTo>
                              <a:lnTo>
                                <a:pt x="106" y="84"/>
                              </a:lnTo>
                              <a:lnTo>
                                <a:pt x="106" y="86"/>
                              </a:lnTo>
                              <a:lnTo>
                                <a:pt x="105" y="86"/>
                              </a:lnTo>
                              <a:lnTo>
                                <a:pt x="101" y="86"/>
                              </a:lnTo>
                              <a:lnTo>
                                <a:pt x="99" y="87"/>
                              </a:lnTo>
                              <a:lnTo>
                                <a:pt x="98" y="87"/>
                              </a:lnTo>
                              <a:lnTo>
                                <a:pt x="96" y="87"/>
                              </a:lnTo>
                              <a:lnTo>
                                <a:pt x="95" y="87"/>
                              </a:lnTo>
                              <a:lnTo>
                                <a:pt x="91" y="87"/>
                              </a:lnTo>
                              <a:lnTo>
                                <a:pt x="89" y="87"/>
                              </a:lnTo>
                              <a:lnTo>
                                <a:pt x="86" y="86"/>
                              </a:lnTo>
                              <a:lnTo>
                                <a:pt x="80" y="86"/>
                              </a:lnTo>
                              <a:lnTo>
                                <a:pt x="79" y="84"/>
                              </a:lnTo>
                              <a:lnTo>
                                <a:pt x="76" y="83"/>
                              </a:lnTo>
                              <a:lnTo>
                                <a:pt x="72" y="80"/>
                              </a:lnTo>
                              <a:lnTo>
                                <a:pt x="70" y="79"/>
                              </a:lnTo>
                              <a:lnTo>
                                <a:pt x="69" y="77"/>
                              </a:lnTo>
                              <a:lnTo>
                                <a:pt x="67" y="74"/>
                              </a:lnTo>
                              <a:lnTo>
                                <a:pt x="64" y="73"/>
                              </a:lnTo>
                              <a:lnTo>
                                <a:pt x="63" y="70"/>
                              </a:lnTo>
                              <a:lnTo>
                                <a:pt x="61" y="67"/>
                              </a:lnTo>
                              <a:lnTo>
                                <a:pt x="60" y="64"/>
                              </a:lnTo>
                              <a:lnTo>
                                <a:pt x="56" y="63"/>
                              </a:lnTo>
                              <a:lnTo>
                                <a:pt x="54" y="60"/>
                              </a:lnTo>
                              <a:lnTo>
                                <a:pt x="53" y="58"/>
                              </a:lnTo>
                              <a:lnTo>
                                <a:pt x="51" y="57"/>
                              </a:lnTo>
                              <a:lnTo>
                                <a:pt x="50" y="54"/>
                              </a:lnTo>
                              <a:lnTo>
                                <a:pt x="47" y="54"/>
                              </a:lnTo>
                              <a:lnTo>
                                <a:pt x="45" y="54"/>
                              </a:lnTo>
                              <a:lnTo>
                                <a:pt x="44" y="57"/>
                              </a:lnTo>
                              <a:lnTo>
                                <a:pt x="44" y="58"/>
                              </a:lnTo>
                              <a:lnTo>
                                <a:pt x="44" y="60"/>
                              </a:lnTo>
                              <a:lnTo>
                                <a:pt x="44" y="63"/>
                              </a:lnTo>
                              <a:lnTo>
                                <a:pt x="45" y="64"/>
                              </a:lnTo>
                              <a:lnTo>
                                <a:pt x="47" y="67"/>
                              </a:lnTo>
                              <a:lnTo>
                                <a:pt x="50" y="70"/>
                              </a:lnTo>
                              <a:lnTo>
                                <a:pt x="50" y="73"/>
                              </a:lnTo>
                              <a:lnTo>
                                <a:pt x="50" y="74"/>
                              </a:lnTo>
                              <a:lnTo>
                                <a:pt x="50" y="77"/>
                              </a:lnTo>
                              <a:lnTo>
                                <a:pt x="51" y="79"/>
                              </a:lnTo>
                              <a:lnTo>
                                <a:pt x="51" y="80"/>
                              </a:lnTo>
                              <a:lnTo>
                                <a:pt x="50" y="83"/>
                              </a:lnTo>
                              <a:lnTo>
                                <a:pt x="47" y="84"/>
                              </a:lnTo>
                              <a:lnTo>
                                <a:pt x="44" y="86"/>
                              </a:lnTo>
                              <a:lnTo>
                                <a:pt x="42" y="87"/>
                              </a:lnTo>
                              <a:lnTo>
                                <a:pt x="38" y="90"/>
                              </a:lnTo>
                              <a:lnTo>
                                <a:pt x="35" y="90"/>
                              </a:lnTo>
                              <a:lnTo>
                                <a:pt x="34" y="92"/>
                              </a:lnTo>
                              <a:lnTo>
                                <a:pt x="32" y="93"/>
                              </a:lnTo>
                              <a:lnTo>
                                <a:pt x="30" y="93"/>
                              </a:lnTo>
                              <a:lnTo>
                                <a:pt x="28" y="96"/>
                              </a:lnTo>
                              <a:lnTo>
                                <a:pt x="27" y="96"/>
                              </a:lnTo>
                              <a:lnTo>
                                <a:pt x="25" y="97"/>
                              </a:lnTo>
                              <a:lnTo>
                                <a:pt x="23" y="99"/>
                              </a:lnTo>
                              <a:lnTo>
                                <a:pt x="21" y="99"/>
                              </a:lnTo>
                              <a:lnTo>
                                <a:pt x="19" y="100"/>
                              </a:lnTo>
                              <a:lnTo>
                                <a:pt x="18" y="103"/>
                              </a:lnTo>
                              <a:lnTo>
                                <a:pt x="16" y="103"/>
                              </a:lnTo>
                              <a:lnTo>
                                <a:pt x="15" y="103"/>
                              </a:lnTo>
                              <a:lnTo>
                                <a:pt x="12" y="104"/>
                              </a:lnTo>
                              <a:lnTo>
                                <a:pt x="11" y="104"/>
                              </a:lnTo>
                              <a:lnTo>
                                <a:pt x="9" y="106"/>
                              </a:lnTo>
                              <a:lnTo>
                                <a:pt x="6" y="109"/>
                              </a:lnTo>
                              <a:lnTo>
                                <a:pt x="5" y="110"/>
                              </a:lnTo>
                              <a:lnTo>
                                <a:pt x="2" y="112"/>
                              </a:lnTo>
                              <a:lnTo>
                                <a:pt x="2" y="113"/>
                              </a:lnTo>
                              <a:lnTo>
                                <a:pt x="0" y="116"/>
                              </a:lnTo>
                              <a:lnTo>
                                <a:pt x="2" y="116"/>
                              </a:lnTo>
                              <a:lnTo>
                                <a:pt x="2" y="117"/>
                              </a:lnTo>
                              <a:lnTo>
                                <a:pt x="2" y="119"/>
                              </a:lnTo>
                              <a:lnTo>
                                <a:pt x="2" y="120"/>
                              </a:lnTo>
                              <a:lnTo>
                                <a:pt x="2" y="123"/>
                              </a:lnTo>
                              <a:lnTo>
                                <a:pt x="5" y="125"/>
                              </a:lnTo>
                              <a:lnTo>
                                <a:pt x="5" y="126"/>
                              </a:lnTo>
                              <a:lnTo>
                                <a:pt x="5" y="129"/>
                              </a:lnTo>
                              <a:lnTo>
                                <a:pt x="6" y="130"/>
                              </a:lnTo>
                              <a:lnTo>
                                <a:pt x="6" y="132"/>
                              </a:lnTo>
                              <a:lnTo>
                                <a:pt x="6" y="133"/>
                              </a:lnTo>
                              <a:lnTo>
                                <a:pt x="8" y="136"/>
                              </a:lnTo>
                              <a:lnTo>
                                <a:pt x="9" y="138"/>
                              </a:lnTo>
                              <a:lnTo>
                                <a:pt x="11" y="139"/>
                              </a:lnTo>
                              <a:lnTo>
                                <a:pt x="12" y="142"/>
                              </a:lnTo>
                              <a:lnTo>
                                <a:pt x="15" y="142"/>
                              </a:lnTo>
                              <a:lnTo>
                                <a:pt x="16" y="143"/>
                              </a:lnTo>
                              <a:lnTo>
                                <a:pt x="18" y="143"/>
                              </a:lnTo>
                              <a:lnTo>
                                <a:pt x="21" y="145"/>
                              </a:lnTo>
                              <a:lnTo>
                                <a:pt x="21" y="146"/>
                              </a:lnTo>
                              <a:lnTo>
                                <a:pt x="19" y="149"/>
                              </a:lnTo>
                              <a:lnTo>
                                <a:pt x="16" y="150"/>
                              </a:lnTo>
                              <a:lnTo>
                                <a:pt x="15" y="152"/>
                              </a:lnTo>
                              <a:lnTo>
                                <a:pt x="12" y="155"/>
                              </a:lnTo>
                              <a:lnTo>
                                <a:pt x="15" y="155"/>
                              </a:lnTo>
                              <a:lnTo>
                                <a:pt x="16" y="156"/>
                              </a:lnTo>
                              <a:lnTo>
                                <a:pt x="18" y="158"/>
                              </a:lnTo>
                              <a:lnTo>
                                <a:pt x="19" y="158"/>
                              </a:lnTo>
                              <a:lnTo>
                                <a:pt x="21" y="158"/>
                              </a:lnTo>
                              <a:lnTo>
                                <a:pt x="25" y="158"/>
                              </a:lnTo>
                              <a:lnTo>
                                <a:pt x="27" y="158"/>
                              </a:lnTo>
                              <a:lnTo>
                                <a:pt x="28" y="158"/>
                              </a:lnTo>
                              <a:lnTo>
                                <a:pt x="30" y="156"/>
                              </a:lnTo>
                              <a:lnTo>
                                <a:pt x="34" y="156"/>
                              </a:lnTo>
                              <a:lnTo>
                                <a:pt x="35" y="155"/>
                              </a:lnTo>
                              <a:lnTo>
                                <a:pt x="37" y="155"/>
                              </a:lnTo>
                              <a:lnTo>
                                <a:pt x="38" y="152"/>
                              </a:lnTo>
                              <a:lnTo>
                                <a:pt x="41" y="152"/>
                              </a:lnTo>
                              <a:lnTo>
                                <a:pt x="42" y="150"/>
                              </a:lnTo>
                              <a:lnTo>
                                <a:pt x="44" y="149"/>
                              </a:lnTo>
                              <a:lnTo>
                                <a:pt x="45" y="146"/>
                              </a:lnTo>
                              <a:lnTo>
                                <a:pt x="47" y="146"/>
                              </a:lnTo>
                              <a:lnTo>
                                <a:pt x="50" y="145"/>
                              </a:lnTo>
                              <a:lnTo>
                                <a:pt x="50" y="143"/>
                              </a:lnTo>
                              <a:lnTo>
                                <a:pt x="50" y="142"/>
                              </a:lnTo>
                              <a:lnTo>
                                <a:pt x="51" y="139"/>
                              </a:lnTo>
                              <a:lnTo>
                                <a:pt x="53" y="139"/>
                              </a:lnTo>
                              <a:lnTo>
                                <a:pt x="53" y="136"/>
                              </a:lnTo>
                              <a:lnTo>
                                <a:pt x="54" y="133"/>
                              </a:lnTo>
                              <a:lnTo>
                                <a:pt x="56" y="132"/>
                              </a:lnTo>
                              <a:lnTo>
                                <a:pt x="57" y="130"/>
                              </a:lnTo>
                              <a:lnTo>
                                <a:pt x="60" y="129"/>
                              </a:lnTo>
                              <a:lnTo>
                                <a:pt x="60" y="126"/>
                              </a:lnTo>
                              <a:lnTo>
                                <a:pt x="61" y="125"/>
                              </a:lnTo>
                              <a:lnTo>
                                <a:pt x="60" y="123"/>
                              </a:lnTo>
                              <a:lnTo>
                                <a:pt x="61" y="120"/>
                              </a:lnTo>
                              <a:lnTo>
                                <a:pt x="64" y="120"/>
                              </a:lnTo>
                              <a:lnTo>
                                <a:pt x="67" y="119"/>
                              </a:lnTo>
                              <a:lnTo>
                                <a:pt x="69" y="119"/>
                              </a:lnTo>
                              <a:lnTo>
                                <a:pt x="72" y="119"/>
                              </a:lnTo>
                              <a:lnTo>
                                <a:pt x="73" y="120"/>
                              </a:lnTo>
                              <a:lnTo>
                                <a:pt x="76" y="123"/>
                              </a:lnTo>
                              <a:lnTo>
                                <a:pt x="77" y="125"/>
                              </a:lnTo>
                              <a:lnTo>
                                <a:pt x="79" y="126"/>
                              </a:lnTo>
                              <a:lnTo>
                                <a:pt x="79" y="129"/>
                              </a:lnTo>
                              <a:lnTo>
                                <a:pt x="80" y="130"/>
                              </a:lnTo>
                              <a:lnTo>
                                <a:pt x="80" y="132"/>
                              </a:lnTo>
                              <a:lnTo>
                                <a:pt x="79" y="133"/>
                              </a:lnTo>
                              <a:lnTo>
                                <a:pt x="77" y="136"/>
                              </a:lnTo>
                              <a:lnTo>
                                <a:pt x="76" y="138"/>
                              </a:lnTo>
                              <a:lnTo>
                                <a:pt x="73" y="139"/>
                              </a:lnTo>
                              <a:lnTo>
                                <a:pt x="72" y="142"/>
                              </a:lnTo>
                              <a:lnTo>
                                <a:pt x="69" y="143"/>
                              </a:lnTo>
                              <a:lnTo>
                                <a:pt x="67" y="145"/>
                              </a:lnTo>
                              <a:lnTo>
                                <a:pt x="63" y="146"/>
                              </a:lnTo>
                              <a:lnTo>
                                <a:pt x="60" y="149"/>
                              </a:lnTo>
                              <a:lnTo>
                                <a:pt x="57" y="149"/>
                              </a:lnTo>
                              <a:lnTo>
                                <a:pt x="56" y="150"/>
                              </a:lnTo>
                              <a:lnTo>
                                <a:pt x="54" y="150"/>
                              </a:lnTo>
                              <a:lnTo>
                                <a:pt x="53" y="152"/>
                              </a:lnTo>
                              <a:lnTo>
                                <a:pt x="50" y="152"/>
                              </a:lnTo>
                              <a:lnTo>
                                <a:pt x="47" y="155"/>
                              </a:lnTo>
                              <a:lnTo>
                                <a:pt x="44" y="156"/>
                              </a:lnTo>
                              <a:lnTo>
                                <a:pt x="42" y="156"/>
                              </a:lnTo>
                              <a:lnTo>
                                <a:pt x="41" y="158"/>
                              </a:lnTo>
                              <a:lnTo>
                                <a:pt x="38" y="158"/>
                              </a:lnTo>
                              <a:lnTo>
                                <a:pt x="37" y="159"/>
                              </a:lnTo>
                              <a:lnTo>
                                <a:pt x="37" y="162"/>
                              </a:lnTo>
                              <a:lnTo>
                                <a:pt x="37" y="163"/>
                              </a:lnTo>
                              <a:lnTo>
                                <a:pt x="37" y="165"/>
                              </a:lnTo>
                              <a:lnTo>
                                <a:pt x="38" y="167"/>
                              </a:lnTo>
                              <a:lnTo>
                                <a:pt x="42" y="167"/>
                              </a:lnTo>
                              <a:lnTo>
                                <a:pt x="44" y="169"/>
                              </a:lnTo>
                              <a:lnTo>
                                <a:pt x="47" y="169"/>
                              </a:lnTo>
                              <a:lnTo>
                                <a:pt x="50" y="169"/>
                              </a:lnTo>
                              <a:lnTo>
                                <a:pt x="51" y="171"/>
                              </a:lnTo>
                              <a:lnTo>
                                <a:pt x="54" y="171"/>
                              </a:lnTo>
                              <a:lnTo>
                                <a:pt x="56" y="171"/>
                              </a:lnTo>
                              <a:lnTo>
                                <a:pt x="60" y="171"/>
                              </a:lnTo>
                              <a:lnTo>
                                <a:pt x="61" y="171"/>
                              </a:lnTo>
                              <a:lnTo>
                                <a:pt x="63" y="171"/>
                              </a:lnTo>
                              <a:lnTo>
                                <a:pt x="64" y="171"/>
                              </a:lnTo>
                              <a:lnTo>
                                <a:pt x="64" y="169"/>
                              </a:lnTo>
                              <a:lnTo>
                                <a:pt x="64" y="167"/>
                              </a:lnTo>
                              <a:lnTo>
                                <a:pt x="64" y="165"/>
                              </a:lnTo>
                              <a:lnTo>
                                <a:pt x="67" y="163"/>
                              </a:lnTo>
                              <a:lnTo>
                                <a:pt x="69" y="163"/>
                              </a:lnTo>
                              <a:lnTo>
                                <a:pt x="72" y="162"/>
                              </a:lnTo>
                              <a:lnTo>
                                <a:pt x="73" y="159"/>
                              </a:lnTo>
                              <a:lnTo>
                                <a:pt x="76" y="158"/>
                              </a:lnTo>
                              <a:lnTo>
                                <a:pt x="77" y="156"/>
                              </a:lnTo>
                              <a:lnTo>
                                <a:pt x="79" y="156"/>
                              </a:lnTo>
                              <a:lnTo>
                                <a:pt x="80" y="155"/>
                              </a:lnTo>
                              <a:lnTo>
                                <a:pt x="82" y="155"/>
                              </a:lnTo>
                              <a:lnTo>
                                <a:pt x="83" y="152"/>
                              </a:lnTo>
                              <a:lnTo>
                                <a:pt x="87" y="152"/>
                              </a:lnTo>
                              <a:lnTo>
                                <a:pt x="89" y="152"/>
                              </a:lnTo>
                              <a:lnTo>
                                <a:pt x="91" y="155"/>
                              </a:lnTo>
                              <a:lnTo>
                                <a:pt x="92" y="155"/>
                              </a:lnTo>
                              <a:lnTo>
                                <a:pt x="95" y="156"/>
                              </a:lnTo>
                              <a:lnTo>
                                <a:pt x="96" y="156"/>
                              </a:lnTo>
                              <a:lnTo>
                                <a:pt x="96" y="158"/>
                              </a:lnTo>
                              <a:lnTo>
                                <a:pt x="96" y="159"/>
                              </a:lnTo>
                              <a:lnTo>
                                <a:pt x="98" y="162"/>
                              </a:lnTo>
                              <a:lnTo>
                                <a:pt x="98" y="163"/>
                              </a:lnTo>
                              <a:lnTo>
                                <a:pt x="99" y="165"/>
                              </a:lnTo>
                              <a:lnTo>
                                <a:pt x="99" y="167"/>
                              </a:lnTo>
                              <a:lnTo>
                                <a:pt x="99" y="169"/>
                              </a:lnTo>
                              <a:lnTo>
                                <a:pt x="101" y="171"/>
                              </a:lnTo>
                              <a:lnTo>
                                <a:pt x="101" y="172"/>
                              </a:lnTo>
                              <a:lnTo>
                                <a:pt x="101" y="175"/>
                              </a:lnTo>
                              <a:lnTo>
                                <a:pt x="103" y="175"/>
                              </a:lnTo>
                              <a:lnTo>
                                <a:pt x="105" y="176"/>
                              </a:lnTo>
                              <a:lnTo>
                                <a:pt x="105" y="178"/>
                              </a:lnTo>
                              <a:lnTo>
                                <a:pt x="106" y="180"/>
                              </a:lnTo>
                              <a:lnTo>
                                <a:pt x="106" y="182"/>
                              </a:lnTo>
                              <a:lnTo>
                                <a:pt x="108" y="184"/>
                              </a:lnTo>
                              <a:lnTo>
                                <a:pt x="109" y="185"/>
                              </a:lnTo>
                              <a:lnTo>
                                <a:pt x="112" y="188"/>
                              </a:lnTo>
                              <a:lnTo>
                                <a:pt x="114" y="189"/>
                              </a:lnTo>
                              <a:lnTo>
                                <a:pt x="115" y="193"/>
                              </a:lnTo>
                              <a:lnTo>
                                <a:pt x="117" y="193"/>
                              </a:lnTo>
                              <a:lnTo>
                                <a:pt x="117" y="195"/>
                              </a:lnTo>
                              <a:lnTo>
                                <a:pt x="118" y="196"/>
                              </a:lnTo>
                              <a:lnTo>
                                <a:pt x="118" y="198"/>
                              </a:lnTo>
                              <a:lnTo>
                                <a:pt x="121" y="201"/>
                              </a:lnTo>
                              <a:lnTo>
                                <a:pt x="122" y="201"/>
                              </a:lnTo>
                              <a:lnTo>
                                <a:pt x="124" y="202"/>
                              </a:lnTo>
                              <a:lnTo>
                                <a:pt x="125" y="204"/>
                              </a:lnTo>
                              <a:lnTo>
                                <a:pt x="127" y="206"/>
                              </a:lnTo>
                              <a:lnTo>
                                <a:pt x="129" y="208"/>
                              </a:lnTo>
                              <a:lnTo>
                                <a:pt x="132" y="209"/>
                              </a:lnTo>
                              <a:lnTo>
                                <a:pt x="134" y="211"/>
                              </a:lnTo>
                              <a:lnTo>
                                <a:pt x="136" y="213"/>
                              </a:lnTo>
                              <a:lnTo>
                                <a:pt x="138" y="215"/>
                              </a:lnTo>
                              <a:lnTo>
                                <a:pt x="140" y="217"/>
                              </a:lnTo>
                              <a:lnTo>
                                <a:pt x="141" y="219"/>
                              </a:lnTo>
                              <a:lnTo>
                                <a:pt x="141" y="221"/>
                              </a:lnTo>
                              <a:lnTo>
                                <a:pt x="144" y="22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9900"/>
                        </a:solidFill>
                        <a:ln w="9525" cap="flat" cmpd="sng">
                          <a:solidFill>
                            <a:srgbClr val="0099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167625" tIns="83775" rIns="167625" bIns="83775" anchor="t" anchorCtr="0">
                          <a:noAutofit/>
                        </a:bodyPr>
                        <a:lstStyle/>
                        <a:p>
                          <a:pPr marL="0" marR="0" lvl="0" indent="0" algn="r" rtl="0">
                            <a:lnSpc>
                              <a:spcPct val="8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3300"/>
                            <a:buFont typeface="Times New Roman"/>
                            <a:buNone/>
                          </a:pPr>
                          <a:endParaRPr sz="3300" b="0" i="0" u="none" strike="noStrike" cap="none">
                            <a:solidFill>
                              <a:srgbClr val="FFFFFF"/>
                            </a:solidFill>
                            <a:latin typeface="Open Sans"/>
                            <a:ea typeface="Open Sans"/>
                            <a:cs typeface="Open Sans"/>
                            <a:sym typeface="Open Sans"/>
                          </a:endParaRPr>
                        </a:p>
                      </p:txBody>
                    </p:sp>
                    <p:sp>
                      <p:nvSpPr>
                        <p:cNvPr id="322" name="Google Shape;322;g2d510d74600_0_879"/>
                        <p:cNvSpPr/>
                        <p:nvPr/>
                      </p:nvSpPr>
                      <p:spPr>
                        <a:xfrm>
                          <a:off x="4466" y="1209"/>
                          <a:ext cx="427" cy="6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27" h="617" extrusionOk="0">
                              <a:moveTo>
                                <a:pt x="225" y="34"/>
                              </a:moveTo>
                              <a:lnTo>
                                <a:pt x="238" y="68"/>
                              </a:lnTo>
                              <a:lnTo>
                                <a:pt x="264" y="24"/>
                              </a:lnTo>
                              <a:lnTo>
                                <a:pt x="266" y="24"/>
                              </a:lnTo>
                              <a:lnTo>
                                <a:pt x="267" y="21"/>
                              </a:lnTo>
                              <a:lnTo>
                                <a:pt x="269" y="24"/>
                              </a:lnTo>
                              <a:lnTo>
                                <a:pt x="270" y="24"/>
                              </a:lnTo>
                              <a:lnTo>
                                <a:pt x="273" y="24"/>
                              </a:lnTo>
                              <a:lnTo>
                                <a:pt x="274" y="24"/>
                              </a:lnTo>
                              <a:lnTo>
                                <a:pt x="276" y="24"/>
                              </a:lnTo>
                              <a:lnTo>
                                <a:pt x="277" y="24"/>
                              </a:lnTo>
                              <a:lnTo>
                                <a:pt x="279" y="21"/>
                              </a:lnTo>
                              <a:lnTo>
                                <a:pt x="281" y="21"/>
                              </a:lnTo>
                              <a:lnTo>
                                <a:pt x="283" y="21"/>
                              </a:lnTo>
                              <a:lnTo>
                                <a:pt x="285" y="21"/>
                              </a:lnTo>
                              <a:lnTo>
                                <a:pt x="286" y="21"/>
                              </a:lnTo>
                              <a:lnTo>
                                <a:pt x="288" y="21"/>
                              </a:lnTo>
                              <a:lnTo>
                                <a:pt x="288" y="24"/>
                              </a:lnTo>
                              <a:lnTo>
                                <a:pt x="290" y="25"/>
                              </a:lnTo>
                              <a:lnTo>
                                <a:pt x="292" y="27"/>
                              </a:lnTo>
                              <a:lnTo>
                                <a:pt x="293" y="27"/>
                              </a:lnTo>
                              <a:lnTo>
                                <a:pt x="295" y="30"/>
                              </a:lnTo>
                              <a:lnTo>
                                <a:pt x="296" y="31"/>
                              </a:lnTo>
                              <a:lnTo>
                                <a:pt x="299" y="31"/>
                              </a:lnTo>
                              <a:lnTo>
                                <a:pt x="300" y="31"/>
                              </a:lnTo>
                              <a:lnTo>
                                <a:pt x="302" y="33"/>
                              </a:lnTo>
                              <a:lnTo>
                                <a:pt x="303" y="33"/>
                              </a:lnTo>
                              <a:lnTo>
                                <a:pt x="305" y="33"/>
                              </a:lnTo>
                              <a:lnTo>
                                <a:pt x="308" y="34"/>
                              </a:lnTo>
                              <a:lnTo>
                                <a:pt x="308" y="37"/>
                              </a:lnTo>
                              <a:lnTo>
                                <a:pt x="309" y="38"/>
                              </a:lnTo>
                              <a:lnTo>
                                <a:pt x="311" y="40"/>
                              </a:lnTo>
                              <a:lnTo>
                                <a:pt x="312" y="43"/>
                              </a:lnTo>
                              <a:lnTo>
                                <a:pt x="314" y="43"/>
                              </a:lnTo>
                              <a:lnTo>
                                <a:pt x="315" y="44"/>
                              </a:lnTo>
                              <a:lnTo>
                                <a:pt x="318" y="46"/>
                              </a:lnTo>
                              <a:lnTo>
                                <a:pt x="319" y="46"/>
                              </a:lnTo>
                              <a:lnTo>
                                <a:pt x="319" y="47"/>
                              </a:lnTo>
                              <a:lnTo>
                                <a:pt x="321" y="47"/>
                              </a:lnTo>
                              <a:lnTo>
                                <a:pt x="321" y="50"/>
                              </a:lnTo>
                              <a:lnTo>
                                <a:pt x="322" y="50"/>
                              </a:lnTo>
                              <a:lnTo>
                                <a:pt x="324" y="51"/>
                              </a:lnTo>
                              <a:lnTo>
                                <a:pt x="326" y="53"/>
                              </a:lnTo>
                              <a:lnTo>
                                <a:pt x="328" y="54"/>
                              </a:lnTo>
                              <a:lnTo>
                                <a:pt x="328" y="57"/>
                              </a:lnTo>
                              <a:lnTo>
                                <a:pt x="330" y="57"/>
                              </a:lnTo>
                              <a:lnTo>
                                <a:pt x="331" y="59"/>
                              </a:lnTo>
                              <a:lnTo>
                                <a:pt x="333" y="60"/>
                              </a:lnTo>
                              <a:lnTo>
                                <a:pt x="335" y="60"/>
                              </a:lnTo>
                              <a:lnTo>
                                <a:pt x="335" y="63"/>
                              </a:lnTo>
                              <a:lnTo>
                                <a:pt x="337" y="63"/>
                              </a:lnTo>
                              <a:lnTo>
                                <a:pt x="337" y="64"/>
                              </a:lnTo>
                              <a:lnTo>
                                <a:pt x="338" y="64"/>
                              </a:lnTo>
                              <a:lnTo>
                                <a:pt x="350" y="76"/>
                              </a:lnTo>
                              <a:lnTo>
                                <a:pt x="350" y="77"/>
                              </a:lnTo>
                              <a:lnTo>
                                <a:pt x="353" y="77"/>
                              </a:lnTo>
                              <a:lnTo>
                                <a:pt x="354" y="79"/>
                              </a:lnTo>
                              <a:lnTo>
                                <a:pt x="356" y="79"/>
                              </a:lnTo>
                              <a:lnTo>
                                <a:pt x="357" y="79"/>
                              </a:lnTo>
                              <a:lnTo>
                                <a:pt x="357" y="81"/>
                              </a:lnTo>
                              <a:lnTo>
                                <a:pt x="359" y="81"/>
                              </a:lnTo>
                              <a:lnTo>
                                <a:pt x="361" y="81"/>
                              </a:lnTo>
                              <a:lnTo>
                                <a:pt x="363" y="83"/>
                              </a:lnTo>
                              <a:lnTo>
                                <a:pt x="364" y="83"/>
                              </a:lnTo>
                              <a:lnTo>
                                <a:pt x="366" y="84"/>
                              </a:lnTo>
                              <a:lnTo>
                                <a:pt x="367" y="84"/>
                              </a:lnTo>
                              <a:lnTo>
                                <a:pt x="367" y="86"/>
                              </a:lnTo>
                              <a:lnTo>
                                <a:pt x="370" y="86"/>
                              </a:lnTo>
                              <a:lnTo>
                                <a:pt x="372" y="89"/>
                              </a:lnTo>
                              <a:lnTo>
                                <a:pt x="373" y="89"/>
                              </a:lnTo>
                              <a:lnTo>
                                <a:pt x="375" y="90"/>
                              </a:lnTo>
                              <a:lnTo>
                                <a:pt x="375" y="92"/>
                              </a:lnTo>
                              <a:lnTo>
                                <a:pt x="373" y="94"/>
                              </a:lnTo>
                              <a:lnTo>
                                <a:pt x="372" y="94"/>
                              </a:lnTo>
                              <a:lnTo>
                                <a:pt x="370" y="96"/>
                              </a:lnTo>
                              <a:lnTo>
                                <a:pt x="367" y="96"/>
                              </a:lnTo>
                              <a:lnTo>
                                <a:pt x="366" y="96"/>
                              </a:lnTo>
                              <a:lnTo>
                                <a:pt x="364" y="96"/>
                              </a:lnTo>
                              <a:lnTo>
                                <a:pt x="363" y="96"/>
                              </a:lnTo>
                              <a:lnTo>
                                <a:pt x="361" y="96"/>
                              </a:lnTo>
                              <a:lnTo>
                                <a:pt x="359" y="96"/>
                              </a:lnTo>
                              <a:lnTo>
                                <a:pt x="357" y="96"/>
                              </a:lnTo>
                              <a:lnTo>
                                <a:pt x="356" y="96"/>
                              </a:lnTo>
                              <a:lnTo>
                                <a:pt x="354" y="96"/>
                              </a:lnTo>
                              <a:lnTo>
                                <a:pt x="353" y="94"/>
                              </a:lnTo>
                              <a:lnTo>
                                <a:pt x="350" y="94"/>
                              </a:lnTo>
                              <a:lnTo>
                                <a:pt x="348" y="94"/>
                              </a:lnTo>
                              <a:lnTo>
                                <a:pt x="347" y="94"/>
                              </a:lnTo>
                              <a:lnTo>
                                <a:pt x="345" y="94"/>
                              </a:lnTo>
                              <a:lnTo>
                                <a:pt x="344" y="94"/>
                              </a:lnTo>
                              <a:lnTo>
                                <a:pt x="341" y="94"/>
                              </a:lnTo>
                              <a:lnTo>
                                <a:pt x="340" y="94"/>
                              </a:lnTo>
                              <a:lnTo>
                                <a:pt x="338" y="96"/>
                              </a:lnTo>
                              <a:lnTo>
                                <a:pt x="337" y="96"/>
                              </a:lnTo>
                              <a:lnTo>
                                <a:pt x="335" y="96"/>
                              </a:lnTo>
                              <a:lnTo>
                                <a:pt x="333" y="96"/>
                              </a:lnTo>
                              <a:lnTo>
                                <a:pt x="331" y="96"/>
                              </a:lnTo>
                              <a:lnTo>
                                <a:pt x="331" y="97"/>
                              </a:lnTo>
                              <a:lnTo>
                                <a:pt x="330" y="97"/>
                              </a:lnTo>
                              <a:lnTo>
                                <a:pt x="328" y="97"/>
                              </a:lnTo>
                              <a:lnTo>
                                <a:pt x="326" y="99"/>
                              </a:lnTo>
                              <a:lnTo>
                                <a:pt x="324" y="99"/>
                              </a:lnTo>
                              <a:lnTo>
                                <a:pt x="324" y="101"/>
                              </a:lnTo>
                              <a:lnTo>
                                <a:pt x="324" y="103"/>
                              </a:lnTo>
                              <a:lnTo>
                                <a:pt x="324" y="105"/>
                              </a:lnTo>
                              <a:lnTo>
                                <a:pt x="324" y="107"/>
                              </a:lnTo>
                              <a:lnTo>
                                <a:pt x="326" y="109"/>
                              </a:lnTo>
                              <a:lnTo>
                                <a:pt x="328" y="109"/>
                              </a:lnTo>
                              <a:lnTo>
                                <a:pt x="328" y="110"/>
                              </a:lnTo>
                              <a:lnTo>
                                <a:pt x="330" y="113"/>
                              </a:lnTo>
                              <a:lnTo>
                                <a:pt x="331" y="114"/>
                              </a:lnTo>
                              <a:lnTo>
                                <a:pt x="331" y="117"/>
                              </a:lnTo>
                              <a:lnTo>
                                <a:pt x="330" y="117"/>
                              </a:lnTo>
                              <a:lnTo>
                                <a:pt x="328" y="120"/>
                              </a:lnTo>
                              <a:lnTo>
                                <a:pt x="326" y="120"/>
                              </a:lnTo>
                              <a:lnTo>
                                <a:pt x="324" y="120"/>
                              </a:lnTo>
                              <a:lnTo>
                                <a:pt x="322" y="122"/>
                              </a:lnTo>
                              <a:lnTo>
                                <a:pt x="321" y="122"/>
                              </a:lnTo>
                              <a:lnTo>
                                <a:pt x="319" y="123"/>
                              </a:lnTo>
                              <a:lnTo>
                                <a:pt x="319" y="126"/>
                              </a:lnTo>
                              <a:lnTo>
                                <a:pt x="319" y="127"/>
                              </a:lnTo>
                              <a:lnTo>
                                <a:pt x="319" y="129"/>
                              </a:lnTo>
                              <a:lnTo>
                                <a:pt x="319" y="130"/>
                              </a:lnTo>
                              <a:lnTo>
                                <a:pt x="319" y="133"/>
                              </a:lnTo>
                              <a:lnTo>
                                <a:pt x="319" y="135"/>
                              </a:lnTo>
                              <a:lnTo>
                                <a:pt x="319" y="136"/>
                              </a:lnTo>
                              <a:lnTo>
                                <a:pt x="319" y="139"/>
                              </a:lnTo>
                              <a:lnTo>
                                <a:pt x="319" y="140"/>
                              </a:lnTo>
                              <a:lnTo>
                                <a:pt x="321" y="142"/>
                              </a:lnTo>
                              <a:lnTo>
                                <a:pt x="321" y="143"/>
                              </a:lnTo>
                              <a:lnTo>
                                <a:pt x="321" y="146"/>
                              </a:lnTo>
                              <a:lnTo>
                                <a:pt x="322" y="147"/>
                              </a:lnTo>
                              <a:lnTo>
                                <a:pt x="324" y="149"/>
                              </a:lnTo>
                              <a:lnTo>
                                <a:pt x="326" y="152"/>
                              </a:lnTo>
                              <a:lnTo>
                                <a:pt x="328" y="152"/>
                              </a:lnTo>
                              <a:lnTo>
                                <a:pt x="330" y="149"/>
                              </a:lnTo>
                              <a:lnTo>
                                <a:pt x="331" y="149"/>
                              </a:lnTo>
                              <a:lnTo>
                                <a:pt x="333" y="147"/>
                              </a:lnTo>
                              <a:lnTo>
                                <a:pt x="335" y="146"/>
                              </a:lnTo>
                              <a:lnTo>
                                <a:pt x="335" y="143"/>
                              </a:lnTo>
                              <a:lnTo>
                                <a:pt x="335" y="142"/>
                              </a:lnTo>
                              <a:lnTo>
                                <a:pt x="335" y="140"/>
                              </a:lnTo>
                              <a:lnTo>
                                <a:pt x="337" y="140"/>
                              </a:lnTo>
                              <a:lnTo>
                                <a:pt x="337" y="139"/>
                              </a:lnTo>
                              <a:lnTo>
                                <a:pt x="338" y="136"/>
                              </a:lnTo>
                              <a:lnTo>
                                <a:pt x="340" y="136"/>
                              </a:lnTo>
                              <a:lnTo>
                                <a:pt x="341" y="136"/>
                              </a:lnTo>
                              <a:lnTo>
                                <a:pt x="344" y="135"/>
                              </a:lnTo>
                              <a:lnTo>
                                <a:pt x="345" y="135"/>
                              </a:lnTo>
                              <a:lnTo>
                                <a:pt x="345" y="136"/>
                              </a:lnTo>
                              <a:lnTo>
                                <a:pt x="347" y="136"/>
                              </a:lnTo>
                              <a:lnTo>
                                <a:pt x="348" y="139"/>
                              </a:lnTo>
                              <a:lnTo>
                                <a:pt x="350" y="139"/>
                              </a:lnTo>
                              <a:lnTo>
                                <a:pt x="350" y="140"/>
                              </a:lnTo>
                              <a:lnTo>
                                <a:pt x="350" y="142"/>
                              </a:lnTo>
                              <a:lnTo>
                                <a:pt x="350" y="143"/>
                              </a:lnTo>
                              <a:lnTo>
                                <a:pt x="350" y="146"/>
                              </a:lnTo>
                              <a:lnTo>
                                <a:pt x="350" y="147"/>
                              </a:lnTo>
                              <a:lnTo>
                                <a:pt x="350" y="149"/>
                              </a:lnTo>
                              <a:lnTo>
                                <a:pt x="350" y="152"/>
                              </a:lnTo>
                              <a:lnTo>
                                <a:pt x="350" y="153"/>
                              </a:lnTo>
                              <a:lnTo>
                                <a:pt x="350" y="155"/>
                              </a:lnTo>
                              <a:lnTo>
                                <a:pt x="350" y="156"/>
                              </a:lnTo>
                              <a:lnTo>
                                <a:pt x="353" y="159"/>
                              </a:lnTo>
                              <a:lnTo>
                                <a:pt x="354" y="159"/>
                              </a:lnTo>
                              <a:lnTo>
                                <a:pt x="356" y="160"/>
                              </a:lnTo>
                              <a:lnTo>
                                <a:pt x="357" y="160"/>
                              </a:lnTo>
                              <a:lnTo>
                                <a:pt x="363" y="169"/>
                              </a:lnTo>
                              <a:lnTo>
                                <a:pt x="363" y="172"/>
                              </a:lnTo>
                              <a:lnTo>
                                <a:pt x="363" y="173"/>
                              </a:lnTo>
                              <a:lnTo>
                                <a:pt x="363" y="175"/>
                              </a:lnTo>
                              <a:lnTo>
                                <a:pt x="364" y="176"/>
                              </a:lnTo>
                              <a:lnTo>
                                <a:pt x="364" y="179"/>
                              </a:lnTo>
                              <a:lnTo>
                                <a:pt x="364" y="180"/>
                              </a:lnTo>
                              <a:lnTo>
                                <a:pt x="366" y="180"/>
                              </a:lnTo>
                              <a:lnTo>
                                <a:pt x="366" y="182"/>
                              </a:lnTo>
                              <a:lnTo>
                                <a:pt x="367" y="182"/>
                              </a:lnTo>
                              <a:lnTo>
                                <a:pt x="370" y="185"/>
                              </a:lnTo>
                              <a:lnTo>
                                <a:pt x="372" y="185"/>
                              </a:lnTo>
                              <a:lnTo>
                                <a:pt x="373" y="185"/>
                              </a:lnTo>
                              <a:lnTo>
                                <a:pt x="375" y="186"/>
                              </a:lnTo>
                              <a:lnTo>
                                <a:pt x="376" y="186"/>
                              </a:lnTo>
                              <a:lnTo>
                                <a:pt x="379" y="186"/>
                              </a:lnTo>
                              <a:lnTo>
                                <a:pt x="380" y="186"/>
                              </a:lnTo>
                              <a:lnTo>
                                <a:pt x="382" y="188"/>
                              </a:lnTo>
                              <a:lnTo>
                                <a:pt x="383" y="189"/>
                              </a:lnTo>
                              <a:lnTo>
                                <a:pt x="385" y="192"/>
                              </a:lnTo>
                              <a:lnTo>
                                <a:pt x="386" y="193"/>
                              </a:lnTo>
                              <a:lnTo>
                                <a:pt x="389" y="195"/>
                              </a:lnTo>
                              <a:lnTo>
                                <a:pt x="390" y="198"/>
                              </a:lnTo>
                              <a:lnTo>
                                <a:pt x="390" y="199"/>
                              </a:lnTo>
                              <a:lnTo>
                                <a:pt x="392" y="199"/>
                              </a:lnTo>
                              <a:lnTo>
                                <a:pt x="392" y="201"/>
                              </a:lnTo>
                              <a:lnTo>
                                <a:pt x="394" y="201"/>
                              </a:lnTo>
                              <a:lnTo>
                                <a:pt x="394" y="203"/>
                              </a:lnTo>
                              <a:lnTo>
                                <a:pt x="394" y="205"/>
                              </a:lnTo>
                              <a:lnTo>
                                <a:pt x="395" y="206"/>
                              </a:lnTo>
                              <a:lnTo>
                                <a:pt x="395" y="208"/>
                              </a:lnTo>
                              <a:lnTo>
                                <a:pt x="395" y="210"/>
                              </a:lnTo>
                              <a:lnTo>
                                <a:pt x="395" y="212"/>
                              </a:lnTo>
                              <a:lnTo>
                                <a:pt x="398" y="214"/>
                              </a:lnTo>
                              <a:lnTo>
                                <a:pt x="398" y="218"/>
                              </a:lnTo>
                              <a:lnTo>
                                <a:pt x="398" y="219"/>
                              </a:lnTo>
                              <a:lnTo>
                                <a:pt x="398" y="223"/>
                              </a:lnTo>
                              <a:lnTo>
                                <a:pt x="398" y="225"/>
                              </a:lnTo>
                              <a:lnTo>
                                <a:pt x="398" y="226"/>
                              </a:lnTo>
                              <a:lnTo>
                                <a:pt x="398" y="229"/>
                              </a:lnTo>
                              <a:lnTo>
                                <a:pt x="398" y="231"/>
                              </a:lnTo>
                              <a:lnTo>
                                <a:pt x="398" y="232"/>
                              </a:lnTo>
                              <a:lnTo>
                                <a:pt x="398" y="234"/>
                              </a:lnTo>
                              <a:lnTo>
                                <a:pt x="398" y="236"/>
                              </a:lnTo>
                              <a:lnTo>
                                <a:pt x="398" y="238"/>
                              </a:lnTo>
                              <a:lnTo>
                                <a:pt x="398" y="239"/>
                              </a:lnTo>
                              <a:lnTo>
                                <a:pt x="398" y="242"/>
                              </a:lnTo>
                              <a:lnTo>
                                <a:pt x="398" y="244"/>
                              </a:lnTo>
                              <a:lnTo>
                                <a:pt x="399" y="245"/>
                              </a:lnTo>
                              <a:lnTo>
                                <a:pt x="399" y="248"/>
                              </a:lnTo>
                              <a:lnTo>
                                <a:pt x="399" y="249"/>
                              </a:lnTo>
                              <a:lnTo>
                                <a:pt x="399" y="251"/>
                              </a:lnTo>
                              <a:lnTo>
                                <a:pt x="399" y="252"/>
                              </a:lnTo>
                              <a:lnTo>
                                <a:pt x="399" y="255"/>
                              </a:lnTo>
                              <a:lnTo>
                                <a:pt x="399" y="256"/>
                              </a:lnTo>
                              <a:lnTo>
                                <a:pt x="399" y="258"/>
                              </a:lnTo>
                              <a:lnTo>
                                <a:pt x="401" y="258"/>
                              </a:lnTo>
                              <a:lnTo>
                                <a:pt x="401" y="261"/>
                              </a:lnTo>
                              <a:lnTo>
                                <a:pt x="401" y="262"/>
                              </a:lnTo>
                              <a:lnTo>
                                <a:pt x="401" y="264"/>
                              </a:lnTo>
                              <a:lnTo>
                                <a:pt x="401" y="265"/>
                              </a:lnTo>
                              <a:lnTo>
                                <a:pt x="401" y="268"/>
                              </a:lnTo>
                              <a:lnTo>
                                <a:pt x="401" y="269"/>
                              </a:lnTo>
                              <a:lnTo>
                                <a:pt x="402" y="271"/>
                              </a:lnTo>
                              <a:lnTo>
                                <a:pt x="402" y="272"/>
                              </a:lnTo>
                              <a:lnTo>
                                <a:pt x="402" y="275"/>
                              </a:lnTo>
                              <a:lnTo>
                                <a:pt x="402" y="277"/>
                              </a:lnTo>
                              <a:lnTo>
                                <a:pt x="402" y="278"/>
                              </a:lnTo>
                              <a:lnTo>
                                <a:pt x="404" y="281"/>
                              </a:lnTo>
                              <a:lnTo>
                                <a:pt x="404" y="282"/>
                              </a:lnTo>
                              <a:lnTo>
                                <a:pt x="404" y="284"/>
                              </a:lnTo>
                              <a:lnTo>
                                <a:pt x="404" y="285"/>
                              </a:lnTo>
                              <a:lnTo>
                                <a:pt x="404" y="288"/>
                              </a:lnTo>
                              <a:lnTo>
                                <a:pt x="404" y="290"/>
                              </a:lnTo>
                              <a:lnTo>
                                <a:pt x="406" y="291"/>
                              </a:lnTo>
                              <a:lnTo>
                                <a:pt x="406" y="294"/>
                              </a:lnTo>
                              <a:lnTo>
                                <a:pt x="408" y="295"/>
                              </a:lnTo>
                              <a:lnTo>
                                <a:pt x="409" y="297"/>
                              </a:lnTo>
                              <a:lnTo>
                                <a:pt x="411" y="298"/>
                              </a:lnTo>
                              <a:lnTo>
                                <a:pt x="411" y="301"/>
                              </a:lnTo>
                              <a:lnTo>
                                <a:pt x="412" y="301"/>
                              </a:lnTo>
                              <a:lnTo>
                                <a:pt x="415" y="302"/>
                              </a:lnTo>
                              <a:lnTo>
                                <a:pt x="415" y="304"/>
                              </a:lnTo>
                              <a:lnTo>
                                <a:pt x="417" y="304"/>
                              </a:lnTo>
                              <a:lnTo>
                                <a:pt x="417" y="307"/>
                              </a:lnTo>
                              <a:lnTo>
                                <a:pt x="418" y="308"/>
                              </a:lnTo>
                              <a:lnTo>
                                <a:pt x="420" y="308"/>
                              </a:lnTo>
                              <a:lnTo>
                                <a:pt x="421" y="310"/>
                              </a:lnTo>
                              <a:lnTo>
                                <a:pt x="424" y="311"/>
                              </a:lnTo>
                              <a:lnTo>
                                <a:pt x="425" y="311"/>
                              </a:lnTo>
                              <a:lnTo>
                                <a:pt x="427" y="314"/>
                              </a:lnTo>
                              <a:lnTo>
                                <a:pt x="427" y="315"/>
                              </a:lnTo>
                              <a:lnTo>
                                <a:pt x="425" y="315"/>
                              </a:lnTo>
                              <a:lnTo>
                                <a:pt x="424" y="315"/>
                              </a:lnTo>
                              <a:lnTo>
                                <a:pt x="421" y="315"/>
                              </a:lnTo>
                              <a:lnTo>
                                <a:pt x="420" y="314"/>
                              </a:lnTo>
                              <a:lnTo>
                                <a:pt x="418" y="314"/>
                              </a:lnTo>
                              <a:lnTo>
                                <a:pt x="417" y="314"/>
                              </a:lnTo>
                              <a:lnTo>
                                <a:pt x="417" y="315"/>
                              </a:lnTo>
                              <a:lnTo>
                                <a:pt x="415" y="315"/>
                              </a:lnTo>
                              <a:lnTo>
                                <a:pt x="415" y="317"/>
                              </a:lnTo>
                              <a:lnTo>
                                <a:pt x="415" y="319"/>
                              </a:lnTo>
                              <a:lnTo>
                                <a:pt x="417" y="321"/>
                              </a:lnTo>
                              <a:lnTo>
                                <a:pt x="418" y="323"/>
                              </a:lnTo>
                              <a:lnTo>
                                <a:pt x="420" y="324"/>
                              </a:lnTo>
                              <a:lnTo>
                                <a:pt x="421" y="327"/>
                              </a:lnTo>
                              <a:lnTo>
                                <a:pt x="424" y="327"/>
                              </a:lnTo>
                              <a:lnTo>
                                <a:pt x="425" y="328"/>
                              </a:lnTo>
                              <a:lnTo>
                                <a:pt x="427" y="330"/>
                              </a:lnTo>
                              <a:lnTo>
                                <a:pt x="427" y="332"/>
                              </a:lnTo>
                              <a:lnTo>
                                <a:pt x="425" y="332"/>
                              </a:lnTo>
                              <a:lnTo>
                                <a:pt x="424" y="334"/>
                              </a:lnTo>
                              <a:lnTo>
                                <a:pt x="421" y="334"/>
                              </a:lnTo>
                              <a:lnTo>
                                <a:pt x="420" y="334"/>
                              </a:lnTo>
                              <a:lnTo>
                                <a:pt x="418" y="336"/>
                              </a:lnTo>
                              <a:lnTo>
                                <a:pt x="417" y="336"/>
                              </a:lnTo>
                              <a:lnTo>
                                <a:pt x="408" y="340"/>
                              </a:lnTo>
                              <a:lnTo>
                                <a:pt x="399" y="345"/>
                              </a:lnTo>
                              <a:lnTo>
                                <a:pt x="398" y="345"/>
                              </a:lnTo>
                              <a:lnTo>
                                <a:pt x="398" y="347"/>
                              </a:lnTo>
                              <a:lnTo>
                                <a:pt x="395" y="347"/>
                              </a:lnTo>
                              <a:lnTo>
                                <a:pt x="394" y="347"/>
                              </a:lnTo>
                              <a:lnTo>
                                <a:pt x="392" y="347"/>
                              </a:lnTo>
                              <a:lnTo>
                                <a:pt x="390" y="347"/>
                              </a:lnTo>
                              <a:lnTo>
                                <a:pt x="390" y="348"/>
                              </a:lnTo>
                              <a:lnTo>
                                <a:pt x="389" y="348"/>
                              </a:lnTo>
                              <a:lnTo>
                                <a:pt x="386" y="348"/>
                              </a:lnTo>
                              <a:lnTo>
                                <a:pt x="385" y="348"/>
                              </a:lnTo>
                              <a:lnTo>
                                <a:pt x="383" y="348"/>
                              </a:lnTo>
                              <a:lnTo>
                                <a:pt x="382" y="348"/>
                              </a:lnTo>
                              <a:lnTo>
                                <a:pt x="380" y="351"/>
                              </a:lnTo>
                              <a:lnTo>
                                <a:pt x="379" y="351"/>
                              </a:lnTo>
                              <a:lnTo>
                                <a:pt x="376" y="353"/>
                              </a:lnTo>
                              <a:lnTo>
                                <a:pt x="375" y="353"/>
                              </a:lnTo>
                              <a:lnTo>
                                <a:pt x="373" y="354"/>
                              </a:lnTo>
                              <a:lnTo>
                                <a:pt x="372" y="354"/>
                              </a:lnTo>
                              <a:lnTo>
                                <a:pt x="370" y="354"/>
                              </a:lnTo>
                              <a:lnTo>
                                <a:pt x="367" y="354"/>
                              </a:lnTo>
                              <a:lnTo>
                                <a:pt x="366" y="353"/>
                              </a:lnTo>
                              <a:lnTo>
                                <a:pt x="364" y="353"/>
                              </a:lnTo>
                              <a:lnTo>
                                <a:pt x="363" y="353"/>
                              </a:lnTo>
                              <a:lnTo>
                                <a:pt x="361" y="353"/>
                              </a:lnTo>
                              <a:lnTo>
                                <a:pt x="359" y="353"/>
                              </a:lnTo>
                              <a:lnTo>
                                <a:pt x="357" y="353"/>
                              </a:lnTo>
                              <a:lnTo>
                                <a:pt x="356" y="351"/>
                              </a:lnTo>
                              <a:lnTo>
                                <a:pt x="354" y="351"/>
                              </a:lnTo>
                              <a:lnTo>
                                <a:pt x="354" y="348"/>
                              </a:lnTo>
                              <a:lnTo>
                                <a:pt x="354" y="347"/>
                              </a:lnTo>
                              <a:lnTo>
                                <a:pt x="354" y="345"/>
                              </a:lnTo>
                              <a:lnTo>
                                <a:pt x="356" y="345"/>
                              </a:lnTo>
                              <a:lnTo>
                                <a:pt x="357" y="343"/>
                              </a:lnTo>
                              <a:lnTo>
                                <a:pt x="359" y="343"/>
                              </a:lnTo>
                              <a:lnTo>
                                <a:pt x="363" y="343"/>
                              </a:lnTo>
                              <a:lnTo>
                                <a:pt x="364" y="343"/>
                              </a:lnTo>
                              <a:lnTo>
                                <a:pt x="366" y="343"/>
                              </a:lnTo>
                              <a:lnTo>
                                <a:pt x="367" y="343"/>
                              </a:lnTo>
                              <a:lnTo>
                                <a:pt x="370" y="341"/>
                              </a:lnTo>
                              <a:lnTo>
                                <a:pt x="372" y="341"/>
                              </a:lnTo>
                              <a:lnTo>
                                <a:pt x="372" y="340"/>
                              </a:lnTo>
                              <a:lnTo>
                                <a:pt x="370" y="338"/>
                              </a:lnTo>
                              <a:lnTo>
                                <a:pt x="370" y="336"/>
                              </a:lnTo>
                              <a:lnTo>
                                <a:pt x="372" y="336"/>
                              </a:lnTo>
                              <a:lnTo>
                                <a:pt x="373" y="336"/>
                              </a:lnTo>
                              <a:lnTo>
                                <a:pt x="375" y="336"/>
                              </a:lnTo>
                              <a:lnTo>
                                <a:pt x="376" y="334"/>
                              </a:lnTo>
                              <a:lnTo>
                                <a:pt x="376" y="332"/>
                              </a:lnTo>
                              <a:lnTo>
                                <a:pt x="376" y="330"/>
                              </a:lnTo>
                              <a:lnTo>
                                <a:pt x="376" y="328"/>
                              </a:lnTo>
                              <a:lnTo>
                                <a:pt x="375" y="328"/>
                              </a:lnTo>
                              <a:lnTo>
                                <a:pt x="373" y="328"/>
                              </a:lnTo>
                              <a:lnTo>
                                <a:pt x="373" y="327"/>
                              </a:lnTo>
                              <a:lnTo>
                                <a:pt x="372" y="327"/>
                              </a:lnTo>
                              <a:lnTo>
                                <a:pt x="370" y="327"/>
                              </a:lnTo>
                              <a:lnTo>
                                <a:pt x="367" y="327"/>
                              </a:lnTo>
                              <a:lnTo>
                                <a:pt x="366" y="324"/>
                              </a:lnTo>
                              <a:lnTo>
                                <a:pt x="364" y="324"/>
                              </a:lnTo>
                              <a:lnTo>
                                <a:pt x="363" y="324"/>
                              </a:lnTo>
                              <a:lnTo>
                                <a:pt x="361" y="323"/>
                              </a:lnTo>
                              <a:lnTo>
                                <a:pt x="359" y="321"/>
                              </a:lnTo>
                              <a:lnTo>
                                <a:pt x="357" y="321"/>
                              </a:lnTo>
                              <a:lnTo>
                                <a:pt x="356" y="319"/>
                              </a:lnTo>
                              <a:lnTo>
                                <a:pt x="354" y="319"/>
                              </a:lnTo>
                              <a:lnTo>
                                <a:pt x="353" y="319"/>
                              </a:lnTo>
                              <a:lnTo>
                                <a:pt x="350" y="319"/>
                              </a:lnTo>
                              <a:lnTo>
                                <a:pt x="348" y="319"/>
                              </a:lnTo>
                              <a:lnTo>
                                <a:pt x="347" y="319"/>
                              </a:lnTo>
                              <a:lnTo>
                                <a:pt x="345" y="319"/>
                              </a:lnTo>
                              <a:lnTo>
                                <a:pt x="344" y="319"/>
                              </a:lnTo>
                              <a:lnTo>
                                <a:pt x="341" y="319"/>
                              </a:lnTo>
                              <a:lnTo>
                                <a:pt x="340" y="321"/>
                              </a:lnTo>
                              <a:lnTo>
                                <a:pt x="340" y="323"/>
                              </a:lnTo>
                              <a:lnTo>
                                <a:pt x="340" y="324"/>
                              </a:lnTo>
                              <a:lnTo>
                                <a:pt x="340" y="327"/>
                              </a:lnTo>
                              <a:lnTo>
                                <a:pt x="340" y="328"/>
                              </a:lnTo>
                              <a:lnTo>
                                <a:pt x="340" y="330"/>
                              </a:lnTo>
                              <a:lnTo>
                                <a:pt x="340" y="332"/>
                              </a:lnTo>
                              <a:lnTo>
                                <a:pt x="340" y="334"/>
                              </a:lnTo>
                              <a:lnTo>
                                <a:pt x="340" y="336"/>
                              </a:lnTo>
                              <a:lnTo>
                                <a:pt x="338" y="338"/>
                              </a:lnTo>
                              <a:lnTo>
                                <a:pt x="338" y="340"/>
                              </a:lnTo>
                              <a:lnTo>
                                <a:pt x="338" y="341"/>
                              </a:lnTo>
                              <a:lnTo>
                                <a:pt x="338" y="345"/>
                              </a:lnTo>
                              <a:lnTo>
                                <a:pt x="337" y="347"/>
                              </a:lnTo>
                              <a:lnTo>
                                <a:pt x="337" y="348"/>
                              </a:lnTo>
                              <a:lnTo>
                                <a:pt x="335" y="351"/>
                              </a:lnTo>
                              <a:lnTo>
                                <a:pt x="333" y="351"/>
                              </a:lnTo>
                              <a:lnTo>
                                <a:pt x="331" y="353"/>
                              </a:lnTo>
                              <a:lnTo>
                                <a:pt x="330" y="353"/>
                              </a:lnTo>
                              <a:lnTo>
                                <a:pt x="330" y="351"/>
                              </a:lnTo>
                              <a:lnTo>
                                <a:pt x="328" y="351"/>
                              </a:lnTo>
                              <a:lnTo>
                                <a:pt x="328" y="348"/>
                              </a:lnTo>
                              <a:lnTo>
                                <a:pt x="326" y="348"/>
                              </a:lnTo>
                              <a:lnTo>
                                <a:pt x="326" y="347"/>
                              </a:lnTo>
                              <a:lnTo>
                                <a:pt x="324" y="345"/>
                              </a:lnTo>
                              <a:lnTo>
                                <a:pt x="322" y="345"/>
                              </a:lnTo>
                              <a:lnTo>
                                <a:pt x="321" y="343"/>
                              </a:lnTo>
                              <a:lnTo>
                                <a:pt x="319" y="343"/>
                              </a:lnTo>
                              <a:lnTo>
                                <a:pt x="318" y="343"/>
                              </a:lnTo>
                              <a:lnTo>
                                <a:pt x="315" y="343"/>
                              </a:lnTo>
                              <a:lnTo>
                                <a:pt x="314" y="343"/>
                              </a:lnTo>
                              <a:lnTo>
                                <a:pt x="312" y="345"/>
                              </a:lnTo>
                              <a:lnTo>
                                <a:pt x="311" y="345"/>
                              </a:lnTo>
                              <a:lnTo>
                                <a:pt x="309" y="345"/>
                              </a:lnTo>
                              <a:lnTo>
                                <a:pt x="308" y="347"/>
                              </a:lnTo>
                              <a:lnTo>
                                <a:pt x="305" y="347"/>
                              </a:lnTo>
                              <a:lnTo>
                                <a:pt x="303" y="348"/>
                              </a:lnTo>
                              <a:lnTo>
                                <a:pt x="302" y="348"/>
                              </a:lnTo>
                              <a:lnTo>
                                <a:pt x="300" y="351"/>
                              </a:lnTo>
                              <a:lnTo>
                                <a:pt x="299" y="351"/>
                              </a:lnTo>
                              <a:lnTo>
                                <a:pt x="296" y="351"/>
                              </a:lnTo>
                              <a:lnTo>
                                <a:pt x="295" y="353"/>
                              </a:lnTo>
                              <a:lnTo>
                                <a:pt x="293" y="353"/>
                              </a:lnTo>
                              <a:lnTo>
                                <a:pt x="292" y="353"/>
                              </a:lnTo>
                              <a:lnTo>
                                <a:pt x="290" y="353"/>
                              </a:lnTo>
                              <a:lnTo>
                                <a:pt x="288" y="353"/>
                              </a:lnTo>
                              <a:lnTo>
                                <a:pt x="286" y="354"/>
                              </a:lnTo>
                              <a:lnTo>
                                <a:pt x="285" y="354"/>
                              </a:lnTo>
                              <a:lnTo>
                                <a:pt x="283" y="356"/>
                              </a:lnTo>
                              <a:lnTo>
                                <a:pt x="281" y="356"/>
                              </a:lnTo>
                              <a:lnTo>
                                <a:pt x="279" y="358"/>
                              </a:lnTo>
                              <a:lnTo>
                                <a:pt x="279" y="360"/>
                              </a:lnTo>
                              <a:lnTo>
                                <a:pt x="277" y="361"/>
                              </a:lnTo>
                              <a:lnTo>
                                <a:pt x="277" y="364"/>
                              </a:lnTo>
                              <a:lnTo>
                                <a:pt x="279" y="365"/>
                              </a:lnTo>
                              <a:lnTo>
                                <a:pt x="279" y="367"/>
                              </a:lnTo>
                              <a:lnTo>
                                <a:pt x="281" y="369"/>
                              </a:lnTo>
                              <a:lnTo>
                                <a:pt x="281" y="371"/>
                              </a:lnTo>
                              <a:lnTo>
                                <a:pt x="283" y="371"/>
                              </a:lnTo>
                              <a:lnTo>
                                <a:pt x="283" y="373"/>
                              </a:lnTo>
                              <a:lnTo>
                                <a:pt x="283" y="374"/>
                              </a:lnTo>
                              <a:lnTo>
                                <a:pt x="283" y="377"/>
                              </a:lnTo>
                              <a:lnTo>
                                <a:pt x="283" y="378"/>
                              </a:lnTo>
                              <a:lnTo>
                                <a:pt x="283" y="380"/>
                              </a:lnTo>
                              <a:lnTo>
                                <a:pt x="285" y="383"/>
                              </a:lnTo>
                              <a:lnTo>
                                <a:pt x="285" y="386"/>
                              </a:lnTo>
                              <a:lnTo>
                                <a:pt x="286" y="387"/>
                              </a:lnTo>
                              <a:lnTo>
                                <a:pt x="288" y="390"/>
                              </a:lnTo>
                              <a:lnTo>
                                <a:pt x="288" y="391"/>
                              </a:lnTo>
                              <a:lnTo>
                                <a:pt x="290" y="393"/>
                              </a:lnTo>
                              <a:lnTo>
                                <a:pt x="290" y="394"/>
                              </a:lnTo>
                              <a:lnTo>
                                <a:pt x="288" y="397"/>
                              </a:lnTo>
                              <a:lnTo>
                                <a:pt x="288" y="399"/>
                              </a:lnTo>
                              <a:lnTo>
                                <a:pt x="286" y="399"/>
                              </a:lnTo>
                              <a:lnTo>
                                <a:pt x="286" y="400"/>
                              </a:lnTo>
                              <a:lnTo>
                                <a:pt x="285" y="400"/>
                              </a:lnTo>
                              <a:lnTo>
                                <a:pt x="285" y="399"/>
                              </a:lnTo>
                              <a:lnTo>
                                <a:pt x="283" y="399"/>
                              </a:lnTo>
                              <a:lnTo>
                                <a:pt x="281" y="397"/>
                              </a:lnTo>
                              <a:lnTo>
                                <a:pt x="281" y="394"/>
                              </a:lnTo>
                              <a:lnTo>
                                <a:pt x="279" y="394"/>
                              </a:lnTo>
                              <a:lnTo>
                                <a:pt x="279" y="393"/>
                              </a:lnTo>
                              <a:lnTo>
                                <a:pt x="279" y="391"/>
                              </a:lnTo>
                              <a:lnTo>
                                <a:pt x="277" y="390"/>
                              </a:lnTo>
                              <a:lnTo>
                                <a:pt x="277" y="387"/>
                              </a:lnTo>
                              <a:lnTo>
                                <a:pt x="277" y="386"/>
                              </a:lnTo>
                              <a:lnTo>
                                <a:pt x="276" y="386"/>
                              </a:lnTo>
                              <a:lnTo>
                                <a:pt x="274" y="384"/>
                              </a:lnTo>
                              <a:lnTo>
                                <a:pt x="273" y="384"/>
                              </a:lnTo>
                              <a:lnTo>
                                <a:pt x="270" y="384"/>
                              </a:lnTo>
                              <a:lnTo>
                                <a:pt x="269" y="383"/>
                              </a:lnTo>
                              <a:lnTo>
                                <a:pt x="267" y="383"/>
                              </a:lnTo>
                              <a:lnTo>
                                <a:pt x="266" y="380"/>
                              </a:lnTo>
                              <a:lnTo>
                                <a:pt x="266" y="378"/>
                              </a:lnTo>
                              <a:lnTo>
                                <a:pt x="264" y="378"/>
                              </a:lnTo>
                              <a:lnTo>
                                <a:pt x="263" y="377"/>
                              </a:lnTo>
                              <a:lnTo>
                                <a:pt x="263" y="374"/>
                              </a:lnTo>
                              <a:lnTo>
                                <a:pt x="263" y="373"/>
                              </a:lnTo>
                              <a:lnTo>
                                <a:pt x="260" y="373"/>
                              </a:lnTo>
                              <a:lnTo>
                                <a:pt x="258" y="371"/>
                              </a:lnTo>
                              <a:lnTo>
                                <a:pt x="257" y="371"/>
                              </a:lnTo>
                              <a:lnTo>
                                <a:pt x="257" y="369"/>
                              </a:lnTo>
                              <a:lnTo>
                                <a:pt x="255" y="369"/>
                              </a:lnTo>
                              <a:lnTo>
                                <a:pt x="253" y="369"/>
                              </a:lnTo>
                              <a:lnTo>
                                <a:pt x="251" y="371"/>
                              </a:lnTo>
                              <a:lnTo>
                                <a:pt x="250" y="371"/>
                              </a:lnTo>
                              <a:lnTo>
                                <a:pt x="248" y="373"/>
                              </a:lnTo>
                              <a:lnTo>
                                <a:pt x="247" y="374"/>
                              </a:lnTo>
                              <a:lnTo>
                                <a:pt x="247" y="377"/>
                              </a:lnTo>
                              <a:lnTo>
                                <a:pt x="244" y="378"/>
                              </a:lnTo>
                              <a:lnTo>
                                <a:pt x="243" y="380"/>
                              </a:lnTo>
                              <a:lnTo>
                                <a:pt x="241" y="383"/>
                              </a:lnTo>
                              <a:lnTo>
                                <a:pt x="239" y="384"/>
                              </a:lnTo>
                              <a:lnTo>
                                <a:pt x="238" y="384"/>
                              </a:lnTo>
                              <a:lnTo>
                                <a:pt x="238" y="386"/>
                              </a:lnTo>
                              <a:lnTo>
                                <a:pt x="235" y="387"/>
                              </a:lnTo>
                              <a:lnTo>
                                <a:pt x="234" y="387"/>
                              </a:lnTo>
                              <a:lnTo>
                                <a:pt x="232" y="390"/>
                              </a:lnTo>
                              <a:lnTo>
                                <a:pt x="232" y="391"/>
                              </a:lnTo>
                              <a:lnTo>
                                <a:pt x="231" y="391"/>
                              </a:lnTo>
                              <a:lnTo>
                                <a:pt x="231" y="393"/>
                              </a:lnTo>
                              <a:lnTo>
                                <a:pt x="229" y="393"/>
                              </a:lnTo>
                              <a:lnTo>
                                <a:pt x="229" y="394"/>
                              </a:lnTo>
                              <a:lnTo>
                                <a:pt x="229" y="397"/>
                              </a:lnTo>
                              <a:lnTo>
                                <a:pt x="229" y="399"/>
                              </a:lnTo>
                              <a:lnTo>
                                <a:pt x="231" y="400"/>
                              </a:lnTo>
                              <a:lnTo>
                                <a:pt x="231" y="403"/>
                              </a:lnTo>
                              <a:lnTo>
                                <a:pt x="231" y="404"/>
                              </a:lnTo>
                              <a:lnTo>
                                <a:pt x="232" y="407"/>
                              </a:lnTo>
                              <a:lnTo>
                                <a:pt x="232" y="410"/>
                              </a:lnTo>
                              <a:lnTo>
                                <a:pt x="232" y="413"/>
                              </a:lnTo>
                              <a:lnTo>
                                <a:pt x="232" y="417"/>
                              </a:lnTo>
                              <a:lnTo>
                                <a:pt x="232" y="419"/>
                              </a:lnTo>
                              <a:lnTo>
                                <a:pt x="234" y="423"/>
                              </a:lnTo>
                              <a:lnTo>
                                <a:pt x="234" y="424"/>
                              </a:lnTo>
                              <a:lnTo>
                                <a:pt x="234" y="426"/>
                              </a:lnTo>
                              <a:lnTo>
                                <a:pt x="234" y="430"/>
                              </a:lnTo>
                              <a:lnTo>
                                <a:pt x="235" y="432"/>
                              </a:lnTo>
                              <a:lnTo>
                                <a:pt x="235" y="433"/>
                              </a:lnTo>
                              <a:lnTo>
                                <a:pt x="235" y="436"/>
                              </a:lnTo>
                              <a:lnTo>
                                <a:pt x="235" y="437"/>
                              </a:lnTo>
                              <a:lnTo>
                                <a:pt x="235" y="439"/>
                              </a:lnTo>
                              <a:lnTo>
                                <a:pt x="235" y="443"/>
                              </a:lnTo>
                              <a:lnTo>
                                <a:pt x="235" y="445"/>
                              </a:lnTo>
                              <a:lnTo>
                                <a:pt x="235" y="446"/>
                              </a:lnTo>
                              <a:lnTo>
                                <a:pt x="235" y="449"/>
                              </a:lnTo>
                              <a:lnTo>
                                <a:pt x="238" y="450"/>
                              </a:lnTo>
                              <a:lnTo>
                                <a:pt x="238" y="452"/>
                              </a:lnTo>
                              <a:lnTo>
                                <a:pt x="238" y="454"/>
                              </a:lnTo>
                              <a:lnTo>
                                <a:pt x="239" y="456"/>
                              </a:lnTo>
                              <a:lnTo>
                                <a:pt x="241" y="457"/>
                              </a:lnTo>
                              <a:lnTo>
                                <a:pt x="243" y="457"/>
                              </a:lnTo>
                              <a:lnTo>
                                <a:pt x="244" y="457"/>
                              </a:lnTo>
                              <a:lnTo>
                                <a:pt x="247" y="457"/>
                              </a:lnTo>
                              <a:lnTo>
                                <a:pt x="248" y="457"/>
                              </a:lnTo>
                              <a:lnTo>
                                <a:pt x="248" y="456"/>
                              </a:lnTo>
                              <a:lnTo>
                                <a:pt x="250" y="456"/>
                              </a:lnTo>
                              <a:lnTo>
                                <a:pt x="251" y="456"/>
                              </a:lnTo>
                              <a:lnTo>
                                <a:pt x="253" y="456"/>
                              </a:lnTo>
                              <a:lnTo>
                                <a:pt x="255" y="456"/>
                              </a:lnTo>
                              <a:lnTo>
                                <a:pt x="255" y="454"/>
                              </a:lnTo>
                              <a:lnTo>
                                <a:pt x="258" y="454"/>
                              </a:lnTo>
                              <a:lnTo>
                                <a:pt x="260" y="454"/>
                              </a:lnTo>
                              <a:lnTo>
                                <a:pt x="260" y="452"/>
                              </a:lnTo>
                              <a:lnTo>
                                <a:pt x="263" y="452"/>
                              </a:lnTo>
                              <a:lnTo>
                                <a:pt x="264" y="452"/>
                              </a:lnTo>
                              <a:lnTo>
                                <a:pt x="266" y="452"/>
                              </a:lnTo>
                              <a:lnTo>
                                <a:pt x="267" y="452"/>
                              </a:lnTo>
                              <a:lnTo>
                                <a:pt x="269" y="452"/>
                              </a:lnTo>
                              <a:lnTo>
                                <a:pt x="270" y="454"/>
                              </a:lnTo>
                              <a:lnTo>
                                <a:pt x="270" y="456"/>
                              </a:lnTo>
                              <a:lnTo>
                                <a:pt x="269" y="457"/>
                              </a:lnTo>
                              <a:lnTo>
                                <a:pt x="269" y="459"/>
                              </a:lnTo>
                              <a:lnTo>
                                <a:pt x="269" y="462"/>
                              </a:lnTo>
                              <a:lnTo>
                                <a:pt x="269" y="463"/>
                              </a:lnTo>
                              <a:lnTo>
                                <a:pt x="267" y="465"/>
                              </a:lnTo>
                              <a:lnTo>
                                <a:pt x="267" y="467"/>
                              </a:lnTo>
                              <a:lnTo>
                                <a:pt x="267" y="469"/>
                              </a:lnTo>
                              <a:lnTo>
                                <a:pt x="266" y="470"/>
                              </a:lnTo>
                              <a:lnTo>
                                <a:pt x="267" y="470"/>
                              </a:lnTo>
                              <a:lnTo>
                                <a:pt x="269" y="470"/>
                              </a:lnTo>
                              <a:lnTo>
                                <a:pt x="270" y="473"/>
                              </a:lnTo>
                              <a:lnTo>
                                <a:pt x="273" y="473"/>
                              </a:lnTo>
                              <a:lnTo>
                                <a:pt x="274" y="473"/>
                              </a:lnTo>
                              <a:lnTo>
                                <a:pt x="276" y="475"/>
                              </a:lnTo>
                              <a:lnTo>
                                <a:pt x="276" y="476"/>
                              </a:lnTo>
                              <a:lnTo>
                                <a:pt x="274" y="476"/>
                              </a:lnTo>
                              <a:lnTo>
                                <a:pt x="273" y="478"/>
                              </a:lnTo>
                              <a:lnTo>
                                <a:pt x="270" y="478"/>
                              </a:lnTo>
                              <a:lnTo>
                                <a:pt x="270" y="480"/>
                              </a:lnTo>
                              <a:lnTo>
                                <a:pt x="273" y="480"/>
                              </a:lnTo>
                              <a:lnTo>
                                <a:pt x="273" y="482"/>
                              </a:lnTo>
                              <a:lnTo>
                                <a:pt x="274" y="482"/>
                              </a:lnTo>
                              <a:lnTo>
                                <a:pt x="276" y="482"/>
                              </a:lnTo>
                              <a:lnTo>
                                <a:pt x="277" y="480"/>
                              </a:lnTo>
                              <a:lnTo>
                                <a:pt x="279" y="480"/>
                              </a:lnTo>
                              <a:lnTo>
                                <a:pt x="281" y="480"/>
                              </a:lnTo>
                              <a:lnTo>
                                <a:pt x="283" y="480"/>
                              </a:lnTo>
                              <a:lnTo>
                                <a:pt x="285" y="480"/>
                              </a:lnTo>
                              <a:lnTo>
                                <a:pt x="285" y="478"/>
                              </a:lnTo>
                              <a:lnTo>
                                <a:pt x="286" y="478"/>
                              </a:lnTo>
                              <a:lnTo>
                                <a:pt x="288" y="478"/>
                              </a:lnTo>
                              <a:lnTo>
                                <a:pt x="290" y="478"/>
                              </a:lnTo>
                              <a:lnTo>
                                <a:pt x="292" y="476"/>
                              </a:lnTo>
                              <a:lnTo>
                                <a:pt x="293" y="476"/>
                              </a:lnTo>
                              <a:lnTo>
                                <a:pt x="296" y="476"/>
                              </a:lnTo>
                              <a:lnTo>
                                <a:pt x="300" y="476"/>
                              </a:lnTo>
                              <a:lnTo>
                                <a:pt x="299" y="478"/>
                              </a:lnTo>
                              <a:lnTo>
                                <a:pt x="299" y="480"/>
                              </a:lnTo>
                              <a:lnTo>
                                <a:pt x="296" y="482"/>
                              </a:lnTo>
                              <a:lnTo>
                                <a:pt x="295" y="486"/>
                              </a:lnTo>
                              <a:lnTo>
                                <a:pt x="293" y="487"/>
                              </a:lnTo>
                              <a:lnTo>
                                <a:pt x="292" y="489"/>
                              </a:lnTo>
                              <a:lnTo>
                                <a:pt x="292" y="491"/>
                              </a:lnTo>
                              <a:lnTo>
                                <a:pt x="290" y="493"/>
                              </a:lnTo>
                              <a:lnTo>
                                <a:pt x="290" y="495"/>
                              </a:lnTo>
                              <a:lnTo>
                                <a:pt x="288" y="495"/>
                              </a:lnTo>
                              <a:lnTo>
                                <a:pt x="286" y="495"/>
                              </a:lnTo>
                              <a:lnTo>
                                <a:pt x="286" y="496"/>
                              </a:lnTo>
                              <a:lnTo>
                                <a:pt x="285" y="495"/>
                              </a:lnTo>
                              <a:lnTo>
                                <a:pt x="283" y="495"/>
                              </a:lnTo>
                              <a:lnTo>
                                <a:pt x="283" y="493"/>
                              </a:lnTo>
                              <a:lnTo>
                                <a:pt x="281" y="493"/>
                              </a:lnTo>
                              <a:lnTo>
                                <a:pt x="281" y="491"/>
                              </a:lnTo>
                              <a:lnTo>
                                <a:pt x="279" y="491"/>
                              </a:lnTo>
                              <a:lnTo>
                                <a:pt x="277" y="491"/>
                              </a:lnTo>
                              <a:lnTo>
                                <a:pt x="274" y="491"/>
                              </a:lnTo>
                              <a:lnTo>
                                <a:pt x="270" y="493"/>
                              </a:lnTo>
                              <a:lnTo>
                                <a:pt x="269" y="493"/>
                              </a:lnTo>
                              <a:lnTo>
                                <a:pt x="267" y="493"/>
                              </a:lnTo>
                              <a:lnTo>
                                <a:pt x="266" y="493"/>
                              </a:lnTo>
                              <a:lnTo>
                                <a:pt x="264" y="493"/>
                              </a:lnTo>
                              <a:lnTo>
                                <a:pt x="263" y="493"/>
                              </a:lnTo>
                              <a:lnTo>
                                <a:pt x="260" y="493"/>
                              </a:lnTo>
                              <a:lnTo>
                                <a:pt x="258" y="493"/>
                              </a:lnTo>
                              <a:lnTo>
                                <a:pt x="257" y="491"/>
                              </a:lnTo>
                              <a:lnTo>
                                <a:pt x="255" y="491"/>
                              </a:lnTo>
                              <a:lnTo>
                                <a:pt x="255" y="489"/>
                              </a:lnTo>
                              <a:lnTo>
                                <a:pt x="257" y="489"/>
                              </a:lnTo>
                              <a:lnTo>
                                <a:pt x="257" y="487"/>
                              </a:lnTo>
                              <a:lnTo>
                                <a:pt x="258" y="486"/>
                              </a:lnTo>
                              <a:lnTo>
                                <a:pt x="260" y="486"/>
                              </a:lnTo>
                              <a:lnTo>
                                <a:pt x="260" y="483"/>
                              </a:lnTo>
                              <a:lnTo>
                                <a:pt x="263" y="482"/>
                              </a:lnTo>
                              <a:lnTo>
                                <a:pt x="263" y="480"/>
                              </a:lnTo>
                              <a:lnTo>
                                <a:pt x="263" y="478"/>
                              </a:lnTo>
                              <a:lnTo>
                                <a:pt x="260" y="476"/>
                              </a:lnTo>
                              <a:lnTo>
                                <a:pt x="260" y="475"/>
                              </a:lnTo>
                              <a:lnTo>
                                <a:pt x="258" y="475"/>
                              </a:lnTo>
                              <a:lnTo>
                                <a:pt x="258" y="473"/>
                              </a:lnTo>
                              <a:lnTo>
                                <a:pt x="257" y="473"/>
                              </a:lnTo>
                              <a:lnTo>
                                <a:pt x="255" y="473"/>
                              </a:lnTo>
                              <a:lnTo>
                                <a:pt x="253" y="473"/>
                              </a:lnTo>
                              <a:lnTo>
                                <a:pt x="251" y="475"/>
                              </a:lnTo>
                              <a:lnTo>
                                <a:pt x="250" y="475"/>
                              </a:lnTo>
                              <a:lnTo>
                                <a:pt x="248" y="476"/>
                              </a:lnTo>
                              <a:lnTo>
                                <a:pt x="247" y="476"/>
                              </a:lnTo>
                              <a:lnTo>
                                <a:pt x="247" y="475"/>
                              </a:lnTo>
                              <a:lnTo>
                                <a:pt x="247" y="473"/>
                              </a:lnTo>
                              <a:lnTo>
                                <a:pt x="247" y="470"/>
                              </a:lnTo>
                              <a:lnTo>
                                <a:pt x="247" y="469"/>
                              </a:lnTo>
                              <a:lnTo>
                                <a:pt x="244" y="469"/>
                              </a:lnTo>
                              <a:lnTo>
                                <a:pt x="243" y="470"/>
                              </a:lnTo>
                              <a:lnTo>
                                <a:pt x="241" y="470"/>
                              </a:lnTo>
                              <a:lnTo>
                                <a:pt x="241" y="473"/>
                              </a:lnTo>
                              <a:lnTo>
                                <a:pt x="239" y="475"/>
                              </a:lnTo>
                              <a:lnTo>
                                <a:pt x="239" y="476"/>
                              </a:lnTo>
                              <a:lnTo>
                                <a:pt x="238" y="476"/>
                              </a:lnTo>
                              <a:lnTo>
                                <a:pt x="238" y="478"/>
                              </a:lnTo>
                              <a:lnTo>
                                <a:pt x="235" y="480"/>
                              </a:lnTo>
                              <a:lnTo>
                                <a:pt x="235" y="482"/>
                              </a:lnTo>
                              <a:lnTo>
                                <a:pt x="235" y="483"/>
                              </a:lnTo>
                              <a:lnTo>
                                <a:pt x="235" y="486"/>
                              </a:lnTo>
                              <a:lnTo>
                                <a:pt x="235" y="487"/>
                              </a:lnTo>
                              <a:lnTo>
                                <a:pt x="235" y="489"/>
                              </a:lnTo>
                              <a:lnTo>
                                <a:pt x="235" y="491"/>
                              </a:lnTo>
                              <a:lnTo>
                                <a:pt x="235" y="493"/>
                              </a:lnTo>
                              <a:lnTo>
                                <a:pt x="235" y="495"/>
                              </a:lnTo>
                              <a:lnTo>
                                <a:pt x="234" y="496"/>
                              </a:lnTo>
                              <a:lnTo>
                                <a:pt x="234" y="499"/>
                              </a:lnTo>
                              <a:lnTo>
                                <a:pt x="234" y="500"/>
                              </a:lnTo>
                              <a:lnTo>
                                <a:pt x="234" y="502"/>
                              </a:lnTo>
                              <a:lnTo>
                                <a:pt x="234" y="503"/>
                              </a:lnTo>
                              <a:lnTo>
                                <a:pt x="234" y="506"/>
                              </a:lnTo>
                              <a:lnTo>
                                <a:pt x="232" y="508"/>
                              </a:lnTo>
                              <a:lnTo>
                                <a:pt x="232" y="509"/>
                              </a:lnTo>
                              <a:lnTo>
                                <a:pt x="232" y="512"/>
                              </a:lnTo>
                              <a:lnTo>
                                <a:pt x="232" y="513"/>
                              </a:lnTo>
                              <a:lnTo>
                                <a:pt x="231" y="515"/>
                              </a:lnTo>
                              <a:lnTo>
                                <a:pt x="231" y="516"/>
                              </a:lnTo>
                              <a:lnTo>
                                <a:pt x="229" y="516"/>
                              </a:lnTo>
                              <a:lnTo>
                                <a:pt x="229" y="519"/>
                              </a:lnTo>
                              <a:lnTo>
                                <a:pt x="228" y="519"/>
                              </a:lnTo>
                              <a:lnTo>
                                <a:pt x="228" y="520"/>
                              </a:lnTo>
                              <a:lnTo>
                                <a:pt x="225" y="519"/>
                              </a:lnTo>
                              <a:lnTo>
                                <a:pt x="224" y="516"/>
                              </a:lnTo>
                              <a:lnTo>
                                <a:pt x="224" y="515"/>
                              </a:lnTo>
                              <a:lnTo>
                                <a:pt x="224" y="513"/>
                              </a:lnTo>
                              <a:lnTo>
                                <a:pt x="224" y="512"/>
                              </a:lnTo>
                              <a:lnTo>
                                <a:pt x="224" y="509"/>
                              </a:lnTo>
                              <a:lnTo>
                                <a:pt x="224" y="508"/>
                              </a:lnTo>
                              <a:lnTo>
                                <a:pt x="225" y="506"/>
                              </a:lnTo>
                              <a:lnTo>
                                <a:pt x="225" y="503"/>
                              </a:lnTo>
                              <a:lnTo>
                                <a:pt x="225" y="502"/>
                              </a:lnTo>
                              <a:lnTo>
                                <a:pt x="225" y="500"/>
                              </a:lnTo>
                              <a:lnTo>
                                <a:pt x="225" y="499"/>
                              </a:lnTo>
                              <a:lnTo>
                                <a:pt x="225" y="496"/>
                              </a:lnTo>
                              <a:lnTo>
                                <a:pt x="228" y="495"/>
                              </a:lnTo>
                              <a:lnTo>
                                <a:pt x="228" y="493"/>
                              </a:lnTo>
                              <a:lnTo>
                                <a:pt x="229" y="493"/>
                              </a:lnTo>
                              <a:lnTo>
                                <a:pt x="229" y="491"/>
                              </a:lnTo>
                              <a:lnTo>
                                <a:pt x="228" y="491"/>
                              </a:lnTo>
                              <a:lnTo>
                                <a:pt x="225" y="491"/>
                              </a:lnTo>
                              <a:lnTo>
                                <a:pt x="224" y="491"/>
                              </a:lnTo>
                              <a:lnTo>
                                <a:pt x="222" y="493"/>
                              </a:lnTo>
                              <a:lnTo>
                                <a:pt x="221" y="493"/>
                              </a:lnTo>
                              <a:lnTo>
                                <a:pt x="219" y="495"/>
                              </a:lnTo>
                              <a:lnTo>
                                <a:pt x="216" y="496"/>
                              </a:lnTo>
                              <a:lnTo>
                                <a:pt x="215" y="499"/>
                              </a:lnTo>
                              <a:lnTo>
                                <a:pt x="213" y="500"/>
                              </a:lnTo>
                              <a:lnTo>
                                <a:pt x="212" y="502"/>
                              </a:lnTo>
                              <a:lnTo>
                                <a:pt x="210" y="502"/>
                              </a:lnTo>
                              <a:lnTo>
                                <a:pt x="208" y="502"/>
                              </a:lnTo>
                              <a:lnTo>
                                <a:pt x="206" y="502"/>
                              </a:lnTo>
                              <a:lnTo>
                                <a:pt x="206" y="500"/>
                              </a:lnTo>
                              <a:lnTo>
                                <a:pt x="205" y="502"/>
                              </a:lnTo>
                              <a:lnTo>
                                <a:pt x="203" y="503"/>
                              </a:lnTo>
                              <a:lnTo>
                                <a:pt x="202" y="506"/>
                              </a:lnTo>
                              <a:lnTo>
                                <a:pt x="199" y="508"/>
                              </a:lnTo>
                              <a:lnTo>
                                <a:pt x="198" y="509"/>
                              </a:lnTo>
                              <a:lnTo>
                                <a:pt x="196" y="512"/>
                              </a:lnTo>
                              <a:lnTo>
                                <a:pt x="194" y="513"/>
                              </a:lnTo>
                              <a:lnTo>
                                <a:pt x="193" y="515"/>
                              </a:lnTo>
                              <a:lnTo>
                                <a:pt x="193" y="516"/>
                              </a:lnTo>
                              <a:lnTo>
                                <a:pt x="193" y="519"/>
                              </a:lnTo>
                              <a:lnTo>
                                <a:pt x="193" y="520"/>
                              </a:lnTo>
                              <a:lnTo>
                                <a:pt x="190" y="522"/>
                              </a:lnTo>
                              <a:lnTo>
                                <a:pt x="190" y="525"/>
                              </a:lnTo>
                              <a:lnTo>
                                <a:pt x="190" y="526"/>
                              </a:lnTo>
                              <a:lnTo>
                                <a:pt x="190" y="528"/>
                              </a:lnTo>
                              <a:lnTo>
                                <a:pt x="189" y="529"/>
                              </a:lnTo>
                              <a:lnTo>
                                <a:pt x="189" y="532"/>
                              </a:lnTo>
                              <a:lnTo>
                                <a:pt x="189" y="533"/>
                              </a:lnTo>
                              <a:lnTo>
                                <a:pt x="189" y="535"/>
                              </a:lnTo>
                              <a:lnTo>
                                <a:pt x="189" y="538"/>
                              </a:lnTo>
                              <a:lnTo>
                                <a:pt x="189" y="539"/>
                              </a:lnTo>
                              <a:lnTo>
                                <a:pt x="189" y="541"/>
                              </a:lnTo>
                              <a:lnTo>
                                <a:pt x="189" y="542"/>
                              </a:lnTo>
                              <a:lnTo>
                                <a:pt x="190" y="545"/>
                              </a:lnTo>
                              <a:lnTo>
                                <a:pt x="190" y="546"/>
                              </a:lnTo>
                              <a:lnTo>
                                <a:pt x="190" y="548"/>
                              </a:lnTo>
                              <a:lnTo>
                                <a:pt x="189" y="549"/>
                              </a:lnTo>
                              <a:lnTo>
                                <a:pt x="187" y="552"/>
                              </a:lnTo>
                              <a:lnTo>
                                <a:pt x="187" y="554"/>
                              </a:lnTo>
                              <a:lnTo>
                                <a:pt x="186" y="555"/>
                              </a:lnTo>
                              <a:lnTo>
                                <a:pt x="184" y="555"/>
                              </a:lnTo>
                              <a:lnTo>
                                <a:pt x="184" y="558"/>
                              </a:lnTo>
                              <a:lnTo>
                                <a:pt x="183" y="558"/>
                              </a:lnTo>
                              <a:lnTo>
                                <a:pt x="180" y="559"/>
                              </a:lnTo>
                              <a:lnTo>
                                <a:pt x="180" y="561"/>
                              </a:lnTo>
                              <a:lnTo>
                                <a:pt x="177" y="561"/>
                              </a:lnTo>
                              <a:lnTo>
                                <a:pt x="176" y="563"/>
                              </a:lnTo>
                              <a:lnTo>
                                <a:pt x="174" y="563"/>
                              </a:lnTo>
                              <a:lnTo>
                                <a:pt x="171" y="565"/>
                              </a:lnTo>
                              <a:lnTo>
                                <a:pt x="170" y="566"/>
                              </a:lnTo>
                              <a:lnTo>
                                <a:pt x="168" y="566"/>
                              </a:lnTo>
                              <a:lnTo>
                                <a:pt x="167" y="566"/>
                              </a:lnTo>
                              <a:lnTo>
                                <a:pt x="164" y="566"/>
                              </a:lnTo>
                              <a:lnTo>
                                <a:pt x="163" y="566"/>
                              </a:lnTo>
                              <a:lnTo>
                                <a:pt x="161" y="566"/>
                              </a:lnTo>
                              <a:lnTo>
                                <a:pt x="160" y="566"/>
                              </a:lnTo>
                              <a:lnTo>
                                <a:pt x="158" y="566"/>
                              </a:lnTo>
                              <a:lnTo>
                                <a:pt x="157" y="566"/>
                              </a:lnTo>
                              <a:lnTo>
                                <a:pt x="154" y="566"/>
                              </a:lnTo>
                              <a:lnTo>
                                <a:pt x="152" y="566"/>
                              </a:lnTo>
                              <a:lnTo>
                                <a:pt x="151" y="568"/>
                              </a:lnTo>
                              <a:lnTo>
                                <a:pt x="149" y="568"/>
                              </a:lnTo>
                              <a:lnTo>
                                <a:pt x="148" y="571"/>
                              </a:lnTo>
                              <a:lnTo>
                                <a:pt x="145" y="571"/>
                              </a:lnTo>
                              <a:lnTo>
                                <a:pt x="144" y="572"/>
                              </a:lnTo>
                              <a:lnTo>
                                <a:pt x="142" y="572"/>
                              </a:lnTo>
                              <a:lnTo>
                                <a:pt x="142" y="574"/>
                              </a:lnTo>
                              <a:lnTo>
                                <a:pt x="141" y="574"/>
                              </a:lnTo>
                              <a:lnTo>
                                <a:pt x="141" y="576"/>
                              </a:lnTo>
                              <a:lnTo>
                                <a:pt x="139" y="576"/>
                              </a:lnTo>
                              <a:lnTo>
                                <a:pt x="137" y="578"/>
                              </a:lnTo>
                              <a:lnTo>
                                <a:pt x="135" y="579"/>
                              </a:lnTo>
                              <a:lnTo>
                                <a:pt x="134" y="581"/>
                              </a:lnTo>
                              <a:lnTo>
                                <a:pt x="132" y="584"/>
                              </a:lnTo>
                              <a:lnTo>
                                <a:pt x="130" y="585"/>
                              </a:lnTo>
                              <a:lnTo>
                                <a:pt x="130" y="587"/>
                              </a:lnTo>
                              <a:lnTo>
                                <a:pt x="128" y="587"/>
                              </a:lnTo>
                              <a:lnTo>
                                <a:pt x="126" y="589"/>
                              </a:lnTo>
                              <a:lnTo>
                                <a:pt x="125" y="591"/>
                              </a:lnTo>
                              <a:lnTo>
                                <a:pt x="123" y="591"/>
                              </a:lnTo>
                              <a:lnTo>
                                <a:pt x="123" y="592"/>
                              </a:lnTo>
                              <a:lnTo>
                                <a:pt x="122" y="592"/>
                              </a:lnTo>
                              <a:lnTo>
                                <a:pt x="119" y="594"/>
                              </a:lnTo>
                              <a:lnTo>
                                <a:pt x="119" y="596"/>
                              </a:lnTo>
                              <a:lnTo>
                                <a:pt x="118" y="596"/>
                              </a:lnTo>
                              <a:lnTo>
                                <a:pt x="118" y="598"/>
                              </a:lnTo>
                              <a:lnTo>
                                <a:pt x="116" y="600"/>
                              </a:lnTo>
                              <a:lnTo>
                                <a:pt x="115" y="600"/>
                              </a:lnTo>
                              <a:lnTo>
                                <a:pt x="115" y="602"/>
                              </a:lnTo>
                              <a:lnTo>
                                <a:pt x="113" y="602"/>
                              </a:lnTo>
                              <a:lnTo>
                                <a:pt x="113" y="604"/>
                              </a:lnTo>
                              <a:lnTo>
                                <a:pt x="112" y="604"/>
                              </a:lnTo>
                              <a:lnTo>
                                <a:pt x="109" y="605"/>
                              </a:lnTo>
                              <a:lnTo>
                                <a:pt x="109" y="608"/>
                              </a:lnTo>
                              <a:lnTo>
                                <a:pt x="107" y="609"/>
                              </a:lnTo>
                              <a:lnTo>
                                <a:pt x="106" y="609"/>
                              </a:lnTo>
                              <a:lnTo>
                                <a:pt x="104" y="611"/>
                              </a:lnTo>
                              <a:lnTo>
                                <a:pt x="103" y="612"/>
                              </a:lnTo>
                              <a:lnTo>
                                <a:pt x="100" y="612"/>
                              </a:lnTo>
                              <a:lnTo>
                                <a:pt x="99" y="615"/>
                              </a:lnTo>
                              <a:lnTo>
                                <a:pt x="97" y="615"/>
                              </a:lnTo>
                              <a:lnTo>
                                <a:pt x="96" y="615"/>
                              </a:lnTo>
                              <a:lnTo>
                                <a:pt x="94" y="617"/>
                              </a:lnTo>
                              <a:lnTo>
                                <a:pt x="92" y="617"/>
                              </a:lnTo>
                              <a:lnTo>
                                <a:pt x="90" y="617"/>
                              </a:lnTo>
                              <a:lnTo>
                                <a:pt x="89" y="617"/>
                              </a:lnTo>
                              <a:lnTo>
                                <a:pt x="87" y="617"/>
                              </a:lnTo>
                              <a:lnTo>
                                <a:pt x="84" y="617"/>
                              </a:lnTo>
                              <a:lnTo>
                                <a:pt x="83" y="617"/>
                              </a:lnTo>
                              <a:lnTo>
                                <a:pt x="81" y="617"/>
                              </a:lnTo>
                              <a:lnTo>
                                <a:pt x="80" y="617"/>
                              </a:lnTo>
                              <a:lnTo>
                                <a:pt x="78" y="617"/>
                              </a:lnTo>
                              <a:lnTo>
                                <a:pt x="77" y="617"/>
                              </a:lnTo>
                              <a:lnTo>
                                <a:pt x="74" y="617"/>
                              </a:lnTo>
                              <a:lnTo>
                                <a:pt x="71" y="617"/>
                              </a:lnTo>
                              <a:lnTo>
                                <a:pt x="70" y="617"/>
                              </a:lnTo>
                              <a:lnTo>
                                <a:pt x="68" y="617"/>
                              </a:lnTo>
                              <a:lnTo>
                                <a:pt x="66" y="617"/>
                              </a:lnTo>
                              <a:lnTo>
                                <a:pt x="64" y="617"/>
                              </a:lnTo>
                              <a:lnTo>
                                <a:pt x="62" y="615"/>
                              </a:lnTo>
                              <a:lnTo>
                                <a:pt x="64" y="612"/>
                              </a:lnTo>
                              <a:lnTo>
                                <a:pt x="64" y="611"/>
                              </a:lnTo>
                              <a:lnTo>
                                <a:pt x="64" y="609"/>
                              </a:lnTo>
                              <a:lnTo>
                                <a:pt x="66" y="608"/>
                              </a:lnTo>
                              <a:lnTo>
                                <a:pt x="66" y="605"/>
                              </a:lnTo>
                              <a:lnTo>
                                <a:pt x="68" y="605"/>
                              </a:lnTo>
                              <a:lnTo>
                                <a:pt x="68" y="604"/>
                              </a:lnTo>
                              <a:lnTo>
                                <a:pt x="70" y="604"/>
                              </a:lnTo>
                              <a:lnTo>
                                <a:pt x="71" y="602"/>
                              </a:lnTo>
                              <a:lnTo>
                                <a:pt x="73" y="602"/>
                              </a:lnTo>
                              <a:lnTo>
                                <a:pt x="74" y="604"/>
                              </a:lnTo>
                              <a:lnTo>
                                <a:pt x="74" y="605"/>
                              </a:lnTo>
                              <a:lnTo>
                                <a:pt x="77" y="608"/>
                              </a:lnTo>
                              <a:lnTo>
                                <a:pt x="78" y="608"/>
                              </a:lnTo>
                              <a:lnTo>
                                <a:pt x="80" y="605"/>
                              </a:lnTo>
                              <a:lnTo>
                                <a:pt x="78" y="604"/>
                              </a:lnTo>
                              <a:lnTo>
                                <a:pt x="78" y="602"/>
                              </a:lnTo>
                              <a:lnTo>
                                <a:pt x="77" y="602"/>
                              </a:lnTo>
                              <a:lnTo>
                                <a:pt x="77" y="600"/>
                              </a:lnTo>
                              <a:lnTo>
                                <a:pt x="78" y="598"/>
                              </a:lnTo>
                              <a:lnTo>
                                <a:pt x="78" y="596"/>
                              </a:lnTo>
                              <a:lnTo>
                                <a:pt x="80" y="596"/>
                              </a:lnTo>
                              <a:lnTo>
                                <a:pt x="80" y="594"/>
                              </a:lnTo>
                              <a:lnTo>
                                <a:pt x="80" y="592"/>
                              </a:lnTo>
                              <a:lnTo>
                                <a:pt x="80" y="591"/>
                              </a:lnTo>
                              <a:lnTo>
                                <a:pt x="78" y="592"/>
                              </a:lnTo>
                              <a:lnTo>
                                <a:pt x="77" y="592"/>
                              </a:lnTo>
                              <a:lnTo>
                                <a:pt x="74" y="594"/>
                              </a:lnTo>
                              <a:lnTo>
                                <a:pt x="73" y="596"/>
                              </a:lnTo>
                              <a:lnTo>
                                <a:pt x="71" y="596"/>
                              </a:lnTo>
                              <a:lnTo>
                                <a:pt x="70" y="598"/>
                              </a:lnTo>
                              <a:lnTo>
                                <a:pt x="68" y="600"/>
                              </a:lnTo>
                              <a:lnTo>
                                <a:pt x="66" y="600"/>
                              </a:lnTo>
                              <a:lnTo>
                                <a:pt x="64" y="600"/>
                              </a:lnTo>
                              <a:lnTo>
                                <a:pt x="62" y="602"/>
                              </a:lnTo>
                              <a:lnTo>
                                <a:pt x="61" y="602"/>
                              </a:lnTo>
                              <a:lnTo>
                                <a:pt x="61" y="600"/>
                              </a:lnTo>
                              <a:lnTo>
                                <a:pt x="61" y="598"/>
                              </a:lnTo>
                              <a:lnTo>
                                <a:pt x="61" y="596"/>
                              </a:lnTo>
                              <a:lnTo>
                                <a:pt x="61" y="594"/>
                              </a:lnTo>
                              <a:lnTo>
                                <a:pt x="61" y="592"/>
                              </a:lnTo>
                              <a:lnTo>
                                <a:pt x="61" y="591"/>
                              </a:lnTo>
                              <a:lnTo>
                                <a:pt x="61" y="589"/>
                              </a:lnTo>
                              <a:lnTo>
                                <a:pt x="61" y="587"/>
                              </a:lnTo>
                              <a:lnTo>
                                <a:pt x="61" y="585"/>
                              </a:lnTo>
                              <a:lnTo>
                                <a:pt x="61" y="584"/>
                              </a:lnTo>
                              <a:lnTo>
                                <a:pt x="59" y="578"/>
                              </a:lnTo>
                              <a:lnTo>
                                <a:pt x="54" y="581"/>
                              </a:lnTo>
                              <a:lnTo>
                                <a:pt x="52" y="584"/>
                              </a:lnTo>
                              <a:lnTo>
                                <a:pt x="51" y="585"/>
                              </a:lnTo>
                              <a:lnTo>
                                <a:pt x="48" y="585"/>
                              </a:lnTo>
                              <a:lnTo>
                                <a:pt x="47" y="587"/>
                              </a:lnTo>
                              <a:lnTo>
                                <a:pt x="45" y="589"/>
                              </a:lnTo>
                              <a:lnTo>
                                <a:pt x="43" y="591"/>
                              </a:lnTo>
                              <a:lnTo>
                                <a:pt x="42" y="592"/>
                              </a:lnTo>
                              <a:lnTo>
                                <a:pt x="42" y="594"/>
                              </a:lnTo>
                              <a:lnTo>
                                <a:pt x="39" y="594"/>
                              </a:lnTo>
                              <a:lnTo>
                                <a:pt x="39" y="596"/>
                              </a:lnTo>
                              <a:lnTo>
                                <a:pt x="38" y="598"/>
                              </a:lnTo>
                              <a:lnTo>
                                <a:pt x="36" y="598"/>
                              </a:lnTo>
                              <a:lnTo>
                                <a:pt x="36" y="600"/>
                              </a:lnTo>
                              <a:lnTo>
                                <a:pt x="35" y="600"/>
                              </a:lnTo>
                              <a:lnTo>
                                <a:pt x="35" y="602"/>
                              </a:lnTo>
                              <a:lnTo>
                                <a:pt x="33" y="602"/>
                              </a:lnTo>
                              <a:lnTo>
                                <a:pt x="32" y="604"/>
                              </a:lnTo>
                              <a:lnTo>
                                <a:pt x="29" y="604"/>
                              </a:lnTo>
                              <a:lnTo>
                                <a:pt x="29" y="605"/>
                              </a:lnTo>
                              <a:lnTo>
                                <a:pt x="28" y="605"/>
                              </a:lnTo>
                              <a:lnTo>
                                <a:pt x="26" y="605"/>
                              </a:lnTo>
                              <a:lnTo>
                                <a:pt x="25" y="608"/>
                              </a:lnTo>
                              <a:lnTo>
                                <a:pt x="19" y="609"/>
                              </a:lnTo>
                              <a:lnTo>
                                <a:pt x="20" y="596"/>
                              </a:lnTo>
                              <a:lnTo>
                                <a:pt x="23" y="592"/>
                              </a:lnTo>
                              <a:lnTo>
                                <a:pt x="23" y="589"/>
                              </a:lnTo>
                              <a:lnTo>
                                <a:pt x="25" y="585"/>
                              </a:lnTo>
                              <a:lnTo>
                                <a:pt x="25" y="579"/>
                              </a:lnTo>
                              <a:lnTo>
                                <a:pt x="25" y="574"/>
                              </a:lnTo>
                              <a:lnTo>
                                <a:pt x="26" y="566"/>
                              </a:lnTo>
                              <a:lnTo>
                                <a:pt x="25" y="559"/>
                              </a:lnTo>
                              <a:lnTo>
                                <a:pt x="25" y="549"/>
                              </a:lnTo>
                              <a:lnTo>
                                <a:pt x="25" y="541"/>
                              </a:lnTo>
                              <a:lnTo>
                                <a:pt x="25" y="532"/>
                              </a:lnTo>
                              <a:lnTo>
                                <a:pt x="25" y="520"/>
                              </a:lnTo>
                              <a:lnTo>
                                <a:pt x="25" y="512"/>
                              </a:lnTo>
                              <a:lnTo>
                                <a:pt x="23" y="502"/>
                              </a:lnTo>
                              <a:lnTo>
                                <a:pt x="23" y="491"/>
                              </a:lnTo>
                              <a:lnTo>
                                <a:pt x="23" y="482"/>
                              </a:lnTo>
                              <a:lnTo>
                                <a:pt x="20" y="473"/>
                              </a:lnTo>
                              <a:lnTo>
                                <a:pt x="19" y="465"/>
                              </a:lnTo>
                              <a:lnTo>
                                <a:pt x="19" y="456"/>
                              </a:lnTo>
                              <a:lnTo>
                                <a:pt x="16" y="446"/>
                              </a:lnTo>
                              <a:lnTo>
                                <a:pt x="14" y="439"/>
                              </a:lnTo>
                              <a:lnTo>
                                <a:pt x="10" y="429"/>
                              </a:lnTo>
                              <a:lnTo>
                                <a:pt x="7" y="419"/>
                              </a:lnTo>
                              <a:lnTo>
                                <a:pt x="6" y="411"/>
                              </a:lnTo>
                              <a:lnTo>
                                <a:pt x="3" y="404"/>
                              </a:lnTo>
                              <a:lnTo>
                                <a:pt x="2" y="397"/>
                              </a:lnTo>
                              <a:lnTo>
                                <a:pt x="2" y="391"/>
                              </a:lnTo>
                              <a:lnTo>
                                <a:pt x="2" y="386"/>
                              </a:lnTo>
                              <a:lnTo>
                                <a:pt x="0" y="380"/>
                              </a:lnTo>
                              <a:lnTo>
                                <a:pt x="2" y="377"/>
                              </a:lnTo>
                              <a:lnTo>
                                <a:pt x="3" y="371"/>
                              </a:lnTo>
                              <a:lnTo>
                                <a:pt x="6" y="365"/>
                              </a:lnTo>
                              <a:lnTo>
                                <a:pt x="6" y="343"/>
                              </a:lnTo>
                              <a:lnTo>
                                <a:pt x="16" y="351"/>
                              </a:lnTo>
                              <a:lnTo>
                                <a:pt x="19" y="347"/>
                              </a:lnTo>
                              <a:lnTo>
                                <a:pt x="12" y="311"/>
                              </a:lnTo>
                              <a:lnTo>
                                <a:pt x="19" y="315"/>
                              </a:lnTo>
                              <a:lnTo>
                                <a:pt x="33" y="302"/>
                              </a:lnTo>
                              <a:lnTo>
                                <a:pt x="33" y="301"/>
                              </a:lnTo>
                              <a:lnTo>
                                <a:pt x="42" y="304"/>
                              </a:lnTo>
                              <a:lnTo>
                                <a:pt x="48" y="307"/>
                              </a:lnTo>
                              <a:lnTo>
                                <a:pt x="55" y="282"/>
                              </a:lnTo>
                              <a:lnTo>
                                <a:pt x="61" y="262"/>
                              </a:lnTo>
                              <a:lnTo>
                                <a:pt x="74" y="261"/>
                              </a:lnTo>
                              <a:lnTo>
                                <a:pt x="81" y="275"/>
                              </a:lnTo>
                              <a:lnTo>
                                <a:pt x="89" y="251"/>
                              </a:lnTo>
                              <a:lnTo>
                                <a:pt x="96" y="219"/>
                              </a:lnTo>
                              <a:lnTo>
                                <a:pt x="99" y="226"/>
                              </a:lnTo>
                              <a:lnTo>
                                <a:pt x="99" y="231"/>
                              </a:lnTo>
                              <a:lnTo>
                                <a:pt x="154" y="242"/>
                              </a:lnTo>
                              <a:lnTo>
                                <a:pt x="148" y="248"/>
                              </a:lnTo>
                              <a:lnTo>
                                <a:pt x="167" y="249"/>
                              </a:lnTo>
                              <a:lnTo>
                                <a:pt x="171" y="236"/>
                              </a:lnTo>
                              <a:lnTo>
                                <a:pt x="119" y="262"/>
                              </a:lnTo>
                              <a:lnTo>
                                <a:pt x="116" y="308"/>
                              </a:lnTo>
                              <a:lnTo>
                                <a:pt x="118" y="308"/>
                              </a:lnTo>
                              <a:lnTo>
                                <a:pt x="139" y="244"/>
                              </a:lnTo>
                              <a:lnTo>
                                <a:pt x="126" y="258"/>
                              </a:lnTo>
                              <a:lnTo>
                                <a:pt x="123" y="307"/>
                              </a:lnTo>
                              <a:lnTo>
                                <a:pt x="125" y="307"/>
                              </a:lnTo>
                              <a:lnTo>
                                <a:pt x="128" y="282"/>
                              </a:lnTo>
                              <a:lnTo>
                                <a:pt x="130" y="304"/>
                              </a:lnTo>
                              <a:lnTo>
                                <a:pt x="134" y="304"/>
                              </a:lnTo>
                              <a:lnTo>
                                <a:pt x="135" y="302"/>
                              </a:lnTo>
                              <a:lnTo>
                                <a:pt x="137" y="301"/>
                              </a:lnTo>
                              <a:lnTo>
                                <a:pt x="141" y="301"/>
                              </a:lnTo>
                              <a:lnTo>
                                <a:pt x="144" y="298"/>
                              </a:lnTo>
                              <a:lnTo>
                                <a:pt x="145" y="298"/>
                              </a:lnTo>
                              <a:lnTo>
                                <a:pt x="161" y="234"/>
                              </a:lnTo>
                              <a:lnTo>
                                <a:pt x="149" y="297"/>
                              </a:lnTo>
                              <a:lnTo>
                                <a:pt x="149" y="269"/>
                              </a:lnTo>
                              <a:lnTo>
                                <a:pt x="154" y="284"/>
                              </a:lnTo>
                              <a:lnTo>
                                <a:pt x="157" y="294"/>
                              </a:lnTo>
                              <a:lnTo>
                                <a:pt x="163" y="258"/>
                              </a:lnTo>
                              <a:lnTo>
                                <a:pt x="160" y="291"/>
                              </a:lnTo>
                              <a:lnTo>
                                <a:pt x="161" y="291"/>
                              </a:lnTo>
                              <a:lnTo>
                                <a:pt x="163" y="291"/>
                              </a:lnTo>
                              <a:lnTo>
                                <a:pt x="168" y="288"/>
                              </a:lnTo>
                              <a:lnTo>
                                <a:pt x="176" y="219"/>
                              </a:lnTo>
                              <a:lnTo>
                                <a:pt x="183" y="231"/>
                              </a:lnTo>
                              <a:lnTo>
                                <a:pt x="179" y="264"/>
                              </a:lnTo>
                              <a:lnTo>
                                <a:pt x="184" y="248"/>
                              </a:lnTo>
                              <a:lnTo>
                                <a:pt x="180" y="297"/>
                              </a:lnTo>
                              <a:lnTo>
                                <a:pt x="183" y="297"/>
                              </a:lnTo>
                              <a:lnTo>
                                <a:pt x="184" y="297"/>
                              </a:lnTo>
                              <a:lnTo>
                                <a:pt x="186" y="295"/>
                              </a:lnTo>
                              <a:lnTo>
                                <a:pt x="187" y="294"/>
                              </a:lnTo>
                              <a:lnTo>
                                <a:pt x="187" y="291"/>
                              </a:lnTo>
                              <a:lnTo>
                                <a:pt x="187" y="290"/>
                              </a:lnTo>
                              <a:lnTo>
                                <a:pt x="187" y="288"/>
                              </a:lnTo>
                              <a:lnTo>
                                <a:pt x="186" y="285"/>
                              </a:lnTo>
                              <a:lnTo>
                                <a:pt x="186" y="284"/>
                              </a:lnTo>
                              <a:lnTo>
                                <a:pt x="186" y="282"/>
                              </a:lnTo>
                              <a:lnTo>
                                <a:pt x="186" y="281"/>
                              </a:lnTo>
                              <a:lnTo>
                                <a:pt x="186" y="278"/>
                              </a:lnTo>
                              <a:lnTo>
                                <a:pt x="190" y="277"/>
                              </a:lnTo>
                              <a:lnTo>
                                <a:pt x="194" y="281"/>
                              </a:lnTo>
                              <a:lnTo>
                                <a:pt x="194" y="282"/>
                              </a:lnTo>
                              <a:lnTo>
                                <a:pt x="196" y="282"/>
                              </a:lnTo>
                              <a:lnTo>
                                <a:pt x="196" y="284"/>
                              </a:lnTo>
                              <a:lnTo>
                                <a:pt x="198" y="285"/>
                              </a:lnTo>
                              <a:lnTo>
                                <a:pt x="198" y="288"/>
                              </a:lnTo>
                              <a:lnTo>
                                <a:pt x="199" y="290"/>
                              </a:lnTo>
                              <a:lnTo>
                                <a:pt x="199" y="291"/>
                              </a:lnTo>
                              <a:lnTo>
                                <a:pt x="202" y="294"/>
                              </a:lnTo>
                              <a:lnTo>
                                <a:pt x="205" y="295"/>
                              </a:lnTo>
                              <a:lnTo>
                                <a:pt x="206" y="297"/>
                              </a:lnTo>
                              <a:lnTo>
                                <a:pt x="208" y="298"/>
                              </a:lnTo>
                              <a:lnTo>
                                <a:pt x="212" y="301"/>
                              </a:lnTo>
                              <a:lnTo>
                                <a:pt x="213" y="302"/>
                              </a:lnTo>
                              <a:lnTo>
                                <a:pt x="216" y="307"/>
                              </a:lnTo>
                              <a:lnTo>
                                <a:pt x="219" y="308"/>
                              </a:lnTo>
                              <a:lnTo>
                                <a:pt x="221" y="310"/>
                              </a:lnTo>
                              <a:lnTo>
                                <a:pt x="224" y="311"/>
                              </a:lnTo>
                              <a:lnTo>
                                <a:pt x="224" y="314"/>
                              </a:lnTo>
                              <a:lnTo>
                                <a:pt x="228" y="315"/>
                              </a:lnTo>
                              <a:lnTo>
                                <a:pt x="229" y="317"/>
                              </a:lnTo>
                              <a:lnTo>
                                <a:pt x="232" y="319"/>
                              </a:lnTo>
                              <a:lnTo>
                                <a:pt x="234" y="321"/>
                              </a:lnTo>
                              <a:lnTo>
                                <a:pt x="235" y="323"/>
                              </a:lnTo>
                              <a:lnTo>
                                <a:pt x="238" y="324"/>
                              </a:lnTo>
                              <a:lnTo>
                                <a:pt x="239" y="324"/>
                              </a:lnTo>
                              <a:lnTo>
                                <a:pt x="241" y="327"/>
                              </a:lnTo>
                              <a:lnTo>
                                <a:pt x="244" y="328"/>
                              </a:lnTo>
                              <a:lnTo>
                                <a:pt x="247" y="330"/>
                              </a:lnTo>
                              <a:lnTo>
                                <a:pt x="248" y="332"/>
                              </a:lnTo>
                              <a:lnTo>
                                <a:pt x="250" y="332"/>
                              </a:lnTo>
                              <a:lnTo>
                                <a:pt x="253" y="334"/>
                              </a:lnTo>
                              <a:lnTo>
                                <a:pt x="257" y="336"/>
                              </a:lnTo>
                              <a:lnTo>
                                <a:pt x="258" y="336"/>
                              </a:lnTo>
                              <a:lnTo>
                                <a:pt x="260" y="336"/>
                              </a:lnTo>
                              <a:lnTo>
                                <a:pt x="263" y="336"/>
                              </a:lnTo>
                              <a:lnTo>
                                <a:pt x="264" y="336"/>
                              </a:lnTo>
                              <a:lnTo>
                                <a:pt x="273" y="334"/>
                              </a:lnTo>
                              <a:lnTo>
                                <a:pt x="277" y="330"/>
                              </a:lnTo>
                              <a:lnTo>
                                <a:pt x="281" y="324"/>
                              </a:lnTo>
                              <a:lnTo>
                                <a:pt x="283" y="323"/>
                              </a:lnTo>
                              <a:lnTo>
                                <a:pt x="285" y="319"/>
                              </a:lnTo>
                              <a:lnTo>
                                <a:pt x="285" y="317"/>
                              </a:lnTo>
                              <a:lnTo>
                                <a:pt x="286" y="315"/>
                              </a:lnTo>
                              <a:lnTo>
                                <a:pt x="288" y="311"/>
                              </a:lnTo>
                              <a:lnTo>
                                <a:pt x="290" y="308"/>
                              </a:lnTo>
                              <a:lnTo>
                                <a:pt x="293" y="302"/>
                              </a:lnTo>
                              <a:lnTo>
                                <a:pt x="296" y="297"/>
                              </a:lnTo>
                              <a:lnTo>
                                <a:pt x="299" y="291"/>
                              </a:lnTo>
                              <a:lnTo>
                                <a:pt x="302" y="284"/>
                              </a:lnTo>
                              <a:lnTo>
                                <a:pt x="303" y="278"/>
                              </a:lnTo>
                              <a:lnTo>
                                <a:pt x="308" y="272"/>
                              </a:lnTo>
                              <a:lnTo>
                                <a:pt x="309" y="269"/>
                              </a:lnTo>
                              <a:lnTo>
                                <a:pt x="311" y="265"/>
                              </a:lnTo>
                              <a:lnTo>
                                <a:pt x="311" y="262"/>
                              </a:lnTo>
                              <a:lnTo>
                                <a:pt x="312" y="258"/>
                              </a:lnTo>
                              <a:lnTo>
                                <a:pt x="312" y="255"/>
                              </a:lnTo>
                              <a:lnTo>
                                <a:pt x="314" y="249"/>
                              </a:lnTo>
                              <a:lnTo>
                                <a:pt x="315" y="245"/>
                              </a:lnTo>
                              <a:lnTo>
                                <a:pt x="315" y="242"/>
                              </a:lnTo>
                              <a:lnTo>
                                <a:pt x="318" y="238"/>
                              </a:lnTo>
                              <a:lnTo>
                                <a:pt x="318" y="234"/>
                              </a:lnTo>
                              <a:lnTo>
                                <a:pt x="318" y="231"/>
                              </a:lnTo>
                              <a:lnTo>
                                <a:pt x="318" y="229"/>
                              </a:lnTo>
                              <a:lnTo>
                                <a:pt x="319" y="225"/>
                              </a:lnTo>
                              <a:lnTo>
                                <a:pt x="319" y="223"/>
                              </a:lnTo>
                              <a:lnTo>
                                <a:pt x="319" y="219"/>
                              </a:lnTo>
                              <a:lnTo>
                                <a:pt x="321" y="218"/>
                              </a:lnTo>
                              <a:lnTo>
                                <a:pt x="322" y="214"/>
                              </a:lnTo>
                              <a:lnTo>
                                <a:pt x="322" y="210"/>
                              </a:lnTo>
                              <a:lnTo>
                                <a:pt x="324" y="208"/>
                              </a:lnTo>
                              <a:lnTo>
                                <a:pt x="324" y="206"/>
                              </a:lnTo>
                              <a:lnTo>
                                <a:pt x="326" y="203"/>
                              </a:lnTo>
                              <a:lnTo>
                                <a:pt x="328" y="201"/>
                              </a:lnTo>
                              <a:lnTo>
                                <a:pt x="328" y="199"/>
                              </a:lnTo>
                              <a:lnTo>
                                <a:pt x="328" y="198"/>
                              </a:lnTo>
                              <a:lnTo>
                                <a:pt x="328" y="193"/>
                              </a:lnTo>
                              <a:lnTo>
                                <a:pt x="328" y="192"/>
                              </a:lnTo>
                              <a:lnTo>
                                <a:pt x="328" y="189"/>
                              </a:lnTo>
                              <a:lnTo>
                                <a:pt x="326" y="188"/>
                              </a:lnTo>
                              <a:lnTo>
                                <a:pt x="326" y="186"/>
                              </a:lnTo>
                              <a:lnTo>
                                <a:pt x="324" y="185"/>
                              </a:lnTo>
                              <a:lnTo>
                                <a:pt x="324" y="182"/>
                              </a:lnTo>
                              <a:lnTo>
                                <a:pt x="321" y="180"/>
                              </a:lnTo>
                              <a:lnTo>
                                <a:pt x="319" y="176"/>
                              </a:lnTo>
                              <a:lnTo>
                                <a:pt x="318" y="175"/>
                              </a:lnTo>
                              <a:lnTo>
                                <a:pt x="314" y="172"/>
                              </a:lnTo>
                              <a:lnTo>
                                <a:pt x="312" y="169"/>
                              </a:lnTo>
                              <a:lnTo>
                                <a:pt x="309" y="166"/>
                              </a:lnTo>
                              <a:lnTo>
                                <a:pt x="308" y="163"/>
                              </a:lnTo>
                              <a:lnTo>
                                <a:pt x="303" y="163"/>
                              </a:lnTo>
                              <a:lnTo>
                                <a:pt x="300" y="162"/>
                              </a:lnTo>
                              <a:lnTo>
                                <a:pt x="296" y="162"/>
                              </a:lnTo>
                              <a:lnTo>
                                <a:pt x="295" y="162"/>
                              </a:lnTo>
                              <a:lnTo>
                                <a:pt x="292" y="162"/>
                              </a:lnTo>
                              <a:lnTo>
                                <a:pt x="290" y="160"/>
                              </a:lnTo>
                              <a:lnTo>
                                <a:pt x="285" y="160"/>
                              </a:lnTo>
                              <a:lnTo>
                                <a:pt x="281" y="160"/>
                              </a:lnTo>
                              <a:lnTo>
                                <a:pt x="277" y="160"/>
                              </a:lnTo>
                              <a:lnTo>
                                <a:pt x="274" y="160"/>
                              </a:lnTo>
                              <a:lnTo>
                                <a:pt x="270" y="160"/>
                              </a:lnTo>
                              <a:lnTo>
                                <a:pt x="267" y="160"/>
                              </a:lnTo>
                              <a:lnTo>
                                <a:pt x="266" y="159"/>
                              </a:lnTo>
                              <a:lnTo>
                                <a:pt x="264" y="159"/>
                              </a:lnTo>
                              <a:lnTo>
                                <a:pt x="263" y="159"/>
                              </a:lnTo>
                              <a:lnTo>
                                <a:pt x="260" y="159"/>
                              </a:lnTo>
                              <a:lnTo>
                                <a:pt x="258" y="160"/>
                              </a:lnTo>
                              <a:lnTo>
                                <a:pt x="257" y="160"/>
                              </a:lnTo>
                              <a:lnTo>
                                <a:pt x="255" y="160"/>
                              </a:lnTo>
                              <a:lnTo>
                                <a:pt x="253" y="160"/>
                              </a:lnTo>
                              <a:lnTo>
                                <a:pt x="250" y="172"/>
                              </a:lnTo>
                              <a:lnTo>
                                <a:pt x="244" y="173"/>
                              </a:lnTo>
                              <a:lnTo>
                                <a:pt x="243" y="175"/>
                              </a:lnTo>
                              <a:lnTo>
                                <a:pt x="241" y="175"/>
                              </a:lnTo>
                              <a:lnTo>
                                <a:pt x="238" y="175"/>
                              </a:lnTo>
                              <a:lnTo>
                                <a:pt x="235" y="176"/>
                              </a:lnTo>
                              <a:lnTo>
                                <a:pt x="234" y="176"/>
                              </a:lnTo>
                              <a:lnTo>
                                <a:pt x="232" y="176"/>
                              </a:lnTo>
                              <a:lnTo>
                                <a:pt x="231" y="176"/>
                              </a:lnTo>
                              <a:lnTo>
                                <a:pt x="229" y="176"/>
                              </a:lnTo>
                              <a:lnTo>
                                <a:pt x="229" y="175"/>
                              </a:lnTo>
                              <a:lnTo>
                                <a:pt x="228" y="175"/>
                              </a:lnTo>
                              <a:lnTo>
                                <a:pt x="225" y="175"/>
                              </a:lnTo>
                              <a:lnTo>
                                <a:pt x="225" y="173"/>
                              </a:lnTo>
                              <a:lnTo>
                                <a:pt x="224" y="173"/>
                              </a:lnTo>
                              <a:lnTo>
                                <a:pt x="224" y="172"/>
                              </a:lnTo>
                              <a:lnTo>
                                <a:pt x="224" y="169"/>
                              </a:lnTo>
                              <a:lnTo>
                                <a:pt x="224" y="168"/>
                              </a:lnTo>
                              <a:lnTo>
                                <a:pt x="222" y="166"/>
                              </a:lnTo>
                              <a:lnTo>
                                <a:pt x="224" y="163"/>
                              </a:lnTo>
                              <a:lnTo>
                                <a:pt x="222" y="162"/>
                              </a:lnTo>
                              <a:lnTo>
                                <a:pt x="222" y="160"/>
                              </a:lnTo>
                              <a:lnTo>
                                <a:pt x="221" y="160"/>
                              </a:lnTo>
                              <a:lnTo>
                                <a:pt x="221" y="159"/>
                              </a:lnTo>
                              <a:lnTo>
                                <a:pt x="221" y="156"/>
                              </a:lnTo>
                              <a:lnTo>
                                <a:pt x="221" y="155"/>
                              </a:lnTo>
                              <a:lnTo>
                                <a:pt x="222" y="155"/>
                              </a:lnTo>
                              <a:lnTo>
                                <a:pt x="222" y="153"/>
                              </a:lnTo>
                              <a:lnTo>
                                <a:pt x="224" y="153"/>
                              </a:lnTo>
                              <a:lnTo>
                                <a:pt x="224" y="152"/>
                              </a:lnTo>
                              <a:lnTo>
                                <a:pt x="224" y="149"/>
                              </a:lnTo>
                              <a:lnTo>
                                <a:pt x="225" y="147"/>
                              </a:lnTo>
                              <a:lnTo>
                                <a:pt x="225" y="146"/>
                              </a:lnTo>
                              <a:lnTo>
                                <a:pt x="225" y="143"/>
                              </a:lnTo>
                              <a:lnTo>
                                <a:pt x="228" y="143"/>
                              </a:lnTo>
                              <a:lnTo>
                                <a:pt x="228" y="142"/>
                              </a:lnTo>
                              <a:lnTo>
                                <a:pt x="228" y="140"/>
                              </a:lnTo>
                              <a:lnTo>
                                <a:pt x="228" y="139"/>
                              </a:lnTo>
                              <a:lnTo>
                                <a:pt x="228" y="136"/>
                              </a:lnTo>
                              <a:lnTo>
                                <a:pt x="228" y="135"/>
                              </a:lnTo>
                              <a:lnTo>
                                <a:pt x="228" y="133"/>
                              </a:lnTo>
                              <a:lnTo>
                                <a:pt x="228" y="130"/>
                              </a:lnTo>
                              <a:lnTo>
                                <a:pt x="228" y="129"/>
                              </a:lnTo>
                              <a:lnTo>
                                <a:pt x="225" y="127"/>
                              </a:lnTo>
                              <a:lnTo>
                                <a:pt x="225" y="126"/>
                              </a:lnTo>
                              <a:lnTo>
                                <a:pt x="225" y="123"/>
                              </a:lnTo>
                              <a:lnTo>
                                <a:pt x="228" y="122"/>
                              </a:lnTo>
                              <a:lnTo>
                                <a:pt x="228" y="120"/>
                              </a:lnTo>
                              <a:lnTo>
                                <a:pt x="228" y="116"/>
                              </a:lnTo>
                              <a:lnTo>
                                <a:pt x="228" y="114"/>
                              </a:lnTo>
                              <a:lnTo>
                                <a:pt x="229" y="113"/>
                              </a:lnTo>
                              <a:lnTo>
                                <a:pt x="229" y="109"/>
                              </a:lnTo>
                              <a:lnTo>
                                <a:pt x="231" y="105"/>
                              </a:lnTo>
                              <a:lnTo>
                                <a:pt x="232" y="103"/>
                              </a:lnTo>
                              <a:lnTo>
                                <a:pt x="232" y="99"/>
                              </a:lnTo>
                              <a:lnTo>
                                <a:pt x="234" y="97"/>
                              </a:lnTo>
                              <a:lnTo>
                                <a:pt x="234" y="96"/>
                              </a:lnTo>
                              <a:lnTo>
                                <a:pt x="234" y="94"/>
                              </a:lnTo>
                              <a:lnTo>
                                <a:pt x="235" y="92"/>
                              </a:lnTo>
                              <a:lnTo>
                                <a:pt x="235" y="90"/>
                              </a:lnTo>
                              <a:lnTo>
                                <a:pt x="238" y="89"/>
                              </a:lnTo>
                              <a:lnTo>
                                <a:pt x="238" y="86"/>
                              </a:lnTo>
                              <a:lnTo>
                                <a:pt x="238" y="84"/>
                              </a:lnTo>
                              <a:lnTo>
                                <a:pt x="239" y="83"/>
                              </a:lnTo>
                              <a:lnTo>
                                <a:pt x="239" y="81"/>
                              </a:lnTo>
                              <a:lnTo>
                                <a:pt x="239" y="79"/>
                              </a:lnTo>
                              <a:lnTo>
                                <a:pt x="239" y="77"/>
                              </a:lnTo>
                              <a:lnTo>
                                <a:pt x="238" y="76"/>
                              </a:lnTo>
                              <a:lnTo>
                                <a:pt x="238" y="73"/>
                              </a:lnTo>
                              <a:lnTo>
                                <a:pt x="238" y="71"/>
                              </a:lnTo>
                              <a:lnTo>
                                <a:pt x="238" y="70"/>
                              </a:lnTo>
                              <a:lnTo>
                                <a:pt x="225" y="34"/>
                              </a:lnTo>
                              <a:lnTo>
                                <a:pt x="221" y="46"/>
                              </a:lnTo>
                              <a:lnTo>
                                <a:pt x="216" y="54"/>
                              </a:lnTo>
                              <a:lnTo>
                                <a:pt x="210" y="63"/>
                              </a:lnTo>
                              <a:lnTo>
                                <a:pt x="203" y="70"/>
                              </a:lnTo>
                              <a:lnTo>
                                <a:pt x="194" y="79"/>
                              </a:lnTo>
                              <a:lnTo>
                                <a:pt x="184" y="89"/>
                              </a:lnTo>
                              <a:lnTo>
                                <a:pt x="177" y="92"/>
                              </a:lnTo>
                              <a:lnTo>
                                <a:pt x="176" y="92"/>
                              </a:lnTo>
                              <a:lnTo>
                                <a:pt x="174" y="90"/>
                              </a:lnTo>
                              <a:lnTo>
                                <a:pt x="171" y="90"/>
                              </a:lnTo>
                              <a:lnTo>
                                <a:pt x="171" y="89"/>
                              </a:lnTo>
                              <a:lnTo>
                                <a:pt x="170" y="89"/>
                              </a:lnTo>
                              <a:lnTo>
                                <a:pt x="168" y="89"/>
                              </a:lnTo>
                              <a:lnTo>
                                <a:pt x="167" y="89"/>
                              </a:lnTo>
                              <a:lnTo>
                                <a:pt x="164" y="89"/>
                              </a:lnTo>
                              <a:lnTo>
                                <a:pt x="163" y="89"/>
                              </a:lnTo>
                              <a:lnTo>
                                <a:pt x="163" y="90"/>
                              </a:lnTo>
                              <a:lnTo>
                                <a:pt x="161" y="90"/>
                              </a:lnTo>
                              <a:lnTo>
                                <a:pt x="161" y="92"/>
                              </a:lnTo>
                              <a:lnTo>
                                <a:pt x="160" y="92"/>
                              </a:lnTo>
                              <a:lnTo>
                                <a:pt x="158" y="94"/>
                              </a:lnTo>
                              <a:lnTo>
                                <a:pt x="157" y="96"/>
                              </a:lnTo>
                              <a:lnTo>
                                <a:pt x="154" y="96"/>
                              </a:lnTo>
                              <a:lnTo>
                                <a:pt x="152" y="96"/>
                              </a:lnTo>
                              <a:lnTo>
                                <a:pt x="151" y="94"/>
                              </a:lnTo>
                              <a:lnTo>
                                <a:pt x="149" y="94"/>
                              </a:lnTo>
                              <a:lnTo>
                                <a:pt x="149" y="92"/>
                              </a:lnTo>
                              <a:lnTo>
                                <a:pt x="148" y="92"/>
                              </a:lnTo>
                              <a:lnTo>
                                <a:pt x="145" y="92"/>
                              </a:lnTo>
                              <a:lnTo>
                                <a:pt x="145" y="94"/>
                              </a:lnTo>
                              <a:lnTo>
                                <a:pt x="144" y="96"/>
                              </a:lnTo>
                              <a:lnTo>
                                <a:pt x="144" y="97"/>
                              </a:lnTo>
                              <a:lnTo>
                                <a:pt x="142" y="97"/>
                              </a:lnTo>
                              <a:lnTo>
                                <a:pt x="141" y="97"/>
                              </a:lnTo>
                              <a:lnTo>
                                <a:pt x="139" y="96"/>
                              </a:lnTo>
                              <a:lnTo>
                                <a:pt x="139" y="94"/>
                              </a:lnTo>
                              <a:lnTo>
                                <a:pt x="139" y="92"/>
                              </a:lnTo>
                              <a:lnTo>
                                <a:pt x="137" y="90"/>
                              </a:lnTo>
                              <a:lnTo>
                                <a:pt x="137" y="92"/>
                              </a:lnTo>
                              <a:lnTo>
                                <a:pt x="137" y="94"/>
                              </a:lnTo>
                              <a:lnTo>
                                <a:pt x="135" y="96"/>
                              </a:lnTo>
                              <a:lnTo>
                                <a:pt x="134" y="97"/>
                              </a:lnTo>
                              <a:lnTo>
                                <a:pt x="132" y="97"/>
                              </a:lnTo>
                              <a:lnTo>
                                <a:pt x="132" y="99"/>
                              </a:lnTo>
                              <a:lnTo>
                                <a:pt x="130" y="97"/>
                              </a:lnTo>
                              <a:lnTo>
                                <a:pt x="128" y="96"/>
                              </a:lnTo>
                              <a:lnTo>
                                <a:pt x="128" y="94"/>
                              </a:lnTo>
                              <a:lnTo>
                                <a:pt x="118" y="90"/>
                              </a:lnTo>
                              <a:lnTo>
                                <a:pt x="115" y="81"/>
                              </a:lnTo>
                              <a:lnTo>
                                <a:pt x="113" y="81"/>
                              </a:lnTo>
                              <a:lnTo>
                                <a:pt x="112" y="81"/>
                              </a:lnTo>
                              <a:lnTo>
                                <a:pt x="109" y="79"/>
                              </a:lnTo>
                              <a:lnTo>
                                <a:pt x="107" y="79"/>
                              </a:lnTo>
                              <a:lnTo>
                                <a:pt x="106" y="79"/>
                              </a:lnTo>
                              <a:lnTo>
                                <a:pt x="104" y="79"/>
                              </a:lnTo>
                              <a:lnTo>
                                <a:pt x="103" y="79"/>
                              </a:lnTo>
                              <a:lnTo>
                                <a:pt x="100" y="79"/>
                              </a:lnTo>
                              <a:lnTo>
                                <a:pt x="99" y="79"/>
                              </a:lnTo>
                              <a:lnTo>
                                <a:pt x="96" y="79"/>
                              </a:lnTo>
                              <a:lnTo>
                                <a:pt x="94" y="79"/>
                              </a:lnTo>
                              <a:lnTo>
                                <a:pt x="92" y="79"/>
                              </a:lnTo>
                              <a:lnTo>
                                <a:pt x="90" y="77"/>
                              </a:lnTo>
                              <a:lnTo>
                                <a:pt x="90" y="76"/>
                              </a:lnTo>
                              <a:lnTo>
                                <a:pt x="89" y="76"/>
                              </a:lnTo>
                              <a:lnTo>
                                <a:pt x="89" y="73"/>
                              </a:lnTo>
                              <a:lnTo>
                                <a:pt x="87" y="71"/>
                              </a:lnTo>
                              <a:lnTo>
                                <a:pt x="87" y="70"/>
                              </a:lnTo>
                              <a:lnTo>
                                <a:pt x="84" y="68"/>
                              </a:lnTo>
                              <a:lnTo>
                                <a:pt x="83" y="66"/>
                              </a:lnTo>
                              <a:lnTo>
                                <a:pt x="81" y="64"/>
                              </a:lnTo>
                              <a:lnTo>
                                <a:pt x="80" y="63"/>
                              </a:lnTo>
                              <a:lnTo>
                                <a:pt x="78" y="59"/>
                              </a:lnTo>
                              <a:lnTo>
                                <a:pt x="77" y="59"/>
                              </a:lnTo>
                              <a:lnTo>
                                <a:pt x="77" y="57"/>
                              </a:lnTo>
                              <a:lnTo>
                                <a:pt x="74" y="54"/>
                              </a:lnTo>
                              <a:lnTo>
                                <a:pt x="74" y="53"/>
                              </a:lnTo>
                              <a:lnTo>
                                <a:pt x="77" y="51"/>
                              </a:lnTo>
                              <a:lnTo>
                                <a:pt x="78" y="51"/>
                              </a:lnTo>
                              <a:lnTo>
                                <a:pt x="80" y="53"/>
                              </a:lnTo>
                              <a:lnTo>
                                <a:pt x="81" y="54"/>
                              </a:lnTo>
                              <a:lnTo>
                                <a:pt x="83" y="57"/>
                              </a:lnTo>
                              <a:lnTo>
                                <a:pt x="84" y="59"/>
                              </a:lnTo>
                              <a:lnTo>
                                <a:pt x="87" y="59"/>
                              </a:lnTo>
                              <a:lnTo>
                                <a:pt x="89" y="59"/>
                              </a:lnTo>
                              <a:lnTo>
                                <a:pt x="89" y="57"/>
                              </a:lnTo>
                              <a:lnTo>
                                <a:pt x="90" y="54"/>
                              </a:lnTo>
                              <a:lnTo>
                                <a:pt x="90" y="53"/>
                              </a:lnTo>
                              <a:lnTo>
                                <a:pt x="90" y="51"/>
                              </a:lnTo>
                              <a:lnTo>
                                <a:pt x="90" y="50"/>
                              </a:lnTo>
                              <a:lnTo>
                                <a:pt x="90" y="47"/>
                              </a:lnTo>
                              <a:lnTo>
                                <a:pt x="90" y="46"/>
                              </a:lnTo>
                              <a:lnTo>
                                <a:pt x="92" y="46"/>
                              </a:lnTo>
                              <a:lnTo>
                                <a:pt x="92" y="44"/>
                              </a:lnTo>
                              <a:lnTo>
                                <a:pt x="92" y="43"/>
                              </a:lnTo>
                              <a:lnTo>
                                <a:pt x="92" y="40"/>
                              </a:lnTo>
                              <a:lnTo>
                                <a:pt x="92" y="38"/>
                              </a:lnTo>
                              <a:lnTo>
                                <a:pt x="92" y="37"/>
                              </a:lnTo>
                              <a:lnTo>
                                <a:pt x="92" y="34"/>
                              </a:lnTo>
                              <a:lnTo>
                                <a:pt x="92" y="33"/>
                              </a:lnTo>
                              <a:lnTo>
                                <a:pt x="90" y="31"/>
                              </a:lnTo>
                              <a:lnTo>
                                <a:pt x="90" y="30"/>
                              </a:lnTo>
                              <a:lnTo>
                                <a:pt x="90" y="27"/>
                              </a:lnTo>
                              <a:lnTo>
                                <a:pt x="90" y="25"/>
                              </a:lnTo>
                              <a:lnTo>
                                <a:pt x="92" y="25"/>
                              </a:lnTo>
                              <a:lnTo>
                                <a:pt x="94" y="25"/>
                              </a:lnTo>
                              <a:lnTo>
                                <a:pt x="94" y="27"/>
                              </a:lnTo>
                              <a:lnTo>
                                <a:pt x="96" y="27"/>
                              </a:lnTo>
                              <a:lnTo>
                                <a:pt x="97" y="27"/>
                              </a:lnTo>
                              <a:lnTo>
                                <a:pt x="97" y="30"/>
                              </a:lnTo>
                              <a:lnTo>
                                <a:pt x="97" y="31"/>
                              </a:lnTo>
                              <a:lnTo>
                                <a:pt x="97" y="33"/>
                              </a:lnTo>
                              <a:lnTo>
                                <a:pt x="97" y="34"/>
                              </a:lnTo>
                              <a:lnTo>
                                <a:pt x="97" y="37"/>
                              </a:lnTo>
                              <a:lnTo>
                                <a:pt x="97" y="38"/>
                              </a:lnTo>
                              <a:lnTo>
                                <a:pt x="97" y="40"/>
                              </a:lnTo>
                              <a:lnTo>
                                <a:pt x="97" y="43"/>
                              </a:lnTo>
                              <a:lnTo>
                                <a:pt x="97" y="44"/>
                              </a:lnTo>
                              <a:lnTo>
                                <a:pt x="97" y="46"/>
                              </a:lnTo>
                              <a:lnTo>
                                <a:pt x="97" y="47"/>
                              </a:lnTo>
                              <a:lnTo>
                                <a:pt x="99" y="47"/>
                              </a:lnTo>
                              <a:lnTo>
                                <a:pt x="99" y="50"/>
                              </a:lnTo>
                              <a:lnTo>
                                <a:pt x="99" y="51"/>
                              </a:lnTo>
                              <a:lnTo>
                                <a:pt x="100" y="51"/>
                              </a:lnTo>
                              <a:lnTo>
                                <a:pt x="103" y="53"/>
                              </a:lnTo>
                              <a:lnTo>
                                <a:pt x="103" y="54"/>
                              </a:lnTo>
                              <a:lnTo>
                                <a:pt x="100" y="54"/>
                              </a:lnTo>
                              <a:lnTo>
                                <a:pt x="100" y="57"/>
                              </a:lnTo>
                              <a:lnTo>
                                <a:pt x="100" y="59"/>
                              </a:lnTo>
                              <a:lnTo>
                                <a:pt x="100" y="60"/>
                              </a:lnTo>
                              <a:lnTo>
                                <a:pt x="99" y="60"/>
                              </a:lnTo>
                              <a:lnTo>
                                <a:pt x="99" y="63"/>
                              </a:lnTo>
                              <a:lnTo>
                                <a:pt x="99" y="64"/>
                              </a:lnTo>
                              <a:lnTo>
                                <a:pt x="99" y="66"/>
                              </a:lnTo>
                              <a:lnTo>
                                <a:pt x="100" y="66"/>
                              </a:lnTo>
                              <a:lnTo>
                                <a:pt x="103" y="66"/>
                              </a:lnTo>
                              <a:lnTo>
                                <a:pt x="104" y="66"/>
                              </a:lnTo>
                              <a:lnTo>
                                <a:pt x="106" y="64"/>
                              </a:lnTo>
                              <a:lnTo>
                                <a:pt x="107" y="64"/>
                              </a:lnTo>
                              <a:lnTo>
                                <a:pt x="109" y="63"/>
                              </a:lnTo>
                              <a:lnTo>
                                <a:pt x="112" y="60"/>
                              </a:lnTo>
                              <a:lnTo>
                                <a:pt x="112" y="59"/>
                              </a:lnTo>
                              <a:lnTo>
                                <a:pt x="109" y="57"/>
                              </a:lnTo>
                              <a:lnTo>
                                <a:pt x="112" y="54"/>
                              </a:lnTo>
                              <a:lnTo>
                                <a:pt x="113" y="54"/>
                              </a:lnTo>
                              <a:lnTo>
                                <a:pt x="113" y="57"/>
                              </a:lnTo>
                              <a:lnTo>
                                <a:pt x="115" y="57"/>
                              </a:lnTo>
                              <a:lnTo>
                                <a:pt x="116" y="59"/>
                              </a:lnTo>
                              <a:lnTo>
                                <a:pt x="118" y="59"/>
                              </a:lnTo>
                              <a:lnTo>
                                <a:pt x="119" y="60"/>
                              </a:lnTo>
                              <a:lnTo>
                                <a:pt x="122" y="60"/>
                              </a:lnTo>
                              <a:lnTo>
                                <a:pt x="123" y="63"/>
                              </a:lnTo>
                              <a:lnTo>
                                <a:pt x="125" y="63"/>
                              </a:lnTo>
                              <a:lnTo>
                                <a:pt x="126" y="63"/>
                              </a:lnTo>
                              <a:lnTo>
                                <a:pt x="128" y="63"/>
                              </a:lnTo>
                              <a:lnTo>
                                <a:pt x="130" y="63"/>
                              </a:lnTo>
                              <a:lnTo>
                                <a:pt x="132" y="60"/>
                              </a:lnTo>
                              <a:lnTo>
                                <a:pt x="132" y="59"/>
                              </a:lnTo>
                              <a:lnTo>
                                <a:pt x="132" y="57"/>
                              </a:lnTo>
                              <a:lnTo>
                                <a:pt x="130" y="57"/>
                              </a:lnTo>
                              <a:lnTo>
                                <a:pt x="130" y="54"/>
                              </a:lnTo>
                              <a:lnTo>
                                <a:pt x="128" y="54"/>
                              </a:lnTo>
                              <a:lnTo>
                                <a:pt x="126" y="54"/>
                              </a:lnTo>
                              <a:lnTo>
                                <a:pt x="125" y="53"/>
                              </a:lnTo>
                              <a:lnTo>
                                <a:pt x="123" y="53"/>
                              </a:lnTo>
                              <a:lnTo>
                                <a:pt x="122" y="51"/>
                              </a:lnTo>
                              <a:lnTo>
                                <a:pt x="119" y="51"/>
                              </a:lnTo>
                              <a:lnTo>
                                <a:pt x="118" y="51"/>
                              </a:lnTo>
                              <a:lnTo>
                                <a:pt x="116" y="50"/>
                              </a:lnTo>
                              <a:lnTo>
                                <a:pt x="115" y="50"/>
                              </a:lnTo>
                              <a:lnTo>
                                <a:pt x="113" y="50"/>
                              </a:lnTo>
                              <a:lnTo>
                                <a:pt x="113" y="47"/>
                              </a:lnTo>
                              <a:lnTo>
                                <a:pt x="112" y="47"/>
                              </a:lnTo>
                              <a:lnTo>
                                <a:pt x="109" y="47"/>
                              </a:lnTo>
                              <a:lnTo>
                                <a:pt x="109" y="46"/>
                              </a:lnTo>
                              <a:lnTo>
                                <a:pt x="112" y="44"/>
                              </a:lnTo>
                              <a:lnTo>
                                <a:pt x="113" y="44"/>
                              </a:lnTo>
                              <a:lnTo>
                                <a:pt x="113" y="43"/>
                              </a:lnTo>
                              <a:lnTo>
                                <a:pt x="115" y="43"/>
                              </a:lnTo>
                              <a:lnTo>
                                <a:pt x="116" y="43"/>
                              </a:lnTo>
                              <a:lnTo>
                                <a:pt x="118" y="43"/>
                              </a:lnTo>
                              <a:lnTo>
                                <a:pt x="119" y="40"/>
                              </a:lnTo>
                              <a:lnTo>
                                <a:pt x="122" y="40"/>
                              </a:lnTo>
                              <a:lnTo>
                                <a:pt x="123" y="40"/>
                              </a:lnTo>
                              <a:lnTo>
                                <a:pt x="125" y="38"/>
                              </a:lnTo>
                              <a:lnTo>
                                <a:pt x="126" y="38"/>
                              </a:lnTo>
                              <a:lnTo>
                                <a:pt x="128" y="37"/>
                              </a:lnTo>
                              <a:lnTo>
                                <a:pt x="130" y="37"/>
                              </a:lnTo>
                              <a:lnTo>
                                <a:pt x="132" y="34"/>
                              </a:lnTo>
                              <a:lnTo>
                                <a:pt x="134" y="34"/>
                              </a:lnTo>
                              <a:lnTo>
                                <a:pt x="135" y="33"/>
                              </a:lnTo>
                              <a:lnTo>
                                <a:pt x="137" y="31"/>
                              </a:lnTo>
                              <a:lnTo>
                                <a:pt x="139" y="31"/>
                              </a:lnTo>
                              <a:lnTo>
                                <a:pt x="141" y="30"/>
                              </a:lnTo>
                              <a:lnTo>
                                <a:pt x="142" y="27"/>
                              </a:lnTo>
                              <a:lnTo>
                                <a:pt x="144" y="27"/>
                              </a:lnTo>
                              <a:lnTo>
                                <a:pt x="145" y="25"/>
                              </a:lnTo>
                              <a:lnTo>
                                <a:pt x="148" y="24"/>
                              </a:lnTo>
                              <a:lnTo>
                                <a:pt x="149" y="24"/>
                              </a:lnTo>
                              <a:lnTo>
                                <a:pt x="151" y="21"/>
                              </a:lnTo>
                              <a:lnTo>
                                <a:pt x="152" y="21"/>
                              </a:lnTo>
                              <a:lnTo>
                                <a:pt x="154" y="21"/>
                              </a:lnTo>
                              <a:lnTo>
                                <a:pt x="154" y="20"/>
                              </a:lnTo>
                              <a:lnTo>
                                <a:pt x="157" y="20"/>
                              </a:lnTo>
                              <a:lnTo>
                                <a:pt x="158" y="20"/>
                              </a:lnTo>
                              <a:lnTo>
                                <a:pt x="158" y="18"/>
                              </a:lnTo>
                              <a:lnTo>
                                <a:pt x="160" y="18"/>
                              </a:lnTo>
                              <a:lnTo>
                                <a:pt x="161" y="17"/>
                              </a:lnTo>
                              <a:lnTo>
                                <a:pt x="163" y="14"/>
                              </a:lnTo>
                              <a:lnTo>
                                <a:pt x="164" y="14"/>
                              </a:lnTo>
                              <a:lnTo>
                                <a:pt x="164" y="13"/>
                              </a:lnTo>
                              <a:lnTo>
                                <a:pt x="167" y="13"/>
                              </a:lnTo>
                              <a:lnTo>
                                <a:pt x="168" y="13"/>
                              </a:lnTo>
                              <a:lnTo>
                                <a:pt x="168" y="11"/>
                              </a:lnTo>
                              <a:lnTo>
                                <a:pt x="170" y="11"/>
                              </a:lnTo>
                              <a:lnTo>
                                <a:pt x="176" y="5"/>
                              </a:lnTo>
                              <a:lnTo>
                                <a:pt x="180" y="4"/>
                              </a:lnTo>
                              <a:lnTo>
                                <a:pt x="184" y="1"/>
                              </a:lnTo>
                              <a:lnTo>
                                <a:pt x="190" y="0"/>
                              </a:lnTo>
                              <a:lnTo>
                                <a:pt x="194" y="1"/>
                              </a:lnTo>
                              <a:lnTo>
                                <a:pt x="193" y="1"/>
                              </a:lnTo>
                              <a:lnTo>
                                <a:pt x="194" y="1"/>
                              </a:lnTo>
                              <a:lnTo>
                                <a:pt x="193" y="4"/>
                              </a:lnTo>
                              <a:lnTo>
                                <a:pt x="196" y="0"/>
                              </a:lnTo>
                              <a:lnTo>
                                <a:pt x="199" y="1"/>
                              </a:lnTo>
                              <a:lnTo>
                                <a:pt x="203" y="1"/>
                              </a:lnTo>
                              <a:lnTo>
                                <a:pt x="206" y="4"/>
                              </a:lnTo>
                              <a:lnTo>
                                <a:pt x="210" y="5"/>
                              </a:lnTo>
                              <a:lnTo>
                                <a:pt x="213" y="5"/>
                              </a:lnTo>
                              <a:lnTo>
                                <a:pt x="212" y="5"/>
                              </a:lnTo>
                              <a:lnTo>
                                <a:pt x="215" y="5"/>
                              </a:lnTo>
                              <a:lnTo>
                                <a:pt x="219" y="7"/>
                              </a:lnTo>
                              <a:lnTo>
                                <a:pt x="225" y="8"/>
                              </a:lnTo>
                              <a:lnTo>
                                <a:pt x="225" y="11"/>
                              </a:lnTo>
                              <a:lnTo>
                                <a:pt x="228" y="13"/>
                              </a:lnTo>
                              <a:lnTo>
                                <a:pt x="229" y="14"/>
                              </a:lnTo>
                              <a:lnTo>
                                <a:pt x="229" y="17"/>
                              </a:lnTo>
                              <a:lnTo>
                                <a:pt x="231" y="18"/>
                              </a:lnTo>
                              <a:lnTo>
                                <a:pt x="231" y="20"/>
                              </a:lnTo>
                              <a:lnTo>
                                <a:pt x="231" y="21"/>
                              </a:lnTo>
                              <a:lnTo>
                                <a:pt x="231" y="24"/>
                              </a:lnTo>
                              <a:lnTo>
                                <a:pt x="225" y="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9900"/>
                        </a:solidFill>
                        <a:ln w="9525" cap="flat" cmpd="sng">
                          <a:solidFill>
                            <a:srgbClr val="0099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167625" tIns="83775" rIns="167625" bIns="83775" anchor="t" anchorCtr="0">
                          <a:noAutofit/>
                        </a:bodyPr>
                        <a:lstStyle/>
                        <a:p>
                          <a:pPr marL="0" marR="0" lvl="0" indent="0" algn="r" rtl="0">
                            <a:lnSpc>
                              <a:spcPct val="8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3300"/>
                            <a:buFont typeface="Times New Roman"/>
                            <a:buNone/>
                          </a:pPr>
                          <a:endParaRPr sz="3300" b="0" i="0" u="none" strike="noStrike" cap="none">
                            <a:solidFill>
                              <a:srgbClr val="FFFFFF"/>
                            </a:solidFill>
                            <a:latin typeface="Open Sans"/>
                            <a:ea typeface="Open Sans"/>
                            <a:cs typeface="Open Sans"/>
                            <a:sym typeface="Open Sans"/>
                          </a:endParaRPr>
                        </a:p>
                      </p:txBody>
                    </p:sp>
                  </p:grpSp>
                  <p:sp>
                    <p:nvSpPr>
                      <p:cNvPr id="323" name="Google Shape;323;g2d510d74600_0_879"/>
                      <p:cNvSpPr/>
                      <p:nvPr/>
                    </p:nvSpPr>
                    <p:spPr>
                      <a:xfrm>
                        <a:off x="4580" y="1454"/>
                        <a:ext cx="0" cy="0"/>
                      </a:xfrm>
                      <a:prstGeom prst="rect">
                        <a:avLst/>
                      </a:prstGeom>
                      <a:solidFill>
                        <a:srgbClr val="009900"/>
                      </a:solidFill>
                      <a:ln w="9525" cap="flat" cmpd="sng">
                        <a:solidFill>
                          <a:srgbClr val="009900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167625" tIns="83775" rIns="167625" bIns="83775" anchor="t" anchorCtr="0">
                        <a:noAutofit/>
                      </a:bodyPr>
                      <a:lstStyle/>
                      <a:p>
                        <a:pPr marL="0" marR="0" lvl="0" indent="0" algn="r" rtl="0">
                          <a:lnSpc>
                            <a:spcPct val="8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300"/>
                          <a:buFont typeface="Times New Roman"/>
                          <a:buNone/>
                        </a:pPr>
                        <a:endParaRPr sz="3300" b="0" i="0" u="none" strike="noStrike" cap="non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</p:grpSp>
                <p:grpSp>
                  <p:nvGrpSpPr>
                    <p:cNvPr id="324" name="Google Shape;324;g2d510d74600_0_879"/>
                    <p:cNvGrpSpPr/>
                    <p:nvPr/>
                  </p:nvGrpSpPr>
                  <p:grpSpPr>
                    <a:xfrm>
                      <a:off x="1476" y="1455"/>
                      <a:ext cx="172" cy="116"/>
                      <a:chOff x="3195" y="1621"/>
                      <a:chExt cx="120" cy="88"/>
                    </a:xfrm>
                  </p:grpSpPr>
                  <p:sp>
                    <p:nvSpPr>
                      <p:cNvPr id="325" name="Google Shape;325;g2d510d74600_0_879"/>
                      <p:cNvSpPr/>
                      <p:nvPr/>
                    </p:nvSpPr>
                    <p:spPr>
                      <a:xfrm>
                        <a:off x="3195" y="1621"/>
                        <a:ext cx="120" cy="8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0" h="88" extrusionOk="0">
                            <a:moveTo>
                              <a:pt x="73" y="74"/>
                            </a:moveTo>
                            <a:lnTo>
                              <a:pt x="81" y="79"/>
                            </a:lnTo>
                            <a:lnTo>
                              <a:pt x="88" y="81"/>
                            </a:lnTo>
                            <a:lnTo>
                              <a:pt x="99" y="83"/>
                            </a:lnTo>
                            <a:lnTo>
                              <a:pt x="107" y="83"/>
                            </a:lnTo>
                            <a:lnTo>
                              <a:pt x="120" y="79"/>
                            </a:lnTo>
                            <a:lnTo>
                              <a:pt x="120" y="70"/>
                            </a:lnTo>
                            <a:lnTo>
                              <a:pt x="105" y="60"/>
                            </a:lnTo>
                            <a:lnTo>
                              <a:pt x="94" y="51"/>
                            </a:lnTo>
                            <a:lnTo>
                              <a:pt x="81" y="42"/>
                            </a:lnTo>
                            <a:lnTo>
                              <a:pt x="69" y="35"/>
                            </a:lnTo>
                            <a:lnTo>
                              <a:pt x="60" y="28"/>
                            </a:lnTo>
                            <a:lnTo>
                              <a:pt x="51" y="21"/>
                            </a:lnTo>
                            <a:lnTo>
                              <a:pt x="43" y="16"/>
                            </a:lnTo>
                            <a:lnTo>
                              <a:pt x="34" y="7"/>
                            </a:lnTo>
                            <a:lnTo>
                              <a:pt x="19" y="0"/>
                            </a:lnTo>
                            <a:lnTo>
                              <a:pt x="6" y="12"/>
                            </a:lnTo>
                            <a:lnTo>
                              <a:pt x="0" y="30"/>
                            </a:lnTo>
                            <a:lnTo>
                              <a:pt x="2" y="56"/>
                            </a:lnTo>
                            <a:lnTo>
                              <a:pt x="2" y="67"/>
                            </a:lnTo>
                            <a:lnTo>
                              <a:pt x="11" y="74"/>
                            </a:lnTo>
                            <a:lnTo>
                              <a:pt x="30" y="88"/>
                            </a:lnTo>
                            <a:lnTo>
                              <a:pt x="43" y="83"/>
                            </a:lnTo>
                            <a:lnTo>
                              <a:pt x="49" y="65"/>
                            </a:lnTo>
                            <a:lnTo>
                              <a:pt x="45" y="53"/>
                            </a:lnTo>
                            <a:lnTo>
                              <a:pt x="58" y="62"/>
                            </a:lnTo>
                            <a:lnTo>
                              <a:pt x="66" y="72"/>
                            </a:lnTo>
                            <a:lnTo>
                              <a:pt x="73" y="74"/>
                            </a:lnTo>
                            <a:close/>
                          </a:path>
                        </a:pathLst>
                      </a:custGeom>
                      <a:solidFill>
                        <a:srgbClr val="009900"/>
                      </a:solidFill>
                      <a:ln>
                        <a:noFill/>
                      </a:ln>
                    </p:spPr>
                    <p:txBody>
                      <a:bodyPr spcFirstLastPara="1" wrap="square" lIns="167625" tIns="83775" rIns="167625" bIns="83775" anchor="t" anchorCtr="0">
                        <a:noAutofit/>
                      </a:bodyPr>
                      <a:lstStyle/>
                      <a:p>
                        <a:pPr marL="0" marR="0" lvl="0" indent="0" algn="r" rtl="0">
                          <a:lnSpc>
                            <a:spcPct val="8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300"/>
                          <a:buFont typeface="Times New Roman"/>
                          <a:buNone/>
                        </a:pPr>
                        <a:endParaRPr sz="3300" b="0" i="0" u="none" strike="noStrike" cap="non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326" name="Google Shape;326;g2d510d74600_0_879"/>
                      <p:cNvSpPr/>
                      <p:nvPr/>
                    </p:nvSpPr>
                    <p:spPr>
                      <a:xfrm>
                        <a:off x="3195" y="1621"/>
                        <a:ext cx="120" cy="8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0" h="88" extrusionOk="0">
                            <a:moveTo>
                              <a:pt x="73" y="74"/>
                            </a:moveTo>
                            <a:lnTo>
                              <a:pt x="81" y="79"/>
                            </a:lnTo>
                            <a:lnTo>
                              <a:pt x="88" y="81"/>
                            </a:lnTo>
                            <a:lnTo>
                              <a:pt x="99" y="83"/>
                            </a:lnTo>
                            <a:lnTo>
                              <a:pt x="107" y="83"/>
                            </a:lnTo>
                            <a:lnTo>
                              <a:pt x="120" y="79"/>
                            </a:lnTo>
                            <a:lnTo>
                              <a:pt x="120" y="70"/>
                            </a:lnTo>
                            <a:lnTo>
                              <a:pt x="105" y="60"/>
                            </a:lnTo>
                            <a:lnTo>
                              <a:pt x="94" y="51"/>
                            </a:lnTo>
                            <a:lnTo>
                              <a:pt x="81" y="42"/>
                            </a:lnTo>
                            <a:lnTo>
                              <a:pt x="69" y="35"/>
                            </a:lnTo>
                            <a:lnTo>
                              <a:pt x="60" y="28"/>
                            </a:lnTo>
                            <a:lnTo>
                              <a:pt x="51" y="21"/>
                            </a:lnTo>
                            <a:lnTo>
                              <a:pt x="43" y="16"/>
                            </a:lnTo>
                            <a:lnTo>
                              <a:pt x="34" y="7"/>
                            </a:lnTo>
                            <a:lnTo>
                              <a:pt x="19" y="0"/>
                            </a:lnTo>
                            <a:lnTo>
                              <a:pt x="6" y="12"/>
                            </a:lnTo>
                            <a:lnTo>
                              <a:pt x="0" y="30"/>
                            </a:lnTo>
                            <a:lnTo>
                              <a:pt x="2" y="56"/>
                            </a:lnTo>
                            <a:lnTo>
                              <a:pt x="2" y="67"/>
                            </a:lnTo>
                            <a:lnTo>
                              <a:pt x="11" y="74"/>
                            </a:lnTo>
                            <a:lnTo>
                              <a:pt x="30" y="88"/>
                            </a:lnTo>
                            <a:lnTo>
                              <a:pt x="43" y="83"/>
                            </a:lnTo>
                            <a:lnTo>
                              <a:pt x="49" y="65"/>
                            </a:lnTo>
                            <a:lnTo>
                              <a:pt x="45" y="53"/>
                            </a:lnTo>
                            <a:lnTo>
                              <a:pt x="58" y="62"/>
                            </a:lnTo>
                            <a:lnTo>
                              <a:pt x="66" y="72"/>
                            </a:lnTo>
                            <a:lnTo>
                              <a:pt x="73" y="74"/>
                            </a:lnTo>
                          </a:path>
                        </a:pathLst>
                      </a:custGeom>
                      <a:noFill/>
                      <a:ln>
                        <a:noFill/>
                      </a:ln>
                    </p:spPr>
                    <p:txBody>
                      <a:bodyPr spcFirstLastPara="1" wrap="square" lIns="167625" tIns="83775" rIns="167625" bIns="83775" anchor="t" anchorCtr="0">
                        <a:noAutofit/>
                      </a:bodyPr>
                      <a:lstStyle/>
                      <a:p>
                        <a:pPr marL="0" marR="0" lvl="0" indent="0" algn="r" rtl="0">
                          <a:lnSpc>
                            <a:spcPct val="8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300"/>
                          <a:buFont typeface="Times New Roman"/>
                          <a:buNone/>
                        </a:pPr>
                        <a:endParaRPr sz="3300" b="0" i="0" u="none" strike="noStrike" cap="non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</p:grpSp>
                <p:sp>
                  <p:nvSpPr>
                    <p:cNvPr id="327" name="Google Shape;327;g2d510d74600_0_879"/>
                    <p:cNvSpPr/>
                    <p:nvPr/>
                  </p:nvSpPr>
                  <p:spPr>
                    <a:xfrm>
                      <a:off x="1506" y="48"/>
                      <a:ext cx="255" cy="3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8" h="277" extrusionOk="0">
                          <a:moveTo>
                            <a:pt x="156" y="272"/>
                          </a:moveTo>
                          <a:lnTo>
                            <a:pt x="152" y="270"/>
                          </a:lnTo>
                          <a:lnTo>
                            <a:pt x="145" y="267"/>
                          </a:lnTo>
                          <a:lnTo>
                            <a:pt x="137" y="261"/>
                          </a:lnTo>
                          <a:lnTo>
                            <a:pt x="124" y="254"/>
                          </a:lnTo>
                          <a:lnTo>
                            <a:pt x="111" y="244"/>
                          </a:lnTo>
                          <a:lnTo>
                            <a:pt x="96" y="235"/>
                          </a:lnTo>
                          <a:lnTo>
                            <a:pt x="80" y="221"/>
                          </a:lnTo>
                          <a:lnTo>
                            <a:pt x="65" y="210"/>
                          </a:lnTo>
                          <a:lnTo>
                            <a:pt x="56" y="200"/>
                          </a:lnTo>
                          <a:lnTo>
                            <a:pt x="50" y="193"/>
                          </a:lnTo>
                          <a:lnTo>
                            <a:pt x="45" y="188"/>
                          </a:lnTo>
                          <a:lnTo>
                            <a:pt x="43" y="184"/>
                          </a:lnTo>
                          <a:lnTo>
                            <a:pt x="39" y="181"/>
                          </a:lnTo>
                          <a:lnTo>
                            <a:pt x="34" y="177"/>
                          </a:lnTo>
                          <a:lnTo>
                            <a:pt x="30" y="170"/>
                          </a:lnTo>
                          <a:lnTo>
                            <a:pt x="22" y="158"/>
                          </a:lnTo>
                          <a:lnTo>
                            <a:pt x="19" y="151"/>
                          </a:lnTo>
                          <a:lnTo>
                            <a:pt x="15" y="142"/>
                          </a:lnTo>
                          <a:lnTo>
                            <a:pt x="11" y="135"/>
                          </a:lnTo>
                          <a:lnTo>
                            <a:pt x="9" y="128"/>
                          </a:lnTo>
                          <a:lnTo>
                            <a:pt x="4" y="118"/>
                          </a:lnTo>
                          <a:lnTo>
                            <a:pt x="2" y="112"/>
                          </a:lnTo>
                          <a:lnTo>
                            <a:pt x="0" y="102"/>
                          </a:lnTo>
                          <a:lnTo>
                            <a:pt x="0" y="91"/>
                          </a:lnTo>
                          <a:lnTo>
                            <a:pt x="0" y="88"/>
                          </a:lnTo>
                          <a:lnTo>
                            <a:pt x="0" y="86"/>
                          </a:lnTo>
                          <a:lnTo>
                            <a:pt x="2" y="88"/>
                          </a:lnTo>
                          <a:lnTo>
                            <a:pt x="4" y="88"/>
                          </a:lnTo>
                          <a:lnTo>
                            <a:pt x="6" y="88"/>
                          </a:lnTo>
                          <a:lnTo>
                            <a:pt x="9" y="88"/>
                          </a:lnTo>
                          <a:lnTo>
                            <a:pt x="13" y="86"/>
                          </a:lnTo>
                          <a:lnTo>
                            <a:pt x="26" y="67"/>
                          </a:lnTo>
                          <a:lnTo>
                            <a:pt x="37" y="56"/>
                          </a:lnTo>
                          <a:lnTo>
                            <a:pt x="50" y="58"/>
                          </a:lnTo>
                          <a:lnTo>
                            <a:pt x="72" y="61"/>
                          </a:lnTo>
                          <a:lnTo>
                            <a:pt x="91" y="49"/>
                          </a:lnTo>
                          <a:lnTo>
                            <a:pt x="98" y="35"/>
                          </a:lnTo>
                          <a:lnTo>
                            <a:pt x="93" y="21"/>
                          </a:lnTo>
                          <a:lnTo>
                            <a:pt x="87" y="12"/>
                          </a:lnTo>
                          <a:lnTo>
                            <a:pt x="87" y="5"/>
                          </a:lnTo>
                          <a:lnTo>
                            <a:pt x="139" y="0"/>
                          </a:lnTo>
                          <a:lnTo>
                            <a:pt x="148" y="7"/>
                          </a:lnTo>
                          <a:lnTo>
                            <a:pt x="156" y="18"/>
                          </a:lnTo>
                          <a:lnTo>
                            <a:pt x="154" y="30"/>
                          </a:lnTo>
                          <a:lnTo>
                            <a:pt x="137" y="53"/>
                          </a:lnTo>
                          <a:lnTo>
                            <a:pt x="137" y="61"/>
                          </a:lnTo>
                          <a:lnTo>
                            <a:pt x="145" y="61"/>
                          </a:lnTo>
                          <a:lnTo>
                            <a:pt x="159" y="65"/>
                          </a:lnTo>
                          <a:lnTo>
                            <a:pt x="167" y="72"/>
                          </a:lnTo>
                          <a:lnTo>
                            <a:pt x="169" y="84"/>
                          </a:lnTo>
                          <a:lnTo>
                            <a:pt x="172" y="91"/>
                          </a:lnTo>
                          <a:lnTo>
                            <a:pt x="178" y="102"/>
                          </a:lnTo>
                          <a:lnTo>
                            <a:pt x="178" y="114"/>
                          </a:lnTo>
                          <a:lnTo>
                            <a:pt x="176" y="128"/>
                          </a:lnTo>
                          <a:lnTo>
                            <a:pt x="159" y="156"/>
                          </a:lnTo>
                          <a:lnTo>
                            <a:pt x="150" y="177"/>
                          </a:lnTo>
                          <a:lnTo>
                            <a:pt x="150" y="207"/>
                          </a:lnTo>
                          <a:lnTo>
                            <a:pt x="152" y="232"/>
                          </a:lnTo>
                          <a:lnTo>
                            <a:pt x="159" y="246"/>
                          </a:lnTo>
                          <a:lnTo>
                            <a:pt x="169" y="258"/>
                          </a:lnTo>
                          <a:lnTo>
                            <a:pt x="167" y="277"/>
                          </a:lnTo>
                          <a:lnTo>
                            <a:pt x="156" y="272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>
                      <a:noFill/>
                    </a:ln>
                  </p:spPr>
                  <p:txBody>
                    <a:bodyPr spcFirstLastPara="1" wrap="square" lIns="167625" tIns="83775" rIns="167625" bIns="83775" anchor="t" anchorCtr="0">
                      <a:noAutofit/>
                    </a:bodyPr>
                    <a:lstStyle/>
                    <a:p>
                      <a:pPr marL="0" marR="0" lvl="0" indent="0" algn="r" rtl="0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Times New Roman"/>
                        <a:buNone/>
                      </a:pPr>
                      <a:endParaRPr sz="3300" b="0" i="0" u="none" strike="noStrike" cap="non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p:txBody>
                </p:sp>
                <p:sp>
                  <p:nvSpPr>
                    <p:cNvPr id="328" name="Google Shape;328;g2d510d74600_0_879"/>
                    <p:cNvSpPr/>
                    <p:nvPr/>
                  </p:nvSpPr>
                  <p:spPr>
                    <a:xfrm>
                      <a:off x="1828" y="1310"/>
                      <a:ext cx="225" cy="1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7" h="145" extrusionOk="0">
                          <a:moveTo>
                            <a:pt x="157" y="74"/>
                          </a:moveTo>
                          <a:lnTo>
                            <a:pt x="157" y="138"/>
                          </a:lnTo>
                          <a:lnTo>
                            <a:pt x="146" y="145"/>
                          </a:lnTo>
                          <a:lnTo>
                            <a:pt x="109" y="106"/>
                          </a:lnTo>
                          <a:lnTo>
                            <a:pt x="99" y="83"/>
                          </a:lnTo>
                          <a:lnTo>
                            <a:pt x="86" y="72"/>
                          </a:lnTo>
                          <a:lnTo>
                            <a:pt x="84" y="69"/>
                          </a:lnTo>
                          <a:lnTo>
                            <a:pt x="82" y="67"/>
                          </a:lnTo>
                          <a:lnTo>
                            <a:pt x="77" y="65"/>
                          </a:lnTo>
                          <a:lnTo>
                            <a:pt x="75" y="62"/>
                          </a:lnTo>
                          <a:lnTo>
                            <a:pt x="69" y="60"/>
                          </a:lnTo>
                          <a:lnTo>
                            <a:pt x="62" y="58"/>
                          </a:lnTo>
                          <a:lnTo>
                            <a:pt x="56" y="53"/>
                          </a:lnTo>
                          <a:lnTo>
                            <a:pt x="45" y="48"/>
                          </a:lnTo>
                          <a:lnTo>
                            <a:pt x="36" y="46"/>
                          </a:lnTo>
                          <a:lnTo>
                            <a:pt x="30" y="46"/>
                          </a:lnTo>
                          <a:lnTo>
                            <a:pt x="26" y="46"/>
                          </a:lnTo>
                          <a:lnTo>
                            <a:pt x="24" y="46"/>
                          </a:lnTo>
                          <a:lnTo>
                            <a:pt x="19" y="46"/>
                          </a:lnTo>
                          <a:lnTo>
                            <a:pt x="15" y="46"/>
                          </a:lnTo>
                          <a:lnTo>
                            <a:pt x="9" y="46"/>
                          </a:lnTo>
                          <a:lnTo>
                            <a:pt x="0" y="32"/>
                          </a:lnTo>
                          <a:lnTo>
                            <a:pt x="9" y="19"/>
                          </a:lnTo>
                          <a:lnTo>
                            <a:pt x="35" y="5"/>
                          </a:lnTo>
                          <a:lnTo>
                            <a:pt x="58" y="2"/>
                          </a:lnTo>
                          <a:lnTo>
                            <a:pt x="75" y="0"/>
                          </a:lnTo>
                          <a:lnTo>
                            <a:pt x="90" y="2"/>
                          </a:lnTo>
                          <a:lnTo>
                            <a:pt x="112" y="14"/>
                          </a:lnTo>
                          <a:lnTo>
                            <a:pt x="142" y="35"/>
                          </a:lnTo>
                          <a:lnTo>
                            <a:pt x="157" y="74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67625" tIns="83775" rIns="167625" bIns="83775" anchor="t" anchorCtr="0">
                      <a:noAutofit/>
                    </a:bodyPr>
                    <a:lstStyle/>
                    <a:p>
                      <a:pPr marL="0" marR="0" lvl="0" indent="0" algn="r" rtl="0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Times New Roman"/>
                        <a:buNone/>
                      </a:pPr>
                      <a:endParaRPr sz="3300" b="0" i="0" u="none" strike="noStrike" cap="non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p:txBody>
                </p:sp>
                <p:grpSp>
                  <p:nvGrpSpPr>
                    <p:cNvPr id="329" name="Google Shape;329;g2d510d74600_0_879"/>
                    <p:cNvGrpSpPr/>
                    <p:nvPr/>
                  </p:nvGrpSpPr>
                  <p:grpSpPr>
                    <a:xfrm>
                      <a:off x="2688" y="1679"/>
                      <a:ext cx="1073" cy="1352"/>
                      <a:chOff x="4042" y="1790"/>
                      <a:chExt cx="750" cy="1017"/>
                    </a:xfrm>
                  </p:grpSpPr>
                  <p:sp>
                    <p:nvSpPr>
                      <p:cNvPr id="330" name="Google Shape;330;g2d510d74600_0_879"/>
                      <p:cNvSpPr/>
                      <p:nvPr/>
                    </p:nvSpPr>
                    <p:spPr>
                      <a:xfrm>
                        <a:off x="4042" y="1790"/>
                        <a:ext cx="750" cy="101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50" h="1017" extrusionOk="0">
                            <a:moveTo>
                              <a:pt x="460" y="493"/>
                            </a:moveTo>
                            <a:lnTo>
                              <a:pt x="460" y="498"/>
                            </a:lnTo>
                            <a:lnTo>
                              <a:pt x="458" y="498"/>
                            </a:lnTo>
                            <a:lnTo>
                              <a:pt x="458" y="501"/>
                            </a:lnTo>
                            <a:lnTo>
                              <a:pt x="456" y="502"/>
                            </a:lnTo>
                            <a:lnTo>
                              <a:pt x="456" y="505"/>
                            </a:lnTo>
                            <a:lnTo>
                              <a:pt x="456" y="507"/>
                            </a:lnTo>
                            <a:lnTo>
                              <a:pt x="456" y="510"/>
                            </a:lnTo>
                            <a:lnTo>
                              <a:pt x="456" y="512"/>
                            </a:lnTo>
                            <a:lnTo>
                              <a:pt x="454" y="514"/>
                            </a:lnTo>
                            <a:lnTo>
                              <a:pt x="454" y="516"/>
                            </a:lnTo>
                            <a:lnTo>
                              <a:pt x="454" y="519"/>
                            </a:lnTo>
                            <a:lnTo>
                              <a:pt x="454" y="521"/>
                            </a:lnTo>
                            <a:lnTo>
                              <a:pt x="456" y="524"/>
                            </a:lnTo>
                            <a:lnTo>
                              <a:pt x="456" y="526"/>
                            </a:lnTo>
                            <a:lnTo>
                              <a:pt x="456" y="528"/>
                            </a:lnTo>
                            <a:lnTo>
                              <a:pt x="456" y="530"/>
                            </a:lnTo>
                            <a:lnTo>
                              <a:pt x="456" y="533"/>
                            </a:lnTo>
                            <a:lnTo>
                              <a:pt x="454" y="535"/>
                            </a:lnTo>
                            <a:lnTo>
                              <a:pt x="454" y="537"/>
                            </a:lnTo>
                            <a:lnTo>
                              <a:pt x="454" y="540"/>
                            </a:lnTo>
                            <a:lnTo>
                              <a:pt x="454" y="542"/>
                            </a:lnTo>
                            <a:lnTo>
                              <a:pt x="451" y="544"/>
                            </a:lnTo>
                            <a:lnTo>
                              <a:pt x="451" y="547"/>
                            </a:lnTo>
                            <a:lnTo>
                              <a:pt x="454" y="547"/>
                            </a:lnTo>
                            <a:lnTo>
                              <a:pt x="451" y="547"/>
                            </a:lnTo>
                            <a:lnTo>
                              <a:pt x="454" y="549"/>
                            </a:lnTo>
                            <a:lnTo>
                              <a:pt x="454" y="551"/>
                            </a:lnTo>
                            <a:lnTo>
                              <a:pt x="456" y="551"/>
                            </a:lnTo>
                            <a:lnTo>
                              <a:pt x="456" y="549"/>
                            </a:lnTo>
                            <a:lnTo>
                              <a:pt x="458" y="549"/>
                            </a:lnTo>
                            <a:lnTo>
                              <a:pt x="458" y="547"/>
                            </a:lnTo>
                            <a:lnTo>
                              <a:pt x="458" y="544"/>
                            </a:lnTo>
                            <a:lnTo>
                              <a:pt x="458" y="542"/>
                            </a:lnTo>
                            <a:lnTo>
                              <a:pt x="460" y="540"/>
                            </a:lnTo>
                            <a:lnTo>
                              <a:pt x="460" y="537"/>
                            </a:lnTo>
                            <a:lnTo>
                              <a:pt x="460" y="535"/>
                            </a:lnTo>
                            <a:lnTo>
                              <a:pt x="460" y="533"/>
                            </a:lnTo>
                            <a:lnTo>
                              <a:pt x="460" y="530"/>
                            </a:lnTo>
                            <a:lnTo>
                              <a:pt x="462" y="530"/>
                            </a:lnTo>
                            <a:lnTo>
                              <a:pt x="462" y="528"/>
                            </a:lnTo>
                            <a:lnTo>
                              <a:pt x="462" y="526"/>
                            </a:lnTo>
                            <a:lnTo>
                              <a:pt x="464" y="524"/>
                            </a:lnTo>
                            <a:lnTo>
                              <a:pt x="464" y="521"/>
                            </a:lnTo>
                            <a:lnTo>
                              <a:pt x="464" y="519"/>
                            </a:lnTo>
                            <a:lnTo>
                              <a:pt x="467" y="519"/>
                            </a:lnTo>
                            <a:lnTo>
                              <a:pt x="467" y="516"/>
                            </a:lnTo>
                            <a:lnTo>
                              <a:pt x="469" y="514"/>
                            </a:lnTo>
                            <a:lnTo>
                              <a:pt x="471" y="512"/>
                            </a:lnTo>
                            <a:lnTo>
                              <a:pt x="473" y="510"/>
                            </a:lnTo>
                            <a:lnTo>
                              <a:pt x="475" y="510"/>
                            </a:lnTo>
                            <a:lnTo>
                              <a:pt x="477" y="507"/>
                            </a:lnTo>
                            <a:lnTo>
                              <a:pt x="480" y="507"/>
                            </a:lnTo>
                            <a:lnTo>
                              <a:pt x="482" y="507"/>
                            </a:lnTo>
                            <a:lnTo>
                              <a:pt x="484" y="507"/>
                            </a:lnTo>
                            <a:lnTo>
                              <a:pt x="486" y="505"/>
                            </a:lnTo>
                            <a:lnTo>
                              <a:pt x="486" y="507"/>
                            </a:lnTo>
                            <a:lnTo>
                              <a:pt x="488" y="507"/>
                            </a:lnTo>
                            <a:lnTo>
                              <a:pt x="491" y="507"/>
                            </a:lnTo>
                            <a:lnTo>
                              <a:pt x="493" y="507"/>
                            </a:lnTo>
                            <a:lnTo>
                              <a:pt x="495" y="507"/>
                            </a:lnTo>
                            <a:lnTo>
                              <a:pt x="495" y="505"/>
                            </a:lnTo>
                            <a:lnTo>
                              <a:pt x="497" y="505"/>
                            </a:lnTo>
                            <a:lnTo>
                              <a:pt x="499" y="505"/>
                            </a:lnTo>
                            <a:lnTo>
                              <a:pt x="501" y="505"/>
                            </a:lnTo>
                            <a:lnTo>
                              <a:pt x="504" y="505"/>
                            </a:lnTo>
                            <a:lnTo>
                              <a:pt x="504" y="502"/>
                            </a:lnTo>
                            <a:lnTo>
                              <a:pt x="505" y="501"/>
                            </a:lnTo>
                            <a:lnTo>
                              <a:pt x="508" y="498"/>
                            </a:lnTo>
                            <a:lnTo>
                              <a:pt x="508" y="496"/>
                            </a:lnTo>
                            <a:lnTo>
                              <a:pt x="510" y="496"/>
                            </a:lnTo>
                            <a:lnTo>
                              <a:pt x="510" y="493"/>
                            </a:lnTo>
                            <a:lnTo>
                              <a:pt x="512" y="491"/>
                            </a:lnTo>
                            <a:lnTo>
                              <a:pt x="512" y="489"/>
                            </a:lnTo>
                            <a:lnTo>
                              <a:pt x="514" y="487"/>
                            </a:lnTo>
                            <a:lnTo>
                              <a:pt x="516" y="484"/>
                            </a:lnTo>
                            <a:lnTo>
                              <a:pt x="516" y="482"/>
                            </a:lnTo>
                            <a:lnTo>
                              <a:pt x="518" y="482"/>
                            </a:lnTo>
                            <a:lnTo>
                              <a:pt x="521" y="480"/>
                            </a:lnTo>
                            <a:lnTo>
                              <a:pt x="523" y="477"/>
                            </a:lnTo>
                            <a:lnTo>
                              <a:pt x="525" y="477"/>
                            </a:lnTo>
                            <a:lnTo>
                              <a:pt x="525" y="480"/>
                            </a:lnTo>
                            <a:lnTo>
                              <a:pt x="527" y="480"/>
                            </a:lnTo>
                            <a:lnTo>
                              <a:pt x="527" y="482"/>
                            </a:lnTo>
                            <a:lnTo>
                              <a:pt x="527" y="484"/>
                            </a:lnTo>
                            <a:lnTo>
                              <a:pt x="527" y="487"/>
                            </a:lnTo>
                            <a:lnTo>
                              <a:pt x="527" y="489"/>
                            </a:lnTo>
                            <a:lnTo>
                              <a:pt x="527" y="491"/>
                            </a:lnTo>
                            <a:lnTo>
                              <a:pt x="527" y="493"/>
                            </a:lnTo>
                            <a:lnTo>
                              <a:pt x="527" y="496"/>
                            </a:lnTo>
                            <a:lnTo>
                              <a:pt x="527" y="498"/>
                            </a:lnTo>
                            <a:lnTo>
                              <a:pt x="525" y="498"/>
                            </a:lnTo>
                            <a:lnTo>
                              <a:pt x="525" y="501"/>
                            </a:lnTo>
                            <a:lnTo>
                              <a:pt x="525" y="502"/>
                            </a:lnTo>
                            <a:lnTo>
                              <a:pt x="527" y="502"/>
                            </a:lnTo>
                            <a:lnTo>
                              <a:pt x="527" y="505"/>
                            </a:lnTo>
                            <a:lnTo>
                              <a:pt x="529" y="505"/>
                            </a:lnTo>
                            <a:lnTo>
                              <a:pt x="532" y="505"/>
                            </a:lnTo>
                            <a:lnTo>
                              <a:pt x="534" y="505"/>
                            </a:lnTo>
                            <a:lnTo>
                              <a:pt x="536" y="505"/>
                            </a:lnTo>
                            <a:lnTo>
                              <a:pt x="538" y="505"/>
                            </a:lnTo>
                            <a:lnTo>
                              <a:pt x="540" y="505"/>
                            </a:lnTo>
                            <a:lnTo>
                              <a:pt x="542" y="505"/>
                            </a:lnTo>
                            <a:lnTo>
                              <a:pt x="545" y="507"/>
                            </a:lnTo>
                            <a:lnTo>
                              <a:pt x="547" y="507"/>
                            </a:lnTo>
                            <a:lnTo>
                              <a:pt x="547" y="510"/>
                            </a:lnTo>
                            <a:lnTo>
                              <a:pt x="547" y="512"/>
                            </a:lnTo>
                            <a:lnTo>
                              <a:pt x="549" y="512"/>
                            </a:lnTo>
                            <a:lnTo>
                              <a:pt x="549" y="514"/>
                            </a:lnTo>
                            <a:lnTo>
                              <a:pt x="549" y="516"/>
                            </a:lnTo>
                            <a:lnTo>
                              <a:pt x="547" y="516"/>
                            </a:lnTo>
                            <a:lnTo>
                              <a:pt x="547" y="519"/>
                            </a:lnTo>
                            <a:lnTo>
                              <a:pt x="547" y="521"/>
                            </a:lnTo>
                            <a:lnTo>
                              <a:pt x="547" y="524"/>
                            </a:lnTo>
                            <a:lnTo>
                              <a:pt x="547" y="526"/>
                            </a:lnTo>
                            <a:lnTo>
                              <a:pt x="547" y="528"/>
                            </a:lnTo>
                            <a:lnTo>
                              <a:pt x="547" y="530"/>
                            </a:lnTo>
                            <a:lnTo>
                              <a:pt x="547" y="533"/>
                            </a:lnTo>
                            <a:lnTo>
                              <a:pt x="547" y="535"/>
                            </a:lnTo>
                            <a:lnTo>
                              <a:pt x="547" y="537"/>
                            </a:lnTo>
                            <a:lnTo>
                              <a:pt x="547" y="540"/>
                            </a:lnTo>
                            <a:lnTo>
                              <a:pt x="547" y="542"/>
                            </a:lnTo>
                            <a:lnTo>
                              <a:pt x="547" y="544"/>
                            </a:lnTo>
                            <a:lnTo>
                              <a:pt x="547" y="547"/>
                            </a:lnTo>
                            <a:lnTo>
                              <a:pt x="547" y="549"/>
                            </a:lnTo>
                            <a:lnTo>
                              <a:pt x="547" y="551"/>
                            </a:lnTo>
                            <a:lnTo>
                              <a:pt x="545" y="554"/>
                            </a:lnTo>
                            <a:lnTo>
                              <a:pt x="547" y="556"/>
                            </a:lnTo>
                            <a:lnTo>
                              <a:pt x="547" y="559"/>
                            </a:lnTo>
                            <a:lnTo>
                              <a:pt x="547" y="560"/>
                            </a:lnTo>
                            <a:lnTo>
                              <a:pt x="549" y="563"/>
                            </a:lnTo>
                            <a:lnTo>
                              <a:pt x="549" y="565"/>
                            </a:lnTo>
                            <a:lnTo>
                              <a:pt x="549" y="568"/>
                            </a:lnTo>
                            <a:lnTo>
                              <a:pt x="549" y="570"/>
                            </a:lnTo>
                            <a:lnTo>
                              <a:pt x="547" y="570"/>
                            </a:lnTo>
                            <a:lnTo>
                              <a:pt x="547" y="572"/>
                            </a:lnTo>
                            <a:lnTo>
                              <a:pt x="545" y="574"/>
                            </a:lnTo>
                            <a:lnTo>
                              <a:pt x="542" y="577"/>
                            </a:lnTo>
                            <a:lnTo>
                              <a:pt x="542" y="579"/>
                            </a:lnTo>
                            <a:lnTo>
                              <a:pt x="540" y="579"/>
                            </a:lnTo>
                            <a:lnTo>
                              <a:pt x="540" y="582"/>
                            </a:lnTo>
                            <a:lnTo>
                              <a:pt x="538" y="584"/>
                            </a:lnTo>
                            <a:lnTo>
                              <a:pt x="538" y="586"/>
                            </a:lnTo>
                            <a:lnTo>
                              <a:pt x="538" y="588"/>
                            </a:lnTo>
                            <a:lnTo>
                              <a:pt x="538" y="591"/>
                            </a:lnTo>
                            <a:lnTo>
                              <a:pt x="538" y="593"/>
                            </a:lnTo>
                            <a:lnTo>
                              <a:pt x="538" y="595"/>
                            </a:lnTo>
                            <a:lnTo>
                              <a:pt x="540" y="595"/>
                            </a:lnTo>
                            <a:lnTo>
                              <a:pt x="542" y="595"/>
                            </a:lnTo>
                            <a:lnTo>
                              <a:pt x="542" y="598"/>
                            </a:lnTo>
                            <a:lnTo>
                              <a:pt x="545" y="598"/>
                            </a:lnTo>
                            <a:lnTo>
                              <a:pt x="547" y="598"/>
                            </a:lnTo>
                            <a:lnTo>
                              <a:pt x="549" y="598"/>
                            </a:lnTo>
                            <a:lnTo>
                              <a:pt x="549" y="595"/>
                            </a:lnTo>
                            <a:lnTo>
                              <a:pt x="551" y="595"/>
                            </a:lnTo>
                            <a:lnTo>
                              <a:pt x="553" y="593"/>
                            </a:lnTo>
                            <a:lnTo>
                              <a:pt x="555" y="593"/>
                            </a:lnTo>
                            <a:lnTo>
                              <a:pt x="555" y="591"/>
                            </a:lnTo>
                            <a:lnTo>
                              <a:pt x="558" y="588"/>
                            </a:lnTo>
                            <a:lnTo>
                              <a:pt x="559" y="586"/>
                            </a:lnTo>
                            <a:lnTo>
                              <a:pt x="562" y="584"/>
                            </a:lnTo>
                            <a:lnTo>
                              <a:pt x="562" y="582"/>
                            </a:lnTo>
                            <a:lnTo>
                              <a:pt x="562" y="579"/>
                            </a:lnTo>
                            <a:lnTo>
                              <a:pt x="562" y="577"/>
                            </a:lnTo>
                            <a:lnTo>
                              <a:pt x="562" y="574"/>
                            </a:lnTo>
                            <a:lnTo>
                              <a:pt x="562" y="572"/>
                            </a:lnTo>
                            <a:lnTo>
                              <a:pt x="562" y="570"/>
                            </a:lnTo>
                            <a:lnTo>
                              <a:pt x="562" y="568"/>
                            </a:lnTo>
                            <a:lnTo>
                              <a:pt x="562" y="565"/>
                            </a:lnTo>
                            <a:lnTo>
                              <a:pt x="562" y="563"/>
                            </a:lnTo>
                            <a:lnTo>
                              <a:pt x="564" y="560"/>
                            </a:lnTo>
                            <a:lnTo>
                              <a:pt x="566" y="560"/>
                            </a:lnTo>
                            <a:lnTo>
                              <a:pt x="568" y="559"/>
                            </a:lnTo>
                            <a:lnTo>
                              <a:pt x="570" y="556"/>
                            </a:lnTo>
                            <a:lnTo>
                              <a:pt x="570" y="554"/>
                            </a:lnTo>
                            <a:lnTo>
                              <a:pt x="573" y="554"/>
                            </a:lnTo>
                            <a:lnTo>
                              <a:pt x="573" y="551"/>
                            </a:lnTo>
                            <a:lnTo>
                              <a:pt x="575" y="549"/>
                            </a:lnTo>
                            <a:lnTo>
                              <a:pt x="575" y="547"/>
                            </a:lnTo>
                            <a:lnTo>
                              <a:pt x="575" y="544"/>
                            </a:lnTo>
                            <a:lnTo>
                              <a:pt x="577" y="544"/>
                            </a:lnTo>
                            <a:lnTo>
                              <a:pt x="577" y="542"/>
                            </a:lnTo>
                            <a:lnTo>
                              <a:pt x="577" y="540"/>
                            </a:lnTo>
                            <a:lnTo>
                              <a:pt x="577" y="537"/>
                            </a:lnTo>
                            <a:lnTo>
                              <a:pt x="577" y="535"/>
                            </a:lnTo>
                            <a:lnTo>
                              <a:pt x="577" y="533"/>
                            </a:lnTo>
                            <a:lnTo>
                              <a:pt x="579" y="530"/>
                            </a:lnTo>
                            <a:lnTo>
                              <a:pt x="579" y="528"/>
                            </a:lnTo>
                            <a:lnTo>
                              <a:pt x="579" y="526"/>
                            </a:lnTo>
                            <a:lnTo>
                              <a:pt x="579" y="524"/>
                            </a:lnTo>
                            <a:lnTo>
                              <a:pt x="579" y="521"/>
                            </a:lnTo>
                            <a:lnTo>
                              <a:pt x="579" y="519"/>
                            </a:lnTo>
                            <a:lnTo>
                              <a:pt x="579" y="516"/>
                            </a:lnTo>
                            <a:lnTo>
                              <a:pt x="579" y="514"/>
                            </a:lnTo>
                            <a:lnTo>
                              <a:pt x="579" y="512"/>
                            </a:lnTo>
                            <a:lnTo>
                              <a:pt x="581" y="510"/>
                            </a:lnTo>
                            <a:lnTo>
                              <a:pt x="581" y="507"/>
                            </a:lnTo>
                            <a:lnTo>
                              <a:pt x="581" y="505"/>
                            </a:lnTo>
                            <a:lnTo>
                              <a:pt x="581" y="502"/>
                            </a:lnTo>
                            <a:lnTo>
                              <a:pt x="583" y="502"/>
                            </a:lnTo>
                            <a:lnTo>
                              <a:pt x="583" y="501"/>
                            </a:lnTo>
                            <a:lnTo>
                              <a:pt x="583" y="498"/>
                            </a:lnTo>
                            <a:lnTo>
                              <a:pt x="586" y="498"/>
                            </a:lnTo>
                            <a:lnTo>
                              <a:pt x="586" y="496"/>
                            </a:lnTo>
                            <a:lnTo>
                              <a:pt x="588" y="496"/>
                            </a:lnTo>
                            <a:lnTo>
                              <a:pt x="588" y="493"/>
                            </a:lnTo>
                            <a:lnTo>
                              <a:pt x="590" y="491"/>
                            </a:lnTo>
                            <a:lnTo>
                              <a:pt x="590" y="489"/>
                            </a:lnTo>
                            <a:lnTo>
                              <a:pt x="592" y="489"/>
                            </a:lnTo>
                            <a:lnTo>
                              <a:pt x="592" y="487"/>
                            </a:lnTo>
                            <a:lnTo>
                              <a:pt x="594" y="487"/>
                            </a:lnTo>
                            <a:lnTo>
                              <a:pt x="594" y="484"/>
                            </a:lnTo>
                            <a:lnTo>
                              <a:pt x="596" y="484"/>
                            </a:lnTo>
                            <a:lnTo>
                              <a:pt x="599" y="484"/>
                            </a:lnTo>
                            <a:lnTo>
                              <a:pt x="600" y="484"/>
                            </a:lnTo>
                            <a:lnTo>
                              <a:pt x="603" y="482"/>
                            </a:lnTo>
                            <a:lnTo>
                              <a:pt x="603" y="480"/>
                            </a:lnTo>
                            <a:lnTo>
                              <a:pt x="603" y="477"/>
                            </a:lnTo>
                            <a:lnTo>
                              <a:pt x="603" y="475"/>
                            </a:lnTo>
                            <a:lnTo>
                              <a:pt x="603" y="473"/>
                            </a:lnTo>
                            <a:lnTo>
                              <a:pt x="605" y="473"/>
                            </a:lnTo>
                            <a:lnTo>
                              <a:pt x="607" y="473"/>
                            </a:lnTo>
                            <a:lnTo>
                              <a:pt x="609" y="475"/>
                            </a:lnTo>
                            <a:lnTo>
                              <a:pt x="611" y="475"/>
                            </a:lnTo>
                            <a:lnTo>
                              <a:pt x="611" y="477"/>
                            </a:lnTo>
                            <a:lnTo>
                              <a:pt x="614" y="477"/>
                            </a:lnTo>
                            <a:lnTo>
                              <a:pt x="614" y="480"/>
                            </a:lnTo>
                            <a:lnTo>
                              <a:pt x="616" y="480"/>
                            </a:lnTo>
                            <a:lnTo>
                              <a:pt x="618" y="482"/>
                            </a:lnTo>
                            <a:lnTo>
                              <a:pt x="620" y="482"/>
                            </a:lnTo>
                            <a:lnTo>
                              <a:pt x="622" y="480"/>
                            </a:lnTo>
                            <a:lnTo>
                              <a:pt x="624" y="477"/>
                            </a:lnTo>
                            <a:lnTo>
                              <a:pt x="624" y="475"/>
                            </a:lnTo>
                            <a:lnTo>
                              <a:pt x="622" y="475"/>
                            </a:lnTo>
                            <a:lnTo>
                              <a:pt x="622" y="473"/>
                            </a:lnTo>
                            <a:lnTo>
                              <a:pt x="622" y="470"/>
                            </a:lnTo>
                            <a:lnTo>
                              <a:pt x="622" y="468"/>
                            </a:lnTo>
                            <a:lnTo>
                              <a:pt x="620" y="466"/>
                            </a:lnTo>
                            <a:lnTo>
                              <a:pt x="618" y="466"/>
                            </a:lnTo>
                            <a:lnTo>
                              <a:pt x="618" y="463"/>
                            </a:lnTo>
                            <a:lnTo>
                              <a:pt x="616" y="463"/>
                            </a:lnTo>
                            <a:lnTo>
                              <a:pt x="616" y="461"/>
                            </a:lnTo>
                            <a:lnTo>
                              <a:pt x="614" y="461"/>
                            </a:lnTo>
                            <a:lnTo>
                              <a:pt x="614" y="458"/>
                            </a:lnTo>
                            <a:lnTo>
                              <a:pt x="614" y="457"/>
                            </a:lnTo>
                            <a:lnTo>
                              <a:pt x="614" y="454"/>
                            </a:lnTo>
                            <a:lnTo>
                              <a:pt x="614" y="452"/>
                            </a:lnTo>
                            <a:lnTo>
                              <a:pt x="614" y="449"/>
                            </a:lnTo>
                            <a:lnTo>
                              <a:pt x="614" y="447"/>
                            </a:lnTo>
                            <a:lnTo>
                              <a:pt x="611" y="445"/>
                            </a:lnTo>
                            <a:lnTo>
                              <a:pt x="609" y="445"/>
                            </a:lnTo>
                            <a:lnTo>
                              <a:pt x="607" y="443"/>
                            </a:lnTo>
                            <a:lnTo>
                              <a:pt x="605" y="440"/>
                            </a:lnTo>
                            <a:lnTo>
                              <a:pt x="605" y="438"/>
                            </a:lnTo>
                            <a:lnTo>
                              <a:pt x="605" y="435"/>
                            </a:lnTo>
                            <a:lnTo>
                              <a:pt x="603" y="433"/>
                            </a:lnTo>
                            <a:lnTo>
                              <a:pt x="603" y="431"/>
                            </a:lnTo>
                            <a:lnTo>
                              <a:pt x="603" y="429"/>
                            </a:lnTo>
                            <a:lnTo>
                              <a:pt x="603" y="426"/>
                            </a:lnTo>
                            <a:lnTo>
                              <a:pt x="603" y="424"/>
                            </a:lnTo>
                            <a:lnTo>
                              <a:pt x="603" y="422"/>
                            </a:lnTo>
                            <a:lnTo>
                              <a:pt x="603" y="419"/>
                            </a:lnTo>
                            <a:lnTo>
                              <a:pt x="603" y="417"/>
                            </a:lnTo>
                            <a:lnTo>
                              <a:pt x="603" y="415"/>
                            </a:lnTo>
                            <a:lnTo>
                              <a:pt x="603" y="412"/>
                            </a:lnTo>
                            <a:lnTo>
                              <a:pt x="603" y="410"/>
                            </a:lnTo>
                            <a:lnTo>
                              <a:pt x="605" y="410"/>
                            </a:lnTo>
                            <a:lnTo>
                              <a:pt x="605" y="408"/>
                            </a:lnTo>
                            <a:lnTo>
                              <a:pt x="607" y="405"/>
                            </a:lnTo>
                            <a:lnTo>
                              <a:pt x="614" y="401"/>
                            </a:lnTo>
                            <a:lnTo>
                              <a:pt x="618" y="394"/>
                            </a:lnTo>
                            <a:lnTo>
                              <a:pt x="620" y="391"/>
                            </a:lnTo>
                            <a:lnTo>
                              <a:pt x="620" y="389"/>
                            </a:lnTo>
                            <a:lnTo>
                              <a:pt x="622" y="387"/>
                            </a:lnTo>
                            <a:lnTo>
                              <a:pt x="622" y="385"/>
                            </a:lnTo>
                            <a:lnTo>
                              <a:pt x="622" y="382"/>
                            </a:lnTo>
                            <a:lnTo>
                              <a:pt x="624" y="382"/>
                            </a:lnTo>
                            <a:lnTo>
                              <a:pt x="624" y="380"/>
                            </a:lnTo>
                            <a:lnTo>
                              <a:pt x="627" y="377"/>
                            </a:lnTo>
                            <a:lnTo>
                              <a:pt x="627" y="375"/>
                            </a:lnTo>
                            <a:lnTo>
                              <a:pt x="629" y="375"/>
                            </a:lnTo>
                            <a:lnTo>
                              <a:pt x="629" y="373"/>
                            </a:lnTo>
                            <a:lnTo>
                              <a:pt x="629" y="371"/>
                            </a:lnTo>
                            <a:lnTo>
                              <a:pt x="631" y="371"/>
                            </a:lnTo>
                            <a:lnTo>
                              <a:pt x="631" y="368"/>
                            </a:lnTo>
                            <a:lnTo>
                              <a:pt x="631" y="366"/>
                            </a:lnTo>
                            <a:lnTo>
                              <a:pt x="631" y="364"/>
                            </a:lnTo>
                            <a:lnTo>
                              <a:pt x="631" y="361"/>
                            </a:lnTo>
                            <a:lnTo>
                              <a:pt x="633" y="361"/>
                            </a:lnTo>
                            <a:lnTo>
                              <a:pt x="633" y="359"/>
                            </a:lnTo>
                            <a:lnTo>
                              <a:pt x="633" y="357"/>
                            </a:lnTo>
                            <a:lnTo>
                              <a:pt x="633" y="355"/>
                            </a:lnTo>
                            <a:lnTo>
                              <a:pt x="633" y="352"/>
                            </a:lnTo>
                            <a:lnTo>
                              <a:pt x="633" y="350"/>
                            </a:lnTo>
                            <a:lnTo>
                              <a:pt x="633" y="347"/>
                            </a:lnTo>
                            <a:lnTo>
                              <a:pt x="633" y="345"/>
                            </a:lnTo>
                            <a:lnTo>
                              <a:pt x="633" y="343"/>
                            </a:lnTo>
                            <a:lnTo>
                              <a:pt x="633" y="341"/>
                            </a:lnTo>
                            <a:lnTo>
                              <a:pt x="631" y="341"/>
                            </a:lnTo>
                            <a:lnTo>
                              <a:pt x="631" y="338"/>
                            </a:lnTo>
                            <a:lnTo>
                              <a:pt x="631" y="336"/>
                            </a:lnTo>
                            <a:lnTo>
                              <a:pt x="631" y="333"/>
                            </a:lnTo>
                            <a:lnTo>
                              <a:pt x="629" y="331"/>
                            </a:lnTo>
                            <a:lnTo>
                              <a:pt x="629" y="329"/>
                            </a:lnTo>
                            <a:lnTo>
                              <a:pt x="629" y="327"/>
                            </a:lnTo>
                            <a:lnTo>
                              <a:pt x="627" y="327"/>
                            </a:lnTo>
                            <a:lnTo>
                              <a:pt x="624" y="324"/>
                            </a:lnTo>
                            <a:lnTo>
                              <a:pt x="624" y="322"/>
                            </a:lnTo>
                            <a:lnTo>
                              <a:pt x="622" y="320"/>
                            </a:lnTo>
                            <a:lnTo>
                              <a:pt x="620" y="320"/>
                            </a:lnTo>
                            <a:lnTo>
                              <a:pt x="618" y="317"/>
                            </a:lnTo>
                            <a:lnTo>
                              <a:pt x="618" y="315"/>
                            </a:lnTo>
                            <a:lnTo>
                              <a:pt x="616" y="313"/>
                            </a:lnTo>
                            <a:lnTo>
                              <a:pt x="616" y="310"/>
                            </a:lnTo>
                            <a:lnTo>
                              <a:pt x="616" y="308"/>
                            </a:lnTo>
                            <a:lnTo>
                              <a:pt x="614" y="306"/>
                            </a:lnTo>
                            <a:lnTo>
                              <a:pt x="614" y="303"/>
                            </a:lnTo>
                            <a:lnTo>
                              <a:pt x="614" y="301"/>
                            </a:lnTo>
                            <a:lnTo>
                              <a:pt x="614" y="299"/>
                            </a:lnTo>
                            <a:lnTo>
                              <a:pt x="611" y="299"/>
                            </a:lnTo>
                            <a:lnTo>
                              <a:pt x="609" y="297"/>
                            </a:lnTo>
                            <a:lnTo>
                              <a:pt x="607" y="297"/>
                            </a:lnTo>
                            <a:lnTo>
                              <a:pt x="607" y="294"/>
                            </a:lnTo>
                            <a:lnTo>
                              <a:pt x="605" y="294"/>
                            </a:lnTo>
                            <a:lnTo>
                              <a:pt x="605" y="292"/>
                            </a:lnTo>
                            <a:lnTo>
                              <a:pt x="603" y="289"/>
                            </a:lnTo>
                            <a:lnTo>
                              <a:pt x="603" y="287"/>
                            </a:lnTo>
                            <a:lnTo>
                              <a:pt x="603" y="285"/>
                            </a:lnTo>
                            <a:lnTo>
                              <a:pt x="603" y="283"/>
                            </a:lnTo>
                            <a:lnTo>
                              <a:pt x="605" y="283"/>
                            </a:lnTo>
                            <a:lnTo>
                              <a:pt x="607" y="285"/>
                            </a:lnTo>
                            <a:lnTo>
                              <a:pt x="607" y="287"/>
                            </a:lnTo>
                            <a:lnTo>
                              <a:pt x="609" y="287"/>
                            </a:lnTo>
                            <a:lnTo>
                              <a:pt x="609" y="289"/>
                            </a:lnTo>
                            <a:lnTo>
                              <a:pt x="611" y="289"/>
                            </a:lnTo>
                            <a:lnTo>
                              <a:pt x="611" y="292"/>
                            </a:lnTo>
                            <a:lnTo>
                              <a:pt x="614" y="292"/>
                            </a:lnTo>
                            <a:lnTo>
                              <a:pt x="614" y="294"/>
                            </a:lnTo>
                            <a:lnTo>
                              <a:pt x="616" y="294"/>
                            </a:lnTo>
                            <a:lnTo>
                              <a:pt x="618" y="294"/>
                            </a:lnTo>
                            <a:lnTo>
                              <a:pt x="620" y="294"/>
                            </a:lnTo>
                            <a:lnTo>
                              <a:pt x="620" y="292"/>
                            </a:lnTo>
                            <a:lnTo>
                              <a:pt x="618" y="289"/>
                            </a:lnTo>
                            <a:lnTo>
                              <a:pt x="618" y="287"/>
                            </a:lnTo>
                            <a:lnTo>
                              <a:pt x="616" y="285"/>
                            </a:lnTo>
                            <a:lnTo>
                              <a:pt x="616" y="283"/>
                            </a:lnTo>
                            <a:lnTo>
                              <a:pt x="616" y="280"/>
                            </a:lnTo>
                            <a:lnTo>
                              <a:pt x="616" y="278"/>
                            </a:lnTo>
                            <a:lnTo>
                              <a:pt x="618" y="275"/>
                            </a:lnTo>
                            <a:lnTo>
                              <a:pt x="620" y="275"/>
                            </a:lnTo>
                            <a:lnTo>
                              <a:pt x="622" y="273"/>
                            </a:lnTo>
                            <a:lnTo>
                              <a:pt x="624" y="273"/>
                            </a:lnTo>
                            <a:lnTo>
                              <a:pt x="624" y="271"/>
                            </a:lnTo>
                            <a:lnTo>
                              <a:pt x="624" y="269"/>
                            </a:lnTo>
                            <a:lnTo>
                              <a:pt x="624" y="266"/>
                            </a:lnTo>
                            <a:lnTo>
                              <a:pt x="624" y="264"/>
                            </a:lnTo>
                            <a:lnTo>
                              <a:pt x="624" y="262"/>
                            </a:lnTo>
                            <a:lnTo>
                              <a:pt x="624" y="259"/>
                            </a:lnTo>
                            <a:lnTo>
                              <a:pt x="622" y="257"/>
                            </a:lnTo>
                            <a:lnTo>
                              <a:pt x="622" y="255"/>
                            </a:lnTo>
                            <a:lnTo>
                              <a:pt x="620" y="253"/>
                            </a:lnTo>
                            <a:lnTo>
                              <a:pt x="620" y="250"/>
                            </a:lnTo>
                            <a:lnTo>
                              <a:pt x="618" y="245"/>
                            </a:lnTo>
                            <a:lnTo>
                              <a:pt x="616" y="243"/>
                            </a:lnTo>
                            <a:lnTo>
                              <a:pt x="616" y="241"/>
                            </a:lnTo>
                            <a:lnTo>
                              <a:pt x="614" y="239"/>
                            </a:lnTo>
                            <a:lnTo>
                              <a:pt x="614" y="236"/>
                            </a:lnTo>
                            <a:lnTo>
                              <a:pt x="611" y="234"/>
                            </a:lnTo>
                            <a:lnTo>
                              <a:pt x="611" y="231"/>
                            </a:lnTo>
                            <a:lnTo>
                              <a:pt x="611" y="229"/>
                            </a:lnTo>
                            <a:lnTo>
                              <a:pt x="609" y="227"/>
                            </a:lnTo>
                            <a:lnTo>
                              <a:pt x="609" y="225"/>
                            </a:lnTo>
                            <a:lnTo>
                              <a:pt x="609" y="222"/>
                            </a:lnTo>
                            <a:lnTo>
                              <a:pt x="609" y="220"/>
                            </a:lnTo>
                            <a:lnTo>
                              <a:pt x="607" y="218"/>
                            </a:lnTo>
                            <a:lnTo>
                              <a:pt x="607" y="215"/>
                            </a:lnTo>
                            <a:lnTo>
                              <a:pt x="605" y="213"/>
                            </a:lnTo>
                            <a:lnTo>
                              <a:pt x="605" y="211"/>
                            </a:lnTo>
                            <a:lnTo>
                              <a:pt x="603" y="208"/>
                            </a:lnTo>
                            <a:lnTo>
                              <a:pt x="603" y="206"/>
                            </a:lnTo>
                            <a:lnTo>
                              <a:pt x="603" y="204"/>
                            </a:lnTo>
                            <a:lnTo>
                              <a:pt x="603" y="201"/>
                            </a:lnTo>
                            <a:lnTo>
                              <a:pt x="603" y="199"/>
                            </a:lnTo>
                            <a:lnTo>
                              <a:pt x="603" y="197"/>
                            </a:lnTo>
                            <a:lnTo>
                              <a:pt x="605" y="195"/>
                            </a:lnTo>
                            <a:lnTo>
                              <a:pt x="605" y="192"/>
                            </a:lnTo>
                            <a:lnTo>
                              <a:pt x="605" y="190"/>
                            </a:lnTo>
                            <a:lnTo>
                              <a:pt x="605" y="187"/>
                            </a:lnTo>
                            <a:lnTo>
                              <a:pt x="605" y="185"/>
                            </a:lnTo>
                            <a:lnTo>
                              <a:pt x="607" y="185"/>
                            </a:lnTo>
                            <a:lnTo>
                              <a:pt x="607" y="183"/>
                            </a:lnTo>
                            <a:lnTo>
                              <a:pt x="607" y="181"/>
                            </a:lnTo>
                            <a:lnTo>
                              <a:pt x="609" y="181"/>
                            </a:lnTo>
                            <a:lnTo>
                              <a:pt x="609" y="178"/>
                            </a:lnTo>
                            <a:lnTo>
                              <a:pt x="611" y="178"/>
                            </a:lnTo>
                            <a:lnTo>
                              <a:pt x="611" y="176"/>
                            </a:lnTo>
                            <a:lnTo>
                              <a:pt x="614" y="176"/>
                            </a:lnTo>
                            <a:lnTo>
                              <a:pt x="616" y="176"/>
                            </a:lnTo>
                            <a:lnTo>
                              <a:pt x="618" y="176"/>
                            </a:lnTo>
                            <a:lnTo>
                              <a:pt x="618" y="178"/>
                            </a:lnTo>
                            <a:lnTo>
                              <a:pt x="620" y="178"/>
                            </a:lnTo>
                            <a:lnTo>
                              <a:pt x="620" y="181"/>
                            </a:lnTo>
                            <a:lnTo>
                              <a:pt x="622" y="183"/>
                            </a:lnTo>
                            <a:lnTo>
                              <a:pt x="622" y="185"/>
                            </a:lnTo>
                            <a:lnTo>
                              <a:pt x="622" y="187"/>
                            </a:lnTo>
                            <a:lnTo>
                              <a:pt x="622" y="190"/>
                            </a:lnTo>
                            <a:lnTo>
                              <a:pt x="622" y="192"/>
                            </a:lnTo>
                            <a:lnTo>
                              <a:pt x="620" y="192"/>
                            </a:lnTo>
                            <a:lnTo>
                              <a:pt x="622" y="195"/>
                            </a:lnTo>
                            <a:lnTo>
                              <a:pt x="622" y="197"/>
                            </a:lnTo>
                            <a:lnTo>
                              <a:pt x="622" y="199"/>
                            </a:lnTo>
                            <a:lnTo>
                              <a:pt x="622" y="201"/>
                            </a:lnTo>
                            <a:lnTo>
                              <a:pt x="622" y="204"/>
                            </a:lnTo>
                            <a:lnTo>
                              <a:pt x="624" y="206"/>
                            </a:lnTo>
                            <a:lnTo>
                              <a:pt x="624" y="208"/>
                            </a:lnTo>
                            <a:lnTo>
                              <a:pt x="624" y="211"/>
                            </a:lnTo>
                            <a:lnTo>
                              <a:pt x="624" y="213"/>
                            </a:lnTo>
                            <a:lnTo>
                              <a:pt x="624" y="215"/>
                            </a:lnTo>
                            <a:lnTo>
                              <a:pt x="627" y="215"/>
                            </a:lnTo>
                            <a:lnTo>
                              <a:pt x="627" y="218"/>
                            </a:lnTo>
                            <a:lnTo>
                              <a:pt x="629" y="220"/>
                            </a:lnTo>
                            <a:lnTo>
                              <a:pt x="629" y="222"/>
                            </a:lnTo>
                            <a:lnTo>
                              <a:pt x="631" y="225"/>
                            </a:lnTo>
                            <a:lnTo>
                              <a:pt x="633" y="225"/>
                            </a:lnTo>
                            <a:lnTo>
                              <a:pt x="633" y="227"/>
                            </a:lnTo>
                            <a:lnTo>
                              <a:pt x="633" y="229"/>
                            </a:lnTo>
                            <a:lnTo>
                              <a:pt x="633" y="231"/>
                            </a:lnTo>
                            <a:lnTo>
                              <a:pt x="633" y="234"/>
                            </a:lnTo>
                            <a:lnTo>
                              <a:pt x="635" y="234"/>
                            </a:lnTo>
                            <a:lnTo>
                              <a:pt x="635" y="236"/>
                            </a:lnTo>
                            <a:lnTo>
                              <a:pt x="635" y="239"/>
                            </a:lnTo>
                            <a:lnTo>
                              <a:pt x="635" y="241"/>
                            </a:lnTo>
                            <a:lnTo>
                              <a:pt x="635" y="243"/>
                            </a:lnTo>
                            <a:lnTo>
                              <a:pt x="635" y="245"/>
                            </a:lnTo>
                            <a:lnTo>
                              <a:pt x="635" y="248"/>
                            </a:lnTo>
                            <a:lnTo>
                              <a:pt x="635" y="250"/>
                            </a:lnTo>
                            <a:lnTo>
                              <a:pt x="635" y="253"/>
                            </a:lnTo>
                            <a:lnTo>
                              <a:pt x="635" y="255"/>
                            </a:lnTo>
                            <a:lnTo>
                              <a:pt x="635" y="257"/>
                            </a:lnTo>
                            <a:lnTo>
                              <a:pt x="635" y="259"/>
                            </a:lnTo>
                            <a:lnTo>
                              <a:pt x="635" y="262"/>
                            </a:lnTo>
                            <a:lnTo>
                              <a:pt x="635" y="264"/>
                            </a:lnTo>
                            <a:lnTo>
                              <a:pt x="635" y="266"/>
                            </a:lnTo>
                            <a:lnTo>
                              <a:pt x="635" y="269"/>
                            </a:lnTo>
                            <a:lnTo>
                              <a:pt x="633" y="271"/>
                            </a:lnTo>
                            <a:lnTo>
                              <a:pt x="633" y="273"/>
                            </a:lnTo>
                            <a:lnTo>
                              <a:pt x="633" y="275"/>
                            </a:lnTo>
                            <a:lnTo>
                              <a:pt x="633" y="278"/>
                            </a:lnTo>
                            <a:lnTo>
                              <a:pt x="635" y="278"/>
                            </a:lnTo>
                            <a:lnTo>
                              <a:pt x="637" y="275"/>
                            </a:lnTo>
                            <a:lnTo>
                              <a:pt x="637" y="273"/>
                            </a:lnTo>
                            <a:lnTo>
                              <a:pt x="637" y="271"/>
                            </a:lnTo>
                            <a:lnTo>
                              <a:pt x="640" y="269"/>
                            </a:lnTo>
                            <a:lnTo>
                              <a:pt x="640" y="266"/>
                            </a:lnTo>
                            <a:lnTo>
                              <a:pt x="640" y="264"/>
                            </a:lnTo>
                            <a:lnTo>
                              <a:pt x="642" y="264"/>
                            </a:lnTo>
                            <a:lnTo>
                              <a:pt x="642" y="262"/>
                            </a:lnTo>
                            <a:lnTo>
                              <a:pt x="644" y="262"/>
                            </a:lnTo>
                            <a:lnTo>
                              <a:pt x="646" y="264"/>
                            </a:lnTo>
                            <a:lnTo>
                              <a:pt x="646" y="266"/>
                            </a:lnTo>
                            <a:lnTo>
                              <a:pt x="646" y="269"/>
                            </a:lnTo>
                            <a:lnTo>
                              <a:pt x="646" y="271"/>
                            </a:lnTo>
                            <a:lnTo>
                              <a:pt x="648" y="271"/>
                            </a:lnTo>
                            <a:lnTo>
                              <a:pt x="648" y="273"/>
                            </a:lnTo>
                            <a:lnTo>
                              <a:pt x="648" y="275"/>
                            </a:lnTo>
                            <a:lnTo>
                              <a:pt x="650" y="278"/>
                            </a:lnTo>
                            <a:lnTo>
                              <a:pt x="650" y="280"/>
                            </a:lnTo>
                            <a:lnTo>
                              <a:pt x="653" y="280"/>
                            </a:lnTo>
                            <a:lnTo>
                              <a:pt x="653" y="283"/>
                            </a:lnTo>
                            <a:lnTo>
                              <a:pt x="655" y="285"/>
                            </a:lnTo>
                            <a:lnTo>
                              <a:pt x="655" y="287"/>
                            </a:lnTo>
                            <a:lnTo>
                              <a:pt x="657" y="287"/>
                            </a:lnTo>
                            <a:lnTo>
                              <a:pt x="657" y="289"/>
                            </a:lnTo>
                            <a:lnTo>
                              <a:pt x="659" y="292"/>
                            </a:lnTo>
                            <a:lnTo>
                              <a:pt x="661" y="294"/>
                            </a:lnTo>
                            <a:lnTo>
                              <a:pt x="664" y="294"/>
                            </a:lnTo>
                            <a:lnTo>
                              <a:pt x="664" y="297"/>
                            </a:lnTo>
                            <a:lnTo>
                              <a:pt x="665" y="297"/>
                            </a:lnTo>
                            <a:lnTo>
                              <a:pt x="665" y="299"/>
                            </a:lnTo>
                            <a:lnTo>
                              <a:pt x="668" y="299"/>
                            </a:lnTo>
                            <a:lnTo>
                              <a:pt x="668" y="301"/>
                            </a:lnTo>
                            <a:lnTo>
                              <a:pt x="670" y="301"/>
                            </a:lnTo>
                            <a:lnTo>
                              <a:pt x="670" y="303"/>
                            </a:lnTo>
                            <a:lnTo>
                              <a:pt x="672" y="306"/>
                            </a:lnTo>
                            <a:lnTo>
                              <a:pt x="672" y="308"/>
                            </a:lnTo>
                            <a:lnTo>
                              <a:pt x="672" y="310"/>
                            </a:lnTo>
                            <a:lnTo>
                              <a:pt x="672" y="313"/>
                            </a:lnTo>
                            <a:lnTo>
                              <a:pt x="670" y="315"/>
                            </a:lnTo>
                            <a:lnTo>
                              <a:pt x="670" y="317"/>
                            </a:lnTo>
                            <a:lnTo>
                              <a:pt x="670" y="320"/>
                            </a:lnTo>
                            <a:lnTo>
                              <a:pt x="670" y="322"/>
                            </a:lnTo>
                            <a:lnTo>
                              <a:pt x="670" y="324"/>
                            </a:lnTo>
                            <a:lnTo>
                              <a:pt x="670" y="327"/>
                            </a:lnTo>
                            <a:lnTo>
                              <a:pt x="668" y="329"/>
                            </a:lnTo>
                            <a:lnTo>
                              <a:pt x="668" y="331"/>
                            </a:lnTo>
                            <a:lnTo>
                              <a:pt x="665" y="331"/>
                            </a:lnTo>
                            <a:lnTo>
                              <a:pt x="665" y="333"/>
                            </a:lnTo>
                            <a:lnTo>
                              <a:pt x="664" y="333"/>
                            </a:lnTo>
                            <a:lnTo>
                              <a:pt x="664" y="336"/>
                            </a:lnTo>
                            <a:lnTo>
                              <a:pt x="661" y="336"/>
                            </a:lnTo>
                            <a:lnTo>
                              <a:pt x="659" y="338"/>
                            </a:lnTo>
                            <a:lnTo>
                              <a:pt x="657" y="338"/>
                            </a:lnTo>
                            <a:lnTo>
                              <a:pt x="655" y="338"/>
                            </a:lnTo>
                            <a:lnTo>
                              <a:pt x="653" y="338"/>
                            </a:lnTo>
                            <a:lnTo>
                              <a:pt x="653" y="341"/>
                            </a:lnTo>
                            <a:lnTo>
                              <a:pt x="650" y="341"/>
                            </a:lnTo>
                            <a:lnTo>
                              <a:pt x="648" y="343"/>
                            </a:lnTo>
                            <a:lnTo>
                              <a:pt x="648" y="345"/>
                            </a:lnTo>
                            <a:lnTo>
                              <a:pt x="648" y="347"/>
                            </a:lnTo>
                            <a:lnTo>
                              <a:pt x="648" y="350"/>
                            </a:lnTo>
                            <a:lnTo>
                              <a:pt x="648" y="352"/>
                            </a:lnTo>
                            <a:lnTo>
                              <a:pt x="648" y="355"/>
                            </a:lnTo>
                            <a:lnTo>
                              <a:pt x="648" y="357"/>
                            </a:lnTo>
                            <a:lnTo>
                              <a:pt x="648" y="359"/>
                            </a:lnTo>
                            <a:lnTo>
                              <a:pt x="648" y="361"/>
                            </a:lnTo>
                            <a:lnTo>
                              <a:pt x="646" y="361"/>
                            </a:lnTo>
                            <a:lnTo>
                              <a:pt x="646" y="364"/>
                            </a:lnTo>
                            <a:lnTo>
                              <a:pt x="646" y="366"/>
                            </a:lnTo>
                            <a:lnTo>
                              <a:pt x="646" y="368"/>
                            </a:lnTo>
                            <a:lnTo>
                              <a:pt x="644" y="371"/>
                            </a:lnTo>
                            <a:lnTo>
                              <a:pt x="644" y="373"/>
                            </a:lnTo>
                            <a:lnTo>
                              <a:pt x="644" y="375"/>
                            </a:lnTo>
                            <a:lnTo>
                              <a:pt x="644" y="377"/>
                            </a:lnTo>
                            <a:lnTo>
                              <a:pt x="644" y="380"/>
                            </a:lnTo>
                            <a:lnTo>
                              <a:pt x="644" y="382"/>
                            </a:lnTo>
                            <a:lnTo>
                              <a:pt x="644" y="385"/>
                            </a:lnTo>
                            <a:lnTo>
                              <a:pt x="646" y="387"/>
                            </a:lnTo>
                            <a:lnTo>
                              <a:pt x="646" y="389"/>
                            </a:lnTo>
                            <a:lnTo>
                              <a:pt x="646" y="391"/>
                            </a:lnTo>
                            <a:lnTo>
                              <a:pt x="646" y="394"/>
                            </a:lnTo>
                            <a:lnTo>
                              <a:pt x="646" y="396"/>
                            </a:lnTo>
                            <a:lnTo>
                              <a:pt x="648" y="399"/>
                            </a:lnTo>
                            <a:lnTo>
                              <a:pt x="648" y="401"/>
                            </a:lnTo>
                            <a:lnTo>
                              <a:pt x="648" y="403"/>
                            </a:lnTo>
                            <a:lnTo>
                              <a:pt x="648" y="405"/>
                            </a:lnTo>
                            <a:lnTo>
                              <a:pt x="650" y="405"/>
                            </a:lnTo>
                            <a:lnTo>
                              <a:pt x="650" y="408"/>
                            </a:lnTo>
                            <a:lnTo>
                              <a:pt x="650" y="410"/>
                            </a:lnTo>
                            <a:lnTo>
                              <a:pt x="653" y="412"/>
                            </a:lnTo>
                            <a:lnTo>
                              <a:pt x="653" y="415"/>
                            </a:lnTo>
                            <a:lnTo>
                              <a:pt x="655" y="417"/>
                            </a:lnTo>
                            <a:lnTo>
                              <a:pt x="655" y="419"/>
                            </a:lnTo>
                            <a:lnTo>
                              <a:pt x="657" y="419"/>
                            </a:lnTo>
                            <a:lnTo>
                              <a:pt x="657" y="422"/>
                            </a:lnTo>
                            <a:lnTo>
                              <a:pt x="657" y="424"/>
                            </a:lnTo>
                            <a:lnTo>
                              <a:pt x="659" y="424"/>
                            </a:lnTo>
                            <a:lnTo>
                              <a:pt x="659" y="426"/>
                            </a:lnTo>
                            <a:lnTo>
                              <a:pt x="661" y="426"/>
                            </a:lnTo>
                            <a:lnTo>
                              <a:pt x="661" y="429"/>
                            </a:lnTo>
                            <a:lnTo>
                              <a:pt x="664" y="429"/>
                            </a:lnTo>
                            <a:lnTo>
                              <a:pt x="664" y="431"/>
                            </a:lnTo>
                            <a:lnTo>
                              <a:pt x="665" y="431"/>
                            </a:lnTo>
                            <a:lnTo>
                              <a:pt x="668" y="431"/>
                            </a:lnTo>
                            <a:lnTo>
                              <a:pt x="670" y="431"/>
                            </a:lnTo>
                            <a:lnTo>
                              <a:pt x="670" y="433"/>
                            </a:lnTo>
                            <a:lnTo>
                              <a:pt x="672" y="433"/>
                            </a:lnTo>
                            <a:lnTo>
                              <a:pt x="674" y="433"/>
                            </a:lnTo>
                            <a:lnTo>
                              <a:pt x="674" y="435"/>
                            </a:lnTo>
                            <a:lnTo>
                              <a:pt x="676" y="435"/>
                            </a:lnTo>
                            <a:lnTo>
                              <a:pt x="678" y="435"/>
                            </a:lnTo>
                            <a:lnTo>
                              <a:pt x="681" y="435"/>
                            </a:lnTo>
                            <a:lnTo>
                              <a:pt x="683" y="433"/>
                            </a:lnTo>
                            <a:lnTo>
                              <a:pt x="685" y="433"/>
                            </a:lnTo>
                            <a:lnTo>
                              <a:pt x="687" y="433"/>
                            </a:lnTo>
                            <a:lnTo>
                              <a:pt x="687" y="431"/>
                            </a:lnTo>
                            <a:lnTo>
                              <a:pt x="689" y="431"/>
                            </a:lnTo>
                            <a:lnTo>
                              <a:pt x="691" y="431"/>
                            </a:lnTo>
                            <a:lnTo>
                              <a:pt x="694" y="431"/>
                            </a:lnTo>
                            <a:lnTo>
                              <a:pt x="696" y="431"/>
                            </a:lnTo>
                            <a:lnTo>
                              <a:pt x="696" y="433"/>
                            </a:lnTo>
                            <a:lnTo>
                              <a:pt x="696" y="435"/>
                            </a:lnTo>
                            <a:lnTo>
                              <a:pt x="696" y="438"/>
                            </a:lnTo>
                            <a:lnTo>
                              <a:pt x="698" y="438"/>
                            </a:lnTo>
                            <a:lnTo>
                              <a:pt x="700" y="438"/>
                            </a:lnTo>
                            <a:lnTo>
                              <a:pt x="702" y="438"/>
                            </a:lnTo>
                            <a:lnTo>
                              <a:pt x="705" y="438"/>
                            </a:lnTo>
                            <a:lnTo>
                              <a:pt x="707" y="438"/>
                            </a:lnTo>
                            <a:lnTo>
                              <a:pt x="709" y="438"/>
                            </a:lnTo>
                            <a:lnTo>
                              <a:pt x="711" y="438"/>
                            </a:lnTo>
                            <a:lnTo>
                              <a:pt x="713" y="438"/>
                            </a:lnTo>
                            <a:lnTo>
                              <a:pt x="713" y="440"/>
                            </a:lnTo>
                            <a:lnTo>
                              <a:pt x="715" y="440"/>
                            </a:lnTo>
                            <a:lnTo>
                              <a:pt x="715" y="443"/>
                            </a:lnTo>
                            <a:lnTo>
                              <a:pt x="718" y="445"/>
                            </a:lnTo>
                            <a:lnTo>
                              <a:pt x="718" y="447"/>
                            </a:lnTo>
                            <a:lnTo>
                              <a:pt x="719" y="449"/>
                            </a:lnTo>
                            <a:lnTo>
                              <a:pt x="719" y="452"/>
                            </a:lnTo>
                            <a:lnTo>
                              <a:pt x="722" y="454"/>
                            </a:lnTo>
                            <a:lnTo>
                              <a:pt x="724" y="457"/>
                            </a:lnTo>
                            <a:lnTo>
                              <a:pt x="726" y="457"/>
                            </a:lnTo>
                            <a:lnTo>
                              <a:pt x="728" y="458"/>
                            </a:lnTo>
                            <a:lnTo>
                              <a:pt x="730" y="458"/>
                            </a:lnTo>
                            <a:lnTo>
                              <a:pt x="732" y="458"/>
                            </a:lnTo>
                            <a:lnTo>
                              <a:pt x="735" y="458"/>
                            </a:lnTo>
                            <a:lnTo>
                              <a:pt x="737" y="458"/>
                            </a:lnTo>
                            <a:lnTo>
                              <a:pt x="739" y="458"/>
                            </a:lnTo>
                            <a:lnTo>
                              <a:pt x="741" y="458"/>
                            </a:lnTo>
                            <a:lnTo>
                              <a:pt x="741" y="461"/>
                            </a:lnTo>
                            <a:lnTo>
                              <a:pt x="741" y="463"/>
                            </a:lnTo>
                            <a:lnTo>
                              <a:pt x="741" y="466"/>
                            </a:lnTo>
                            <a:lnTo>
                              <a:pt x="741" y="468"/>
                            </a:lnTo>
                            <a:lnTo>
                              <a:pt x="739" y="468"/>
                            </a:lnTo>
                            <a:lnTo>
                              <a:pt x="739" y="470"/>
                            </a:lnTo>
                            <a:lnTo>
                              <a:pt x="737" y="473"/>
                            </a:lnTo>
                            <a:lnTo>
                              <a:pt x="739" y="475"/>
                            </a:lnTo>
                            <a:lnTo>
                              <a:pt x="739" y="477"/>
                            </a:lnTo>
                            <a:lnTo>
                              <a:pt x="741" y="480"/>
                            </a:lnTo>
                            <a:lnTo>
                              <a:pt x="741" y="482"/>
                            </a:lnTo>
                            <a:lnTo>
                              <a:pt x="743" y="484"/>
                            </a:lnTo>
                            <a:lnTo>
                              <a:pt x="745" y="484"/>
                            </a:lnTo>
                            <a:lnTo>
                              <a:pt x="745" y="487"/>
                            </a:lnTo>
                            <a:lnTo>
                              <a:pt x="748" y="487"/>
                            </a:lnTo>
                            <a:lnTo>
                              <a:pt x="748" y="489"/>
                            </a:lnTo>
                            <a:lnTo>
                              <a:pt x="748" y="491"/>
                            </a:lnTo>
                            <a:lnTo>
                              <a:pt x="750" y="491"/>
                            </a:lnTo>
                            <a:lnTo>
                              <a:pt x="750" y="493"/>
                            </a:lnTo>
                            <a:lnTo>
                              <a:pt x="748" y="496"/>
                            </a:lnTo>
                            <a:lnTo>
                              <a:pt x="748" y="498"/>
                            </a:lnTo>
                            <a:lnTo>
                              <a:pt x="748" y="501"/>
                            </a:lnTo>
                            <a:lnTo>
                              <a:pt x="745" y="501"/>
                            </a:lnTo>
                            <a:lnTo>
                              <a:pt x="745" y="498"/>
                            </a:lnTo>
                            <a:lnTo>
                              <a:pt x="743" y="498"/>
                            </a:lnTo>
                            <a:lnTo>
                              <a:pt x="741" y="498"/>
                            </a:lnTo>
                            <a:lnTo>
                              <a:pt x="739" y="498"/>
                            </a:lnTo>
                            <a:lnTo>
                              <a:pt x="737" y="498"/>
                            </a:lnTo>
                            <a:lnTo>
                              <a:pt x="735" y="498"/>
                            </a:lnTo>
                            <a:lnTo>
                              <a:pt x="732" y="498"/>
                            </a:lnTo>
                            <a:lnTo>
                              <a:pt x="732" y="501"/>
                            </a:lnTo>
                            <a:lnTo>
                              <a:pt x="730" y="501"/>
                            </a:lnTo>
                            <a:lnTo>
                              <a:pt x="728" y="501"/>
                            </a:lnTo>
                            <a:lnTo>
                              <a:pt x="726" y="502"/>
                            </a:lnTo>
                            <a:lnTo>
                              <a:pt x="724" y="502"/>
                            </a:lnTo>
                            <a:lnTo>
                              <a:pt x="722" y="502"/>
                            </a:lnTo>
                            <a:lnTo>
                              <a:pt x="719" y="505"/>
                            </a:lnTo>
                            <a:lnTo>
                              <a:pt x="718" y="505"/>
                            </a:lnTo>
                            <a:lnTo>
                              <a:pt x="715" y="507"/>
                            </a:lnTo>
                            <a:lnTo>
                              <a:pt x="713" y="510"/>
                            </a:lnTo>
                            <a:lnTo>
                              <a:pt x="711" y="510"/>
                            </a:lnTo>
                            <a:lnTo>
                              <a:pt x="711" y="512"/>
                            </a:lnTo>
                            <a:lnTo>
                              <a:pt x="709" y="512"/>
                            </a:lnTo>
                            <a:lnTo>
                              <a:pt x="707" y="514"/>
                            </a:lnTo>
                            <a:lnTo>
                              <a:pt x="705" y="514"/>
                            </a:lnTo>
                            <a:lnTo>
                              <a:pt x="702" y="516"/>
                            </a:lnTo>
                            <a:lnTo>
                              <a:pt x="700" y="516"/>
                            </a:lnTo>
                            <a:lnTo>
                              <a:pt x="698" y="519"/>
                            </a:lnTo>
                            <a:lnTo>
                              <a:pt x="696" y="519"/>
                            </a:lnTo>
                            <a:lnTo>
                              <a:pt x="696" y="521"/>
                            </a:lnTo>
                            <a:lnTo>
                              <a:pt x="694" y="521"/>
                            </a:lnTo>
                            <a:lnTo>
                              <a:pt x="691" y="521"/>
                            </a:lnTo>
                            <a:lnTo>
                              <a:pt x="691" y="524"/>
                            </a:lnTo>
                            <a:lnTo>
                              <a:pt x="689" y="524"/>
                            </a:lnTo>
                            <a:lnTo>
                              <a:pt x="689" y="526"/>
                            </a:lnTo>
                            <a:lnTo>
                              <a:pt x="687" y="526"/>
                            </a:lnTo>
                            <a:lnTo>
                              <a:pt x="687" y="528"/>
                            </a:lnTo>
                            <a:lnTo>
                              <a:pt x="685" y="528"/>
                            </a:lnTo>
                            <a:lnTo>
                              <a:pt x="685" y="530"/>
                            </a:lnTo>
                            <a:lnTo>
                              <a:pt x="683" y="530"/>
                            </a:lnTo>
                            <a:lnTo>
                              <a:pt x="683" y="533"/>
                            </a:lnTo>
                            <a:lnTo>
                              <a:pt x="681" y="533"/>
                            </a:lnTo>
                            <a:lnTo>
                              <a:pt x="681" y="535"/>
                            </a:lnTo>
                            <a:lnTo>
                              <a:pt x="678" y="535"/>
                            </a:lnTo>
                            <a:lnTo>
                              <a:pt x="678" y="537"/>
                            </a:lnTo>
                            <a:lnTo>
                              <a:pt x="676" y="537"/>
                            </a:lnTo>
                            <a:lnTo>
                              <a:pt x="674" y="537"/>
                            </a:lnTo>
                            <a:lnTo>
                              <a:pt x="672" y="535"/>
                            </a:lnTo>
                            <a:lnTo>
                              <a:pt x="672" y="533"/>
                            </a:lnTo>
                            <a:lnTo>
                              <a:pt x="674" y="533"/>
                            </a:lnTo>
                            <a:lnTo>
                              <a:pt x="674" y="530"/>
                            </a:lnTo>
                            <a:lnTo>
                              <a:pt x="676" y="530"/>
                            </a:lnTo>
                            <a:lnTo>
                              <a:pt x="678" y="528"/>
                            </a:lnTo>
                            <a:lnTo>
                              <a:pt x="681" y="526"/>
                            </a:lnTo>
                            <a:lnTo>
                              <a:pt x="681" y="524"/>
                            </a:lnTo>
                            <a:lnTo>
                              <a:pt x="683" y="524"/>
                            </a:lnTo>
                            <a:lnTo>
                              <a:pt x="681" y="524"/>
                            </a:lnTo>
                            <a:lnTo>
                              <a:pt x="678" y="524"/>
                            </a:lnTo>
                            <a:lnTo>
                              <a:pt x="676" y="524"/>
                            </a:lnTo>
                            <a:lnTo>
                              <a:pt x="674" y="524"/>
                            </a:lnTo>
                            <a:lnTo>
                              <a:pt x="672" y="524"/>
                            </a:lnTo>
                            <a:lnTo>
                              <a:pt x="672" y="521"/>
                            </a:lnTo>
                            <a:lnTo>
                              <a:pt x="674" y="519"/>
                            </a:lnTo>
                            <a:lnTo>
                              <a:pt x="674" y="516"/>
                            </a:lnTo>
                            <a:lnTo>
                              <a:pt x="674" y="514"/>
                            </a:lnTo>
                            <a:lnTo>
                              <a:pt x="674" y="512"/>
                            </a:lnTo>
                            <a:lnTo>
                              <a:pt x="674" y="510"/>
                            </a:lnTo>
                            <a:lnTo>
                              <a:pt x="674" y="507"/>
                            </a:lnTo>
                            <a:lnTo>
                              <a:pt x="674" y="505"/>
                            </a:lnTo>
                            <a:lnTo>
                              <a:pt x="674" y="502"/>
                            </a:lnTo>
                            <a:lnTo>
                              <a:pt x="676" y="502"/>
                            </a:lnTo>
                            <a:lnTo>
                              <a:pt x="676" y="501"/>
                            </a:lnTo>
                            <a:lnTo>
                              <a:pt x="676" y="498"/>
                            </a:lnTo>
                            <a:lnTo>
                              <a:pt x="676" y="496"/>
                            </a:lnTo>
                            <a:lnTo>
                              <a:pt x="674" y="496"/>
                            </a:lnTo>
                            <a:lnTo>
                              <a:pt x="672" y="493"/>
                            </a:lnTo>
                            <a:lnTo>
                              <a:pt x="670" y="493"/>
                            </a:lnTo>
                            <a:lnTo>
                              <a:pt x="668" y="493"/>
                            </a:lnTo>
                            <a:lnTo>
                              <a:pt x="665" y="493"/>
                            </a:lnTo>
                            <a:lnTo>
                              <a:pt x="665" y="496"/>
                            </a:lnTo>
                            <a:lnTo>
                              <a:pt x="664" y="496"/>
                            </a:lnTo>
                            <a:lnTo>
                              <a:pt x="661" y="498"/>
                            </a:lnTo>
                            <a:lnTo>
                              <a:pt x="661" y="501"/>
                            </a:lnTo>
                            <a:lnTo>
                              <a:pt x="659" y="501"/>
                            </a:lnTo>
                            <a:lnTo>
                              <a:pt x="659" y="502"/>
                            </a:lnTo>
                            <a:lnTo>
                              <a:pt x="657" y="505"/>
                            </a:lnTo>
                            <a:lnTo>
                              <a:pt x="657" y="507"/>
                            </a:lnTo>
                            <a:lnTo>
                              <a:pt x="655" y="507"/>
                            </a:lnTo>
                            <a:lnTo>
                              <a:pt x="655" y="510"/>
                            </a:lnTo>
                            <a:lnTo>
                              <a:pt x="655" y="512"/>
                            </a:lnTo>
                            <a:lnTo>
                              <a:pt x="655" y="514"/>
                            </a:lnTo>
                            <a:lnTo>
                              <a:pt x="653" y="514"/>
                            </a:lnTo>
                            <a:lnTo>
                              <a:pt x="653" y="516"/>
                            </a:lnTo>
                            <a:lnTo>
                              <a:pt x="653" y="519"/>
                            </a:lnTo>
                            <a:lnTo>
                              <a:pt x="650" y="521"/>
                            </a:lnTo>
                            <a:lnTo>
                              <a:pt x="650" y="524"/>
                            </a:lnTo>
                            <a:lnTo>
                              <a:pt x="650" y="526"/>
                            </a:lnTo>
                            <a:lnTo>
                              <a:pt x="650" y="528"/>
                            </a:lnTo>
                            <a:lnTo>
                              <a:pt x="650" y="530"/>
                            </a:lnTo>
                            <a:lnTo>
                              <a:pt x="650" y="533"/>
                            </a:lnTo>
                            <a:lnTo>
                              <a:pt x="650" y="535"/>
                            </a:lnTo>
                            <a:lnTo>
                              <a:pt x="653" y="535"/>
                            </a:lnTo>
                            <a:lnTo>
                              <a:pt x="653" y="537"/>
                            </a:lnTo>
                            <a:lnTo>
                              <a:pt x="655" y="540"/>
                            </a:lnTo>
                            <a:lnTo>
                              <a:pt x="655" y="542"/>
                            </a:lnTo>
                            <a:lnTo>
                              <a:pt x="655" y="544"/>
                            </a:lnTo>
                            <a:lnTo>
                              <a:pt x="655" y="547"/>
                            </a:lnTo>
                            <a:lnTo>
                              <a:pt x="657" y="547"/>
                            </a:lnTo>
                            <a:lnTo>
                              <a:pt x="657" y="549"/>
                            </a:lnTo>
                            <a:lnTo>
                              <a:pt x="659" y="549"/>
                            </a:lnTo>
                            <a:lnTo>
                              <a:pt x="661" y="551"/>
                            </a:lnTo>
                            <a:lnTo>
                              <a:pt x="664" y="551"/>
                            </a:lnTo>
                            <a:lnTo>
                              <a:pt x="665" y="554"/>
                            </a:lnTo>
                            <a:lnTo>
                              <a:pt x="668" y="554"/>
                            </a:lnTo>
                            <a:lnTo>
                              <a:pt x="668" y="556"/>
                            </a:lnTo>
                            <a:lnTo>
                              <a:pt x="670" y="556"/>
                            </a:lnTo>
                            <a:lnTo>
                              <a:pt x="670" y="559"/>
                            </a:lnTo>
                            <a:lnTo>
                              <a:pt x="670" y="560"/>
                            </a:lnTo>
                            <a:lnTo>
                              <a:pt x="668" y="560"/>
                            </a:lnTo>
                            <a:lnTo>
                              <a:pt x="665" y="560"/>
                            </a:lnTo>
                            <a:lnTo>
                              <a:pt x="664" y="560"/>
                            </a:lnTo>
                            <a:lnTo>
                              <a:pt x="661" y="560"/>
                            </a:lnTo>
                            <a:lnTo>
                              <a:pt x="661" y="559"/>
                            </a:lnTo>
                            <a:lnTo>
                              <a:pt x="659" y="559"/>
                            </a:lnTo>
                            <a:lnTo>
                              <a:pt x="657" y="556"/>
                            </a:lnTo>
                            <a:lnTo>
                              <a:pt x="650" y="556"/>
                            </a:lnTo>
                            <a:lnTo>
                              <a:pt x="646" y="565"/>
                            </a:lnTo>
                            <a:lnTo>
                              <a:pt x="644" y="568"/>
                            </a:lnTo>
                            <a:lnTo>
                              <a:pt x="644" y="570"/>
                            </a:lnTo>
                            <a:lnTo>
                              <a:pt x="642" y="570"/>
                            </a:lnTo>
                            <a:lnTo>
                              <a:pt x="642" y="572"/>
                            </a:lnTo>
                            <a:lnTo>
                              <a:pt x="640" y="574"/>
                            </a:lnTo>
                            <a:lnTo>
                              <a:pt x="640" y="577"/>
                            </a:lnTo>
                            <a:lnTo>
                              <a:pt x="642" y="577"/>
                            </a:lnTo>
                            <a:lnTo>
                              <a:pt x="644" y="574"/>
                            </a:lnTo>
                            <a:lnTo>
                              <a:pt x="646" y="574"/>
                            </a:lnTo>
                            <a:lnTo>
                              <a:pt x="648" y="577"/>
                            </a:lnTo>
                            <a:lnTo>
                              <a:pt x="650" y="577"/>
                            </a:lnTo>
                            <a:lnTo>
                              <a:pt x="653" y="577"/>
                            </a:lnTo>
                            <a:lnTo>
                              <a:pt x="655" y="574"/>
                            </a:lnTo>
                            <a:lnTo>
                              <a:pt x="657" y="574"/>
                            </a:lnTo>
                            <a:lnTo>
                              <a:pt x="659" y="574"/>
                            </a:lnTo>
                            <a:lnTo>
                              <a:pt x="659" y="572"/>
                            </a:lnTo>
                            <a:lnTo>
                              <a:pt x="661" y="572"/>
                            </a:lnTo>
                            <a:lnTo>
                              <a:pt x="664" y="572"/>
                            </a:lnTo>
                            <a:lnTo>
                              <a:pt x="665" y="574"/>
                            </a:lnTo>
                            <a:lnTo>
                              <a:pt x="668" y="574"/>
                            </a:lnTo>
                            <a:lnTo>
                              <a:pt x="668" y="577"/>
                            </a:lnTo>
                            <a:lnTo>
                              <a:pt x="670" y="577"/>
                            </a:lnTo>
                            <a:lnTo>
                              <a:pt x="670" y="579"/>
                            </a:lnTo>
                            <a:lnTo>
                              <a:pt x="668" y="579"/>
                            </a:lnTo>
                            <a:lnTo>
                              <a:pt x="668" y="582"/>
                            </a:lnTo>
                            <a:lnTo>
                              <a:pt x="665" y="582"/>
                            </a:lnTo>
                            <a:lnTo>
                              <a:pt x="664" y="582"/>
                            </a:lnTo>
                            <a:lnTo>
                              <a:pt x="661" y="582"/>
                            </a:lnTo>
                            <a:lnTo>
                              <a:pt x="659" y="584"/>
                            </a:lnTo>
                            <a:lnTo>
                              <a:pt x="657" y="584"/>
                            </a:lnTo>
                            <a:lnTo>
                              <a:pt x="655" y="584"/>
                            </a:lnTo>
                            <a:lnTo>
                              <a:pt x="653" y="584"/>
                            </a:lnTo>
                            <a:lnTo>
                              <a:pt x="650" y="584"/>
                            </a:lnTo>
                            <a:lnTo>
                              <a:pt x="650" y="586"/>
                            </a:lnTo>
                            <a:lnTo>
                              <a:pt x="648" y="586"/>
                            </a:lnTo>
                            <a:lnTo>
                              <a:pt x="646" y="586"/>
                            </a:lnTo>
                            <a:lnTo>
                              <a:pt x="644" y="588"/>
                            </a:lnTo>
                            <a:lnTo>
                              <a:pt x="642" y="588"/>
                            </a:lnTo>
                            <a:lnTo>
                              <a:pt x="642" y="591"/>
                            </a:lnTo>
                            <a:lnTo>
                              <a:pt x="640" y="591"/>
                            </a:lnTo>
                            <a:lnTo>
                              <a:pt x="640" y="593"/>
                            </a:lnTo>
                            <a:lnTo>
                              <a:pt x="637" y="593"/>
                            </a:lnTo>
                            <a:lnTo>
                              <a:pt x="637" y="595"/>
                            </a:lnTo>
                            <a:lnTo>
                              <a:pt x="635" y="595"/>
                            </a:lnTo>
                            <a:lnTo>
                              <a:pt x="635" y="598"/>
                            </a:lnTo>
                            <a:lnTo>
                              <a:pt x="633" y="598"/>
                            </a:lnTo>
                            <a:lnTo>
                              <a:pt x="633" y="600"/>
                            </a:lnTo>
                            <a:lnTo>
                              <a:pt x="631" y="600"/>
                            </a:lnTo>
                            <a:lnTo>
                              <a:pt x="629" y="602"/>
                            </a:lnTo>
                            <a:lnTo>
                              <a:pt x="627" y="604"/>
                            </a:lnTo>
                            <a:lnTo>
                              <a:pt x="624" y="607"/>
                            </a:lnTo>
                            <a:lnTo>
                              <a:pt x="622" y="609"/>
                            </a:lnTo>
                            <a:lnTo>
                              <a:pt x="622" y="612"/>
                            </a:lnTo>
                            <a:lnTo>
                              <a:pt x="620" y="612"/>
                            </a:lnTo>
                            <a:lnTo>
                              <a:pt x="618" y="614"/>
                            </a:lnTo>
                            <a:lnTo>
                              <a:pt x="618" y="616"/>
                            </a:lnTo>
                            <a:lnTo>
                              <a:pt x="616" y="616"/>
                            </a:lnTo>
                            <a:lnTo>
                              <a:pt x="616" y="618"/>
                            </a:lnTo>
                            <a:lnTo>
                              <a:pt x="614" y="618"/>
                            </a:lnTo>
                            <a:lnTo>
                              <a:pt x="614" y="621"/>
                            </a:lnTo>
                            <a:lnTo>
                              <a:pt x="611" y="621"/>
                            </a:lnTo>
                            <a:lnTo>
                              <a:pt x="611" y="623"/>
                            </a:lnTo>
                            <a:lnTo>
                              <a:pt x="611" y="626"/>
                            </a:lnTo>
                            <a:lnTo>
                              <a:pt x="609" y="626"/>
                            </a:lnTo>
                            <a:lnTo>
                              <a:pt x="609" y="628"/>
                            </a:lnTo>
                            <a:lnTo>
                              <a:pt x="607" y="630"/>
                            </a:lnTo>
                            <a:lnTo>
                              <a:pt x="605" y="632"/>
                            </a:lnTo>
                            <a:lnTo>
                              <a:pt x="605" y="635"/>
                            </a:lnTo>
                            <a:lnTo>
                              <a:pt x="603" y="635"/>
                            </a:lnTo>
                            <a:lnTo>
                              <a:pt x="603" y="637"/>
                            </a:lnTo>
                            <a:lnTo>
                              <a:pt x="600" y="639"/>
                            </a:lnTo>
                            <a:lnTo>
                              <a:pt x="599" y="642"/>
                            </a:lnTo>
                            <a:lnTo>
                              <a:pt x="599" y="644"/>
                            </a:lnTo>
                            <a:lnTo>
                              <a:pt x="596" y="644"/>
                            </a:lnTo>
                            <a:lnTo>
                              <a:pt x="596" y="646"/>
                            </a:lnTo>
                            <a:lnTo>
                              <a:pt x="594" y="649"/>
                            </a:lnTo>
                            <a:lnTo>
                              <a:pt x="594" y="651"/>
                            </a:lnTo>
                            <a:lnTo>
                              <a:pt x="592" y="651"/>
                            </a:lnTo>
                            <a:lnTo>
                              <a:pt x="592" y="653"/>
                            </a:lnTo>
                            <a:lnTo>
                              <a:pt x="590" y="653"/>
                            </a:lnTo>
                            <a:lnTo>
                              <a:pt x="590" y="656"/>
                            </a:lnTo>
                            <a:lnTo>
                              <a:pt x="590" y="658"/>
                            </a:lnTo>
                            <a:lnTo>
                              <a:pt x="592" y="660"/>
                            </a:lnTo>
                            <a:lnTo>
                              <a:pt x="594" y="660"/>
                            </a:lnTo>
                            <a:lnTo>
                              <a:pt x="594" y="658"/>
                            </a:lnTo>
                            <a:lnTo>
                              <a:pt x="596" y="658"/>
                            </a:lnTo>
                            <a:lnTo>
                              <a:pt x="596" y="656"/>
                            </a:lnTo>
                            <a:lnTo>
                              <a:pt x="599" y="656"/>
                            </a:lnTo>
                            <a:lnTo>
                              <a:pt x="599" y="653"/>
                            </a:lnTo>
                            <a:lnTo>
                              <a:pt x="600" y="653"/>
                            </a:lnTo>
                            <a:lnTo>
                              <a:pt x="600" y="651"/>
                            </a:lnTo>
                            <a:lnTo>
                              <a:pt x="603" y="649"/>
                            </a:lnTo>
                            <a:lnTo>
                              <a:pt x="603" y="646"/>
                            </a:lnTo>
                            <a:lnTo>
                              <a:pt x="605" y="646"/>
                            </a:lnTo>
                            <a:lnTo>
                              <a:pt x="605" y="644"/>
                            </a:lnTo>
                            <a:lnTo>
                              <a:pt x="607" y="644"/>
                            </a:lnTo>
                            <a:lnTo>
                              <a:pt x="607" y="642"/>
                            </a:lnTo>
                            <a:lnTo>
                              <a:pt x="609" y="642"/>
                            </a:lnTo>
                            <a:lnTo>
                              <a:pt x="609" y="639"/>
                            </a:lnTo>
                            <a:lnTo>
                              <a:pt x="611" y="639"/>
                            </a:lnTo>
                            <a:lnTo>
                              <a:pt x="614" y="639"/>
                            </a:lnTo>
                            <a:lnTo>
                              <a:pt x="616" y="639"/>
                            </a:lnTo>
                            <a:lnTo>
                              <a:pt x="618" y="639"/>
                            </a:lnTo>
                            <a:lnTo>
                              <a:pt x="620" y="639"/>
                            </a:lnTo>
                            <a:lnTo>
                              <a:pt x="622" y="639"/>
                            </a:lnTo>
                            <a:lnTo>
                              <a:pt x="624" y="639"/>
                            </a:lnTo>
                            <a:lnTo>
                              <a:pt x="627" y="639"/>
                            </a:lnTo>
                            <a:lnTo>
                              <a:pt x="627" y="637"/>
                            </a:lnTo>
                            <a:lnTo>
                              <a:pt x="627" y="635"/>
                            </a:lnTo>
                            <a:lnTo>
                              <a:pt x="627" y="632"/>
                            </a:lnTo>
                            <a:lnTo>
                              <a:pt x="627" y="630"/>
                            </a:lnTo>
                            <a:lnTo>
                              <a:pt x="627" y="628"/>
                            </a:lnTo>
                            <a:lnTo>
                              <a:pt x="627" y="626"/>
                            </a:lnTo>
                            <a:lnTo>
                              <a:pt x="624" y="626"/>
                            </a:lnTo>
                            <a:lnTo>
                              <a:pt x="624" y="623"/>
                            </a:lnTo>
                            <a:lnTo>
                              <a:pt x="624" y="621"/>
                            </a:lnTo>
                            <a:lnTo>
                              <a:pt x="624" y="618"/>
                            </a:lnTo>
                            <a:lnTo>
                              <a:pt x="627" y="618"/>
                            </a:lnTo>
                            <a:lnTo>
                              <a:pt x="627" y="616"/>
                            </a:lnTo>
                            <a:lnTo>
                              <a:pt x="629" y="616"/>
                            </a:lnTo>
                            <a:lnTo>
                              <a:pt x="631" y="618"/>
                            </a:lnTo>
                            <a:lnTo>
                              <a:pt x="633" y="621"/>
                            </a:lnTo>
                            <a:lnTo>
                              <a:pt x="635" y="623"/>
                            </a:lnTo>
                            <a:lnTo>
                              <a:pt x="637" y="623"/>
                            </a:lnTo>
                            <a:lnTo>
                              <a:pt x="640" y="623"/>
                            </a:lnTo>
                            <a:lnTo>
                              <a:pt x="642" y="623"/>
                            </a:lnTo>
                            <a:lnTo>
                              <a:pt x="642" y="626"/>
                            </a:lnTo>
                            <a:lnTo>
                              <a:pt x="642" y="628"/>
                            </a:lnTo>
                            <a:lnTo>
                              <a:pt x="644" y="628"/>
                            </a:lnTo>
                            <a:lnTo>
                              <a:pt x="644" y="630"/>
                            </a:lnTo>
                            <a:lnTo>
                              <a:pt x="646" y="632"/>
                            </a:lnTo>
                            <a:lnTo>
                              <a:pt x="648" y="632"/>
                            </a:lnTo>
                            <a:lnTo>
                              <a:pt x="650" y="632"/>
                            </a:lnTo>
                            <a:lnTo>
                              <a:pt x="653" y="632"/>
                            </a:lnTo>
                            <a:lnTo>
                              <a:pt x="655" y="632"/>
                            </a:lnTo>
                            <a:lnTo>
                              <a:pt x="657" y="632"/>
                            </a:lnTo>
                            <a:lnTo>
                              <a:pt x="659" y="630"/>
                            </a:lnTo>
                            <a:lnTo>
                              <a:pt x="657" y="630"/>
                            </a:lnTo>
                            <a:lnTo>
                              <a:pt x="657" y="628"/>
                            </a:lnTo>
                            <a:lnTo>
                              <a:pt x="657" y="626"/>
                            </a:lnTo>
                            <a:lnTo>
                              <a:pt x="659" y="626"/>
                            </a:lnTo>
                            <a:lnTo>
                              <a:pt x="659" y="623"/>
                            </a:lnTo>
                            <a:lnTo>
                              <a:pt x="661" y="623"/>
                            </a:lnTo>
                            <a:lnTo>
                              <a:pt x="664" y="623"/>
                            </a:lnTo>
                            <a:lnTo>
                              <a:pt x="664" y="621"/>
                            </a:lnTo>
                            <a:lnTo>
                              <a:pt x="664" y="618"/>
                            </a:lnTo>
                            <a:lnTo>
                              <a:pt x="664" y="616"/>
                            </a:lnTo>
                            <a:lnTo>
                              <a:pt x="664" y="614"/>
                            </a:lnTo>
                            <a:lnTo>
                              <a:pt x="664" y="612"/>
                            </a:lnTo>
                            <a:lnTo>
                              <a:pt x="664" y="609"/>
                            </a:lnTo>
                            <a:lnTo>
                              <a:pt x="665" y="609"/>
                            </a:lnTo>
                            <a:lnTo>
                              <a:pt x="665" y="612"/>
                            </a:lnTo>
                            <a:lnTo>
                              <a:pt x="668" y="612"/>
                            </a:lnTo>
                            <a:lnTo>
                              <a:pt x="668" y="614"/>
                            </a:lnTo>
                            <a:lnTo>
                              <a:pt x="670" y="614"/>
                            </a:lnTo>
                            <a:lnTo>
                              <a:pt x="672" y="614"/>
                            </a:lnTo>
                            <a:lnTo>
                              <a:pt x="674" y="612"/>
                            </a:lnTo>
                            <a:lnTo>
                              <a:pt x="674" y="609"/>
                            </a:lnTo>
                            <a:lnTo>
                              <a:pt x="674" y="607"/>
                            </a:lnTo>
                            <a:lnTo>
                              <a:pt x="676" y="604"/>
                            </a:lnTo>
                            <a:lnTo>
                              <a:pt x="678" y="602"/>
                            </a:lnTo>
                            <a:lnTo>
                              <a:pt x="681" y="602"/>
                            </a:lnTo>
                            <a:lnTo>
                              <a:pt x="681" y="600"/>
                            </a:lnTo>
                            <a:lnTo>
                              <a:pt x="683" y="598"/>
                            </a:lnTo>
                            <a:lnTo>
                              <a:pt x="683" y="595"/>
                            </a:lnTo>
                            <a:lnTo>
                              <a:pt x="681" y="595"/>
                            </a:lnTo>
                            <a:lnTo>
                              <a:pt x="681" y="593"/>
                            </a:lnTo>
                            <a:lnTo>
                              <a:pt x="681" y="591"/>
                            </a:lnTo>
                            <a:lnTo>
                              <a:pt x="681" y="588"/>
                            </a:lnTo>
                            <a:lnTo>
                              <a:pt x="683" y="588"/>
                            </a:lnTo>
                            <a:lnTo>
                              <a:pt x="683" y="586"/>
                            </a:lnTo>
                            <a:lnTo>
                              <a:pt x="685" y="584"/>
                            </a:lnTo>
                            <a:lnTo>
                              <a:pt x="687" y="582"/>
                            </a:lnTo>
                            <a:lnTo>
                              <a:pt x="689" y="582"/>
                            </a:lnTo>
                            <a:lnTo>
                              <a:pt x="689" y="579"/>
                            </a:lnTo>
                            <a:lnTo>
                              <a:pt x="689" y="577"/>
                            </a:lnTo>
                            <a:lnTo>
                              <a:pt x="691" y="574"/>
                            </a:lnTo>
                            <a:lnTo>
                              <a:pt x="691" y="572"/>
                            </a:lnTo>
                            <a:lnTo>
                              <a:pt x="694" y="570"/>
                            </a:lnTo>
                            <a:lnTo>
                              <a:pt x="696" y="570"/>
                            </a:lnTo>
                            <a:lnTo>
                              <a:pt x="696" y="568"/>
                            </a:lnTo>
                            <a:lnTo>
                              <a:pt x="698" y="568"/>
                            </a:lnTo>
                            <a:lnTo>
                              <a:pt x="700" y="568"/>
                            </a:lnTo>
                            <a:lnTo>
                              <a:pt x="702" y="568"/>
                            </a:lnTo>
                            <a:lnTo>
                              <a:pt x="705" y="568"/>
                            </a:lnTo>
                            <a:lnTo>
                              <a:pt x="707" y="568"/>
                            </a:lnTo>
                            <a:lnTo>
                              <a:pt x="707" y="570"/>
                            </a:lnTo>
                            <a:lnTo>
                              <a:pt x="705" y="570"/>
                            </a:lnTo>
                            <a:lnTo>
                              <a:pt x="705" y="572"/>
                            </a:lnTo>
                            <a:lnTo>
                              <a:pt x="705" y="574"/>
                            </a:lnTo>
                            <a:lnTo>
                              <a:pt x="707" y="574"/>
                            </a:lnTo>
                            <a:lnTo>
                              <a:pt x="707" y="572"/>
                            </a:lnTo>
                            <a:lnTo>
                              <a:pt x="709" y="572"/>
                            </a:lnTo>
                            <a:lnTo>
                              <a:pt x="711" y="572"/>
                            </a:lnTo>
                            <a:lnTo>
                              <a:pt x="709" y="574"/>
                            </a:lnTo>
                            <a:lnTo>
                              <a:pt x="709" y="577"/>
                            </a:lnTo>
                            <a:lnTo>
                              <a:pt x="709" y="579"/>
                            </a:lnTo>
                            <a:lnTo>
                              <a:pt x="709" y="582"/>
                            </a:lnTo>
                            <a:lnTo>
                              <a:pt x="711" y="584"/>
                            </a:lnTo>
                            <a:lnTo>
                              <a:pt x="713" y="584"/>
                            </a:lnTo>
                            <a:lnTo>
                              <a:pt x="715" y="584"/>
                            </a:lnTo>
                            <a:lnTo>
                              <a:pt x="718" y="584"/>
                            </a:lnTo>
                            <a:lnTo>
                              <a:pt x="718" y="582"/>
                            </a:lnTo>
                            <a:lnTo>
                              <a:pt x="718" y="579"/>
                            </a:lnTo>
                            <a:lnTo>
                              <a:pt x="718" y="577"/>
                            </a:lnTo>
                            <a:lnTo>
                              <a:pt x="718" y="574"/>
                            </a:lnTo>
                            <a:lnTo>
                              <a:pt x="715" y="574"/>
                            </a:lnTo>
                            <a:lnTo>
                              <a:pt x="715" y="572"/>
                            </a:lnTo>
                            <a:lnTo>
                              <a:pt x="715" y="570"/>
                            </a:lnTo>
                            <a:lnTo>
                              <a:pt x="715" y="568"/>
                            </a:lnTo>
                            <a:lnTo>
                              <a:pt x="715" y="565"/>
                            </a:lnTo>
                            <a:lnTo>
                              <a:pt x="718" y="565"/>
                            </a:lnTo>
                            <a:lnTo>
                              <a:pt x="719" y="568"/>
                            </a:lnTo>
                            <a:lnTo>
                              <a:pt x="722" y="568"/>
                            </a:lnTo>
                            <a:lnTo>
                              <a:pt x="722" y="570"/>
                            </a:lnTo>
                            <a:lnTo>
                              <a:pt x="722" y="572"/>
                            </a:lnTo>
                            <a:lnTo>
                              <a:pt x="724" y="574"/>
                            </a:lnTo>
                            <a:lnTo>
                              <a:pt x="724" y="577"/>
                            </a:lnTo>
                            <a:lnTo>
                              <a:pt x="726" y="577"/>
                            </a:lnTo>
                            <a:lnTo>
                              <a:pt x="728" y="577"/>
                            </a:lnTo>
                            <a:lnTo>
                              <a:pt x="730" y="577"/>
                            </a:lnTo>
                            <a:lnTo>
                              <a:pt x="730" y="579"/>
                            </a:lnTo>
                            <a:lnTo>
                              <a:pt x="732" y="579"/>
                            </a:lnTo>
                            <a:lnTo>
                              <a:pt x="735" y="582"/>
                            </a:lnTo>
                            <a:lnTo>
                              <a:pt x="735" y="584"/>
                            </a:lnTo>
                            <a:lnTo>
                              <a:pt x="735" y="586"/>
                            </a:lnTo>
                            <a:lnTo>
                              <a:pt x="735" y="588"/>
                            </a:lnTo>
                            <a:lnTo>
                              <a:pt x="735" y="591"/>
                            </a:lnTo>
                            <a:lnTo>
                              <a:pt x="735" y="593"/>
                            </a:lnTo>
                            <a:lnTo>
                              <a:pt x="732" y="595"/>
                            </a:lnTo>
                            <a:lnTo>
                              <a:pt x="730" y="595"/>
                            </a:lnTo>
                            <a:lnTo>
                              <a:pt x="730" y="598"/>
                            </a:lnTo>
                            <a:lnTo>
                              <a:pt x="728" y="598"/>
                            </a:lnTo>
                            <a:lnTo>
                              <a:pt x="728" y="600"/>
                            </a:lnTo>
                            <a:lnTo>
                              <a:pt x="726" y="600"/>
                            </a:lnTo>
                            <a:lnTo>
                              <a:pt x="726" y="602"/>
                            </a:lnTo>
                            <a:lnTo>
                              <a:pt x="724" y="604"/>
                            </a:lnTo>
                            <a:lnTo>
                              <a:pt x="722" y="607"/>
                            </a:lnTo>
                            <a:lnTo>
                              <a:pt x="722" y="609"/>
                            </a:lnTo>
                            <a:lnTo>
                              <a:pt x="719" y="609"/>
                            </a:lnTo>
                            <a:lnTo>
                              <a:pt x="719" y="612"/>
                            </a:lnTo>
                            <a:lnTo>
                              <a:pt x="719" y="614"/>
                            </a:lnTo>
                            <a:lnTo>
                              <a:pt x="722" y="614"/>
                            </a:lnTo>
                            <a:lnTo>
                              <a:pt x="722" y="616"/>
                            </a:lnTo>
                            <a:lnTo>
                              <a:pt x="724" y="616"/>
                            </a:lnTo>
                            <a:lnTo>
                              <a:pt x="726" y="616"/>
                            </a:lnTo>
                            <a:lnTo>
                              <a:pt x="728" y="616"/>
                            </a:lnTo>
                            <a:lnTo>
                              <a:pt x="730" y="616"/>
                            </a:lnTo>
                            <a:lnTo>
                              <a:pt x="732" y="616"/>
                            </a:lnTo>
                            <a:lnTo>
                              <a:pt x="735" y="616"/>
                            </a:lnTo>
                            <a:lnTo>
                              <a:pt x="735" y="618"/>
                            </a:lnTo>
                            <a:lnTo>
                              <a:pt x="737" y="618"/>
                            </a:lnTo>
                            <a:lnTo>
                              <a:pt x="739" y="621"/>
                            </a:lnTo>
                            <a:lnTo>
                              <a:pt x="739" y="623"/>
                            </a:lnTo>
                            <a:lnTo>
                              <a:pt x="739" y="626"/>
                            </a:lnTo>
                            <a:lnTo>
                              <a:pt x="741" y="626"/>
                            </a:lnTo>
                            <a:lnTo>
                              <a:pt x="741" y="628"/>
                            </a:lnTo>
                            <a:lnTo>
                              <a:pt x="739" y="628"/>
                            </a:lnTo>
                            <a:lnTo>
                              <a:pt x="739" y="630"/>
                            </a:lnTo>
                            <a:lnTo>
                              <a:pt x="737" y="632"/>
                            </a:lnTo>
                            <a:lnTo>
                              <a:pt x="735" y="632"/>
                            </a:lnTo>
                            <a:lnTo>
                              <a:pt x="732" y="632"/>
                            </a:lnTo>
                            <a:lnTo>
                              <a:pt x="732" y="630"/>
                            </a:lnTo>
                            <a:lnTo>
                              <a:pt x="730" y="630"/>
                            </a:lnTo>
                            <a:lnTo>
                              <a:pt x="730" y="628"/>
                            </a:lnTo>
                            <a:lnTo>
                              <a:pt x="728" y="628"/>
                            </a:lnTo>
                            <a:lnTo>
                              <a:pt x="726" y="628"/>
                            </a:lnTo>
                            <a:lnTo>
                              <a:pt x="726" y="630"/>
                            </a:lnTo>
                            <a:lnTo>
                              <a:pt x="724" y="630"/>
                            </a:lnTo>
                            <a:lnTo>
                              <a:pt x="724" y="632"/>
                            </a:lnTo>
                            <a:lnTo>
                              <a:pt x="722" y="635"/>
                            </a:lnTo>
                            <a:lnTo>
                              <a:pt x="719" y="637"/>
                            </a:lnTo>
                            <a:lnTo>
                              <a:pt x="718" y="637"/>
                            </a:lnTo>
                            <a:lnTo>
                              <a:pt x="715" y="637"/>
                            </a:lnTo>
                            <a:lnTo>
                              <a:pt x="713" y="639"/>
                            </a:lnTo>
                            <a:lnTo>
                              <a:pt x="711" y="639"/>
                            </a:lnTo>
                            <a:lnTo>
                              <a:pt x="709" y="642"/>
                            </a:lnTo>
                            <a:lnTo>
                              <a:pt x="707" y="642"/>
                            </a:lnTo>
                            <a:lnTo>
                              <a:pt x="705" y="642"/>
                            </a:lnTo>
                            <a:lnTo>
                              <a:pt x="702" y="644"/>
                            </a:lnTo>
                            <a:lnTo>
                              <a:pt x="700" y="644"/>
                            </a:lnTo>
                            <a:lnTo>
                              <a:pt x="698" y="646"/>
                            </a:lnTo>
                            <a:lnTo>
                              <a:pt x="696" y="646"/>
                            </a:lnTo>
                            <a:lnTo>
                              <a:pt x="694" y="649"/>
                            </a:lnTo>
                            <a:lnTo>
                              <a:pt x="691" y="649"/>
                            </a:lnTo>
                            <a:lnTo>
                              <a:pt x="689" y="651"/>
                            </a:lnTo>
                            <a:lnTo>
                              <a:pt x="687" y="651"/>
                            </a:lnTo>
                            <a:lnTo>
                              <a:pt x="687" y="653"/>
                            </a:lnTo>
                            <a:lnTo>
                              <a:pt x="689" y="656"/>
                            </a:lnTo>
                            <a:lnTo>
                              <a:pt x="689" y="658"/>
                            </a:lnTo>
                            <a:lnTo>
                              <a:pt x="691" y="658"/>
                            </a:lnTo>
                            <a:lnTo>
                              <a:pt x="694" y="658"/>
                            </a:lnTo>
                            <a:lnTo>
                              <a:pt x="696" y="660"/>
                            </a:lnTo>
                            <a:lnTo>
                              <a:pt x="694" y="662"/>
                            </a:lnTo>
                            <a:lnTo>
                              <a:pt x="691" y="662"/>
                            </a:lnTo>
                            <a:lnTo>
                              <a:pt x="691" y="665"/>
                            </a:lnTo>
                            <a:lnTo>
                              <a:pt x="689" y="665"/>
                            </a:lnTo>
                            <a:lnTo>
                              <a:pt x="689" y="667"/>
                            </a:lnTo>
                            <a:lnTo>
                              <a:pt x="687" y="667"/>
                            </a:lnTo>
                            <a:lnTo>
                              <a:pt x="685" y="670"/>
                            </a:lnTo>
                            <a:lnTo>
                              <a:pt x="683" y="670"/>
                            </a:lnTo>
                            <a:lnTo>
                              <a:pt x="681" y="667"/>
                            </a:lnTo>
                            <a:lnTo>
                              <a:pt x="681" y="665"/>
                            </a:lnTo>
                            <a:lnTo>
                              <a:pt x="678" y="665"/>
                            </a:lnTo>
                            <a:lnTo>
                              <a:pt x="676" y="662"/>
                            </a:lnTo>
                            <a:lnTo>
                              <a:pt x="674" y="662"/>
                            </a:lnTo>
                            <a:lnTo>
                              <a:pt x="672" y="662"/>
                            </a:lnTo>
                            <a:lnTo>
                              <a:pt x="672" y="665"/>
                            </a:lnTo>
                            <a:lnTo>
                              <a:pt x="670" y="665"/>
                            </a:lnTo>
                            <a:lnTo>
                              <a:pt x="668" y="665"/>
                            </a:lnTo>
                            <a:lnTo>
                              <a:pt x="665" y="665"/>
                            </a:lnTo>
                            <a:lnTo>
                              <a:pt x="664" y="667"/>
                            </a:lnTo>
                            <a:lnTo>
                              <a:pt x="664" y="665"/>
                            </a:lnTo>
                            <a:lnTo>
                              <a:pt x="661" y="665"/>
                            </a:lnTo>
                            <a:lnTo>
                              <a:pt x="659" y="665"/>
                            </a:lnTo>
                            <a:lnTo>
                              <a:pt x="657" y="665"/>
                            </a:lnTo>
                            <a:lnTo>
                              <a:pt x="655" y="665"/>
                            </a:lnTo>
                            <a:lnTo>
                              <a:pt x="653" y="665"/>
                            </a:lnTo>
                            <a:lnTo>
                              <a:pt x="650" y="667"/>
                            </a:lnTo>
                            <a:lnTo>
                              <a:pt x="648" y="670"/>
                            </a:lnTo>
                            <a:lnTo>
                              <a:pt x="646" y="670"/>
                            </a:lnTo>
                            <a:lnTo>
                              <a:pt x="646" y="672"/>
                            </a:lnTo>
                            <a:lnTo>
                              <a:pt x="644" y="672"/>
                            </a:lnTo>
                            <a:lnTo>
                              <a:pt x="642" y="672"/>
                            </a:lnTo>
                            <a:lnTo>
                              <a:pt x="642" y="674"/>
                            </a:lnTo>
                            <a:lnTo>
                              <a:pt x="640" y="674"/>
                            </a:lnTo>
                            <a:lnTo>
                              <a:pt x="640" y="676"/>
                            </a:lnTo>
                            <a:lnTo>
                              <a:pt x="637" y="676"/>
                            </a:lnTo>
                            <a:lnTo>
                              <a:pt x="635" y="679"/>
                            </a:lnTo>
                            <a:lnTo>
                              <a:pt x="633" y="679"/>
                            </a:lnTo>
                            <a:lnTo>
                              <a:pt x="631" y="681"/>
                            </a:lnTo>
                            <a:lnTo>
                              <a:pt x="629" y="681"/>
                            </a:lnTo>
                            <a:lnTo>
                              <a:pt x="627" y="684"/>
                            </a:lnTo>
                            <a:lnTo>
                              <a:pt x="624" y="684"/>
                            </a:lnTo>
                            <a:lnTo>
                              <a:pt x="622" y="686"/>
                            </a:lnTo>
                            <a:lnTo>
                              <a:pt x="620" y="686"/>
                            </a:lnTo>
                            <a:lnTo>
                              <a:pt x="618" y="686"/>
                            </a:lnTo>
                            <a:lnTo>
                              <a:pt x="616" y="686"/>
                            </a:lnTo>
                            <a:lnTo>
                              <a:pt x="614" y="688"/>
                            </a:lnTo>
                            <a:lnTo>
                              <a:pt x="611" y="688"/>
                            </a:lnTo>
                            <a:lnTo>
                              <a:pt x="609" y="688"/>
                            </a:lnTo>
                            <a:lnTo>
                              <a:pt x="607" y="688"/>
                            </a:lnTo>
                            <a:lnTo>
                              <a:pt x="605" y="688"/>
                            </a:lnTo>
                            <a:lnTo>
                              <a:pt x="603" y="690"/>
                            </a:lnTo>
                            <a:lnTo>
                              <a:pt x="600" y="690"/>
                            </a:lnTo>
                            <a:lnTo>
                              <a:pt x="599" y="690"/>
                            </a:lnTo>
                            <a:lnTo>
                              <a:pt x="596" y="690"/>
                            </a:lnTo>
                            <a:lnTo>
                              <a:pt x="594" y="690"/>
                            </a:lnTo>
                            <a:lnTo>
                              <a:pt x="592" y="690"/>
                            </a:lnTo>
                            <a:lnTo>
                              <a:pt x="590" y="690"/>
                            </a:lnTo>
                            <a:lnTo>
                              <a:pt x="588" y="690"/>
                            </a:lnTo>
                            <a:lnTo>
                              <a:pt x="588" y="693"/>
                            </a:lnTo>
                            <a:lnTo>
                              <a:pt x="586" y="693"/>
                            </a:lnTo>
                            <a:lnTo>
                              <a:pt x="583" y="693"/>
                            </a:lnTo>
                            <a:lnTo>
                              <a:pt x="583" y="695"/>
                            </a:lnTo>
                            <a:lnTo>
                              <a:pt x="581" y="695"/>
                            </a:lnTo>
                            <a:lnTo>
                              <a:pt x="579" y="697"/>
                            </a:lnTo>
                            <a:lnTo>
                              <a:pt x="577" y="700"/>
                            </a:lnTo>
                            <a:lnTo>
                              <a:pt x="575" y="702"/>
                            </a:lnTo>
                            <a:lnTo>
                              <a:pt x="575" y="704"/>
                            </a:lnTo>
                            <a:lnTo>
                              <a:pt x="573" y="704"/>
                            </a:lnTo>
                            <a:lnTo>
                              <a:pt x="573" y="706"/>
                            </a:lnTo>
                            <a:lnTo>
                              <a:pt x="573" y="709"/>
                            </a:lnTo>
                            <a:lnTo>
                              <a:pt x="570" y="709"/>
                            </a:lnTo>
                            <a:lnTo>
                              <a:pt x="570" y="711"/>
                            </a:lnTo>
                            <a:lnTo>
                              <a:pt x="570" y="714"/>
                            </a:lnTo>
                            <a:lnTo>
                              <a:pt x="568" y="716"/>
                            </a:lnTo>
                            <a:lnTo>
                              <a:pt x="568" y="718"/>
                            </a:lnTo>
                            <a:lnTo>
                              <a:pt x="568" y="720"/>
                            </a:lnTo>
                            <a:lnTo>
                              <a:pt x="566" y="720"/>
                            </a:lnTo>
                            <a:lnTo>
                              <a:pt x="566" y="723"/>
                            </a:lnTo>
                            <a:lnTo>
                              <a:pt x="564" y="725"/>
                            </a:lnTo>
                            <a:lnTo>
                              <a:pt x="562" y="725"/>
                            </a:lnTo>
                            <a:lnTo>
                              <a:pt x="559" y="725"/>
                            </a:lnTo>
                            <a:lnTo>
                              <a:pt x="558" y="725"/>
                            </a:lnTo>
                            <a:lnTo>
                              <a:pt x="555" y="728"/>
                            </a:lnTo>
                            <a:lnTo>
                              <a:pt x="555" y="730"/>
                            </a:lnTo>
                            <a:lnTo>
                              <a:pt x="555" y="732"/>
                            </a:lnTo>
                            <a:lnTo>
                              <a:pt x="555" y="734"/>
                            </a:lnTo>
                            <a:lnTo>
                              <a:pt x="555" y="737"/>
                            </a:lnTo>
                            <a:lnTo>
                              <a:pt x="553" y="737"/>
                            </a:lnTo>
                            <a:lnTo>
                              <a:pt x="551" y="734"/>
                            </a:lnTo>
                            <a:lnTo>
                              <a:pt x="549" y="734"/>
                            </a:lnTo>
                            <a:lnTo>
                              <a:pt x="547" y="737"/>
                            </a:lnTo>
                            <a:lnTo>
                              <a:pt x="547" y="739"/>
                            </a:lnTo>
                            <a:lnTo>
                              <a:pt x="545" y="739"/>
                            </a:lnTo>
                            <a:lnTo>
                              <a:pt x="545" y="741"/>
                            </a:lnTo>
                            <a:lnTo>
                              <a:pt x="545" y="744"/>
                            </a:lnTo>
                            <a:lnTo>
                              <a:pt x="545" y="746"/>
                            </a:lnTo>
                            <a:lnTo>
                              <a:pt x="545" y="748"/>
                            </a:lnTo>
                            <a:lnTo>
                              <a:pt x="545" y="751"/>
                            </a:lnTo>
                            <a:lnTo>
                              <a:pt x="545" y="753"/>
                            </a:lnTo>
                            <a:lnTo>
                              <a:pt x="547" y="753"/>
                            </a:lnTo>
                            <a:lnTo>
                              <a:pt x="547" y="755"/>
                            </a:lnTo>
                            <a:lnTo>
                              <a:pt x="547" y="758"/>
                            </a:lnTo>
                            <a:lnTo>
                              <a:pt x="549" y="760"/>
                            </a:lnTo>
                            <a:lnTo>
                              <a:pt x="549" y="762"/>
                            </a:lnTo>
                            <a:lnTo>
                              <a:pt x="551" y="762"/>
                            </a:lnTo>
                            <a:lnTo>
                              <a:pt x="551" y="764"/>
                            </a:lnTo>
                            <a:lnTo>
                              <a:pt x="553" y="767"/>
                            </a:lnTo>
                            <a:lnTo>
                              <a:pt x="553" y="769"/>
                            </a:lnTo>
                            <a:lnTo>
                              <a:pt x="555" y="772"/>
                            </a:lnTo>
                            <a:lnTo>
                              <a:pt x="555" y="774"/>
                            </a:lnTo>
                            <a:lnTo>
                              <a:pt x="555" y="776"/>
                            </a:lnTo>
                            <a:lnTo>
                              <a:pt x="558" y="776"/>
                            </a:lnTo>
                            <a:lnTo>
                              <a:pt x="558" y="778"/>
                            </a:lnTo>
                            <a:lnTo>
                              <a:pt x="558" y="781"/>
                            </a:lnTo>
                            <a:lnTo>
                              <a:pt x="558" y="783"/>
                            </a:lnTo>
                            <a:lnTo>
                              <a:pt x="559" y="786"/>
                            </a:lnTo>
                            <a:lnTo>
                              <a:pt x="559" y="788"/>
                            </a:lnTo>
                            <a:lnTo>
                              <a:pt x="559" y="790"/>
                            </a:lnTo>
                            <a:lnTo>
                              <a:pt x="559" y="792"/>
                            </a:lnTo>
                            <a:lnTo>
                              <a:pt x="559" y="795"/>
                            </a:lnTo>
                            <a:lnTo>
                              <a:pt x="559" y="797"/>
                            </a:lnTo>
                            <a:lnTo>
                              <a:pt x="562" y="799"/>
                            </a:lnTo>
                            <a:lnTo>
                              <a:pt x="562" y="802"/>
                            </a:lnTo>
                            <a:lnTo>
                              <a:pt x="562" y="804"/>
                            </a:lnTo>
                            <a:lnTo>
                              <a:pt x="562" y="806"/>
                            </a:lnTo>
                            <a:lnTo>
                              <a:pt x="562" y="808"/>
                            </a:lnTo>
                            <a:lnTo>
                              <a:pt x="564" y="811"/>
                            </a:lnTo>
                            <a:lnTo>
                              <a:pt x="564" y="813"/>
                            </a:lnTo>
                            <a:lnTo>
                              <a:pt x="564" y="816"/>
                            </a:lnTo>
                            <a:lnTo>
                              <a:pt x="564" y="818"/>
                            </a:lnTo>
                            <a:lnTo>
                              <a:pt x="562" y="820"/>
                            </a:lnTo>
                            <a:lnTo>
                              <a:pt x="562" y="822"/>
                            </a:lnTo>
                            <a:lnTo>
                              <a:pt x="559" y="825"/>
                            </a:lnTo>
                            <a:lnTo>
                              <a:pt x="559" y="827"/>
                            </a:lnTo>
                            <a:lnTo>
                              <a:pt x="558" y="830"/>
                            </a:lnTo>
                            <a:lnTo>
                              <a:pt x="558" y="831"/>
                            </a:lnTo>
                            <a:lnTo>
                              <a:pt x="555" y="831"/>
                            </a:lnTo>
                            <a:lnTo>
                              <a:pt x="555" y="834"/>
                            </a:lnTo>
                            <a:lnTo>
                              <a:pt x="553" y="834"/>
                            </a:lnTo>
                            <a:lnTo>
                              <a:pt x="553" y="836"/>
                            </a:lnTo>
                            <a:lnTo>
                              <a:pt x="551" y="839"/>
                            </a:lnTo>
                            <a:lnTo>
                              <a:pt x="551" y="841"/>
                            </a:lnTo>
                            <a:lnTo>
                              <a:pt x="551" y="843"/>
                            </a:lnTo>
                            <a:lnTo>
                              <a:pt x="551" y="845"/>
                            </a:lnTo>
                            <a:lnTo>
                              <a:pt x="551" y="848"/>
                            </a:lnTo>
                            <a:lnTo>
                              <a:pt x="551" y="850"/>
                            </a:lnTo>
                            <a:lnTo>
                              <a:pt x="553" y="850"/>
                            </a:lnTo>
                            <a:lnTo>
                              <a:pt x="553" y="853"/>
                            </a:lnTo>
                            <a:lnTo>
                              <a:pt x="553" y="855"/>
                            </a:lnTo>
                            <a:lnTo>
                              <a:pt x="555" y="857"/>
                            </a:lnTo>
                            <a:lnTo>
                              <a:pt x="555" y="859"/>
                            </a:lnTo>
                            <a:lnTo>
                              <a:pt x="558" y="859"/>
                            </a:lnTo>
                            <a:lnTo>
                              <a:pt x="558" y="862"/>
                            </a:lnTo>
                            <a:lnTo>
                              <a:pt x="558" y="864"/>
                            </a:lnTo>
                            <a:lnTo>
                              <a:pt x="559" y="864"/>
                            </a:lnTo>
                            <a:lnTo>
                              <a:pt x="559" y="866"/>
                            </a:lnTo>
                            <a:lnTo>
                              <a:pt x="562" y="869"/>
                            </a:lnTo>
                            <a:lnTo>
                              <a:pt x="562" y="871"/>
                            </a:lnTo>
                            <a:lnTo>
                              <a:pt x="562" y="874"/>
                            </a:lnTo>
                            <a:lnTo>
                              <a:pt x="564" y="874"/>
                            </a:lnTo>
                            <a:lnTo>
                              <a:pt x="564" y="876"/>
                            </a:lnTo>
                            <a:lnTo>
                              <a:pt x="568" y="883"/>
                            </a:lnTo>
                            <a:lnTo>
                              <a:pt x="570" y="892"/>
                            </a:lnTo>
                            <a:lnTo>
                              <a:pt x="573" y="894"/>
                            </a:lnTo>
                            <a:lnTo>
                              <a:pt x="573" y="897"/>
                            </a:lnTo>
                            <a:lnTo>
                              <a:pt x="573" y="899"/>
                            </a:lnTo>
                            <a:lnTo>
                              <a:pt x="573" y="901"/>
                            </a:lnTo>
                            <a:lnTo>
                              <a:pt x="573" y="903"/>
                            </a:lnTo>
                            <a:lnTo>
                              <a:pt x="570" y="906"/>
                            </a:lnTo>
                            <a:lnTo>
                              <a:pt x="570" y="908"/>
                            </a:lnTo>
                            <a:lnTo>
                              <a:pt x="568" y="908"/>
                            </a:lnTo>
                            <a:lnTo>
                              <a:pt x="568" y="910"/>
                            </a:lnTo>
                            <a:lnTo>
                              <a:pt x="566" y="910"/>
                            </a:lnTo>
                            <a:lnTo>
                              <a:pt x="564" y="913"/>
                            </a:lnTo>
                            <a:lnTo>
                              <a:pt x="562" y="913"/>
                            </a:lnTo>
                            <a:lnTo>
                              <a:pt x="559" y="913"/>
                            </a:lnTo>
                            <a:lnTo>
                              <a:pt x="558" y="913"/>
                            </a:lnTo>
                            <a:lnTo>
                              <a:pt x="555" y="913"/>
                            </a:lnTo>
                            <a:lnTo>
                              <a:pt x="553" y="913"/>
                            </a:lnTo>
                            <a:lnTo>
                              <a:pt x="551" y="913"/>
                            </a:lnTo>
                            <a:lnTo>
                              <a:pt x="549" y="913"/>
                            </a:lnTo>
                            <a:lnTo>
                              <a:pt x="547" y="913"/>
                            </a:lnTo>
                            <a:lnTo>
                              <a:pt x="545" y="913"/>
                            </a:lnTo>
                            <a:lnTo>
                              <a:pt x="542" y="913"/>
                            </a:lnTo>
                            <a:lnTo>
                              <a:pt x="540" y="913"/>
                            </a:lnTo>
                            <a:lnTo>
                              <a:pt x="538" y="913"/>
                            </a:lnTo>
                            <a:lnTo>
                              <a:pt x="536" y="913"/>
                            </a:lnTo>
                            <a:lnTo>
                              <a:pt x="536" y="915"/>
                            </a:lnTo>
                            <a:lnTo>
                              <a:pt x="534" y="915"/>
                            </a:lnTo>
                            <a:lnTo>
                              <a:pt x="532" y="915"/>
                            </a:lnTo>
                            <a:lnTo>
                              <a:pt x="529" y="915"/>
                            </a:lnTo>
                            <a:lnTo>
                              <a:pt x="527" y="915"/>
                            </a:lnTo>
                            <a:lnTo>
                              <a:pt x="525" y="917"/>
                            </a:lnTo>
                            <a:lnTo>
                              <a:pt x="525" y="920"/>
                            </a:lnTo>
                            <a:lnTo>
                              <a:pt x="525" y="922"/>
                            </a:lnTo>
                            <a:lnTo>
                              <a:pt x="527" y="924"/>
                            </a:lnTo>
                            <a:lnTo>
                              <a:pt x="527" y="927"/>
                            </a:lnTo>
                            <a:lnTo>
                              <a:pt x="529" y="927"/>
                            </a:lnTo>
                            <a:lnTo>
                              <a:pt x="529" y="929"/>
                            </a:lnTo>
                            <a:lnTo>
                              <a:pt x="532" y="929"/>
                            </a:lnTo>
                            <a:lnTo>
                              <a:pt x="532" y="931"/>
                            </a:lnTo>
                            <a:lnTo>
                              <a:pt x="532" y="933"/>
                            </a:lnTo>
                            <a:lnTo>
                              <a:pt x="534" y="933"/>
                            </a:lnTo>
                            <a:lnTo>
                              <a:pt x="534" y="936"/>
                            </a:lnTo>
                            <a:lnTo>
                              <a:pt x="536" y="936"/>
                            </a:lnTo>
                            <a:lnTo>
                              <a:pt x="536" y="938"/>
                            </a:lnTo>
                            <a:lnTo>
                              <a:pt x="538" y="941"/>
                            </a:lnTo>
                            <a:lnTo>
                              <a:pt x="538" y="943"/>
                            </a:lnTo>
                            <a:lnTo>
                              <a:pt x="538" y="945"/>
                            </a:lnTo>
                            <a:lnTo>
                              <a:pt x="538" y="947"/>
                            </a:lnTo>
                            <a:lnTo>
                              <a:pt x="538" y="950"/>
                            </a:lnTo>
                            <a:lnTo>
                              <a:pt x="538" y="952"/>
                            </a:lnTo>
                            <a:lnTo>
                              <a:pt x="538" y="955"/>
                            </a:lnTo>
                            <a:lnTo>
                              <a:pt x="538" y="957"/>
                            </a:lnTo>
                            <a:lnTo>
                              <a:pt x="538" y="959"/>
                            </a:lnTo>
                            <a:lnTo>
                              <a:pt x="538" y="961"/>
                            </a:lnTo>
                            <a:lnTo>
                              <a:pt x="536" y="961"/>
                            </a:lnTo>
                            <a:lnTo>
                              <a:pt x="536" y="964"/>
                            </a:lnTo>
                            <a:lnTo>
                              <a:pt x="536" y="966"/>
                            </a:lnTo>
                            <a:lnTo>
                              <a:pt x="534" y="966"/>
                            </a:lnTo>
                            <a:lnTo>
                              <a:pt x="534" y="968"/>
                            </a:lnTo>
                            <a:lnTo>
                              <a:pt x="532" y="968"/>
                            </a:lnTo>
                            <a:lnTo>
                              <a:pt x="532" y="971"/>
                            </a:lnTo>
                            <a:lnTo>
                              <a:pt x="529" y="971"/>
                            </a:lnTo>
                            <a:lnTo>
                              <a:pt x="529" y="973"/>
                            </a:lnTo>
                            <a:lnTo>
                              <a:pt x="527" y="973"/>
                            </a:lnTo>
                            <a:lnTo>
                              <a:pt x="527" y="975"/>
                            </a:lnTo>
                            <a:lnTo>
                              <a:pt x="525" y="975"/>
                            </a:lnTo>
                            <a:lnTo>
                              <a:pt x="523" y="978"/>
                            </a:lnTo>
                            <a:lnTo>
                              <a:pt x="521" y="980"/>
                            </a:lnTo>
                            <a:lnTo>
                              <a:pt x="518" y="980"/>
                            </a:lnTo>
                            <a:lnTo>
                              <a:pt x="518" y="982"/>
                            </a:lnTo>
                            <a:lnTo>
                              <a:pt x="516" y="985"/>
                            </a:lnTo>
                            <a:lnTo>
                              <a:pt x="516" y="987"/>
                            </a:lnTo>
                            <a:lnTo>
                              <a:pt x="514" y="987"/>
                            </a:lnTo>
                            <a:lnTo>
                              <a:pt x="514" y="989"/>
                            </a:lnTo>
                            <a:lnTo>
                              <a:pt x="512" y="989"/>
                            </a:lnTo>
                            <a:lnTo>
                              <a:pt x="512" y="991"/>
                            </a:lnTo>
                            <a:lnTo>
                              <a:pt x="512" y="994"/>
                            </a:lnTo>
                            <a:lnTo>
                              <a:pt x="510" y="996"/>
                            </a:lnTo>
                            <a:lnTo>
                              <a:pt x="508" y="999"/>
                            </a:lnTo>
                            <a:lnTo>
                              <a:pt x="505" y="1001"/>
                            </a:lnTo>
                            <a:lnTo>
                              <a:pt x="504" y="1003"/>
                            </a:lnTo>
                            <a:lnTo>
                              <a:pt x="504" y="1005"/>
                            </a:lnTo>
                            <a:lnTo>
                              <a:pt x="501" y="1005"/>
                            </a:lnTo>
                            <a:lnTo>
                              <a:pt x="499" y="1008"/>
                            </a:lnTo>
                            <a:lnTo>
                              <a:pt x="497" y="1010"/>
                            </a:lnTo>
                            <a:lnTo>
                              <a:pt x="495" y="1010"/>
                            </a:lnTo>
                            <a:lnTo>
                              <a:pt x="495" y="1013"/>
                            </a:lnTo>
                            <a:lnTo>
                              <a:pt x="493" y="1013"/>
                            </a:lnTo>
                            <a:lnTo>
                              <a:pt x="493" y="1015"/>
                            </a:lnTo>
                            <a:lnTo>
                              <a:pt x="491" y="1015"/>
                            </a:lnTo>
                            <a:lnTo>
                              <a:pt x="488" y="1015"/>
                            </a:lnTo>
                            <a:lnTo>
                              <a:pt x="486" y="1017"/>
                            </a:lnTo>
                            <a:lnTo>
                              <a:pt x="484" y="1017"/>
                            </a:lnTo>
                            <a:lnTo>
                              <a:pt x="482" y="1015"/>
                            </a:lnTo>
                            <a:lnTo>
                              <a:pt x="480" y="1015"/>
                            </a:lnTo>
                            <a:lnTo>
                              <a:pt x="477" y="1015"/>
                            </a:lnTo>
                            <a:lnTo>
                              <a:pt x="475" y="1015"/>
                            </a:lnTo>
                            <a:lnTo>
                              <a:pt x="475" y="1013"/>
                            </a:lnTo>
                            <a:lnTo>
                              <a:pt x="473" y="1013"/>
                            </a:lnTo>
                            <a:lnTo>
                              <a:pt x="471" y="1013"/>
                            </a:lnTo>
                            <a:lnTo>
                              <a:pt x="471" y="1010"/>
                            </a:lnTo>
                            <a:lnTo>
                              <a:pt x="469" y="1010"/>
                            </a:lnTo>
                            <a:lnTo>
                              <a:pt x="467" y="1008"/>
                            </a:lnTo>
                            <a:lnTo>
                              <a:pt x="464" y="1005"/>
                            </a:lnTo>
                            <a:lnTo>
                              <a:pt x="462" y="1005"/>
                            </a:lnTo>
                            <a:lnTo>
                              <a:pt x="462" y="1003"/>
                            </a:lnTo>
                            <a:lnTo>
                              <a:pt x="460" y="1003"/>
                            </a:lnTo>
                            <a:lnTo>
                              <a:pt x="460" y="1001"/>
                            </a:lnTo>
                            <a:lnTo>
                              <a:pt x="458" y="1001"/>
                            </a:lnTo>
                            <a:lnTo>
                              <a:pt x="458" y="999"/>
                            </a:lnTo>
                            <a:lnTo>
                              <a:pt x="456" y="999"/>
                            </a:lnTo>
                            <a:lnTo>
                              <a:pt x="454" y="996"/>
                            </a:lnTo>
                            <a:lnTo>
                              <a:pt x="454" y="994"/>
                            </a:lnTo>
                            <a:lnTo>
                              <a:pt x="451" y="991"/>
                            </a:lnTo>
                            <a:lnTo>
                              <a:pt x="451" y="989"/>
                            </a:lnTo>
                            <a:lnTo>
                              <a:pt x="450" y="989"/>
                            </a:lnTo>
                            <a:lnTo>
                              <a:pt x="450" y="987"/>
                            </a:lnTo>
                            <a:lnTo>
                              <a:pt x="447" y="987"/>
                            </a:lnTo>
                            <a:lnTo>
                              <a:pt x="447" y="989"/>
                            </a:lnTo>
                            <a:lnTo>
                              <a:pt x="445" y="989"/>
                            </a:lnTo>
                            <a:lnTo>
                              <a:pt x="443" y="989"/>
                            </a:lnTo>
                            <a:lnTo>
                              <a:pt x="441" y="989"/>
                            </a:lnTo>
                            <a:lnTo>
                              <a:pt x="439" y="989"/>
                            </a:lnTo>
                            <a:lnTo>
                              <a:pt x="436" y="987"/>
                            </a:lnTo>
                            <a:lnTo>
                              <a:pt x="434" y="987"/>
                            </a:lnTo>
                            <a:lnTo>
                              <a:pt x="434" y="985"/>
                            </a:lnTo>
                            <a:lnTo>
                              <a:pt x="432" y="985"/>
                            </a:lnTo>
                            <a:lnTo>
                              <a:pt x="432" y="982"/>
                            </a:lnTo>
                            <a:lnTo>
                              <a:pt x="430" y="980"/>
                            </a:lnTo>
                            <a:lnTo>
                              <a:pt x="430" y="978"/>
                            </a:lnTo>
                            <a:lnTo>
                              <a:pt x="430" y="975"/>
                            </a:lnTo>
                            <a:lnTo>
                              <a:pt x="428" y="975"/>
                            </a:lnTo>
                            <a:lnTo>
                              <a:pt x="428" y="973"/>
                            </a:lnTo>
                            <a:lnTo>
                              <a:pt x="428" y="971"/>
                            </a:lnTo>
                            <a:lnTo>
                              <a:pt x="426" y="971"/>
                            </a:lnTo>
                            <a:lnTo>
                              <a:pt x="426" y="968"/>
                            </a:lnTo>
                            <a:lnTo>
                              <a:pt x="423" y="968"/>
                            </a:lnTo>
                            <a:lnTo>
                              <a:pt x="421" y="966"/>
                            </a:lnTo>
                            <a:lnTo>
                              <a:pt x="419" y="966"/>
                            </a:lnTo>
                            <a:lnTo>
                              <a:pt x="417" y="966"/>
                            </a:lnTo>
                            <a:lnTo>
                              <a:pt x="417" y="968"/>
                            </a:lnTo>
                            <a:lnTo>
                              <a:pt x="415" y="968"/>
                            </a:lnTo>
                            <a:lnTo>
                              <a:pt x="413" y="968"/>
                            </a:lnTo>
                            <a:lnTo>
                              <a:pt x="410" y="966"/>
                            </a:lnTo>
                            <a:lnTo>
                              <a:pt x="408" y="966"/>
                            </a:lnTo>
                            <a:lnTo>
                              <a:pt x="406" y="966"/>
                            </a:lnTo>
                            <a:lnTo>
                              <a:pt x="406" y="964"/>
                            </a:lnTo>
                            <a:lnTo>
                              <a:pt x="406" y="961"/>
                            </a:lnTo>
                            <a:lnTo>
                              <a:pt x="406" y="959"/>
                            </a:lnTo>
                            <a:lnTo>
                              <a:pt x="404" y="959"/>
                            </a:lnTo>
                            <a:lnTo>
                              <a:pt x="404" y="957"/>
                            </a:lnTo>
                            <a:lnTo>
                              <a:pt x="404" y="955"/>
                            </a:lnTo>
                            <a:lnTo>
                              <a:pt x="402" y="955"/>
                            </a:lnTo>
                            <a:lnTo>
                              <a:pt x="400" y="955"/>
                            </a:lnTo>
                            <a:lnTo>
                              <a:pt x="400" y="952"/>
                            </a:lnTo>
                            <a:lnTo>
                              <a:pt x="397" y="952"/>
                            </a:lnTo>
                            <a:lnTo>
                              <a:pt x="395" y="952"/>
                            </a:lnTo>
                            <a:lnTo>
                              <a:pt x="393" y="950"/>
                            </a:lnTo>
                            <a:lnTo>
                              <a:pt x="391" y="950"/>
                            </a:lnTo>
                            <a:lnTo>
                              <a:pt x="389" y="950"/>
                            </a:lnTo>
                            <a:lnTo>
                              <a:pt x="389" y="947"/>
                            </a:lnTo>
                            <a:lnTo>
                              <a:pt x="386" y="947"/>
                            </a:lnTo>
                            <a:lnTo>
                              <a:pt x="385" y="945"/>
                            </a:lnTo>
                            <a:lnTo>
                              <a:pt x="382" y="945"/>
                            </a:lnTo>
                            <a:lnTo>
                              <a:pt x="380" y="943"/>
                            </a:lnTo>
                            <a:lnTo>
                              <a:pt x="378" y="941"/>
                            </a:lnTo>
                            <a:lnTo>
                              <a:pt x="376" y="941"/>
                            </a:lnTo>
                            <a:lnTo>
                              <a:pt x="374" y="938"/>
                            </a:lnTo>
                            <a:lnTo>
                              <a:pt x="372" y="936"/>
                            </a:lnTo>
                            <a:lnTo>
                              <a:pt x="369" y="936"/>
                            </a:lnTo>
                            <a:lnTo>
                              <a:pt x="367" y="936"/>
                            </a:lnTo>
                            <a:lnTo>
                              <a:pt x="363" y="933"/>
                            </a:lnTo>
                            <a:lnTo>
                              <a:pt x="363" y="924"/>
                            </a:lnTo>
                            <a:lnTo>
                              <a:pt x="363" y="922"/>
                            </a:lnTo>
                            <a:lnTo>
                              <a:pt x="363" y="920"/>
                            </a:lnTo>
                            <a:lnTo>
                              <a:pt x="363" y="917"/>
                            </a:lnTo>
                            <a:lnTo>
                              <a:pt x="361" y="917"/>
                            </a:lnTo>
                            <a:lnTo>
                              <a:pt x="361" y="915"/>
                            </a:lnTo>
                            <a:lnTo>
                              <a:pt x="361" y="913"/>
                            </a:lnTo>
                            <a:lnTo>
                              <a:pt x="359" y="910"/>
                            </a:lnTo>
                            <a:lnTo>
                              <a:pt x="356" y="908"/>
                            </a:lnTo>
                            <a:lnTo>
                              <a:pt x="356" y="906"/>
                            </a:lnTo>
                            <a:lnTo>
                              <a:pt x="352" y="901"/>
                            </a:lnTo>
                            <a:lnTo>
                              <a:pt x="350" y="899"/>
                            </a:lnTo>
                            <a:lnTo>
                              <a:pt x="345" y="894"/>
                            </a:lnTo>
                            <a:lnTo>
                              <a:pt x="344" y="892"/>
                            </a:lnTo>
                            <a:lnTo>
                              <a:pt x="341" y="889"/>
                            </a:lnTo>
                            <a:lnTo>
                              <a:pt x="339" y="889"/>
                            </a:lnTo>
                            <a:lnTo>
                              <a:pt x="335" y="888"/>
                            </a:lnTo>
                            <a:lnTo>
                              <a:pt x="333" y="885"/>
                            </a:lnTo>
                            <a:lnTo>
                              <a:pt x="352" y="883"/>
                            </a:lnTo>
                            <a:lnTo>
                              <a:pt x="350" y="883"/>
                            </a:lnTo>
                            <a:lnTo>
                              <a:pt x="348" y="880"/>
                            </a:lnTo>
                            <a:lnTo>
                              <a:pt x="345" y="878"/>
                            </a:lnTo>
                            <a:lnTo>
                              <a:pt x="344" y="878"/>
                            </a:lnTo>
                            <a:lnTo>
                              <a:pt x="344" y="876"/>
                            </a:lnTo>
                            <a:lnTo>
                              <a:pt x="341" y="876"/>
                            </a:lnTo>
                            <a:lnTo>
                              <a:pt x="341" y="871"/>
                            </a:lnTo>
                            <a:lnTo>
                              <a:pt x="344" y="866"/>
                            </a:lnTo>
                            <a:lnTo>
                              <a:pt x="344" y="864"/>
                            </a:lnTo>
                            <a:lnTo>
                              <a:pt x="344" y="862"/>
                            </a:lnTo>
                            <a:lnTo>
                              <a:pt x="344" y="859"/>
                            </a:lnTo>
                            <a:lnTo>
                              <a:pt x="345" y="857"/>
                            </a:lnTo>
                            <a:lnTo>
                              <a:pt x="345" y="855"/>
                            </a:lnTo>
                            <a:lnTo>
                              <a:pt x="348" y="853"/>
                            </a:lnTo>
                            <a:lnTo>
                              <a:pt x="348" y="848"/>
                            </a:lnTo>
                            <a:lnTo>
                              <a:pt x="350" y="843"/>
                            </a:lnTo>
                            <a:lnTo>
                              <a:pt x="328" y="841"/>
                            </a:lnTo>
                            <a:lnTo>
                              <a:pt x="331" y="839"/>
                            </a:lnTo>
                            <a:lnTo>
                              <a:pt x="333" y="834"/>
                            </a:lnTo>
                            <a:lnTo>
                              <a:pt x="333" y="831"/>
                            </a:lnTo>
                            <a:lnTo>
                              <a:pt x="335" y="830"/>
                            </a:lnTo>
                            <a:lnTo>
                              <a:pt x="337" y="827"/>
                            </a:lnTo>
                            <a:lnTo>
                              <a:pt x="337" y="825"/>
                            </a:lnTo>
                            <a:lnTo>
                              <a:pt x="339" y="822"/>
                            </a:lnTo>
                            <a:lnTo>
                              <a:pt x="339" y="820"/>
                            </a:lnTo>
                            <a:lnTo>
                              <a:pt x="341" y="818"/>
                            </a:lnTo>
                            <a:lnTo>
                              <a:pt x="341" y="816"/>
                            </a:lnTo>
                            <a:lnTo>
                              <a:pt x="344" y="813"/>
                            </a:lnTo>
                            <a:lnTo>
                              <a:pt x="345" y="811"/>
                            </a:lnTo>
                            <a:lnTo>
                              <a:pt x="348" y="806"/>
                            </a:lnTo>
                            <a:lnTo>
                              <a:pt x="350" y="804"/>
                            </a:lnTo>
                            <a:lnTo>
                              <a:pt x="352" y="804"/>
                            </a:lnTo>
                            <a:lnTo>
                              <a:pt x="352" y="802"/>
                            </a:lnTo>
                            <a:lnTo>
                              <a:pt x="354" y="799"/>
                            </a:lnTo>
                            <a:lnTo>
                              <a:pt x="354" y="797"/>
                            </a:lnTo>
                            <a:lnTo>
                              <a:pt x="356" y="797"/>
                            </a:lnTo>
                            <a:lnTo>
                              <a:pt x="356" y="795"/>
                            </a:lnTo>
                            <a:lnTo>
                              <a:pt x="359" y="792"/>
                            </a:lnTo>
                            <a:lnTo>
                              <a:pt x="359" y="790"/>
                            </a:lnTo>
                            <a:lnTo>
                              <a:pt x="361" y="788"/>
                            </a:lnTo>
                            <a:lnTo>
                              <a:pt x="363" y="786"/>
                            </a:lnTo>
                            <a:lnTo>
                              <a:pt x="363" y="783"/>
                            </a:lnTo>
                            <a:lnTo>
                              <a:pt x="363" y="781"/>
                            </a:lnTo>
                            <a:lnTo>
                              <a:pt x="363" y="778"/>
                            </a:lnTo>
                            <a:lnTo>
                              <a:pt x="363" y="776"/>
                            </a:lnTo>
                            <a:lnTo>
                              <a:pt x="363" y="774"/>
                            </a:lnTo>
                            <a:lnTo>
                              <a:pt x="363" y="772"/>
                            </a:lnTo>
                            <a:lnTo>
                              <a:pt x="363" y="769"/>
                            </a:lnTo>
                            <a:lnTo>
                              <a:pt x="363" y="767"/>
                            </a:lnTo>
                            <a:lnTo>
                              <a:pt x="363" y="764"/>
                            </a:lnTo>
                            <a:lnTo>
                              <a:pt x="361" y="764"/>
                            </a:lnTo>
                            <a:lnTo>
                              <a:pt x="361" y="762"/>
                            </a:lnTo>
                            <a:lnTo>
                              <a:pt x="359" y="760"/>
                            </a:lnTo>
                            <a:lnTo>
                              <a:pt x="356" y="760"/>
                            </a:lnTo>
                            <a:lnTo>
                              <a:pt x="356" y="758"/>
                            </a:lnTo>
                            <a:lnTo>
                              <a:pt x="354" y="758"/>
                            </a:lnTo>
                            <a:lnTo>
                              <a:pt x="350" y="755"/>
                            </a:lnTo>
                            <a:lnTo>
                              <a:pt x="345" y="751"/>
                            </a:lnTo>
                            <a:lnTo>
                              <a:pt x="339" y="748"/>
                            </a:lnTo>
                            <a:lnTo>
                              <a:pt x="335" y="746"/>
                            </a:lnTo>
                            <a:lnTo>
                              <a:pt x="328" y="741"/>
                            </a:lnTo>
                            <a:lnTo>
                              <a:pt x="326" y="741"/>
                            </a:lnTo>
                            <a:lnTo>
                              <a:pt x="326" y="739"/>
                            </a:lnTo>
                            <a:lnTo>
                              <a:pt x="326" y="734"/>
                            </a:lnTo>
                            <a:lnTo>
                              <a:pt x="326" y="732"/>
                            </a:lnTo>
                            <a:lnTo>
                              <a:pt x="324" y="728"/>
                            </a:lnTo>
                            <a:lnTo>
                              <a:pt x="324" y="720"/>
                            </a:lnTo>
                            <a:lnTo>
                              <a:pt x="322" y="716"/>
                            </a:lnTo>
                            <a:lnTo>
                              <a:pt x="320" y="711"/>
                            </a:lnTo>
                            <a:lnTo>
                              <a:pt x="320" y="709"/>
                            </a:lnTo>
                            <a:lnTo>
                              <a:pt x="318" y="709"/>
                            </a:lnTo>
                            <a:lnTo>
                              <a:pt x="315" y="709"/>
                            </a:lnTo>
                            <a:lnTo>
                              <a:pt x="313" y="709"/>
                            </a:lnTo>
                            <a:lnTo>
                              <a:pt x="309" y="709"/>
                            </a:lnTo>
                            <a:lnTo>
                              <a:pt x="305" y="709"/>
                            </a:lnTo>
                            <a:lnTo>
                              <a:pt x="300" y="709"/>
                            </a:lnTo>
                            <a:lnTo>
                              <a:pt x="294" y="709"/>
                            </a:lnTo>
                            <a:lnTo>
                              <a:pt x="291" y="709"/>
                            </a:lnTo>
                            <a:lnTo>
                              <a:pt x="287" y="709"/>
                            </a:lnTo>
                            <a:lnTo>
                              <a:pt x="285" y="709"/>
                            </a:lnTo>
                            <a:lnTo>
                              <a:pt x="283" y="709"/>
                            </a:lnTo>
                            <a:lnTo>
                              <a:pt x="281" y="706"/>
                            </a:lnTo>
                            <a:lnTo>
                              <a:pt x="279" y="706"/>
                            </a:lnTo>
                            <a:lnTo>
                              <a:pt x="277" y="704"/>
                            </a:lnTo>
                            <a:lnTo>
                              <a:pt x="277" y="702"/>
                            </a:lnTo>
                            <a:lnTo>
                              <a:pt x="272" y="700"/>
                            </a:lnTo>
                            <a:lnTo>
                              <a:pt x="272" y="697"/>
                            </a:lnTo>
                            <a:lnTo>
                              <a:pt x="270" y="693"/>
                            </a:lnTo>
                            <a:lnTo>
                              <a:pt x="268" y="690"/>
                            </a:lnTo>
                            <a:lnTo>
                              <a:pt x="268" y="686"/>
                            </a:lnTo>
                            <a:lnTo>
                              <a:pt x="266" y="681"/>
                            </a:lnTo>
                            <a:lnTo>
                              <a:pt x="264" y="676"/>
                            </a:lnTo>
                            <a:lnTo>
                              <a:pt x="261" y="672"/>
                            </a:lnTo>
                            <a:lnTo>
                              <a:pt x="259" y="670"/>
                            </a:lnTo>
                            <a:lnTo>
                              <a:pt x="257" y="665"/>
                            </a:lnTo>
                            <a:lnTo>
                              <a:pt x="255" y="662"/>
                            </a:lnTo>
                            <a:lnTo>
                              <a:pt x="250" y="658"/>
                            </a:lnTo>
                            <a:lnTo>
                              <a:pt x="248" y="656"/>
                            </a:lnTo>
                            <a:lnTo>
                              <a:pt x="248" y="653"/>
                            </a:lnTo>
                            <a:lnTo>
                              <a:pt x="246" y="653"/>
                            </a:lnTo>
                            <a:lnTo>
                              <a:pt x="242" y="653"/>
                            </a:lnTo>
                            <a:lnTo>
                              <a:pt x="237" y="653"/>
                            </a:lnTo>
                            <a:lnTo>
                              <a:pt x="233" y="653"/>
                            </a:lnTo>
                            <a:lnTo>
                              <a:pt x="227" y="656"/>
                            </a:lnTo>
                            <a:lnTo>
                              <a:pt x="223" y="656"/>
                            </a:lnTo>
                            <a:lnTo>
                              <a:pt x="218" y="658"/>
                            </a:lnTo>
                            <a:lnTo>
                              <a:pt x="216" y="660"/>
                            </a:lnTo>
                            <a:lnTo>
                              <a:pt x="212" y="662"/>
                            </a:lnTo>
                            <a:lnTo>
                              <a:pt x="0" y="327"/>
                            </a:lnTo>
                            <a:lnTo>
                              <a:pt x="4" y="320"/>
                            </a:lnTo>
                            <a:lnTo>
                              <a:pt x="6" y="313"/>
                            </a:lnTo>
                            <a:lnTo>
                              <a:pt x="11" y="306"/>
                            </a:lnTo>
                            <a:lnTo>
                              <a:pt x="15" y="301"/>
                            </a:lnTo>
                            <a:lnTo>
                              <a:pt x="17" y="294"/>
                            </a:lnTo>
                            <a:lnTo>
                              <a:pt x="22" y="289"/>
                            </a:lnTo>
                            <a:lnTo>
                              <a:pt x="23" y="285"/>
                            </a:lnTo>
                            <a:lnTo>
                              <a:pt x="23" y="283"/>
                            </a:lnTo>
                            <a:lnTo>
                              <a:pt x="26" y="280"/>
                            </a:lnTo>
                            <a:lnTo>
                              <a:pt x="28" y="278"/>
                            </a:lnTo>
                            <a:lnTo>
                              <a:pt x="28" y="273"/>
                            </a:lnTo>
                            <a:lnTo>
                              <a:pt x="30" y="271"/>
                            </a:lnTo>
                            <a:lnTo>
                              <a:pt x="32" y="266"/>
                            </a:lnTo>
                            <a:lnTo>
                              <a:pt x="32" y="264"/>
                            </a:lnTo>
                            <a:lnTo>
                              <a:pt x="34" y="259"/>
                            </a:lnTo>
                            <a:lnTo>
                              <a:pt x="34" y="257"/>
                            </a:lnTo>
                            <a:lnTo>
                              <a:pt x="36" y="253"/>
                            </a:lnTo>
                            <a:lnTo>
                              <a:pt x="39" y="253"/>
                            </a:lnTo>
                            <a:lnTo>
                              <a:pt x="39" y="250"/>
                            </a:lnTo>
                            <a:lnTo>
                              <a:pt x="41" y="245"/>
                            </a:lnTo>
                            <a:lnTo>
                              <a:pt x="43" y="241"/>
                            </a:lnTo>
                            <a:lnTo>
                              <a:pt x="45" y="234"/>
                            </a:lnTo>
                            <a:lnTo>
                              <a:pt x="47" y="227"/>
                            </a:lnTo>
                            <a:lnTo>
                              <a:pt x="47" y="225"/>
                            </a:lnTo>
                            <a:lnTo>
                              <a:pt x="47" y="222"/>
                            </a:lnTo>
                            <a:lnTo>
                              <a:pt x="47" y="220"/>
                            </a:lnTo>
                            <a:lnTo>
                              <a:pt x="47" y="218"/>
                            </a:lnTo>
                            <a:lnTo>
                              <a:pt x="47" y="213"/>
                            </a:lnTo>
                            <a:lnTo>
                              <a:pt x="47" y="211"/>
                            </a:lnTo>
                            <a:lnTo>
                              <a:pt x="47" y="206"/>
                            </a:lnTo>
                            <a:lnTo>
                              <a:pt x="47" y="201"/>
                            </a:lnTo>
                            <a:lnTo>
                              <a:pt x="47" y="197"/>
                            </a:lnTo>
                            <a:lnTo>
                              <a:pt x="47" y="192"/>
                            </a:lnTo>
                            <a:lnTo>
                              <a:pt x="47" y="185"/>
                            </a:lnTo>
                            <a:lnTo>
                              <a:pt x="50" y="181"/>
                            </a:lnTo>
                            <a:lnTo>
                              <a:pt x="52" y="173"/>
                            </a:lnTo>
                            <a:lnTo>
                              <a:pt x="54" y="167"/>
                            </a:lnTo>
                            <a:lnTo>
                              <a:pt x="58" y="162"/>
                            </a:lnTo>
                            <a:lnTo>
                              <a:pt x="60" y="158"/>
                            </a:lnTo>
                            <a:lnTo>
                              <a:pt x="65" y="155"/>
                            </a:lnTo>
                            <a:lnTo>
                              <a:pt x="67" y="153"/>
                            </a:lnTo>
                            <a:lnTo>
                              <a:pt x="69" y="151"/>
                            </a:lnTo>
                            <a:lnTo>
                              <a:pt x="73" y="151"/>
                            </a:lnTo>
                            <a:lnTo>
                              <a:pt x="77" y="151"/>
                            </a:lnTo>
                            <a:lnTo>
                              <a:pt x="82" y="153"/>
                            </a:lnTo>
                            <a:lnTo>
                              <a:pt x="86" y="153"/>
                            </a:lnTo>
                            <a:lnTo>
                              <a:pt x="91" y="155"/>
                            </a:lnTo>
                            <a:lnTo>
                              <a:pt x="95" y="155"/>
                            </a:lnTo>
                            <a:lnTo>
                              <a:pt x="99" y="160"/>
                            </a:lnTo>
                            <a:lnTo>
                              <a:pt x="104" y="162"/>
                            </a:lnTo>
                            <a:lnTo>
                              <a:pt x="108" y="164"/>
                            </a:lnTo>
                            <a:lnTo>
                              <a:pt x="112" y="169"/>
                            </a:lnTo>
                            <a:lnTo>
                              <a:pt x="117" y="173"/>
                            </a:lnTo>
                            <a:lnTo>
                              <a:pt x="121" y="178"/>
                            </a:lnTo>
                            <a:lnTo>
                              <a:pt x="123" y="183"/>
                            </a:lnTo>
                            <a:lnTo>
                              <a:pt x="125" y="183"/>
                            </a:lnTo>
                            <a:lnTo>
                              <a:pt x="127" y="183"/>
                            </a:lnTo>
                            <a:lnTo>
                              <a:pt x="129" y="183"/>
                            </a:lnTo>
                            <a:lnTo>
                              <a:pt x="134" y="181"/>
                            </a:lnTo>
                            <a:lnTo>
                              <a:pt x="136" y="178"/>
                            </a:lnTo>
                            <a:lnTo>
                              <a:pt x="136" y="176"/>
                            </a:lnTo>
                            <a:lnTo>
                              <a:pt x="138" y="173"/>
                            </a:lnTo>
                            <a:lnTo>
                              <a:pt x="138" y="172"/>
                            </a:lnTo>
                            <a:lnTo>
                              <a:pt x="140" y="169"/>
                            </a:lnTo>
                            <a:lnTo>
                              <a:pt x="140" y="167"/>
                            </a:lnTo>
                            <a:lnTo>
                              <a:pt x="140" y="164"/>
                            </a:lnTo>
                            <a:lnTo>
                              <a:pt x="140" y="160"/>
                            </a:lnTo>
                            <a:lnTo>
                              <a:pt x="142" y="155"/>
                            </a:lnTo>
                            <a:lnTo>
                              <a:pt x="142" y="148"/>
                            </a:lnTo>
                            <a:lnTo>
                              <a:pt x="145" y="141"/>
                            </a:lnTo>
                            <a:lnTo>
                              <a:pt x="145" y="134"/>
                            </a:lnTo>
                            <a:lnTo>
                              <a:pt x="147" y="128"/>
                            </a:lnTo>
                            <a:lnTo>
                              <a:pt x="149" y="120"/>
                            </a:lnTo>
                            <a:lnTo>
                              <a:pt x="149" y="111"/>
                            </a:lnTo>
                            <a:lnTo>
                              <a:pt x="151" y="102"/>
                            </a:lnTo>
                            <a:lnTo>
                              <a:pt x="151" y="93"/>
                            </a:lnTo>
                            <a:lnTo>
                              <a:pt x="151" y="86"/>
                            </a:lnTo>
                            <a:lnTo>
                              <a:pt x="151" y="76"/>
                            </a:lnTo>
                            <a:lnTo>
                              <a:pt x="151" y="70"/>
                            </a:lnTo>
                            <a:lnTo>
                              <a:pt x="151" y="65"/>
                            </a:lnTo>
                            <a:lnTo>
                              <a:pt x="151" y="60"/>
                            </a:lnTo>
                            <a:lnTo>
                              <a:pt x="149" y="56"/>
                            </a:lnTo>
                            <a:lnTo>
                              <a:pt x="149" y="51"/>
                            </a:lnTo>
                            <a:lnTo>
                              <a:pt x="147" y="46"/>
                            </a:lnTo>
                            <a:lnTo>
                              <a:pt x="147" y="39"/>
                            </a:lnTo>
                            <a:lnTo>
                              <a:pt x="147" y="37"/>
                            </a:lnTo>
                            <a:lnTo>
                              <a:pt x="147" y="32"/>
                            </a:lnTo>
                            <a:lnTo>
                              <a:pt x="147" y="28"/>
                            </a:lnTo>
                            <a:lnTo>
                              <a:pt x="147" y="26"/>
                            </a:lnTo>
                            <a:lnTo>
                              <a:pt x="147" y="21"/>
                            </a:lnTo>
                            <a:lnTo>
                              <a:pt x="147" y="16"/>
                            </a:lnTo>
                            <a:lnTo>
                              <a:pt x="149" y="14"/>
                            </a:lnTo>
                            <a:lnTo>
                              <a:pt x="151" y="9"/>
                            </a:lnTo>
                            <a:lnTo>
                              <a:pt x="153" y="4"/>
                            </a:lnTo>
                            <a:lnTo>
                              <a:pt x="155" y="2"/>
                            </a:lnTo>
                            <a:lnTo>
                              <a:pt x="158" y="0"/>
                            </a:lnTo>
                            <a:lnTo>
                              <a:pt x="160" y="0"/>
                            </a:lnTo>
                            <a:lnTo>
                              <a:pt x="162" y="0"/>
                            </a:lnTo>
                            <a:lnTo>
                              <a:pt x="166" y="0"/>
                            </a:lnTo>
                            <a:lnTo>
                              <a:pt x="171" y="4"/>
                            </a:lnTo>
                            <a:lnTo>
                              <a:pt x="173" y="9"/>
                            </a:lnTo>
                            <a:lnTo>
                              <a:pt x="177" y="16"/>
                            </a:lnTo>
                            <a:lnTo>
                              <a:pt x="182" y="23"/>
                            </a:lnTo>
                            <a:lnTo>
                              <a:pt x="183" y="32"/>
                            </a:lnTo>
                            <a:lnTo>
                              <a:pt x="183" y="42"/>
                            </a:lnTo>
                            <a:lnTo>
                              <a:pt x="183" y="51"/>
                            </a:lnTo>
                            <a:lnTo>
                              <a:pt x="183" y="60"/>
                            </a:lnTo>
                            <a:lnTo>
                              <a:pt x="183" y="67"/>
                            </a:lnTo>
                            <a:lnTo>
                              <a:pt x="183" y="74"/>
                            </a:lnTo>
                            <a:lnTo>
                              <a:pt x="183" y="83"/>
                            </a:lnTo>
                            <a:lnTo>
                              <a:pt x="183" y="93"/>
                            </a:lnTo>
                            <a:lnTo>
                              <a:pt x="183" y="100"/>
                            </a:lnTo>
                            <a:lnTo>
                              <a:pt x="182" y="106"/>
                            </a:lnTo>
                            <a:lnTo>
                              <a:pt x="182" y="111"/>
                            </a:lnTo>
                            <a:lnTo>
                              <a:pt x="179" y="118"/>
                            </a:lnTo>
                            <a:lnTo>
                              <a:pt x="179" y="123"/>
                            </a:lnTo>
                            <a:lnTo>
                              <a:pt x="179" y="129"/>
                            </a:lnTo>
                            <a:lnTo>
                              <a:pt x="182" y="137"/>
                            </a:lnTo>
                            <a:lnTo>
                              <a:pt x="182" y="143"/>
                            </a:lnTo>
                            <a:lnTo>
                              <a:pt x="183" y="153"/>
                            </a:lnTo>
                            <a:lnTo>
                              <a:pt x="188" y="160"/>
                            </a:lnTo>
                            <a:lnTo>
                              <a:pt x="192" y="167"/>
                            </a:lnTo>
                            <a:lnTo>
                              <a:pt x="194" y="172"/>
                            </a:lnTo>
                            <a:lnTo>
                              <a:pt x="199" y="176"/>
                            </a:lnTo>
                            <a:lnTo>
                              <a:pt x="203" y="178"/>
                            </a:lnTo>
                            <a:lnTo>
                              <a:pt x="207" y="181"/>
                            </a:lnTo>
                            <a:lnTo>
                              <a:pt x="212" y="183"/>
                            </a:lnTo>
                            <a:lnTo>
                              <a:pt x="220" y="187"/>
                            </a:lnTo>
                            <a:lnTo>
                              <a:pt x="225" y="187"/>
                            </a:lnTo>
                            <a:lnTo>
                              <a:pt x="229" y="190"/>
                            </a:lnTo>
                            <a:lnTo>
                              <a:pt x="231" y="192"/>
                            </a:lnTo>
                            <a:lnTo>
                              <a:pt x="236" y="192"/>
                            </a:lnTo>
                            <a:lnTo>
                              <a:pt x="237" y="192"/>
                            </a:lnTo>
                            <a:lnTo>
                              <a:pt x="240" y="195"/>
                            </a:lnTo>
                            <a:lnTo>
                              <a:pt x="244" y="195"/>
                            </a:lnTo>
                            <a:lnTo>
                              <a:pt x="248" y="195"/>
                            </a:lnTo>
                            <a:lnTo>
                              <a:pt x="253" y="197"/>
                            </a:lnTo>
                            <a:lnTo>
                              <a:pt x="257" y="197"/>
                            </a:lnTo>
                            <a:lnTo>
                              <a:pt x="261" y="199"/>
                            </a:lnTo>
                            <a:lnTo>
                              <a:pt x="264" y="199"/>
                            </a:lnTo>
                            <a:lnTo>
                              <a:pt x="266" y="199"/>
                            </a:lnTo>
                            <a:lnTo>
                              <a:pt x="268" y="199"/>
                            </a:lnTo>
                            <a:lnTo>
                              <a:pt x="270" y="197"/>
                            </a:lnTo>
                            <a:lnTo>
                              <a:pt x="272" y="197"/>
                            </a:lnTo>
                            <a:lnTo>
                              <a:pt x="274" y="195"/>
                            </a:lnTo>
                            <a:lnTo>
                              <a:pt x="279" y="192"/>
                            </a:lnTo>
                            <a:lnTo>
                              <a:pt x="283" y="190"/>
                            </a:lnTo>
                            <a:lnTo>
                              <a:pt x="287" y="187"/>
                            </a:lnTo>
                            <a:lnTo>
                              <a:pt x="291" y="183"/>
                            </a:lnTo>
                            <a:lnTo>
                              <a:pt x="296" y="178"/>
                            </a:lnTo>
                            <a:lnTo>
                              <a:pt x="300" y="176"/>
                            </a:lnTo>
                            <a:lnTo>
                              <a:pt x="305" y="172"/>
                            </a:lnTo>
                            <a:lnTo>
                              <a:pt x="309" y="167"/>
                            </a:lnTo>
                            <a:lnTo>
                              <a:pt x="313" y="160"/>
                            </a:lnTo>
                            <a:lnTo>
                              <a:pt x="318" y="155"/>
                            </a:lnTo>
                            <a:lnTo>
                              <a:pt x="322" y="151"/>
                            </a:lnTo>
                            <a:lnTo>
                              <a:pt x="328" y="141"/>
                            </a:lnTo>
                            <a:lnTo>
                              <a:pt x="333" y="134"/>
                            </a:lnTo>
                            <a:lnTo>
                              <a:pt x="337" y="129"/>
                            </a:lnTo>
                            <a:lnTo>
                              <a:pt x="339" y="125"/>
                            </a:lnTo>
                            <a:lnTo>
                              <a:pt x="341" y="120"/>
                            </a:lnTo>
                            <a:lnTo>
                              <a:pt x="344" y="116"/>
                            </a:lnTo>
                            <a:lnTo>
                              <a:pt x="344" y="114"/>
                            </a:lnTo>
                            <a:lnTo>
                              <a:pt x="344" y="111"/>
                            </a:lnTo>
                            <a:lnTo>
                              <a:pt x="345" y="106"/>
                            </a:lnTo>
                            <a:lnTo>
                              <a:pt x="345" y="104"/>
                            </a:lnTo>
                            <a:lnTo>
                              <a:pt x="345" y="102"/>
                            </a:lnTo>
                            <a:lnTo>
                              <a:pt x="345" y="100"/>
                            </a:lnTo>
                            <a:lnTo>
                              <a:pt x="348" y="97"/>
                            </a:lnTo>
                            <a:lnTo>
                              <a:pt x="348" y="95"/>
                            </a:lnTo>
                            <a:lnTo>
                              <a:pt x="348" y="93"/>
                            </a:lnTo>
                            <a:lnTo>
                              <a:pt x="352" y="93"/>
                            </a:lnTo>
                            <a:lnTo>
                              <a:pt x="350" y="100"/>
                            </a:lnTo>
                            <a:lnTo>
                              <a:pt x="359" y="100"/>
                            </a:lnTo>
                            <a:lnTo>
                              <a:pt x="361" y="97"/>
                            </a:lnTo>
                            <a:lnTo>
                              <a:pt x="361" y="95"/>
                            </a:lnTo>
                            <a:lnTo>
                              <a:pt x="363" y="95"/>
                            </a:lnTo>
                            <a:lnTo>
                              <a:pt x="363" y="93"/>
                            </a:lnTo>
                            <a:lnTo>
                              <a:pt x="365" y="93"/>
                            </a:lnTo>
                            <a:lnTo>
                              <a:pt x="365" y="90"/>
                            </a:lnTo>
                            <a:lnTo>
                              <a:pt x="367" y="90"/>
                            </a:lnTo>
                            <a:lnTo>
                              <a:pt x="369" y="90"/>
                            </a:lnTo>
                            <a:lnTo>
                              <a:pt x="369" y="93"/>
                            </a:lnTo>
                            <a:lnTo>
                              <a:pt x="367" y="95"/>
                            </a:lnTo>
                            <a:lnTo>
                              <a:pt x="367" y="97"/>
                            </a:lnTo>
                            <a:lnTo>
                              <a:pt x="365" y="97"/>
                            </a:lnTo>
                            <a:lnTo>
                              <a:pt x="365" y="100"/>
                            </a:lnTo>
                            <a:lnTo>
                              <a:pt x="363" y="102"/>
                            </a:lnTo>
                            <a:lnTo>
                              <a:pt x="363" y="104"/>
                            </a:lnTo>
                            <a:lnTo>
                              <a:pt x="361" y="104"/>
                            </a:lnTo>
                            <a:lnTo>
                              <a:pt x="363" y="106"/>
                            </a:lnTo>
                            <a:lnTo>
                              <a:pt x="363" y="109"/>
                            </a:lnTo>
                            <a:lnTo>
                              <a:pt x="365" y="109"/>
                            </a:lnTo>
                            <a:lnTo>
                              <a:pt x="367" y="109"/>
                            </a:lnTo>
                            <a:lnTo>
                              <a:pt x="369" y="109"/>
                            </a:lnTo>
                            <a:lnTo>
                              <a:pt x="372" y="109"/>
                            </a:lnTo>
                            <a:lnTo>
                              <a:pt x="372" y="106"/>
                            </a:lnTo>
                            <a:lnTo>
                              <a:pt x="374" y="106"/>
                            </a:lnTo>
                            <a:lnTo>
                              <a:pt x="376" y="106"/>
                            </a:lnTo>
                            <a:lnTo>
                              <a:pt x="376" y="104"/>
                            </a:lnTo>
                            <a:lnTo>
                              <a:pt x="378" y="104"/>
                            </a:lnTo>
                            <a:lnTo>
                              <a:pt x="380" y="104"/>
                            </a:lnTo>
                            <a:lnTo>
                              <a:pt x="382" y="102"/>
                            </a:lnTo>
                            <a:lnTo>
                              <a:pt x="385" y="102"/>
                            </a:lnTo>
                            <a:lnTo>
                              <a:pt x="386" y="100"/>
                            </a:lnTo>
                            <a:lnTo>
                              <a:pt x="389" y="97"/>
                            </a:lnTo>
                            <a:lnTo>
                              <a:pt x="391" y="97"/>
                            </a:lnTo>
                            <a:lnTo>
                              <a:pt x="393" y="95"/>
                            </a:lnTo>
                            <a:lnTo>
                              <a:pt x="395" y="95"/>
                            </a:lnTo>
                            <a:lnTo>
                              <a:pt x="395" y="93"/>
                            </a:lnTo>
                            <a:lnTo>
                              <a:pt x="397" y="93"/>
                            </a:lnTo>
                            <a:lnTo>
                              <a:pt x="397" y="90"/>
                            </a:lnTo>
                            <a:lnTo>
                              <a:pt x="400" y="90"/>
                            </a:lnTo>
                            <a:lnTo>
                              <a:pt x="402" y="90"/>
                            </a:lnTo>
                            <a:lnTo>
                              <a:pt x="402" y="88"/>
                            </a:lnTo>
                            <a:lnTo>
                              <a:pt x="404" y="88"/>
                            </a:lnTo>
                            <a:lnTo>
                              <a:pt x="406" y="86"/>
                            </a:lnTo>
                            <a:lnTo>
                              <a:pt x="408" y="86"/>
                            </a:lnTo>
                            <a:lnTo>
                              <a:pt x="410" y="83"/>
                            </a:lnTo>
                            <a:lnTo>
                              <a:pt x="413" y="83"/>
                            </a:lnTo>
                            <a:lnTo>
                              <a:pt x="413" y="81"/>
                            </a:lnTo>
                            <a:lnTo>
                              <a:pt x="415" y="81"/>
                            </a:lnTo>
                            <a:lnTo>
                              <a:pt x="417" y="79"/>
                            </a:lnTo>
                            <a:lnTo>
                              <a:pt x="419" y="79"/>
                            </a:lnTo>
                            <a:lnTo>
                              <a:pt x="421" y="79"/>
                            </a:lnTo>
                            <a:lnTo>
                              <a:pt x="423" y="79"/>
                            </a:lnTo>
                            <a:lnTo>
                              <a:pt x="426" y="79"/>
                            </a:lnTo>
                            <a:lnTo>
                              <a:pt x="428" y="81"/>
                            </a:lnTo>
                            <a:lnTo>
                              <a:pt x="428" y="83"/>
                            </a:lnTo>
                            <a:lnTo>
                              <a:pt x="426" y="86"/>
                            </a:lnTo>
                            <a:lnTo>
                              <a:pt x="426" y="88"/>
                            </a:lnTo>
                            <a:lnTo>
                              <a:pt x="423" y="88"/>
                            </a:lnTo>
                            <a:lnTo>
                              <a:pt x="423" y="90"/>
                            </a:lnTo>
                            <a:lnTo>
                              <a:pt x="423" y="93"/>
                            </a:lnTo>
                            <a:lnTo>
                              <a:pt x="426" y="93"/>
                            </a:lnTo>
                            <a:lnTo>
                              <a:pt x="428" y="93"/>
                            </a:lnTo>
                            <a:lnTo>
                              <a:pt x="430" y="93"/>
                            </a:lnTo>
                            <a:lnTo>
                              <a:pt x="430" y="95"/>
                            </a:lnTo>
                            <a:lnTo>
                              <a:pt x="430" y="97"/>
                            </a:lnTo>
                            <a:lnTo>
                              <a:pt x="430" y="100"/>
                            </a:lnTo>
                            <a:lnTo>
                              <a:pt x="430" y="102"/>
                            </a:lnTo>
                            <a:lnTo>
                              <a:pt x="428" y="102"/>
                            </a:lnTo>
                            <a:lnTo>
                              <a:pt x="430" y="104"/>
                            </a:lnTo>
                            <a:lnTo>
                              <a:pt x="432" y="104"/>
                            </a:lnTo>
                            <a:lnTo>
                              <a:pt x="434" y="102"/>
                            </a:lnTo>
                            <a:lnTo>
                              <a:pt x="436" y="102"/>
                            </a:lnTo>
                            <a:lnTo>
                              <a:pt x="439" y="102"/>
                            </a:lnTo>
                            <a:lnTo>
                              <a:pt x="441" y="102"/>
                            </a:lnTo>
                            <a:lnTo>
                              <a:pt x="443" y="102"/>
                            </a:lnTo>
                            <a:lnTo>
                              <a:pt x="445" y="102"/>
                            </a:lnTo>
                            <a:lnTo>
                              <a:pt x="447" y="100"/>
                            </a:lnTo>
                            <a:lnTo>
                              <a:pt x="447" y="97"/>
                            </a:lnTo>
                            <a:lnTo>
                              <a:pt x="447" y="95"/>
                            </a:lnTo>
                            <a:lnTo>
                              <a:pt x="445" y="95"/>
                            </a:lnTo>
                            <a:lnTo>
                              <a:pt x="445" y="93"/>
                            </a:lnTo>
                            <a:lnTo>
                              <a:pt x="443" y="93"/>
                            </a:lnTo>
                            <a:lnTo>
                              <a:pt x="441" y="90"/>
                            </a:lnTo>
                            <a:lnTo>
                              <a:pt x="441" y="88"/>
                            </a:lnTo>
                            <a:lnTo>
                              <a:pt x="439" y="88"/>
                            </a:lnTo>
                            <a:lnTo>
                              <a:pt x="439" y="86"/>
                            </a:lnTo>
                            <a:lnTo>
                              <a:pt x="441" y="86"/>
                            </a:lnTo>
                            <a:lnTo>
                              <a:pt x="443" y="86"/>
                            </a:lnTo>
                            <a:lnTo>
                              <a:pt x="447" y="86"/>
                            </a:lnTo>
                            <a:lnTo>
                              <a:pt x="450" y="88"/>
                            </a:lnTo>
                            <a:lnTo>
                              <a:pt x="451" y="88"/>
                            </a:lnTo>
                            <a:lnTo>
                              <a:pt x="451" y="90"/>
                            </a:lnTo>
                            <a:lnTo>
                              <a:pt x="454" y="93"/>
                            </a:lnTo>
                            <a:lnTo>
                              <a:pt x="454" y="95"/>
                            </a:lnTo>
                            <a:lnTo>
                              <a:pt x="454" y="97"/>
                            </a:lnTo>
                            <a:lnTo>
                              <a:pt x="454" y="100"/>
                            </a:lnTo>
                            <a:lnTo>
                              <a:pt x="454" y="102"/>
                            </a:lnTo>
                            <a:lnTo>
                              <a:pt x="454" y="104"/>
                            </a:lnTo>
                            <a:lnTo>
                              <a:pt x="456" y="104"/>
                            </a:lnTo>
                            <a:lnTo>
                              <a:pt x="458" y="104"/>
                            </a:lnTo>
                            <a:lnTo>
                              <a:pt x="460" y="102"/>
                            </a:lnTo>
                            <a:lnTo>
                              <a:pt x="462" y="102"/>
                            </a:lnTo>
                            <a:lnTo>
                              <a:pt x="464" y="102"/>
                            </a:lnTo>
                            <a:lnTo>
                              <a:pt x="467" y="100"/>
                            </a:lnTo>
                            <a:lnTo>
                              <a:pt x="469" y="100"/>
                            </a:lnTo>
                            <a:lnTo>
                              <a:pt x="471" y="100"/>
                            </a:lnTo>
                            <a:lnTo>
                              <a:pt x="471" y="102"/>
                            </a:lnTo>
                            <a:lnTo>
                              <a:pt x="471" y="104"/>
                            </a:lnTo>
                            <a:lnTo>
                              <a:pt x="471" y="106"/>
                            </a:lnTo>
                            <a:lnTo>
                              <a:pt x="469" y="106"/>
                            </a:lnTo>
                            <a:lnTo>
                              <a:pt x="469" y="109"/>
                            </a:lnTo>
                            <a:lnTo>
                              <a:pt x="467" y="111"/>
                            </a:lnTo>
                            <a:lnTo>
                              <a:pt x="467" y="114"/>
                            </a:lnTo>
                            <a:lnTo>
                              <a:pt x="464" y="114"/>
                            </a:lnTo>
                            <a:lnTo>
                              <a:pt x="464" y="116"/>
                            </a:lnTo>
                            <a:lnTo>
                              <a:pt x="462" y="116"/>
                            </a:lnTo>
                            <a:lnTo>
                              <a:pt x="462" y="118"/>
                            </a:lnTo>
                            <a:lnTo>
                              <a:pt x="460" y="118"/>
                            </a:lnTo>
                            <a:lnTo>
                              <a:pt x="460" y="120"/>
                            </a:lnTo>
                            <a:lnTo>
                              <a:pt x="458" y="123"/>
                            </a:lnTo>
                            <a:lnTo>
                              <a:pt x="458" y="125"/>
                            </a:lnTo>
                            <a:lnTo>
                              <a:pt x="460" y="125"/>
                            </a:lnTo>
                            <a:lnTo>
                              <a:pt x="462" y="125"/>
                            </a:lnTo>
                            <a:lnTo>
                              <a:pt x="464" y="128"/>
                            </a:lnTo>
                            <a:lnTo>
                              <a:pt x="467" y="128"/>
                            </a:lnTo>
                            <a:lnTo>
                              <a:pt x="467" y="129"/>
                            </a:lnTo>
                            <a:lnTo>
                              <a:pt x="469" y="129"/>
                            </a:lnTo>
                            <a:lnTo>
                              <a:pt x="469" y="132"/>
                            </a:lnTo>
                            <a:lnTo>
                              <a:pt x="469" y="134"/>
                            </a:lnTo>
                            <a:lnTo>
                              <a:pt x="469" y="137"/>
                            </a:lnTo>
                            <a:lnTo>
                              <a:pt x="467" y="139"/>
                            </a:lnTo>
                            <a:lnTo>
                              <a:pt x="467" y="141"/>
                            </a:lnTo>
                            <a:lnTo>
                              <a:pt x="464" y="141"/>
                            </a:lnTo>
                            <a:lnTo>
                              <a:pt x="467" y="143"/>
                            </a:lnTo>
                            <a:lnTo>
                              <a:pt x="471" y="151"/>
                            </a:lnTo>
                            <a:lnTo>
                              <a:pt x="469" y="155"/>
                            </a:lnTo>
                            <a:lnTo>
                              <a:pt x="469" y="158"/>
                            </a:lnTo>
                            <a:lnTo>
                              <a:pt x="469" y="162"/>
                            </a:lnTo>
                            <a:lnTo>
                              <a:pt x="469" y="167"/>
                            </a:lnTo>
                            <a:lnTo>
                              <a:pt x="467" y="172"/>
                            </a:lnTo>
                            <a:lnTo>
                              <a:pt x="467" y="176"/>
                            </a:lnTo>
                            <a:lnTo>
                              <a:pt x="467" y="183"/>
                            </a:lnTo>
                            <a:lnTo>
                              <a:pt x="464" y="187"/>
                            </a:lnTo>
                            <a:lnTo>
                              <a:pt x="464" y="195"/>
                            </a:lnTo>
                            <a:lnTo>
                              <a:pt x="464" y="201"/>
                            </a:lnTo>
                            <a:lnTo>
                              <a:pt x="462" y="211"/>
                            </a:lnTo>
                            <a:lnTo>
                              <a:pt x="462" y="220"/>
                            </a:lnTo>
                            <a:lnTo>
                              <a:pt x="462" y="225"/>
                            </a:lnTo>
                            <a:lnTo>
                              <a:pt x="462" y="231"/>
                            </a:lnTo>
                            <a:lnTo>
                              <a:pt x="462" y="241"/>
                            </a:lnTo>
                            <a:lnTo>
                              <a:pt x="462" y="248"/>
                            </a:lnTo>
                            <a:lnTo>
                              <a:pt x="462" y="255"/>
                            </a:lnTo>
                            <a:lnTo>
                              <a:pt x="464" y="264"/>
                            </a:lnTo>
                            <a:lnTo>
                              <a:pt x="464" y="271"/>
                            </a:lnTo>
                            <a:lnTo>
                              <a:pt x="464" y="275"/>
                            </a:lnTo>
                            <a:lnTo>
                              <a:pt x="467" y="283"/>
                            </a:lnTo>
                            <a:lnTo>
                              <a:pt x="467" y="287"/>
                            </a:lnTo>
                            <a:lnTo>
                              <a:pt x="467" y="294"/>
                            </a:lnTo>
                            <a:lnTo>
                              <a:pt x="467" y="299"/>
                            </a:lnTo>
                            <a:lnTo>
                              <a:pt x="467" y="306"/>
                            </a:lnTo>
                            <a:lnTo>
                              <a:pt x="467" y="313"/>
                            </a:lnTo>
                            <a:lnTo>
                              <a:pt x="467" y="317"/>
                            </a:lnTo>
                            <a:lnTo>
                              <a:pt x="464" y="324"/>
                            </a:lnTo>
                            <a:lnTo>
                              <a:pt x="464" y="329"/>
                            </a:lnTo>
                            <a:lnTo>
                              <a:pt x="462" y="336"/>
                            </a:lnTo>
                            <a:lnTo>
                              <a:pt x="462" y="343"/>
                            </a:lnTo>
                            <a:lnTo>
                              <a:pt x="460" y="350"/>
                            </a:lnTo>
                            <a:lnTo>
                              <a:pt x="460" y="357"/>
                            </a:lnTo>
                            <a:lnTo>
                              <a:pt x="460" y="366"/>
                            </a:lnTo>
                            <a:lnTo>
                              <a:pt x="458" y="371"/>
                            </a:lnTo>
                            <a:lnTo>
                              <a:pt x="458" y="377"/>
                            </a:lnTo>
                            <a:lnTo>
                              <a:pt x="458" y="385"/>
                            </a:lnTo>
                            <a:lnTo>
                              <a:pt x="458" y="394"/>
                            </a:lnTo>
                            <a:lnTo>
                              <a:pt x="458" y="399"/>
                            </a:lnTo>
                            <a:lnTo>
                              <a:pt x="458" y="405"/>
                            </a:lnTo>
                            <a:lnTo>
                              <a:pt x="458" y="410"/>
                            </a:lnTo>
                            <a:lnTo>
                              <a:pt x="458" y="415"/>
                            </a:lnTo>
                            <a:lnTo>
                              <a:pt x="458" y="419"/>
                            </a:lnTo>
                            <a:lnTo>
                              <a:pt x="458" y="424"/>
                            </a:lnTo>
                            <a:lnTo>
                              <a:pt x="458" y="431"/>
                            </a:lnTo>
                            <a:lnTo>
                              <a:pt x="458" y="433"/>
                            </a:lnTo>
                            <a:lnTo>
                              <a:pt x="458" y="438"/>
                            </a:lnTo>
                            <a:lnTo>
                              <a:pt x="456" y="440"/>
                            </a:lnTo>
                            <a:lnTo>
                              <a:pt x="456" y="443"/>
                            </a:lnTo>
                            <a:lnTo>
                              <a:pt x="456" y="447"/>
                            </a:lnTo>
                            <a:lnTo>
                              <a:pt x="456" y="449"/>
                            </a:lnTo>
                            <a:lnTo>
                              <a:pt x="456" y="454"/>
                            </a:lnTo>
                            <a:lnTo>
                              <a:pt x="454" y="457"/>
                            </a:lnTo>
                            <a:lnTo>
                              <a:pt x="454" y="461"/>
                            </a:lnTo>
                            <a:lnTo>
                              <a:pt x="454" y="463"/>
                            </a:lnTo>
                            <a:lnTo>
                              <a:pt x="454" y="466"/>
                            </a:lnTo>
                            <a:lnTo>
                              <a:pt x="454" y="468"/>
                            </a:lnTo>
                            <a:lnTo>
                              <a:pt x="454" y="473"/>
                            </a:lnTo>
                            <a:lnTo>
                              <a:pt x="454" y="475"/>
                            </a:lnTo>
                            <a:lnTo>
                              <a:pt x="454" y="477"/>
                            </a:lnTo>
                            <a:lnTo>
                              <a:pt x="454" y="480"/>
                            </a:lnTo>
                            <a:lnTo>
                              <a:pt x="456" y="480"/>
                            </a:lnTo>
                            <a:lnTo>
                              <a:pt x="456" y="482"/>
                            </a:lnTo>
                            <a:lnTo>
                              <a:pt x="456" y="484"/>
                            </a:lnTo>
                            <a:lnTo>
                              <a:pt x="456" y="487"/>
                            </a:lnTo>
                            <a:lnTo>
                              <a:pt x="458" y="487"/>
                            </a:lnTo>
                            <a:lnTo>
                              <a:pt x="460" y="493"/>
                            </a:lnTo>
                            <a:close/>
                          </a:path>
                        </a:pathLst>
                      </a:custGeom>
                      <a:solidFill>
                        <a:srgbClr val="009900"/>
                      </a:solidFill>
                      <a:ln w="9525" cap="flat" cmpd="sng">
                        <a:solidFill>
                          <a:srgbClr val="0099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167625" tIns="83775" rIns="167625" bIns="83775" anchor="t" anchorCtr="0">
                        <a:noAutofit/>
                      </a:bodyPr>
                      <a:lstStyle/>
                      <a:p>
                        <a:pPr marL="0" marR="0" lvl="0" indent="0" algn="r" rtl="0">
                          <a:lnSpc>
                            <a:spcPct val="8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300"/>
                          <a:buFont typeface="Times New Roman"/>
                          <a:buNone/>
                        </a:pPr>
                        <a:endParaRPr sz="3300" b="0" i="0" u="none" strike="noStrike" cap="non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331" name="Google Shape;331;g2d510d74600_0_879"/>
                      <p:cNvSpPr/>
                      <p:nvPr/>
                    </p:nvSpPr>
                    <p:spPr>
                      <a:xfrm>
                        <a:off x="4042" y="1790"/>
                        <a:ext cx="750" cy="101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50" h="1017" extrusionOk="0">
                            <a:moveTo>
                              <a:pt x="460" y="493"/>
                            </a:moveTo>
                            <a:lnTo>
                              <a:pt x="460" y="498"/>
                            </a:lnTo>
                            <a:lnTo>
                              <a:pt x="458" y="498"/>
                            </a:lnTo>
                            <a:lnTo>
                              <a:pt x="458" y="501"/>
                            </a:lnTo>
                            <a:lnTo>
                              <a:pt x="456" y="502"/>
                            </a:lnTo>
                            <a:lnTo>
                              <a:pt x="456" y="505"/>
                            </a:lnTo>
                            <a:lnTo>
                              <a:pt x="456" y="507"/>
                            </a:lnTo>
                            <a:lnTo>
                              <a:pt x="456" y="510"/>
                            </a:lnTo>
                            <a:lnTo>
                              <a:pt x="456" y="512"/>
                            </a:lnTo>
                            <a:lnTo>
                              <a:pt x="454" y="514"/>
                            </a:lnTo>
                            <a:lnTo>
                              <a:pt x="454" y="516"/>
                            </a:lnTo>
                            <a:lnTo>
                              <a:pt x="454" y="519"/>
                            </a:lnTo>
                            <a:lnTo>
                              <a:pt x="454" y="521"/>
                            </a:lnTo>
                            <a:lnTo>
                              <a:pt x="456" y="524"/>
                            </a:lnTo>
                            <a:lnTo>
                              <a:pt x="456" y="526"/>
                            </a:lnTo>
                            <a:lnTo>
                              <a:pt x="456" y="528"/>
                            </a:lnTo>
                            <a:lnTo>
                              <a:pt x="456" y="530"/>
                            </a:lnTo>
                            <a:lnTo>
                              <a:pt x="456" y="533"/>
                            </a:lnTo>
                            <a:lnTo>
                              <a:pt x="454" y="535"/>
                            </a:lnTo>
                            <a:lnTo>
                              <a:pt x="454" y="537"/>
                            </a:lnTo>
                            <a:lnTo>
                              <a:pt x="454" y="540"/>
                            </a:lnTo>
                            <a:lnTo>
                              <a:pt x="454" y="542"/>
                            </a:lnTo>
                            <a:lnTo>
                              <a:pt x="451" y="544"/>
                            </a:lnTo>
                            <a:lnTo>
                              <a:pt x="451" y="547"/>
                            </a:lnTo>
                            <a:lnTo>
                              <a:pt x="454" y="547"/>
                            </a:lnTo>
                            <a:lnTo>
                              <a:pt x="451" y="547"/>
                            </a:lnTo>
                            <a:lnTo>
                              <a:pt x="454" y="549"/>
                            </a:lnTo>
                            <a:lnTo>
                              <a:pt x="454" y="551"/>
                            </a:lnTo>
                            <a:lnTo>
                              <a:pt x="456" y="551"/>
                            </a:lnTo>
                            <a:lnTo>
                              <a:pt x="456" y="549"/>
                            </a:lnTo>
                            <a:lnTo>
                              <a:pt x="458" y="549"/>
                            </a:lnTo>
                            <a:lnTo>
                              <a:pt x="458" y="547"/>
                            </a:lnTo>
                            <a:lnTo>
                              <a:pt x="458" y="544"/>
                            </a:lnTo>
                            <a:lnTo>
                              <a:pt x="458" y="542"/>
                            </a:lnTo>
                            <a:lnTo>
                              <a:pt x="460" y="540"/>
                            </a:lnTo>
                            <a:lnTo>
                              <a:pt x="460" y="537"/>
                            </a:lnTo>
                            <a:lnTo>
                              <a:pt x="460" y="535"/>
                            </a:lnTo>
                            <a:lnTo>
                              <a:pt x="460" y="533"/>
                            </a:lnTo>
                            <a:lnTo>
                              <a:pt x="460" y="530"/>
                            </a:lnTo>
                            <a:lnTo>
                              <a:pt x="462" y="530"/>
                            </a:lnTo>
                            <a:lnTo>
                              <a:pt x="462" y="528"/>
                            </a:lnTo>
                            <a:lnTo>
                              <a:pt x="462" y="526"/>
                            </a:lnTo>
                            <a:lnTo>
                              <a:pt x="464" y="524"/>
                            </a:lnTo>
                            <a:lnTo>
                              <a:pt x="464" y="521"/>
                            </a:lnTo>
                            <a:lnTo>
                              <a:pt x="464" y="519"/>
                            </a:lnTo>
                            <a:lnTo>
                              <a:pt x="467" y="519"/>
                            </a:lnTo>
                            <a:lnTo>
                              <a:pt x="467" y="516"/>
                            </a:lnTo>
                            <a:lnTo>
                              <a:pt x="469" y="514"/>
                            </a:lnTo>
                            <a:lnTo>
                              <a:pt x="471" y="512"/>
                            </a:lnTo>
                            <a:lnTo>
                              <a:pt x="473" y="510"/>
                            </a:lnTo>
                            <a:lnTo>
                              <a:pt x="475" y="510"/>
                            </a:lnTo>
                            <a:lnTo>
                              <a:pt x="477" y="507"/>
                            </a:lnTo>
                            <a:lnTo>
                              <a:pt x="480" y="507"/>
                            </a:lnTo>
                            <a:lnTo>
                              <a:pt x="482" y="507"/>
                            </a:lnTo>
                            <a:lnTo>
                              <a:pt x="484" y="507"/>
                            </a:lnTo>
                            <a:lnTo>
                              <a:pt x="486" y="505"/>
                            </a:lnTo>
                            <a:lnTo>
                              <a:pt x="486" y="507"/>
                            </a:lnTo>
                            <a:lnTo>
                              <a:pt x="488" y="507"/>
                            </a:lnTo>
                            <a:lnTo>
                              <a:pt x="491" y="507"/>
                            </a:lnTo>
                            <a:lnTo>
                              <a:pt x="493" y="507"/>
                            </a:lnTo>
                            <a:lnTo>
                              <a:pt x="495" y="507"/>
                            </a:lnTo>
                            <a:lnTo>
                              <a:pt x="495" y="505"/>
                            </a:lnTo>
                            <a:lnTo>
                              <a:pt x="497" y="505"/>
                            </a:lnTo>
                            <a:lnTo>
                              <a:pt x="499" y="505"/>
                            </a:lnTo>
                            <a:lnTo>
                              <a:pt x="501" y="505"/>
                            </a:lnTo>
                            <a:lnTo>
                              <a:pt x="504" y="505"/>
                            </a:lnTo>
                            <a:lnTo>
                              <a:pt x="504" y="502"/>
                            </a:lnTo>
                            <a:lnTo>
                              <a:pt x="505" y="501"/>
                            </a:lnTo>
                            <a:lnTo>
                              <a:pt x="508" y="498"/>
                            </a:lnTo>
                            <a:lnTo>
                              <a:pt x="508" y="496"/>
                            </a:lnTo>
                            <a:lnTo>
                              <a:pt x="510" y="496"/>
                            </a:lnTo>
                            <a:lnTo>
                              <a:pt x="510" y="493"/>
                            </a:lnTo>
                            <a:lnTo>
                              <a:pt x="512" y="491"/>
                            </a:lnTo>
                            <a:lnTo>
                              <a:pt x="512" y="489"/>
                            </a:lnTo>
                            <a:lnTo>
                              <a:pt x="514" y="487"/>
                            </a:lnTo>
                            <a:lnTo>
                              <a:pt x="516" y="484"/>
                            </a:lnTo>
                            <a:lnTo>
                              <a:pt x="516" y="482"/>
                            </a:lnTo>
                            <a:lnTo>
                              <a:pt x="518" y="482"/>
                            </a:lnTo>
                            <a:lnTo>
                              <a:pt x="521" y="480"/>
                            </a:lnTo>
                            <a:lnTo>
                              <a:pt x="523" y="477"/>
                            </a:lnTo>
                            <a:lnTo>
                              <a:pt x="525" y="477"/>
                            </a:lnTo>
                            <a:lnTo>
                              <a:pt x="525" y="480"/>
                            </a:lnTo>
                            <a:lnTo>
                              <a:pt x="527" y="480"/>
                            </a:lnTo>
                            <a:lnTo>
                              <a:pt x="527" y="482"/>
                            </a:lnTo>
                            <a:lnTo>
                              <a:pt x="527" y="484"/>
                            </a:lnTo>
                            <a:lnTo>
                              <a:pt x="527" y="487"/>
                            </a:lnTo>
                            <a:lnTo>
                              <a:pt x="527" y="489"/>
                            </a:lnTo>
                            <a:lnTo>
                              <a:pt x="527" y="491"/>
                            </a:lnTo>
                            <a:lnTo>
                              <a:pt x="527" y="493"/>
                            </a:lnTo>
                            <a:lnTo>
                              <a:pt x="527" y="496"/>
                            </a:lnTo>
                            <a:lnTo>
                              <a:pt x="527" y="498"/>
                            </a:lnTo>
                            <a:lnTo>
                              <a:pt x="525" y="498"/>
                            </a:lnTo>
                            <a:lnTo>
                              <a:pt x="525" y="501"/>
                            </a:lnTo>
                            <a:lnTo>
                              <a:pt x="525" y="502"/>
                            </a:lnTo>
                            <a:lnTo>
                              <a:pt x="527" y="502"/>
                            </a:lnTo>
                            <a:lnTo>
                              <a:pt x="527" y="505"/>
                            </a:lnTo>
                            <a:lnTo>
                              <a:pt x="529" y="505"/>
                            </a:lnTo>
                            <a:lnTo>
                              <a:pt x="532" y="505"/>
                            </a:lnTo>
                            <a:lnTo>
                              <a:pt x="534" y="505"/>
                            </a:lnTo>
                            <a:lnTo>
                              <a:pt x="536" y="505"/>
                            </a:lnTo>
                            <a:lnTo>
                              <a:pt x="538" y="505"/>
                            </a:lnTo>
                            <a:lnTo>
                              <a:pt x="540" y="505"/>
                            </a:lnTo>
                            <a:lnTo>
                              <a:pt x="542" y="505"/>
                            </a:lnTo>
                            <a:lnTo>
                              <a:pt x="545" y="507"/>
                            </a:lnTo>
                            <a:lnTo>
                              <a:pt x="547" y="507"/>
                            </a:lnTo>
                            <a:lnTo>
                              <a:pt x="547" y="510"/>
                            </a:lnTo>
                            <a:lnTo>
                              <a:pt x="547" y="512"/>
                            </a:lnTo>
                            <a:lnTo>
                              <a:pt x="549" y="512"/>
                            </a:lnTo>
                            <a:lnTo>
                              <a:pt x="549" y="514"/>
                            </a:lnTo>
                            <a:lnTo>
                              <a:pt x="549" y="516"/>
                            </a:lnTo>
                            <a:lnTo>
                              <a:pt x="547" y="516"/>
                            </a:lnTo>
                            <a:lnTo>
                              <a:pt x="547" y="519"/>
                            </a:lnTo>
                            <a:lnTo>
                              <a:pt x="547" y="521"/>
                            </a:lnTo>
                            <a:lnTo>
                              <a:pt x="547" y="524"/>
                            </a:lnTo>
                            <a:lnTo>
                              <a:pt x="547" y="526"/>
                            </a:lnTo>
                            <a:lnTo>
                              <a:pt x="547" y="528"/>
                            </a:lnTo>
                            <a:lnTo>
                              <a:pt x="547" y="530"/>
                            </a:lnTo>
                            <a:lnTo>
                              <a:pt x="547" y="533"/>
                            </a:lnTo>
                            <a:lnTo>
                              <a:pt x="547" y="535"/>
                            </a:lnTo>
                            <a:lnTo>
                              <a:pt x="547" y="537"/>
                            </a:lnTo>
                            <a:lnTo>
                              <a:pt x="547" y="540"/>
                            </a:lnTo>
                            <a:lnTo>
                              <a:pt x="547" y="542"/>
                            </a:lnTo>
                            <a:lnTo>
                              <a:pt x="547" y="544"/>
                            </a:lnTo>
                            <a:lnTo>
                              <a:pt x="547" y="547"/>
                            </a:lnTo>
                            <a:lnTo>
                              <a:pt x="547" y="549"/>
                            </a:lnTo>
                            <a:lnTo>
                              <a:pt x="547" y="551"/>
                            </a:lnTo>
                            <a:lnTo>
                              <a:pt x="545" y="554"/>
                            </a:lnTo>
                            <a:lnTo>
                              <a:pt x="547" y="556"/>
                            </a:lnTo>
                            <a:lnTo>
                              <a:pt x="547" y="559"/>
                            </a:lnTo>
                            <a:lnTo>
                              <a:pt x="547" y="560"/>
                            </a:lnTo>
                            <a:lnTo>
                              <a:pt x="549" y="563"/>
                            </a:lnTo>
                            <a:lnTo>
                              <a:pt x="549" y="565"/>
                            </a:lnTo>
                            <a:lnTo>
                              <a:pt x="549" y="568"/>
                            </a:lnTo>
                            <a:lnTo>
                              <a:pt x="549" y="570"/>
                            </a:lnTo>
                            <a:lnTo>
                              <a:pt x="547" y="570"/>
                            </a:lnTo>
                            <a:lnTo>
                              <a:pt x="547" y="572"/>
                            </a:lnTo>
                            <a:lnTo>
                              <a:pt x="545" y="574"/>
                            </a:lnTo>
                            <a:lnTo>
                              <a:pt x="542" y="577"/>
                            </a:lnTo>
                            <a:lnTo>
                              <a:pt x="542" y="579"/>
                            </a:lnTo>
                            <a:lnTo>
                              <a:pt x="540" y="579"/>
                            </a:lnTo>
                            <a:lnTo>
                              <a:pt x="540" y="582"/>
                            </a:lnTo>
                            <a:lnTo>
                              <a:pt x="538" y="584"/>
                            </a:lnTo>
                            <a:lnTo>
                              <a:pt x="538" y="586"/>
                            </a:lnTo>
                            <a:lnTo>
                              <a:pt x="538" y="588"/>
                            </a:lnTo>
                            <a:lnTo>
                              <a:pt x="538" y="591"/>
                            </a:lnTo>
                            <a:lnTo>
                              <a:pt x="538" y="593"/>
                            </a:lnTo>
                            <a:lnTo>
                              <a:pt x="538" y="595"/>
                            </a:lnTo>
                            <a:lnTo>
                              <a:pt x="540" y="595"/>
                            </a:lnTo>
                            <a:lnTo>
                              <a:pt x="542" y="595"/>
                            </a:lnTo>
                            <a:lnTo>
                              <a:pt x="542" y="598"/>
                            </a:lnTo>
                            <a:lnTo>
                              <a:pt x="545" y="598"/>
                            </a:lnTo>
                            <a:lnTo>
                              <a:pt x="547" y="598"/>
                            </a:lnTo>
                            <a:lnTo>
                              <a:pt x="549" y="598"/>
                            </a:lnTo>
                            <a:lnTo>
                              <a:pt x="549" y="595"/>
                            </a:lnTo>
                            <a:lnTo>
                              <a:pt x="551" y="595"/>
                            </a:lnTo>
                            <a:lnTo>
                              <a:pt x="553" y="593"/>
                            </a:lnTo>
                            <a:lnTo>
                              <a:pt x="555" y="593"/>
                            </a:lnTo>
                            <a:lnTo>
                              <a:pt x="555" y="591"/>
                            </a:lnTo>
                            <a:lnTo>
                              <a:pt x="558" y="588"/>
                            </a:lnTo>
                            <a:lnTo>
                              <a:pt x="559" y="586"/>
                            </a:lnTo>
                            <a:lnTo>
                              <a:pt x="562" y="584"/>
                            </a:lnTo>
                            <a:lnTo>
                              <a:pt x="562" y="582"/>
                            </a:lnTo>
                            <a:lnTo>
                              <a:pt x="562" y="579"/>
                            </a:lnTo>
                            <a:lnTo>
                              <a:pt x="562" y="577"/>
                            </a:lnTo>
                            <a:lnTo>
                              <a:pt x="562" y="574"/>
                            </a:lnTo>
                            <a:lnTo>
                              <a:pt x="562" y="572"/>
                            </a:lnTo>
                            <a:lnTo>
                              <a:pt x="562" y="570"/>
                            </a:lnTo>
                            <a:lnTo>
                              <a:pt x="562" y="568"/>
                            </a:lnTo>
                            <a:lnTo>
                              <a:pt x="562" y="565"/>
                            </a:lnTo>
                            <a:lnTo>
                              <a:pt x="562" y="563"/>
                            </a:lnTo>
                            <a:lnTo>
                              <a:pt x="564" y="560"/>
                            </a:lnTo>
                            <a:lnTo>
                              <a:pt x="566" y="560"/>
                            </a:lnTo>
                            <a:lnTo>
                              <a:pt x="568" y="559"/>
                            </a:lnTo>
                            <a:lnTo>
                              <a:pt x="570" y="556"/>
                            </a:lnTo>
                            <a:lnTo>
                              <a:pt x="570" y="554"/>
                            </a:lnTo>
                            <a:lnTo>
                              <a:pt x="573" y="554"/>
                            </a:lnTo>
                            <a:lnTo>
                              <a:pt x="573" y="551"/>
                            </a:lnTo>
                            <a:lnTo>
                              <a:pt x="575" y="549"/>
                            </a:lnTo>
                            <a:lnTo>
                              <a:pt x="575" y="547"/>
                            </a:lnTo>
                            <a:lnTo>
                              <a:pt x="575" y="544"/>
                            </a:lnTo>
                            <a:lnTo>
                              <a:pt x="577" y="544"/>
                            </a:lnTo>
                            <a:lnTo>
                              <a:pt x="577" y="542"/>
                            </a:lnTo>
                            <a:lnTo>
                              <a:pt x="577" y="540"/>
                            </a:lnTo>
                            <a:lnTo>
                              <a:pt x="577" y="537"/>
                            </a:lnTo>
                            <a:lnTo>
                              <a:pt x="577" y="535"/>
                            </a:lnTo>
                            <a:lnTo>
                              <a:pt x="577" y="533"/>
                            </a:lnTo>
                            <a:lnTo>
                              <a:pt x="579" y="530"/>
                            </a:lnTo>
                            <a:lnTo>
                              <a:pt x="579" y="528"/>
                            </a:lnTo>
                            <a:lnTo>
                              <a:pt x="579" y="526"/>
                            </a:lnTo>
                            <a:lnTo>
                              <a:pt x="579" y="524"/>
                            </a:lnTo>
                            <a:lnTo>
                              <a:pt x="579" y="521"/>
                            </a:lnTo>
                            <a:lnTo>
                              <a:pt x="579" y="519"/>
                            </a:lnTo>
                            <a:lnTo>
                              <a:pt x="579" y="516"/>
                            </a:lnTo>
                            <a:lnTo>
                              <a:pt x="579" y="514"/>
                            </a:lnTo>
                            <a:lnTo>
                              <a:pt x="579" y="512"/>
                            </a:lnTo>
                            <a:lnTo>
                              <a:pt x="581" y="510"/>
                            </a:lnTo>
                            <a:lnTo>
                              <a:pt x="581" y="507"/>
                            </a:lnTo>
                            <a:lnTo>
                              <a:pt x="581" y="505"/>
                            </a:lnTo>
                            <a:lnTo>
                              <a:pt x="581" y="502"/>
                            </a:lnTo>
                            <a:lnTo>
                              <a:pt x="583" y="502"/>
                            </a:lnTo>
                            <a:lnTo>
                              <a:pt x="583" y="501"/>
                            </a:lnTo>
                            <a:lnTo>
                              <a:pt x="583" y="498"/>
                            </a:lnTo>
                            <a:lnTo>
                              <a:pt x="586" y="498"/>
                            </a:lnTo>
                            <a:lnTo>
                              <a:pt x="586" y="496"/>
                            </a:lnTo>
                            <a:lnTo>
                              <a:pt x="588" y="496"/>
                            </a:lnTo>
                            <a:lnTo>
                              <a:pt x="588" y="493"/>
                            </a:lnTo>
                            <a:lnTo>
                              <a:pt x="590" y="491"/>
                            </a:lnTo>
                            <a:lnTo>
                              <a:pt x="590" y="489"/>
                            </a:lnTo>
                            <a:lnTo>
                              <a:pt x="592" y="489"/>
                            </a:lnTo>
                            <a:lnTo>
                              <a:pt x="592" y="487"/>
                            </a:lnTo>
                            <a:lnTo>
                              <a:pt x="594" y="487"/>
                            </a:lnTo>
                            <a:lnTo>
                              <a:pt x="594" y="484"/>
                            </a:lnTo>
                            <a:lnTo>
                              <a:pt x="596" y="484"/>
                            </a:lnTo>
                            <a:lnTo>
                              <a:pt x="599" y="484"/>
                            </a:lnTo>
                            <a:lnTo>
                              <a:pt x="600" y="484"/>
                            </a:lnTo>
                            <a:lnTo>
                              <a:pt x="603" y="482"/>
                            </a:lnTo>
                            <a:lnTo>
                              <a:pt x="603" y="480"/>
                            </a:lnTo>
                            <a:lnTo>
                              <a:pt x="603" y="477"/>
                            </a:lnTo>
                            <a:lnTo>
                              <a:pt x="603" y="475"/>
                            </a:lnTo>
                            <a:lnTo>
                              <a:pt x="603" y="473"/>
                            </a:lnTo>
                            <a:lnTo>
                              <a:pt x="605" y="473"/>
                            </a:lnTo>
                            <a:lnTo>
                              <a:pt x="607" y="473"/>
                            </a:lnTo>
                            <a:lnTo>
                              <a:pt x="609" y="475"/>
                            </a:lnTo>
                            <a:lnTo>
                              <a:pt x="611" y="475"/>
                            </a:lnTo>
                            <a:lnTo>
                              <a:pt x="611" y="477"/>
                            </a:lnTo>
                            <a:lnTo>
                              <a:pt x="614" y="477"/>
                            </a:lnTo>
                            <a:lnTo>
                              <a:pt x="614" y="480"/>
                            </a:lnTo>
                            <a:lnTo>
                              <a:pt x="616" y="480"/>
                            </a:lnTo>
                            <a:lnTo>
                              <a:pt x="618" y="482"/>
                            </a:lnTo>
                            <a:lnTo>
                              <a:pt x="620" y="482"/>
                            </a:lnTo>
                            <a:lnTo>
                              <a:pt x="622" y="480"/>
                            </a:lnTo>
                            <a:lnTo>
                              <a:pt x="624" y="477"/>
                            </a:lnTo>
                            <a:lnTo>
                              <a:pt x="624" y="475"/>
                            </a:lnTo>
                            <a:lnTo>
                              <a:pt x="622" y="475"/>
                            </a:lnTo>
                            <a:lnTo>
                              <a:pt x="622" y="473"/>
                            </a:lnTo>
                            <a:lnTo>
                              <a:pt x="622" y="470"/>
                            </a:lnTo>
                            <a:lnTo>
                              <a:pt x="622" y="468"/>
                            </a:lnTo>
                            <a:lnTo>
                              <a:pt x="620" y="466"/>
                            </a:lnTo>
                            <a:lnTo>
                              <a:pt x="618" y="466"/>
                            </a:lnTo>
                            <a:lnTo>
                              <a:pt x="618" y="463"/>
                            </a:lnTo>
                            <a:lnTo>
                              <a:pt x="616" y="463"/>
                            </a:lnTo>
                            <a:lnTo>
                              <a:pt x="616" y="461"/>
                            </a:lnTo>
                            <a:lnTo>
                              <a:pt x="614" y="461"/>
                            </a:lnTo>
                            <a:lnTo>
                              <a:pt x="614" y="458"/>
                            </a:lnTo>
                            <a:lnTo>
                              <a:pt x="614" y="457"/>
                            </a:lnTo>
                            <a:lnTo>
                              <a:pt x="614" y="454"/>
                            </a:lnTo>
                            <a:lnTo>
                              <a:pt x="614" y="452"/>
                            </a:lnTo>
                            <a:lnTo>
                              <a:pt x="614" y="449"/>
                            </a:lnTo>
                            <a:lnTo>
                              <a:pt x="614" y="447"/>
                            </a:lnTo>
                            <a:lnTo>
                              <a:pt x="611" y="445"/>
                            </a:lnTo>
                            <a:lnTo>
                              <a:pt x="609" y="445"/>
                            </a:lnTo>
                            <a:lnTo>
                              <a:pt x="607" y="443"/>
                            </a:lnTo>
                            <a:lnTo>
                              <a:pt x="605" y="440"/>
                            </a:lnTo>
                            <a:lnTo>
                              <a:pt x="605" y="438"/>
                            </a:lnTo>
                            <a:lnTo>
                              <a:pt x="605" y="435"/>
                            </a:lnTo>
                            <a:lnTo>
                              <a:pt x="603" y="433"/>
                            </a:lnTo>
                            <a:lnTo>
                              <a:pt x="603" y="431"/>
                            </a:lnTo>
                            <a:lnTo>
                              <a:pt x="603" y="429"/>
                            </a:lnTo>
                            <a:lnTo>
                              <a:pt x="603" y="426"/>
                            </a:lnTo>
                            <a:lnTo>
                              <a:pt x="603" y="424"/>
                            </a:lnTo>
                            <a:lnTo>
                              <a:pt x="603" y="422"/>
                            </a:lnTo>
                            <a:lnTo>
                              <a:pt x="603" y="419"/>
                            </a:lnTo>
                            <a:lnTo>
                              <a:pt x="603" y="417"/>
                            </a:lnTo>
                            <a:lnTo>
                              <a:pt x="603" y="415"/>
                            </a:lnTo>
                            <a:lnTo>
                              <a:pt x="603" y="412"/>
                            </a:lnTo>
                            <a:lnTo>
                              <a:pt x="603" y="410"/>
                            </a:lnTo>
                            <a:lnTo>
                              <a:pt x="605" y="410"/>
                            </a:lnTo>
                            <a:lnTo>
                              <a:pt x="605" y="408"/>
                            </a:lnTo>
                            <a:lnTo>
                              <a:pt x="607" y="405"/>
                            </a:lnTo>
                            <a:lnTo>
                              <a:pt x="614" y="401"/>
                            </a:lnTo>
                            <a:lnTo>
                              <a:pt x="618" y="394"/>
                            </a:lnTo>
                            <a:lnTo>
                              <a:pt x="620" y="391"/>
                            </a:lnTo>
                            <a:lnTo>
                              <a:pt x="620" y="389"/>
                            </a:lnTo>
                            <a:lnTo>
                              <a:pt x="622" y="387"/>
                            </a:lnTo>
                            <a:lnTo>
                              <a:pt x="622" y="385"/>
                            </a:lnTo>
                            <a:lnTo>
                              <a:pt x="622" y="382"/>
                            </a:lnTo>
                            <a:lnTo>
                              <a:pt x="624" y="382"/>
                            </a:lnTo>
                            <a:lnTo>
                              <a:pt x="624" y="380"/>
                            </a:lnTo>
                            <a:lnTo>
                              <a:pt x="627" y="377"/>
                            </a:lnTo>
                            <a:lnTo>
                              <a:pt x="627" y="375"/>
                            </a:lnTo>
                            <a:lnTo>
                              <a:pt x="629" y="375"/>
                            </a:lnTo>
                            <a:lnTo>
                              <a:pt x="629" y="373"/>
                            </a:lnTo>
                            <a:lnTo>
                              <a:pt x="629" y="371"/>
                            </a:lnTo>
                            <a:lnTo>
                              <a:pt x="631" y="371"/>
                            </a:lnTo>
                            <a:lnTo>
                              <a:pt x="631" y="368"/>
                            </a:lnTo>
                            <a:lnTo>
                              <a:pt x="631" y="366"/>
                            </a:lnTo>
                            <a:lnTo>
                              <a:pt x="631" y="364"/>
                            </a:lnTo>
                            <a:lnTo>
                              <a:pt x="631" y="361"/>
                            </a:lnTo>
                            <a:lnTo>
                              <a:pt x="633" y="361"/>
                            </a:lnTo>
                            <a:lnTo>
                              <a:pt x="633" y="359"/>
                            </a:lnTo>
                            <a:lnTo>
                              <a:pt x="633" y="357"/>
                            </a:lnTo>
                            <a:lnTo>
                              <a:pt x="633" y="355"/>
                            </a:lnTo>
                            <a:lnTo>
                              <a:pt x="633" y="352"/>
                            </a:lnTo>
                            <a:lnTo>
                              <a:pt x="633" y="350"/>
                            </a:lnTo>
                            <a:lnTo>
                              <a:pt x="633" y="347"/>
                            </a:lnTo>
                            <a:lnTo>
                              <a:pt x="633" y="345"/>
                            </a:lnTo>
                            <a:lnTo>
                              <a:pt x="633" y="343"/>
                            </a:lnTo>
                            <a:lnTo>
                              <a:pt x="633" y="341"/>
                            </a:lnTo>
                            <a:lnTo>
                              <a:pt x="631" y="341"/>
                            </a:lnTo>
                            <a:lnTo>
                              <a:pt x="631" y="338"/>
                            </a:lnTo>
                            <a:lnTo>
                              <a:pt x="631" y="336"/>
                            </a:lnTo>
                            <a:lnTo>
                              <a:pt x="631" y="333"/>
                            </a:lnTo>
                            <a:lnTo>
                              <a:pt x="629" y="331"/>
                            </a:lnTo>
                            <a:lnTo>
                              <a:pt x="629" y="329"/>
                            </a:lnTo>
                            <a:lnTo>
                              <a:pt x="629" y="327"/>
                            </a:lnTo>
                            <a:lnTo>
                              <a:pt x="627" y="327"/>
                            </a:lnTo>
                            <a:lnTo>
                              <a:pt x="624" y="324"/>
                            </a:lnTo>
                            <a:lnTo>
                              <a:pt x="624" y="322"/>
                            </a:lnTo>
                            <a:lnTo>
                              <a:pt x="622" y="320"/>
                            </a:lnTo>
                            <a:lnTo>
                              <a:pt x="620" y="320"/>
                            </a:lnTo>
                            <a:lnTo>
                              <a:pt x="618" y="317"/>
                            </a:lnTo>
                            <a:lnTo>
                              <a:pt x="618" y="315"/>
                            </a:lnTo>
                            <a:lnTo>
                              <a:pt x="616" y="313"/>
                            </a:lnTo>
                            <a:lnTo>
                              <a:pt x="616" y="310"/>
                            </a:lnTo>
                            <a:lnTo>
                              <a:pt x="616" y="308"/>
                            </a:lnTo>
                            <a:lnTo>
                              <a:pt x="614" y="306"/>
                            </a:lnTo>
                            <a:lnTo>
                              <a:pt x="614" y="303"/>
                            </a:lnTo>
                            <a:lnTo>
                              <a:pt x="614" y="301"/>
                            </a:lnTo>
                            <a:lnTo>
                              <a:pt x="614" y="299"/>
                            </a:lnTo>
                            <a:lnTo>
                              <a:pt x="611" y="299"/>
                            </a:lnTo>
                            <a:lnTo>
                              <a:pt x="609" y="297"/>
                            </a:lnTo>
                            <a:lnTo>
                              <a:pt x="607" y="297"/>
                            </a:lnTo>
                            <a:lnTo>
                              <a:pt x="607" y="294"/>
                            </a:lnTo>
                            <a:lnTo>
                              <a:pt x="605" y="294"/>
                            </a:lnTo>
                            <a:lnTo>
                              <a:pt x="605" y="292"/>
                            </a:lnTo>
                            <a:lnTo>
                              <a:pt x="603" y="289"/>
                            </a:lnTo>
                            <a:lnTo>
                              <a:pt x="603" y="287"/>
                            </a:lnTo>
                            <a:lnTo>
                              <a:pt x="603" y="285"/>
                            </a:lnTo>
                            <a:lnTo>
                              <a:pt x="603" y="283"/>
                            </a:lnTo>
                            <a:lnTo>
                              <a:pt x="605" y="283"/>
                            </a:lnTo>
                            <a:lnTo>
                              <a:pt x="607" y="285"/>
                            </a:lnTo>
                            <a:lnTo>
                              <a:pt x="607" y="287"/>
                            </a:lnTo>
                            <a:lnTo>
                              <a:pt x="609" y="287"/>
                            </a:lnTo>
                            <a:lnTo>
                              <a:pt x="609" y="289"/>
                            </a:lnTo>
                            <a:lnTo>
                              <a:pt x="611" y="289"/>
                            </a:lnTo>
                            <a:lnTo>
                              <a:pt x="611" y="292"/>
                            </a:lnTo>
                            <a:lnTo>
                              <a:pt x="614" y="292"/>
                            </a:lnTo>
                            <a:lnTo>
                              <a:pt x="614" y="294"/>
                            </a:lnTo>
                            <a:lnTo>
                              <a:pt x="616" y="294"/>
                            </a:lnTo>
                            <a:lnTo>
                              <a:pt x="618" y="294"/>
                            </a:lnTo>
                            <a:lnTo>
                              <a:pt x="620" y="294"/>
                            </a:lnTo>
                            <a:lnTo>
                              <a:pt x="620" y="292"/>
                            </a:lnTo>
                            <a:lnTo>
                              <a:pt x="618" y="289"/>
                            </a:lnTo>
                            <a:lnTo>
                              <a:pt x="618" y="287"/>
                            </a:lnTo>
                            <a:lnTo>
                              <a:pt x="616" y="285"/>
                            </a:lnTo>
                            <a:lnTo>
                              <a:pt x="616" y="283"/>
                            </a:lnTo>
                            <a:lnTo>
                              <a:pt x="616" y="280"/>
                            </a:lnTo>
                            <a:lnTo>
                              <a:pt x="616" y="278"/>
                            </a:lnTo>
                            <a:lnTo>
                              <a:pt x="618" y="275"/>
                            </a:lnTo>
                            <a:lnTo>
                              <a:pt x="620" y="275"/>
                            </a:lnTo>
                            <a:lnTo>
                              <a:pt x="622" y="273"/>
                            </a:lnTo>
                            <a:lnTo>
                              <a:pt x="624" y="273"/>
                            </a:lnTo>
                            <a:lnTo>
                              <a:pt x="624" y="271"/>
                            </a:lnTo>
                            <a:lnTo>
                              <a:pt x="624" y="269"/>
                            </a:lnTo>
                            <a:lnTo>
                              <a:pt x="624" y="266"/>
                            </a:lnTo>
                            <a:lnTo>
                              <a:pt x="624" y="264"/>
                            </a:lnTo>
                            <a:lnTo>
                              <a:pt x="624" y="262"/>
                            </a:lnTo>
                            <a:lnTo>
                              <a:pt x="624" y="259"/>
                            </a:lnTo>
                            <a:lnTo>
                              <a:pt x="622" y="257"/>
                            </a:lnTo>
                            <a:lnTo>
                              <a:pt x="622" y="255"/>
                            </a:lnTo>
                            <a:lnTo>
                              <a:pt x="620" y="253"/>
                            </a:lnTo>
                            <a:lnTo>
                              <a:pt x="620" y="250"/>
                            </a:lnTo>
                            <a:lnTo>
                              <a:pt x="618" y="245"/>
                            </a:lnTo>
                            <a:lnTo>
                              <a:pt x="616" y="243"/>
                            </a:lnTo>
                            <a:lnTo>
                              <a:pt x="616" y="241"/>
                            </a:lnTo>
                            <a:lnTo>
                              <a:pt x="614" y="239"/>
                            </a:lnTo>
                            <a:lnTo>
                              <a:pt x="614" y="236"/>
                            </a:lnTo>
                            <a:lnTo>
                              <a:pt x="611" y="234"/>
                            </a:lnTo>
                            <a:lnTo>
                              <a:pt x="611" y="231"/>
                            </a:lnTo>
                            <a:lnTo>
                              <a:pt x="611" y="229"/>
                            </a:lnTo>
                            <a:lnTo>
                              <a:pt x="609" y="227"/>
                            </a:lnTo>
                            <a:lnTo>
                              <a:pt x="609" y="225"/>
                            </a:lnTo>
                            <a:lnTo>
                              <a:pt x="609" y="222"/>
                            </a:lnTo>
                            <a:lnTo>
                              <a:pt x="609" y="220"/>
                            </a:lnTo>
                            <a:lnTo>
                              <a:pt x="607" y="218"/>
                            </a:lnTo>
                            <a:lnTo>
                              <a:pt x="607" y="215"/>
                            </a:lnTo>
                            <a:lnTo>
                              <a:pt x="605" y="213"/>
                            </a:lnTo>
                            <a:lnTo>
                              <a:pt x="605" y="211"/>
                            </a:lnTo>
                            <a:lnTo>
                              <a:pt x="603" y="208"/>
                            </a:lnTo>
                            <a:lnTo>
                              <a:pt x="603" y="206"/>
                            </a:lnTo>
                            <a:lnTo>
                              <a:pt x="603" y="204"/>
                            </a:lnTo>
                            <a:lnTo>
                              <a:pt x="603" y="201"/>
                            </a:lnTo>
                            <a:lnTo>
                              <a:pt x="603" y="199"/>
                            </a:lnTo>
                            <a:lnTo>
                              <a:pt x="603" y="197"/>
                            </a:lnTo>
                            <a:lnTo>
                              <a:pt x="605" y="195"/>
                            </a:lnTo>
                            <a:lnTo>
                              <a:pt x="605" y="192"/>
                            </a:lnTo>
                            <a:lnTo>
                              <a:pt x="605" y="190"/>
                            </a:lnTo>
                            <a:lnTo>
                              <a:pt x="605" y="187"/>
                            </a:lnTo>
                            <a:lnTo>
                              <a:pt x="605" y="185"/>
                            </a:lnTo>
                            <a:lnTo>
                              <a:pt x="607" y="185"/>
                            </a:lnTo>
                            <a:lnTo>
                              <a:pt x="607" y="183"/>
                            </a:lnTo>
                            <a:lnTo>
                              <a:pt x="607" y="181"/>
                            </a:lnTo>
                            <a:lnTo>
                              <a:pt x="609" y="181"/>
                            </a:lnTo>
                            <a:lnTo>
                              <a:pt x="609" y="178"/>
                            </a:lnTo>
                            <a:lnTo>
                              <a:pt x="611" y="178"/>
                            </a:lnTo>
                            <a:lnTo>
                              <a:pt x="611" y="176"/>
                            </a:lnTo>
                            <a:lnTo>
                              <a:pt x="614" y="176"/>
                            </a:lnTo>
                            <a:lnTo>
                              <a:pt x="616" y="176"/>
                            </a:lnTo>
                            <a:lnTo>
                              <a:pt x="618" y="176"/>
                            </a:lnTo>
                            <a:lnTo>
                              <a:pt x="618" y="178"/>
                            </a:lnTo>
                            <a:lnTo>
                              <a:pt x="620" y="178"/>
                            </a:lnTo>
                            <a:lnTo>
                              <a:pt x="620" y="181"/>
                            </a:lnTo>
                            <a:lnTo>
                              <a:pt x="622" y="183"/>
                            </a:lnTo>
                            <a:lnTo>
                              <a:pt x="622" y="185"/>
                            </a:lnTo>
                            <a:lnTo>
                              <a:pt x="622" y="187"/>
                            </a:lnTo>
                            <a:lnTo>
                              <a:pt x="622" y="190"/>
                            </a:lnTo>
                            <a:lnTo>
                              <a:pt x="622" y="192"/>
                            </a:lnTo>
                            <a:lnTo>
                              <a:pt x="620" y="192"/>
                            </a:lnTo>
                            <a:lnTo>
                              <a:pt x="622" y="195"/>
                            </a:lnTo>
                            <a:lnTo>
                              <a:pt x="622" y="197"/>
                            </a:lnTo>
                            <a:lnTo>
                              <a:pt x="622" y="199"/>
                            </a:lnTo>
                            <a:lnTo>
                              <a:pt x="622" y="201"/>
                            </a:lnTo>
                            <a:lnTo>
                              <a:pt x="622" y="204"/>
                            </a:lnTo>
                            <a:lnTo>
                              <a:pt x="624" y="206"/>
                            </a:lnTo>
                            <a:lnTo>
                              <a:pt x="624" y="208"/>
                            </a:lnTo>
                            <a:lnTo>
                              <a:pt x="624" y="211"/>
                            </a:lnTo>
                            <a:lnTo>
                              <a:pt x="624" y="213"/>
                            </a:lnTo>
                            <a:lnTo>
                              <a:pt x="624" y="215"/>
                            </a:lnTo>
                            <a:lnTo>
                              <a:pt x="627" y="215"/>
                            </a:lnTo>
                            <a:lnTo>
                              <a:pt x="627" y="218"/>
                            </a:lnTo>
                            <a:lnTo>
                              <a:pt x="629" y="220"/>
                            </a:lnTo>
                            <a:lnTo>
                              <a:pt x="629" y="222"/>
                            </a:lnTo>
                            <a:lnTo>
                              <a:pt x="631" y="225"/>
                            </a:lnTo>
                            <a:lnTo>
                              <a:pt x="633" y="225"/>
                            </a:lnTo>
                            <a:lnTo>
                              <a:pt x="633" y="227"/>
                            </a:lnTo>
                            <a:lnTo>
                              <a:pt x="633" y="229"/>
                            </a:lnTo>
                            <a:lnTo>
                              <a:pt x="633" y="231"/>
                            </a:lnTo>
                            <a:lnTo>
                              <a:pt x="633" y="234"/>
                            </a:lnTo>
                            <a:lnTo>
                              <a:pt x="635" y="234"/>
                            </a:lnTo>
                            <a:lnTo>
                              <a:pt x="635" y="236"/>
                            </a:lnTo>
                            <a:lnTo>
                              <a:pt x="635" y="239"/>
                            </a:lnTo>
                            <a:lnTo>
                              <a:pt x="635" y="241"/>
                            </a:lnTo>
                            <a:lnTo>
                              <a:pt x="635" y="243"/>
                            </a:lnTo>
                            <a:lnTo>
                              <a:pt x="635" y="245"/>
                            </a:lnTo>
                            <a:lnTo>
                              <a:pt x="635" y="248"/>
                            </a:lnTo>
                            <a:lnTo>
                              <a:pt x="635" y="250"/>
                            </a:lnTo>
                            <a:lnTo>
                              <a:pt x="635" y="253"/>
                            </a:lnTo>
                            <a:lnTo>
                              <a:pt x="635" y="255"/>
                            </a:lnTo>
                            <a:lnTo>
                              <a:pt x="635" y="257"/>
                            </a:lnTo>
                            <a:lnTo>
                              <a:pt x="635" y="259"/>
                            </a:lnTo>
                            <a:lnTo>
                              <a:pt x="635" y="262"/>
                            </a:lnTo>
                            <a:lnTo>
                              <a:pt x="635" y="264"/>
                            </a:lnTo>
                            <a:lnTo>
                              <a:pt x="635" y="266"/>
                            </a:lnTo>
                            <a:lnTo>
                              <a:pt x="635" y="269"/>
                            </a:lnTo>
                            <a:lnTo>
                              <a:pt x="633" y="271"/>
                            </a:lnTo>
                            <a:lnTo>
                              <a:pt x="633" y="273"/>
                            </a:lnTo>
                            <a:lnTo>
                              <a:pt x="633" y="275"/>
                            </a:lnTo>
                            <a:lnTo>
                              <a:pt x="633" y="278"/>
                            </a:lnTo>
                            <a:lnTo>
                              <a:pt x="635" y="278"/>
                            </a:lnTo>
                            <a:lnTo>
                              <a:pt x="637" y="275"/>
                            </a:lnTo>
                            <a:lnTo>
                              <a:pt x="637" y="273"/>
                            </a:lnTo>
                            <a:lnTo>
                              <a:pt x="637" y="271"/>
                            </a:lnTo>
                            <a:lnTo>
                              <a:pt x="640" y="269"/>
                            </a:lnTo>
                            <a:lnTo>
                              <a:pt x="640" y="266"/>
                            </a:lnTo>
                            <a:lnTo>
                              <a:pt x="640" y="264"/>
                            </a:lnTo>
                            <a:lnTo>
                              <a:pt x="642" y="264"/>
                            </a:lnTo>
                            <a:lnTo>
                              <a:pt x="642" y="262"/>
                            </a:lnTo>
                            <a:lnTo>
                              <a:pt x="644" y="262"/>
                            </a:lnTo>
                            <a:lnTo>
                              <a:pt x="646" y="264"/>
                            </a:lnTo>
                            <a:lnTo>
                              <a:pt x="646" y="266"/>
                            </a:lnTo>
                            <a:lnTo>
                              <a:pt x="646" y="269"/>
                            </a:lnTo>
                            <a:lnTo>
                              <a:pt x="646" y="271"/>
                            </a:lnTo>
                            <a:lnTo>
                              <a:pt x="648" y="271"/>
                            </a:lnTo>
                            <a:lnTo>
                              <a:pt x="648" y="273"/>
                            </a:lnTo>
                            <a:lnTo>
                              <a:pt x="648" y="275"/>
                            </a:lnTo>
                            <a:lnTo>
                              <a:pt x="650" y="278"/>
                            </a:lnTo>
                            <a:lnTo>
                              <a:pt x="650" y="280"/>
                            </a:lnTo>
                            <a:lnTo>
                              <a:pt x="653" y="280"/>
                            </a:lnTo>
                            <a:lnTo>
                              <a:pt x="653" y="283"/>
                            </a:lnTo>
                            <a:lnTo>
                              <a:pt x="655" y="285"/>
                            </a:lnTo>
                            <a:lnTo>
                              <a:pt x="655" y="287"/>
                            </a:lnTo>
                            <a:lnTo>
                              <a:pt x="657" y="287"/>
                            </a:lnTo>
                            <a:lnTo>
                              <a:pt x="657" y="289"/>
                            </a:lnTo>
                            <a:lnTo>
                              <a:pt x="659" y="292"/>
                            </a:lnTo>
                            <a:lnTo>
                              <a:pt x="661" y="294"/>
                            </a:lnTo>
                            <a:lnTo>
                              <a:pt x="664" y="294"/>
                            </a:lnTo>
                            <a:lnTo>
                              <a:pt x="664" y="297"/>
                            </a:lnTo>
                            <a:lnTo>
                              <a:pt x="665" y="297"/>
                            </a:lnTo>
                            <a:lnTo>
                              <a:pt x="665" y="299"/>
                            </a:lnTo>
                            <a:lnTo>
                              <a:pt x="668" y="299"/>
                            </a:lnTo>
                            <a:lnTo>
                              <a:pt x="668" y="301"/>
                            </a:lnTo>
                            <a:lnTo>
                              <a:pt x="670" y="301"/>
                            </a:lnTo>
                            <a:lnTo>
                              <a:pt x="670" y="303"/>
                            </a:lnTo>
                            <a:lnTo>
                              <a:pt x="672" y="306"/>
                            </a:lnTo>
                            <a:lnTo>
                              <a:pt x="672" y="308"/>
                            </a:lnTo>
                            <a:lnTo>
                              <a:pt x="672" y="310"/>
                            </a:lnTo>
                            <a:lnTo>
                              <a:pt x="672" y="313"/>
                            </a:lnTo>
                            <a:lnTo>
                              <a:pt x="670" y="315"/>
                            </a:lnTo>
                            <a:lnTo>
                              <a:pt x="670" y="317"/>
                            </a:lnTo>
                            <a:lnTo>
                              <a:pt x="670" y="320"/>
                            </a:lnTo>
                            <a:lnTo>
                              <a:pt x="670" y="322"/>
                            </a:lnTo>
                            <a:lnTo>
                              <a:pt x="670" y="324"/>
                            </a:lnTo>
                            <a:lnTo>
                              <a:pt x="670" y="327"/>
                            </a:lnTo>
                            <a:lnTo>
                              <a:pt x="668" y="329"/>
                            </a:lnTo>
                            <a:lnTo>
                              <a:pt x="668" y="331"/>
                            </a:lnTo>
                            <a:lnTo>
                              <a:pt x="665" y="331"/>
                            </a:lnTo>
                            <a:lnTo>
                              <a:pt x="665" y="333"/>
                            </a:lnTo>
                            <a:lnTo>
                              <a:pt x="664" y="333"/>
                            </a:lnTo>
                            <a:lnTo>
                              <a:pt x="664" y="336"/>
                            </a:lnTo>
                            <a:lnTo>
                              <a:pt x="661" y="336"/>
                            </a:lnTo>
                            <a:lnTo>
                              <a:pt x="659" y="338"/>
                            </a:lnTo>
                            <a:lnTo>
                              <a:pt x="657" y="338"/>
                            </a:lnTo>
                            <a:lnTo>
                              <a:pt x="655" y="338"/>
                            </a:lnTo>
                            <a:lnTo>
                              <a:pt x="653" y="338"/>
                            </a:lnTo>
                            <a:lnTo>
                              <a:pt x="653" y="341"/>
                            </a:lnTo>
                            <a:lnTo>
                              <a:pt x="650" y="341"/>
                            </a:lnTo>
                            <a:lnTo>
                              <a:pt x="648" y="343"/>
                            </a:lnTo>
                            <a:lnTo>
                              <a:pt x="648" y="345"/>
                            </a:lnTo>
                            <a:lnTo>
                              <a:pt x="648" y="347"/>
                            </a:lnTo>
                            <a:lnTo>
                              <a:pt x="648" y="350"/>
                            </a:lnTo>
                            <a:lnTo>
                              <a:pt x="648" y="352"/>
                            </a:lnTo>
                            <a:lnTo>
                              <a:pt x="648" y="355"/>
                            </a:lnTo>
                            <a:lnTo>
                              <a:pt x="648" y="357"/>
                            </a:lnTo>
                            <a:lnTo>
                              <a:pt x="648" y="359"/>
                            </a:lnTo>
                            <a:lnTo>
                              <a:pt x="648" y="361"/>
                            </a:lnTo>
                            <a:lnTo>
                              <a:pt x="646" y="361"/>
                            </a:lnTo>
                            <a:lnTo>
                              <a:pt x="646" y="364"/>
                            </a:lnTo>
                            <a:lnTo>
                              <a:pt x="646" y="366"/>
                            </a:lnTo>
                            <a:lnTo>
                              <a:pt x="646" y="368"/>
                            </a:lnTo>
                            <a:lnTo>
                              <a:pt x="644" y="371"/>
                            </a:lnTo>
                            <a:lnTo>
                              <a:pt x="644" y="373"/>
                            </a:lnTo>
                            <a:lnTo>
                              <a:pt x="644" y="375"/>
                            </a:lnTo>
                            <a:lnTo>
                              <a:pt x="644" y="377"/>
                            </a:lnTo>
                            <a:lnTo>
                              <a:pt x="644" y="380"/>
                            </a:lnTo>
                            <a:lnTo>
                              <a:pt x="644" y="382"/>
                            </a:lnTo>
                            <a:lnTo>
                              <a:pt x="644" y="385"/>
                            </a:lnTo>
                            <a:lnTo>
                              <a:pt x="646" y="387"/>
                            </a:lnTo>
                            <a:lnTo>
                              <a:pt x="646" y="389"/>
                            </a:lnTo>
                            <a:lnTo>
                              <a:pt x="646" y="391"/>
                            </a:lnTo>
                            <a:lnTo>
                              <a:pt x="646" y="394"/>
                            </a:lnTo>
                            <a:lnTo>
                              <a:pt x="646" y="396"/>
                            </a:lnTo>
                            <a:lnTo>
                              <a:pt x="648" y="399"/>
                            </a:lnTo>
                            <a:lnTo>
                              <a:pt x="648" y="401"/>
                            </a:lnTo>
                            <a:lnTo>
                              <a:pt x="648" y="403"/>
                            </a:lnTo>
                            <a:lnTo>
                              <a:pt x="648" y="405"/>
                            </a:lnTo>
                            <a:lnTo>
                              <a:pt x="650" y="405"/>
                            </a:lnTo>
                            <a:lnTo>
                              <a:pt x="650" y="408"/>
                            </a:lnTo>
                            <a:lnTo>
                              <a:pt x="650" y="410"/>
                            </a:lnTo>
                            <a:lnTo>
                              <a:pt x="653" y="412"/>
                            </a:lnTo>
                            <a:lnTo>
                              <a:pt x="653" y="415"/>
                            </a:lnTo>
                            <a:lnTo>
                              <a:pt x="655" y="417"/>
                            </a:lnTo>
                            <a:lnTo>
                              <a:pt x="655" y="419"/>
                            </a:lnTo>
                            <a:lnTo>
                              <a:pt x="657" y="419"/>
                            </a:lnTo>
                            <a:lnTo>
                              <a:pt x="657" y="422"/>
                            </a:lnTo>
                            <a:lnTo>
                              <a:pt x="657" y="424"/>
                            </a:lnTo>
                            <a:lnTo>
                              <a:pt x="659" y="424"/>
                            </a:lnTo>
                            <a:lnTo>
                              <a:pt x="659" y="426"/>
                            </a:lnTo>
                            <a:lnTo>
                              <a:pt x="661" y="426"/>
                            </a:lnTo>
                            <a:lnTo>
                              <a:pt x="661" y="429"/>
                            </a:lnTo>
                            <a:lnTo>
                              <a:pt x="664" y="429"/>
                            </a:lnTo>
                            <a:lnTo>
                              <a:pt x="664" y="431"/>
                            </a:lnTo>
                            <a:lnTo>
                              <a:pt x="665" y="431"/>
                            </a:lnTo>
                            <a:lnTo>
                              <a:pt x="668" y="431"/>
                            </a:lnTo>
                            <a:lnTo>
                              <a:pt x="670" y="431"/>
                            </a:lnTo>
                            <a:lnTo>
                              <a:pt x="670" y="433"/>
                            </a:lnTo>
                            <a:lnTo>
                              <a:pt x="672" y="433"/>
                            </a:lnTo>
                            <a:lnTo>
                              <a:pt x="674" y="433"/>
                            </a:lnTo>
                            <a:lnTo>
                              <a:pt x="674" y="435"/>
                            </a:lnTo>
                            <a:lnTo>
                              <a:pt x="676" y="435"/>
                            </a:lnTo>
                            <a:lnTo>
                              <a:pt x="678" y="435"/>
                            </a:lnTo>
                            <a:lnTo>
                              <a:pt x="681" y="435"/>
                            </a:lnTo>
                            <a:lnTo>
                              <a:pt x="683" y="433"/>
                            </a:lnTo>
                            <a:lnTo>
                              <a:pt x="685" y="433"/>
                            </a:lnTo>
                            <a:lnTo>
                              <a:pt x="687" y="433"/>
                            </a:lnTo>
                            <a:lnTo>
                              <a:pt x="687" y="431"/>
                            </a:lnTo>
                            <a:lnTo>
                              <a:pt x="689" y="431"/>
                            </a:lnTo>
                            <a:lnTo>
                              <a:pt x="691" y="431"/>
                            </a:lnTo>
                            <a:lnTo>
                              <a:pt x="694" y="431"/>
                            </a:lnTo>
                            <a:lnTo>
                              <a:pt x="696" y="431"/>
                            </a:lnTo>
                            <a:lnTo>
                              <a:pt x="696" y="433"/>
                            </a:lnTo>
                            <a:lnTo>
                              <a:pt x="696" y="435"/>
                            </a:lnTo>
                            <a:lnTo>
                              <a:pt x="696" y="438"/>
                            </a:lnTo>
                            <a:lnTo>
                              <a:pt x="698" y="438"/>
                            </a:lnTo>
                            <a:lnTo>
                              <a:pt x="700" y="438"/>
                            </a:lnTo>
                            <a:lnTo>
                              <a:pt x="702" y="438"/>
                            </a:lnTo>
                            <a:lnTo>
                              <a:pt x="705" y="438"/>
                            </a:lnTo>
                            <a:lnTo>
                              <a:pt x="707" y="438"/>
                            </a:lnTo>
                            <a:lnTo>
                              <a:pt x="709" y="438"/>
                            </a:lnTo>
                            <a:lnTo>
                              <a:pt x="711" y="438"/>
                            </a:lnTo>
                            <a:lnTo>
                              <a:pt x="713" y="438"/>
                            </a:lnTo>
                            <a:lnTo>
                              <a:pt x="713" y="440"/>
                            </a:lnTo>
                            <a:lnTo>
                              <a:pt x="715" y="440"/>
                            </a:lnTo>
                            <a:lnTo>
                              <a:pt x="715" y="443"/>
                            </a:lnTo>
                            <a:lnTo>
                              <a:pt x="718" y="445"/>
                            </a:lnTo>
                            <a:lnTo>
                              <a:pt x="718" y="447"/>
                            </a:lnTo>
                            <a:lnTo>
                              <a:pt x="719" y="449"/>
                            </a:lnTo>
                            <a:lnTo>
                              <a:pt x="719" y="452"/>
                            </a:lnTo>
                            <a:lnTo>
                              <a:pt x="722" y="454"/>
                            </a:lnTo>
                            <a:lnTo>
                              <a:pt x="724" y="457"/>
                            </a:lnTo>
                            <a:lnTo>
                              <a:pt x="726" y="457"/>
                            </a:lnTo>
                            <a:lnTo>
                              <a:pt x="728" y="458"/>
                            </a:lnTo>
                            <a:lnTo>
                              <a:pt x="730" y="458"/>
                            </a:lnTo>
                            <a:lnTo>
                              <a:pt x="732" y="458"/>
                            </a:lnTo>
                            <a:lnTo>
                              <a:pt x="735" y="458"/>
                            </a:lnTo>
                            <a:lnTo>
                              <a:pt x="737" y="458"/>
                            </a:lnTo>
                            <a:lnTo>
                              <a:pt x="739" y="458"/>
                            </a:lnTo>
                            <a:lnTo>
                              <a:pt x="741" y="458"/>
                            </a:lnTo>
                            <a:lnTo>
                              <a:pt x="741" y="461"/>
                            </a:lnTo>
                            <a:lnTo>
                              <a:pt x="741" y="463"/>
                            </a:lnTo>
                            <a:lnTo>
                              <a:pt x="741" y="466"/>
                            </a:lnTo>
                            <a:lnTo>
                              <a:pt x="741" y="468"/>
                            </a:lnTo>
                            <a:lnTo>
                              <a:pt x="739" y="468"/>
                            </a:lnTo>
                            <a:lnTo>
                              <a:pt x="739" y="470"/>
                            </a:lnTo>
                            <a:lnTo>
                              <a:pt x="737" y="473"/>
                            </a:lnTo>
                            <a:lnTo>
                              <a:pt x="739" y="475"/>
                            </a:lnTo>
                            <a:lnTo>
                              <a:pt x="739" y="477"/>
                            </a:lnTo>
                            <a:lnTo>
                              <a:pt x="741" y="480"/>
                            </a:lnTo>
                            <a:lnTo>
                              <a:pt x="741" y="482"/>
                            </a:lnTo>
                            <a:lnTo>
                              <a:pt x="743" y="484"/>
                            </a:lnTo>
                            <a:lnTo>
                              <a:pt x="745" y="484"/>
                            </a:lnTo>
                            <a:lnTo>
                              <a:pt x="745" y="487"/>
                            </a:lnTo>
                            <a:lnTo>
                              <a:pt x="748" y="487"/>
                            </a:lnTo>
                            <a:lnTo>
                              <a:pt x="748" y="489"/>
                            </a:lnTo>
                            <a:lnTo>
                              <a:pt x="748" y="491"/>
                            </a:lnTo>
                            <a:lnTo>
                              <a:pt x="750" y="491"/>
                            </a:lnTo>
                            <a:lnTo>
                              <a:pt x="750" y="493"/>
                            </a:lnTo>
                            <a:lnTo>
                              <a:pt x="748" y="496"/>
                            </a:lnTo>
                            <a:lnTo>
                              <a:pt x="748" y="498"/>
                            </a:lnTo>
                            <a:lnTo>
                              <a:pt x="748" y="501"/>
                            </a:lnTo>
                            <a:lnTo>
                              <a:pt x="745" y="501"/>
                            </a:lnTo>
                            <a:lnTo>
                              <a:pt x="745" y="498"/>
                            </a:lnTo>
                            <a:lnTo>
                              <a:pt x="743" y="498"/>
                            </a:lnTo>
                            <a:lnTo>
                              <a:pt x="741" y="498"/>
                            </a:lnTo>
                            <a:lnTo>
                              <a:pt x="739" y="498"/>
                            </a:lnTo>
                            <a:lnTo>
                              <a:pt x="737" y="498"/>
                            </a:lnTo>
                            <a:lnTo>
                              <a:pt x="735" y="498"/>
                            </a:lnTo>
                            <a:lnTo>
                              <a:pt x="732" y="498"/>
                            </a:lnTo>
                            <a:lnTo>
                              <a:pt x="732" y="501"/>
                            </a:lnTo>
                            <a:lnTo>
                              <a:pt x="730" y="501"/>
                            </a:lnTo>
                            <a:lnTo>
                              <a:pt x="728" y="501"/>
                            </a:lnTo>
                            <a:lnTo>
                              <a:pt x="726" y="502"/>
                            </a:lnTo>
                            <a:lnTo>
                              <a:pt x="724" y="502"/>
                            </a:lnTo>
                            <a:lnTo>
                              <a:pt x="722" y="502"/>
                            </a:lnTo>
                            <a:lnTo>
                              <a:pt x="719" y="505"/>
                            </a:lnTo>
                            <a:lnTo>
                              <a:pt x="718" y="505"/>
                            </a:lnTo>
                            <a:lnTo>
                              <a:pt x="715" y="507"/>
                            </a:lnTo>
                            <a:lnTo>
                              <a:pt x="713" y="510"/>
                            </a:lnTo>
                            <a:lnTo>
                              <a:pt x="711" y="510"/>
                            </a:lnTo>
                            <a:lnTo>
                              <a:pt x="711" y="512"/>
                            </a:lnTo>
                            <a:lnTo>
                              <a:pt x="709" y="512"/>
                            </a:lnTo>
                            <a:lnTo>
                              <a:pt x="707" y="514"/>
                            </a:lnTo>
                            <a:lnTo>
                              <a:pt x="705" y="514"/>
                            </a:lnTo>
                            <a:lnTo>
                              <a:pt x="702" y="516"/>
                            </a:lnTo>
                            <a:lnTo>
                              <a:pt x="700" y="516"/>
                            </a:lnTo>
                            <a:lnTo>
                              <a:pt x="698" y="519"/>
                            </a:lnTo>
                            <a:lnTo>
                              <a:pt x="696" y="519"/>
                            </a:lnTo>
                            <a:lnTo>
                              <a:pt x="696" y="521"/>
                            </a:lnTo>
                            <a:lnTo>
                              <a:pt x="694" y="521"/>
                            </a:lnTo>
                            <a:lnTo>
                              <a:pt x="691" y="521"/>
                            </a:lnTo>
                            <a:lnTo>
                              <a:pt x="691" y="524"/>
                            </a:lnTo>
                            <a:lnTo>
                              <a:pt x="689" y="524"/>
                            </a:lnTo>
                            <a:lnTo>
                              <a:pt x="689" y="526"/>
                            </a:lnTo>
                            <a:lnTo>
                              <a:pt x="687" y="526"/>
                            </a:lnTo>
                            <a:lnTo>
                              <a:pt x="687" y="528"/>
                            </a:lnTo>
                            <a:lnTo>
                              <a:pt x="685" y="528"/>
                            </a:lnTo>
                            <a:lnTo>
                              <a:pt x="685" y="530"/>
                            </a:lnTo>
                            <a:lnTo>
                              <a:pt x="683" y="530"/>
                            </a:lnTo>
                            <a:lnTo>
                              <a:pt x="683" y="533"/>
                            </a:lnTo>
                            <a:lnTo>
                              <a:pt x="681" y="533"/>
                            </a:lnTo>
                            <a:lnTo>
                              <a:pt x="681" y="535"/>
                            </a:lnTo>
                            <a:lnTo>
                              <a:pt x="678" y="535"/>
                            </a:lnTo>
                            <a:lnTo>
                              <a:pt x="678" y="537"/>
                            </a:lnTo>
                            <a:lnTo>
                              <a:pt x="676" y="537"/>
                            </a:lnTo>
                            <a:lnTo>
                              <a:pt x="674" y="537"/>
                            </a:lnTo>
                            <a:lnTo>
                              <a:pt x="672" y="535"/>
                            </a:lnTo>
                            <a:lnTo>
                              <a:pt x="672" y="533"/>
                            </a:lnTo>
                            <a:lnTo>
                              <a:pt x="674" y="533"/>
                            </a:lnTo>
                            <a:lnTo>
                              <a:pt x="674" y="530"/>
                            </a:lnTo>
                            <a:lnTo>
                              <a:pt x="676" y="530"/>
                            </a:lnTo>
                            <a:lnTo>
                              <a:pt x="678" y="528"/>
                            </a:lnTo>
                            <a:lnTo>
                              <a:pt x="681" y="526"/>
                            </a:lnTo>
                            <a:lnTo>
                              <a:pt x="681" y="524"/>
                            </a:lnTo>
                            <a:lnTo>
                              <a:pt x="683" y="524"/>
                            </a:lnTo>
                            <a:lnTo>
                              <a:pt x="681" y="524"/>
                            </a:lnTo>
                            <a:lnTo>
                              <a:pt x="678" y="524"/>
                            </a:lnTo>
                            <a:lnTo>
                              <a:pt x="676" y="524"/>
                            </a:lnTo>
                            <a:lnTo>
                              <a:pt x="674" y="524"/>
                            </a:lnTo>
                            <a:lnTo>
                              <a:pt x="672" y="524"/>
                            </a:lnTo>
                            <a:lnTo>
                              <a:pt x="672" y="521"/>
                            </a:lnTo>
                            <a:lnTo>
                              <a:pt x="674" y="519"/>
                            </a:lnTo>
                            <a:lnTo>
                              <a:pt x="674" y="516"/>
                            </a:lnTo>
                            <a:lnTo>
                              <a:pt x="674" y="514"/>
                            </a:lnTo>
                            <a:lnTo>
                              <a:pt x="674" y="512"/>
                            </a:lnTo>
                            <a:lnTo>
                              <a:pt x="674" y="510"/>
                            </a:lnTo>
                            <a:lnTo>
                              <a:pt x="674" y="507"/>
                            </a:lnTo>
                            <a:lnTo>
                              <a:pt x="674" y="505"/>
                            </a:lnTo>
                            <a:lnTo>
                              <a:pt x="674" y="502"/>
                            </a:lnTo>
                            <a:lnTo>
                              <a:pt x="676" y="502"/>
                            </a:lnTo>
                            <a:lnTo>
                              <a:pt x="676" y="501"/>
                            </a:lnTo>
                            <a:lnTo>
                              <a:pt x="676" y="498"/>
                            </a:lnTo>
                            <a:lnTo>
                              <a:pt x="676" y="496"/>
                            </a:lnTo>
                            <a:lnTo>
                              <a:pt x="674" y="496"/>
                            </a:lnTo>
                            <a:lnTo>
                              <a:pt x="672" y="493"/>
                            </a:lnTo>
                            <a:lnTo>
                              <a:pt x="670" y="493"/>
                            </a:lnTo>
                            <a:lnTo>
                              <a:pt x="668" y="493"/>
                            </a:lnTo>
                            <a:lnTo>
                              <a:pt x="665" y="493"/>
                            </a:lnTo>
                            <a:lnTo>
                              <a:pt x="665" y="496"/>
                            </a:lnTo>
                            <a:lnTo>
                              <a:pt x="664" y="496"/>
                            </a:lnTo>
                            <a:lnTo>
                              <a:pt x="661" y="498"/>
                            </a:lnTo>
                            <a:lnTo>
                              <a:pt x="661" y="501"/>
                            </a:lnTo>
                            <a:lnTo>
                              <a:pt x="659" y="501"/>
                            </a:lnTo>
                            <a:lnTo>
                              <a:pt x="659" y="502"/>
                            </a:lnTo>
                            <a:lnTo>
                              <a:pt x="657" y="505"/>
                            </a:lnTo>
                            <a:lnTo>
                              <a:pt x="657" y="507"/>
                            </a:lnTo>
                            <a:lnTo>
                              <a:pt x="655" y="507"/>
                            </a:lnTo>
                            <a:lnTo>
                              <a:pt x="655" y="510"/>
                            </a:lnTo>
                            <a:lnTo>
                              <a:pt x="655" y="512"/>
                            </a:lnTo>
                            <a:lnTo>
                              <a:pt x="655" y="514"/>
                            </a:lnTo>
                            <a:lnTo>
                              <a:pt x="653" y="514"/>
                            </a:lnTo>
                            <a:lnTo>
                              <a:pt x="653" y="516"/>
                            </a:lnTo>
                            <a:lnTo>
                              <a:pt x="653" y="519"/>
                            </a:lnTo>
                            <a:lnTo>
                              <a:pt x="650" y="521"/>
                            </a:lnTo>
                            <a:lnTo>
                              <a:pt x="650" y="524"/>
                            </a:lnTo>
                            <a:lnTo>
                              <a:pt x="650" y="526"/>
                            </a:lnTo>
                            <a:lnTo>
                              <a:pt x="650" y="528"/>
                            </a:lnTo>
                            <a:lnTo>
                              <a:pt x="650" y="530"/>
                            </a:lnTo>
                            <a:lnTo>
                              <a:pt x="650" y="533"/>
                            </a:lnTo>
                            <a:lnTo>
                              <a:pt x="650" y="535"/>
                            </a:lnTo>
                            <a:lnTo>
                              <a:pt x="653" y="535"/>
                            </a:lnTo>
                            <a:lnTo>
                              <a:pt x="653" y="537"/>
                            </a:lnTo>
                            <a:lnTo>
                              <a:pt x="655" y="540"/>
                            </a:lnTo>
                            <a:lnTo>
                              <a:pt x="655" y="542"/>
                            </a:lnTo>
                            <a:lnTo>
                              <a:pt x="655" y="544"/>
                            </a:lnTo>
                            <a:lnTo>
                              <a:pt x="655" y="547"/>
                            </a:lnTo>
                            <a:lnTo>
                              <a:pt x="657" y="547"/>
                            </a:lnTo>
                            <a:lnTo>
                              <a:pt x="657" y="549"/>
                            </a:lnTo>
                            <a:lnTo>
                              <a:pt x="659" y="549"/>
                            </a:lnTo>
                            <a:lnTo>
                              <a:pt x="661" y="551"/>
                            </a:lnTo>
                            <a:lnTo>
                              <a:pt x="664" y="551"/>
                            </a:lnTo>
                            <a:lnTo>
                              <a:pt x="665" y="554"/>
                            </a:lnTo>
                            <a:lnTo>
                              <a:pt x="668" y="554"/>
                            </a:lnTo>
                            <a:lnTo>
                              <a:pt x="668" y="556"/>
                            </a:lnTo>
                            <a:lnTo>
                              <a:pt x="670" y="556"/>
                            </a:lnTo>
                            <a:lnTo>
                              <a:pt x="670" y="559"/>
                            </a:lnTo>
                            <a:lnTo>
                              <a:pt x="670" y="560"/>
                            </a:lnTo>
                            <a:lnTo>
                              <a:pt x="668" y="560"/>
                            </a:lnTo>
                            <a:lnTo>
                              <a:pt x="665" y="560"/>
                            </a:lnTo>
                            <a:lnTo>
                              <a:pt x="664" y="560"/>
                            </a:lnTo>
                            <a:lnTo>
                              <a:pt x="661" y="560"/>
                            </a:lnTo>
                            <a:lnTo>
                              <a:pt x="661" y="559"/>
                            </a:lnTo>
                            <a:lnTo>
                              <a:pt x="659" y="559"/>
                            </a:lnTo>
                            <a:lnTo>
                              <a:pt x="657" y="556"/>
                            </a:lnTo>
                            <a:lnTo>
                              <a:pt x="650" y="556"/>
                            </a:lnTo>
                            <a:lnTo>
                              <a:pt x="646" y="565"/>
                            </a:lnTo>
                            <a:lnTo>
                              <a:pt x="644" y="568"/>
                            </a:lnTo>
                            <a:lnTo>
                              <a:pt x="644" y="570"/>
                            </a:lnTo>
                            <a:lnTo>
                              <a:pt x="642" y="570"/>
                            </a:lnTo>
                            <a:lnTo>
                              <a:pt x="642" y="572"/>
                            </a:lnTo>
                            <a:lnTo>
                              <a:pt x="640" y="574"/>
                            </a:lnTo>
                            <a:lnTo>
                              <a:pt x="640" y="577"/>
                            </a:lnTo>
                            <a:lnTo>
                              <a:pt x="642" y="577"/>
                            </a:lnTo>
                            <a:lnTo>
                              <a:pt x="644" y="574"/>
                            </a:lnTo>
                            <a:lnTo>
                              <a:pt x="646" y="574"/>
                            </a:lnTo>
                            <a:lnTo>
                              <a:pt x="648" y="577"/>
                            </a:lnTo>
                            <a:lnTo>
                              <a:pt x="650" y="577"/>
                            </a:lnTo>
                            <a:lnTo>
                              <a:pt x="653" y="577"/>
                            </a:lnTo>
                            <a:lnTo>
                              <a:pt x="655" y="574"/>
                            </a:lnTo>
                            <a:lnTo>
                              <a:pt x="657" y="574"/>
                            </a:lnTo>
                            <a:lnTo>
                              <a:pt x="659" y="574"/>
                            </a:lnTo>
                            <a:lnTo>
                              <a:pt x="659" y="572"/>
                            </a:lnTo>
                            <a:lnTo>
                              <a:pt x="661" y="572"/>
                            </a:lnTo>
                            <a:lnTo>
                              <a:pt x="664" y="572"/>
                            </a:lnTo>
                            <a:lnTo>
                              <a:pt x="665" y="574"/>
                            </a:lnTo>
                            <a:lnTo>
                              <a:pt x="668" y="574"/>
                            </a:lnTo>
                            <a:lnTo>
                              <a:pt x="668" y="577"/>
                            </a:lnTo>
                            <a:lnTo>
                              <a:pt x="670" y="577"/>
                            </a:lnTo>
                            <a:lnTo>
                              <a:pt x="670" y="579"/>
                            </a:lnTo>
                            <a:lnTo>
                              <a:pt x="668" y="579"/>
                            </a:lnTo>
                            <a:lnTo>
                              <a:pt x="668" y="582"/>
                            </a:lnTo>
                            <a:lnTo>
                              <a:pt x="665" y="582"/>
                            </a:lnTo>
                            <a:lnTo>
                              <a:pt x="664" y="582"/>
                            </a:lnTo>
                            <a:lnTo>
                              <a:pt x="661" y="582"/>
                            </a:lnTo>
                            <a:lnTo>
                              <a:pt x="659" y="584"/>
                            </a:lnTo>
                            <a:lnTo>
                              <a:pt x="657" y="584"/>
                            </a:lnTo>
                            <a:lnTo>
                              <a:pt x="655" y="584"/>
                            </a:lnTo>
                            <a:lnTo>
                              <a:pt x="653" y="584"/>
                            </a:lnTo>
                            <a:lnTo>
                              <a:pt x="650" y="584"/>
                            </a:lnTo>
                            <a:lnTo>
                              <a:pt x="650" y="586"/>
                            </a:lnTo>
                            <a:lnTo>
                              <a:pt x="648" y="586"/>
                            </a:lnTo>
                            <a:lnTo>
                              <a:pt x="646" y="586"/>
                            </a:lnTo>
                            <a:lnTo>
                              <a:pt x="644" y="588"/>
                            </a:lnTo>
                            <a:lnTo>
                              <a:pt x="642" y="588"/>
                            </a:lnTo>
                            <a:lnTo>
                              <a:pt x="642" y="591"/>
                            </a:lnTo>
                            <a:lnTo>
                              <a:pt x="640" y="591"/>
                            </a:lnTo>
                            <a:lnTo>
                              <a:pt x="640" y="593"/>
                            </a:lnTo>
                            <a:lnTo>
                              <a:pt x="637" y="593"/>
                            </a:lnTo>
                            <a:lnTo>
                              <a:pt x="637" y="595"/>
                            </a:lnTo>
                            <a:lnTo>
                              <a:pt x="635" y="595"/>
                            </a:lnTo>
                            <a:lnTo>
                              <a:pt x="635" y="598"/>
                            </a:lnTo>
                            <a:lnTo>
                              <a:pt x="633" y="598"/>
                            </a:lnTo>
                            <a:lnTo>
                              <a:pt x="633" y="600"/>
                            </a:lnTo>
                            <a:lnTo>
                              <a:pt x="631" y="600"/>
                            </a:lnTo>
                            <a:lnTo>
                              <a:pt x="629" y="602"/>
                            </a:lnTo>
                            <a:lnTo>
                              <a:pt x="627" y="604"/>
                            </a:lnTo>
                            <a:lnTo>
                              <a:pt x="624" y="607"/>
                            </a:lnTo>
                            <a:lnTo>
                              <a:pt x="622" y="609"/>
                            </a:lnTo>
                            <a:lnTo>
                              <a:pt x="622" y="612"/>
                            </a:lnTo>
                            <a:lnTo>
                              <a:pt x="620" y="612"/>
                            </a:lnTo>
                            <a:lnTo>
                              <a:pt x="618" y="614"/>
                            </a:lnTo>
                            <a:lnTo>
                              <a:pt x="618" y="616"/>
                            </a:lnTo>
                            <a:lnTo>
                              <a:pt x="616" y="616"/>
                            </a:lnTo>
                            <a:lnTo>
                              <a:pt x="616" y="618"/>
                            </a:lnTo>
                            <a:lnTo>
                              <a:pt x="614" y="618"/>
                            </a:lnTo>
                            <a:lnTo>
                              <a:pt x="614" y="621"/>
                            </a:lnTo>
                            <a:lnTo>
                              <a:pt x="611" y="621"/>
                            </a:lnTo>
                            <a:lnTo>
                              <a:pt x="611" y="623"/>
                            </a:lnTo>
                            <a:lnTo>
                              <a:pt x="611" y="626"/>
                            </a:lnTo>
                            <a:lnTo>
                              <a:pt x="609" y="626"/>
                            </a:lnTo>
                            <a:lnTo>
                              <a:pt x="609" y="628"/>
                            </a:lnTo>
                            <a:lnTo>
                              <a:pt x="607" y="630"/>
                            </a:lnTo>
                            <a:lnTo>
                              <a:pt x="605" y="632"/>
                            </a:lnTo>
                            <a:lnTo>
                              <a:pt x="605" y="635"/>
                            </a:lnTo>
                            <a:lnTo>
                              <a:pt x="603" y="635"/>
                            </a:lnTo>
                            <a:lnTo>
                              <a:pt x="603" y="637"/>
                            </a:lnTo>
                            <a:lnTo>
                              <a:pt x="600" y="639"/>
                            </a:lnTo>
                            <a:lnTo>
                              <a:pt x="599" y="642"/>
                            </a:lnTo>
                            <a:lnTo>
                              <a:pt x="599" y="644"/>
                            </a:lnTo>
                            <a:lnTo>
                              <a:pt x="596" y="644"/>
                            </a:lnTo>
                            <a:lnTo>
                              <a:pt x="596" y="646"/>
                            </a:lnTo>
                            <a:lnTo>
                              <a:pt x="594" y="649"/>
                            </a:lnTo>
                            <a:lnTo>
                              <a:pt x="594" y="651"/>
                            </a:lnTo>
                            <a:lnTo>
                              <a:pt x="592" y="651"/>
                            </a:lnTo>
                            <a:lnTo>
                              <a:pt x="592" y="653"/>
                            </a:lnTo>
                            <a:lnTo>
                              <a:pt x="590" y="653"/>
                            </a:lnTo>
                            <a:lnTo>
                              <a:pt x="590" y="656"/>
                            </a:lnTo>
                            <a:lnTo>
                              <a:pt x="590" y="658"/>
                            </a:lnTo>
                            <a:lnTo>
                              <a:pt x="592" y="660"/>
                            </a:lnTo>
                            <a:lnTo>
                              <a:pt x="594" y="660"/>
                            </a:lnTo>
                            <a:lnTo>
                              <a:pt x="594" y="658"/>
                            </a:lnTo>
                            <a:lnTo>
                              <a:pt x="596" y="658"/>
                            </a:lnTo>
                            <a:lnTo>
                              <a:pt x="596" y="656"/>
                            </a:lnTo>
                            <a:lnTo>
                              <a:pt x="599" y="656"/>
                            </a:lnTo>
                            <a:lnTo>
                              <a:pt x="599" y="653"/>
                            </a:lnTo>
                            <a:lnTo>
                              <a:pt x="600" y="653"/>
                            </a:lnTo>
                            <a:lnTo>
                              <a:pt x="600" y="651"/>
                            </a:lnTo>
                            <a:lnTo>
                              <a:pt x="603" y="649"/>
                            </a:lnTo>
                            <a:lnTo>
                              <a:pt x="603" y="646"/>
                            </a:lnTo>
                            <a:lnTo>
                              <a:pt x="605" y="646"/>
                            </a:lnTo>
                            <a:lnTo>
                              <a:pt x="605" y="644"/>
                            </a:lnTo>
                            <a:lnTo>
                              <a:pt x="607" y="644"/>
                            </a:lnTo>
                            <a:lnTo>
                              <a:pt x="607" y="642"/>
                            </a:lnTo>
                            <a:lnTo>
                              <a:pt x="609" y="642"/>
                            </a:lnTo>
                            <a:lnTo>
                              <a:pt x="609" y="639"/>
                            </a:lnTo>
                            <a:lnTo>
                              <a:pt x="611" y="639"/>
                            </a:lnTo>
                            <a:lnTo>
                              <a:pt x="614" y="639"/>
                            </a:lnTo>
                            <a:lnTo>
                              <a:pt x="616" y="639"/>
                            </a:lnTo>
                            <a:lnTo>
                              <a:pt x="618" y="639"/>
                            </a:lnTo>
                            <a:lnTo>
                              <a:pt x="620" y="639"/>
                            </a:lnTo>
                            <a:lnTo>
                              <a:pt x="622" y="639"/>
                            </a:lnTo>
                            <a:lnTo>
                              <a:pt x="624" y="639"/>
                            </a:lnTo>
                            <a:lnTo>
                              <a:pt x="627" y="639"/>
                            </a:lnTo>
                            <a:lnTo>
                              <a:pt x="627" y="637"/>
                            </a:lnTo>
                            <a:lnTo>
                              <a:pt x="627" y="635"/>
                            </a:lnTo>
                            <a:lnTo>
                              <a:pt x="627" y="632"/>
                            </a:lnTo>
                            <a:lnTo>
                              <a:pt x="627" y="630"/>
                            </a:lnTo>
                            <a:lnTo>
                              <a:pt x="627" y="628"/>
                            </a:lnTo>
                            <a:lnTo>
                              <a:pt x="627" y="626"/>
                            </a:lnTo>
                            <a:lnTo>
                              <a:pt x="624" y="626"/>
                            </a:lnTo>
                            <a:lnTo>
                              <a:pt x="624" y="623"/>
                            </a:lnTo>
                            <a:lnTo>
                              <a:pt x="624" y="621"/>
                            </a:lnTo>
                            <a:lnTo>
                              <a:pt x="624" y="618"/>
                            </a:lnTo>
                            <a:lnTo>
                              <a:pt x="627" y="618"/>
                            </a:lnTo>
                            <a:lnTo>
                              <a:pt x="627" y="616"/>
                            </a:lnTo>
                            <a:lnTo>
                              <a:pt x="629" y="616"/>
                            </a:lnTo>
                            <a:lnTo>
                              <a:pt x="631" y="618"/>
                            </a:lnTo>
                            <a:lnTo>
                              <a:pt x="633" y="621"/>
                            </a:lnTo>
                            <a:lnTo>
                              <a:pt x="635" y="623"/>
                            </a:lnTo>
                            <a:lnTo>
                              <a:pt x="637" y="623"/>
                            </a:lnTo>
                            <a:lnTo>
                              <a:pt x="640" y="623"/>
                            </a:lnTo>
                            <a:lnTo>
                              <a:pt x="642" y="623"/>
                            </a:lnTo>
                            <a:lnTo>
                              <a:pt x="642" y="626"/>
                            </a:lnTo>
                            <a:lnTo>
                              <a:pt x="642" y="628"/>
                            </a:lnTo>
                            <a:lnTo>
                              <a:pt x="644" y="628"/>
                            </a:lnTo>
                            <a:lnTo>
                              <a:pt x="644" y="630"/>
                            </a:lnTo>
                            <a:lnTo>
                              <a:pt x="646" y="632"/>
                            </a:lnTo>
                            <a:lnTo>
                              <a:pt x="648" y="632"/>
                            </a:lnTo>
                            <a:lnTo>
                              <a:pt x="650" y="632"/>
                            </a:lnTo>
                            <a:lnTo>
                              <a:pt x="653" y="632"/>
                            </a:lnTo>
                            <a:lnTo>
                              <a:pt x="655" y="632"/>
                            </a:lnTo>
                            <a:lnTo>
                              <a:pt x="657" y="632"/>
                            </a:lnTo>
                            <a:lnTo>
                              <a:pt x="659" y="630"/>
                            </a:lnTo>
                            <a:lnTo>
                              <a:pt x="657" y="630"/>
                            </a:lnTo>
                            <a:lnTo>
                              <a:pt x="657" y="628"/>
                            </a:lnTo>
                            <a:lnTo>
                              <a:pt x="657" y="626"/>
                            </a:lnTo>
                            <a:lnTo>
                              <a:pt x="659" y="626"/>
                            </a:lnTo>
                            <a:lnTo>
                              <a:pt x="659" y="623"/>
                            </a:lnTo>
                            <a:lnTo>
                              <a:pt x="661" y="623"/>
                            </a:lnTo>
                            <a:lnTo>
                              <a:pt x="664" y="623"/>
                            </a:lnTo>
                            <a:lnTo>
                              <a:pt x="664" y="621"/>
                            </a:lnTo>
                            <a:lnTo>
                              <a:pt x="664" y="618"/>
                            </a:lnTo>
                            <a:lnTo>
                              <a:pt x="664" y="616"/>
                            </a:lnTo>
                            <a:lnTo>
                              <a:pt x="664" y="614"/>
                            </a:lnTo>
                            <a:lnTo>
                              <a:pt x="664" y="612"/>
                            </a:lnTo>
                            <a:lnTo>
                              <a:pt x="664" y="609"/>
                            </a:lnTo>
                            <a:lnTo>
                              <a:pt x="665" y="609"/>
                            </a:lnTo>
                            <a:lnTo>
                              <a:pt x="665" y="612"/>
                            </a:lnTo>
                            <a:lnTo>
                              <a:pt x="668" y="612"/>
                            </a:lnTo>
                            <a:lnTo>
                              <a:pt x="668" y="614"/>
                            </a:lnTo>
                            <a:lnTo>
                              <a:pt x="670" y="614"/>
                            </a:lnTo>
                            <a:lnTo>
                              <a:pt x="672" y="614"/>
                            </a:lnTo>
                            <a:lnTo>
                              <a:pt x="674" y="612"/>
                            </a:lnTo>
                            <a:lnTo>
                              <a:pt x="674" y="609"/>
                            </a:lnTo>
                            <a:lnTo>
                              <a:pt x="674" y="607"/>
                            </a:lnTo>
                            <a:lnTo>
                              <a:pt x="676" y="604"/>
                            </a:lnTo>
                            <a:lnTo>
                              <a:pt x="678" y="602"/>
                            </a:lnTo>
                            <a:lnTo>
                              <a:pt x="681" y="602"/>
                            </a:lnTo>
                            <a:lnTo>
                              <a:pt x="681" y="600"/>
                            </a:lnTo>
                            <a:lnTo>
                              <a:pt x="683" y="598"/>
                            </a:lnTo>
                            <a:lnTo>
                              <a:pt x="683" y="595"/>
                            </a:lnTo>
                            <a:lnTo>
                              <a:pt x="681" y="595"/>
                            </a:lnTo>
                            <a:lnTo>
                              <a:pt x="681" y="593"/>
                            </a:lnTo>
                            <a:lnTo>
                              <a:pt x="681" y="591"/>
                            </a:lnTo>
                            <a:lnTo>
                              <a:pt x="681" y="588"/>
                            </a:lnTo>
                            <a:lnTo>
                              <a:pt x="683" y="588"/>
                            </a:lnTo>
                            <a:lnTo>
                              <a:pt x="683" y="586"/>
                            </a:lnTo>
                            <a:lnTo>
                              <a:pt x="685" y="584"/>
                            </a:lnTo>
                            <a:lnTo>
                              <a:pt x="687" y="582"/>
                            </a:lnTo>
                            <a:lnTo>
                              <a:pt x="689" y="582"/>
                            </a:lnTo>
                            <a:lnTo>
                              <a:pt x="689" y="579"/>
                            </a:lnTo>
                            <a:lnTo>
                              <a:pt x="689" y="577"/>
                            </a:lnTo>
                            <a:lnTo>
                              <a:pt x="691" y="574"/>
                            </a:lnTo>
                            <a:lnTo>
                              <a:pt x="691" y="572"/>
                            </a:lnTo>
                            <a:lnTo>
                              <a:pt x="694" y="570"/>
                            </a:lnTo>
                            <a:lnTo>
                              <a:pt x="696" y="570"/>
                            </a:lnTo>
                            <a:lnTo>
                              <a:pt x="696" y="568"/>
                            </a:lnTo>
                            <a:lnTo>
                              <a:pt x="698" y="568"/>
                            </a:lnTo>
                            <a:lnTo>
                              <a:pt x="700" y="568"/>
                            </a:lnTo>
                            <a:lnTo>
                              <a:pt x="702" y="568"/>
                            </a:lnTo>
                            <a:lnTo>
                              <a:pt x="705" y="568"/>
                            </a:lnTo>
                            <a:lnTo>
                              <a:pt x="707" y="568"/>
                            </a:lnTo>
                            <a:lnTo>
                              <a:pt x="707" y="570"/>
                            </a:lnTo>
                            <a:lnTo>
                              <a:pt x="705" y="570"/>
                            </a:lnTo>
                            <a:lnTo>
                              <a:pt x="705" y="572"/>
                            </a:lnTo>
                            <a:lnTo>
                              <a:pt x="705" y="574"/>
                            </a:lnTo>
                            <a:lnTo>
                              <a:pt x="707" y="574"/>
                            </a:lnTo>
                            <a:lnTo>
                              <a:pt x="707" y="572"/>
                            </a:lnTo>
                            <a:lnTo>
                              <a:pt x="709" y="572"/>
                            </a:lnTo>
                            <a:lnTo>
                              <a:pt x="711" y="572"/>
                            </a:lnTo>
                            <a:lnTo>
                              <a:pt x="709" y="574"/>
                            </a:lnTo>
                            <a:lnTo>
                              <a:pt x="709" y="577"/>
                            </a:lnTo>
                            <a:lnTo>
                              <a:pt x="709" y="579"/>
                            </a:lnTo>
                            <a:lnTo>
                              <a:pt x="709" y="582"/>
                            </a:lnTo>
                            <a:lnTo>
                              <a:pt x="711" y="584"/>
                            </a:lnTo>
                            <a:lnTo>
                              <a:pt x="713" y="584"/>
                            </a:lnTo>
                            <a:lnTo>
                              <a:pt x="715" y="584"/>
                            </a:lnTo>
                            <a:lnTo>
                              <a:pt x="718" y="584"/>
                            </a:lnTo>
                            <a:lnTo>
                              <a:pt x="718" y="582"/>
                            </a:lnTo>
                            <a:lnTo>
                              <a:pt x="718" y="579"/>
                            </a:lnTo>
                            <a:lnTo>
                              <a:pt x="718" y="577"/>
                            </a:lnTo>
                            <a:lnTo>
                              <a:pt x="718" y="574"/>
                            </a:lnTo>
                            <a:lnTo>
                              <a:pt x="715" y="574"/>
                            </a:lnTo>
                            <a:lnTo>
                              <a:pt x="715" y="572"/>
                            </a:lnTo>
                            <a:lnTo>
                              <a:pt x="715" y="570"/>
                            </a:lnTo>
                            <a:lnTo>
                              <a:pt x="715" y="568"/>
                            </a:lnTo>
                            <a:lnTo>
                              <a:pt x="715" y="565"/>
                            </a:lnTo>
                            <a:lnTo>
                              <a:pt x="718" y="565"/>
                            </a:lnTo>
                            <a:lnTo>
                              <a:pt x="719" y="568"/>
                            </a:lnTo>
                            <a:lnTo>
                              <a:pt x="722" y="568"/>
                            </a:lnTo>
                            <a:lnTo>
                              <a:pt x="722" y="570"/>
                            </a:lnTo>
                            <a:lnTo>
                              <a:pt x="722" y="572"/>
                            </a:lnTo>
                            <a:lnTo>
                              <a:pt x="724" y="574"/>
                            </a:lnTo>
                            <a:lnTo>
                              <a:pt x="724" y="577"/>
                            </a:lnTo>
                            <a:lnTo>
                              <a:pt x="726" y="577"/>
                            </a:lnTo>
                            <a:lnTo>
                              <a:pt x="728" y="577"/>
                            </a:lnTo>
                            <a:lnTo>
                              <a:pt x="730" y="577"/>
                            </a:lnTo>
                            <a:lnTo>
                              <a:pt x="730" y="579"/>
                            </a:lnTo>
                            <a:lnTo>
                              <a:pt x="732" y="579"/>
                            </a:lnTo>
                            <a:lnTo>
                              <a:pt x="735" y="582"/>
                            </a:lnTo>
                            <a:lnTo>
                              <a:pt x="735" y="584"/>
                            </a:lnTo>
                            <a:lnTo>
                              <a:pt x="735" y="586"/>
                            </a:lnTo>
                            <a:lnTo>
                              <a:pt x="735" y="588"/>
                            </a:lnTo>
                            <a:lnTo>
                              <a:pt x="735" y="591"/>
                            </a:lnTo>
                            <a:lnTo>
                              <a:pt x="735" y="593"/>
                            </a:lnTo>
                            <a:lnTo>
                              <a:pt x="732" y="595"/>
                            </a:lnTo>
                            <a:lnTo>
                              <a:pt x="730" y="595"/>
                            </a:lnTo>
                            <a:lnTo>
                              <a:pt x="730" y="598"/>
                            </a:lnTo>
                            <a:lnTo>
                              <a:pt x="728" y="598"/>
                            </a:lnTo>
                            <a:lnTo>
                              <a:pt x="728" y="600"/>
                            </a:lnTo>
                            <a:lnTo>
                              <a:pt x="726" y="600"/>
                            </a:lnTo>
                            <a:lnTo>
                              <a:pt x="726" y="602"/>
                            </a:lnTo>
                            <a:lnTo>
                              <a:pt x="724" y="604"/>
                            </a:lnTo>
                            <a:lnTo>
                              <a:pt x="722" y="607"/>
                            </a:lnTo>
                            <a:lnTo>
                              <a:pt x="722" y="609"/>
                            </a:lnTo>
                            <a:lnTo>
                              <a:pt x="719" y="609"/>
                            </a:lnTo>
                            <a:lnTo>
                              <a:pt x="719" y="612"/>
                            </a:lnTo>
                            <a:lnTo>
                              <a:pt x="719" y="614"/>
                            </a:lnTo>
                            <a:lnTo>
                              <a:pt x="722" y="614"/>
                            </a:lnTo>
                            <a:lnTo>
                              <a:pt x="722" y="616"/>
                            </a:lnTo>
                            <a:lnTo>
                              <a:pt x="724" y="616"/>
                            </a:lnTo>
                            <a:lnTo>
                              <a:pt x="726" y="616"/>
                            </a:lnTo>
                            <a:lnTo>
                              <a:pt x="728" y="616"/>
                            </a:lnTo>
                            <a:lnTo>
                              <a:pt x="730" y="616"/>
                            </a:lnTo>
                            <a:lnTo>
                              <a:pt x="732" y="616"/>
                            </a:lnTo>
                            <a:lnTo>
                              <a:pt x="735" y="616"/>
                            </a:lnTo>
                            <a:lnTo>
                              <a:pt x="735" y="618"/>
                            </a:lnTo>
                            <a:lnTo>
                              <a:pt x="737" y="618"/>
                            </a:lnTo>
                            <a:lnTo>
                              <a:pt x="739" y="621"/>
                            </a:lnTo>
                            <a:lnTo>
                              <a:pt x="739" y="623"/>
                            </a:lnTo>
                            <a:lnTo>
                              <a:pt x="739" y="626"/>
                            </a:lnTo>
                            <a:lnTo>
                              <a:pt x="741" y="626"/>
                            </a:lnTo>
                            <a:lnTo>
                              <a:pt x="741" y="628"/>
                            </a:lnTo>
                            <a:lnTo>
                              <a:pt x="739" y="628"/>
                            </a:lnTo>
                            <a:lnTo>
                              <a:pt x="739" y="630"/>
                            </a:lnTo>
                            <a:lnTo>
                              <a:pt x="737" y="632"/>
                            </a:lnTo>
                            <a:lnTo>
                              <a:pt x="735" y="632"/>
                            </a:lnTo>
                            <a:lnTo>
                              <a:pt x="732" y="632"/>
                            </a:lnTo>
                            <a:lnTo>
                              <a:pt x="732" y="630"/>
                            </a:lnTo>
                            <a:lnTo>
                              <a:pt x="730" y="630"/>
                            </a:lnTo>
                            <a:lnTo>
                              <a:pt x="730" y="628"/>
                            </a:lnTo>
                            <a:lnTo>
                              <a:pt x="728" y="628"/>
                            </a:lnTo>
                            <a:lnTo>
                              <a:pt x="726" y="628"/>
                            </a:lnTo>
                            <a:lnTo>
                              <a:pt x="726" y="630"/>
                            </a:lnTo>
                            <a:lnTo>
                              <a:pt x="724" y="630"/>
                            </a:lnTo>
                            <a:lnTo>
                              <a:pt x="724" y="632"/>
                            </a:lnTo>
                            <a:lnTo>
                              <a:pt x="722" y="635"/>
                            </a:lnTo>
                            <a:lnTo>
                              <a:pt x="719" y="637"/>
                            </a:lnTo>
                            <a:lnTo>
                              <a:pt x="718" y="637"/>
                            </a:lnTo>
                            <a:lnTo>
                              <a:pt x="715" y="637"/>
                            </a:lnTo>
                            <a:lnTo>
                              <a:pt x="713" y="639"/>
                            </a:lnTo>
                            <a:lnTo>
                              <a:pt x="711" y="639"/>
                            </a:lnTo>
                            <a:lnTo>
                              <a:pt x="709" y="642"/>
                            </a:lnTo>
                            <a:lnTo>
                              <a:pt x="707" y="642"/>
                            </a:lnTo>
                            <a:lnTo>
                              <a:pt x="705" y="642"/>
                            </a:lnTo>
                            <a:lnTo>
                              <a:pt x="702" y="644"/>
                            </a:lnTo>
                            <a:lnTo>
                              <a:pt x="700" y="644"/>
                            </a:lnTo>
                            <a:lnTo>
                              <a:pt x="698" y="646"/>
                            </a:lnTo>
                            <a:lnTo>
                              <a:pt x="696" y="646"/>
                            </a:lnTo>
                            <a:lnTo>
                              <a:pt x="694" y="649"/>
                            </a:lnTo>
                            <a:lnTo>
                              <a:pt x="691" y="649"/>
                            </a:lnTo>
                            <a:lnTo>
                              <a:pt x="689" y="651"/>
                            </a:lnTo>
                            <a:lnTo>
                              <a:pt x="687" y="651"/>
                            </a:lnTo>
                            <a:lnTo>
                              <a:pt x="687" y="653"/>
                            </a:lnTo>
                            <a:lnTo>
                              <a:pt x="689" y="656"/>
                            </a:lnTo>
                            <a:lnTo>
                              <a:pt x="689" y="658"/>
                            </a:lnTo>
                            <a:lnTo>
                              <a:pt x="691" y="658"/>
                            </a:lnTo>
                            <a:lnTo>
                              <a:pt x="694" y="658"/>
                            </a:lnTo>
                            <a:lnTo>
                              <a:pt x="696" y="660"/>
                            </a:lnTo>
                            <a:lnTo>
                              <a:pt x="694" y="662"/>
                            </a:lnTo>
                            <a:lnTo>
                              <a:pt x="691" y="662"/>
                            </a:lnTo>
                            <a:lnTo>
                              <a:pt x="691" y="665"/>
                            </a:lnTo>
                            <a:lnTo>
                              <a:pt x="689" y="665"/>
                            </a:lnTo>
                            <a:lnTo>
                              <a:pt x="689" y="667"/>
                            </a:lnTo>
                            <a:lnTo>
                              <a:pt x="687" y="667"/>
                            </a:lnTo>
                            <a:lnTo>
                              <a:pt x="685" y="670"/>
                            </a:lnTo>
                            <a:lnTo>
                              <a:pt x="683" y="670"/>
                            </a:lnTo>
                            <a:lnTo>
                              <a:pt x="681" y="667"/>
                            </a:lnTo>
                            <a:lnTo>
                              <a:pt x="681" y="665"/>
                            </a:lnTo>
                            <a:lnTo>
                              <a:pt x="678" y="665"/>
                            </a:lnTo>
                            <a:lnTo>
                              <a:pt x="676" y="662"/>
                            </a:lnTo>
                            <a:lnTo>
                              <a:pt x="674" y="662"/>
                            </a:lnTo>
                            <a:lnTo>
                              <a:pt x="672" y="662"/>
                            </a:lnTo>
                            <a:lnTo>
                              <a:pt x="672" y="665"/>
                            </a:lnTo>
                            <a:lnTo>
                              <a:pt x="670" y="665"/>
                            </a:lnTo>
                            <a:lnTo>
                              <a:pt x="668" y="665"/>
                            </a:lnTo>
                            <a:lnTo>
                              <a:pt x="665" y="665"/>
                            </a:lnTo>
                            <a:lnTo>
                              <a:pt x="664" y="667"/>
                            </a:lnTo>
                            <a:lnTo>
                              <a:pt x="664" y="665"/>
                            </a:lnTo>
                            <a:lnTo>
                              <a:pt x="661" y="665"/>
                            </a:lnTo>
                            <a:lnTo>
                              <a:pt x="659" y="665"/>
                            </a:lnTo>
                            <a:lnTo>
                              <a:pt x="657" y="665"/>
                            </a:lnTo>
                            <a:lnTo>
                              <a:pt x="655" y="665"/>
                            </a:lnTo>
                            <a:lnTo>
                              <a:pt x="653" y="665"/>
                            </a:lnTo>
                            <a:lnTo>
                              <a:pt x="650" y="667"/>
                            </a:lnTo>
                            <a:lnTo>
                              <a:pt x="648" y="670"/>
                            </a:lnTo>
                            <a:lnTo>
                              <a:pt x="646" y="670"/>
                            </a:lnTo>
                            <a:lnTo>
                              <a:pt x="646" y="672"/>
                            </a:lnTo>
                            <a:lnTo>
                              <a:pt x="644" y="672"/>
                            </a:lnTo>
                            <a:lnTo>
                              <a:pt x="642" y="672"/>
                            </a:lnTo>
                            <a:lnTo>
                              <a:pt x="642" y="674"/>
                            </a:lnTo>
                            <a:lnTo>
                              <a:pt x="640" y="674"/>
                            </a:lnTo>
                            <a:lnTo>
                              <a:pt x="640" y="676"/>
                            </a:lnTo>
                            <a:lnTo>
                              <a:pt x="637" y="676"/>
                            </a:lnTo>
                            <a:lnTo>
                              <a:pt x="635" y="679"/>
                            </a:lnTo>
                            <a:lnTo>
                              <a:pt x="633" y="679"/>
                            </a:lnTo>
                            <a:lnTo>
                              <a:pt x="631" y="681"/>
                            </a:lnTo>
                            <a:lnTo>
                              <a:pt x="629" y="681"/>
                            </a:lnTo>
                            <a:lnTo>
                              <a:pt x="627" y="684"/>
                            </a:lnTo>
                            <a:lnTo>
                              <a:pt x="624" y="684"/>
                            </a:lnTo>
                            <a:lnTo>
                              <a:pt x="622" y="686"/>
                            </a:lnTo>
                            <a:lnTo>
                              <a:pt x="620" y="686"/>
                            </a:lnTo>
                            <a:lnTo>
                              <a:pt x="618" y="686"/>
                            </a:lnTo>
                            <a:lnTo>
                              <a:pt x="616" y="686"/>
                            </a:lnTo>
                            <a:lnTo>
                              <a:pt x="614" y="688"/>
                            </a:lnTo>
                            <a:lnTo>
                              <a:pt x="611" y="688"/>
                            </a:lnTo>
                            <a:lnTo>
                              <a:pt x="609" y="688"/>
                            </a:lnTo>
                            <a:lnTo>
                              <a:pt x="607" y="688"/>
                            </a:lnTo>
                            <a:lnTo>
                              <a:pt x="605" y="688"/>
                            </a:lnTo>
                            <a:lnTo>
                              <a:pt x="603" y="690"/>
                            </a:lnTo>
                            <a:lnTo>
                              <a:pt x="600" y="690"/>
                            </a:lnTo>
                            <a:lnTo>
                              <a:pt x="599" y="690"/>
                            </a:lnTo>
                            <a:lnTo>
                              <a:pt x="596" y="690"/>
                            </a:lnTo>
                            <a:lnTo>
                              <a:pt x="594" y="690"/>
                            </a:lnTo>
                            <a:lnTo>
                              <a:pt x="592" y="690"/>
                            </a:lnTo>
                            <a:lnTo>
                              <a:pt x="590" y="690"/>
                            </a:lnTo>
                            <a:lnTo>
                              <a:pt x="588" y="690"/>
                            </a:lnTo>
                            <a:lnTo>
                              <a:pt x="588" y="693"/>
                            </a:lnTo>
                            <a:lnTo>
                              <a:pt x="586" y="693"/>
                            </a:lnTo>
                            <a:lnTo>
                              <a:pt x="583" y="693"/>
                            </a:lnTo>
                            <a:lnTo>
                              <a:pt x="583" y="695"/>
                            </a:lnTo>
                            <a:lnTo>
                              <a:pt x="581" y="695"/>
                            </a:lnTo>
                            <a:lnTo>
                              <a:pt x="579" y="697"/>
                            </a:lnTo>
                            <a:lnTo>
                              <a:pt x="577" y="700"/>
                            </a:lnTo>
                            <a:lnTo>
                              <a:pt x="575" y="702"/>
                            </a:lnTo>
                            <a:lnTo>
                              <a:pt x="575" y="704"/>
                            </a:lnTo>
                            <a:lnTo>
                              <a:pt x="573" y="704"/>
                            </a:lnTo>
                            <a:lnTo>
                              <a:pt x="573" y="706"/>
                            </a:lnTo>
                            <a:lnTo>
                              <a:pt x="573" y="709"/>
                            </a:lnTo>
                            <a:lnTo>
                              <a:pt x="570" y="709"/>
                            </a:lnTo>
                            <a:lnTo>
                              <a:pt x="570" y="711"/>
                            </a:lnTo>
                            <a:lnTo>
                              <a:pt x="570" y="714"/>
                            </a:lnTo>
                            <a:lnTo>
                              <a:pt x="568" y="716"/>
                            </a:lnTo>
                            <a:lnTo>
                              <a:pt x="568" y="718"/>
                            </a:lnTo>
                            <a:lnTo>
                              <a:pt x="568" y="720"/>
                            </a:lnTo>
                            <a:lnTo>
                              <a:pt x="566" y="720"/>
                            </a:lnTo>
                            <a:lnTo>
                              <a:pt x="566" y="723"/>
                            </a:lnTo>
                            <a:lnTo>
                              <a:pt x="564" y="725"/>
                            </a:lnTo>
                            <a:lnTo>
                              <a:pt x="562" y="725"/>
                            </a:lnTo>
                            <a:lnTo>
                              <a:pt x="559" y="725"/>
                            </a:lnTo>
                            <a:lnTo>
                              <a:pt x="558" y="725"/>
                            </a:lnTo>
                            <a:lnTo>
                              <a:pt x="555" y="728"/>
                            </a:lnTo>
                            <a:lnTo>
                              <a:pt x="555" y="730"/>
                            </a:lnTo>
                            <a:lnTo>
                              <a:pt x="555" y="732"/>
                            </a:lnTo>
                            <a:lnTo>
                              <a:pt x="555" y="734"/>
                            </a:lnTo>
                            <a:lnTo>
                              <a:pt x="555" y="737"/>
                            </a:lnTo>
                            <a:lnTo>
                              <a:pt x="553" y="737"/>
                            </a:lnTo>
                            <a:lnTo>
                              <a:pt x="551" y="734"/>
                            </a:lnTo>
                            <a:lnTo>
                              <a:pt x="549" y="734"/>
                            </a:lnTo>
                            <a:lnTo>
                              <a:pt x="547" y="737"/>
                            </a:lnTo>
                            <a:lnTo>
                              <a:pt x="547" y="739"/>
                            </a:lnTo>
                            <a:lnTo>
                              <a:pt x="545" y="739"/>
                            </a:lnTo>
                            <a:lnTo>
                              <a:pt x="545" y="741"/>
                            </a:lnTo>
                            <a:lnTo>
                              <a:pt x="545" y="744"/>
                            </a:lnTo>
                            <a:lnTo>
                              <a:pt x="545" y="746"/>
                            </a:lnTo>
                            <a:lnTo>
                              <a:pt x="545" y="748"/>
                            </a:lnTo>
                            <a:lnTo>
                              <a:pt x="545" y="751"/>
                            </a:lnTo>
                            <a:lnTo>
                              <a:pt x="545" y="753"/>
                            </a:lnTo>
                            <a:lnTo>
                              <a:pt x="547" y="753"/>
                            </a:lnTo>
                            <a:lnTo>
                              <a:pt x="547" y="755"/>
                            </a:lnTo>
                            <a:lnTo>
                              <a:pt x="547" y="758"/>
                            </a:lnTo>
                            <a:lnTo>
                              <a:pt x="549" y="760"/>
                            </a:lnTo>
                            <a:lnTo>
                              <a:pt x="549" y="762"/>
                            </a:lnTo>
                            <a:lnTo>
                              <a:pt x="551" y="762"/>
                            </a:lnTo>
                            <a:lnTo>
                              <a:pt x="551" y="764"/>
                            </a:lnTo>
                            <a:lnTo>
                              <a:pt x="553" y="767"/>
                            </a:lnTo>
                            <a:lnTo>
                              <a:pt x="553" y="769"/>
                            </a:lnTo>
                            <a:lnTo>
                              <a:pt x="555" y="772"/>
                            </a:lnTo>
                            <a:lnTo>
                              <a:pt x="555" y="774"/>
                            </a:lnTo>
                            <a:lnTo>
                              <a:pt x="555" y="776"/>
                            </a:lnTo>
                            <a:lnTo>
                              <a:pt x="558" y="776"/>
                            </a:lnTo>
                            <a:lnTo>
                              <a:pt x="558" y="778"/>
                            </a:lnTo>
                            <a:lnTo>
                              <a:pt x="558" y="781"/>
                            </a:lnTo>
                            <a:lnTo>
                              <a:pt x="558" y="783"/>
                            </a:lnTo>
                            <a:lnTo>
                              <a:pt x="559" y="786"/>
                            </a:lnTo>
                            <a:lnTo>
                              <a:pt x="559" y="788"/>
                            </a:lnTo>
                            <a:lnTo>
                              <a:pt x="559" y="790"/>
                            </a:lnTo>
                            <a:lnTo>
                              <a:pt x="559" y="792"/>
                            </a:lnTo>
                            <a:lnTo>
                              <a:pt x="559" y="795"/>
                            </a:lnTo>
                            <a:lnTo>
                              <a:pt x="559" y="797"/>
                            </a:lnTo>
                            <a:lnTo>
                              <a:pt x="562" y="799"/>
                            </a:lnTo>
                            <a:lnTo>
                              <a:pt x="562" y="802"/>
                            </a:lnTo>
                            <a:lnTo>
                              <a:pt x="562" y="804"/>
                            </a:lnTo>
                            <a:lnTo>
                              <a:pt x="562" y="806"/>
                            </a:lnTo>
                            <a:lnTo>
                              <a:pt x="562" y="808"/>
                            </a:lnTo>
                            <a:lnTo>
                              <a:pt x="564" y="811"/>
                            </a:lnTo>
                            <a:lnTo>
                              <a:pt x="564" y="813"/>
                            </a:lnTo>
                            <a:lnTo>
                              <a:pt x="564" y="816"/>
                            </a:lnTo>
                            <a:lnTo>
                              <a:pt x="564" y="818"/>
                            </a:lnTo>
                            <a:lnTo>
                              <a:pt x="562" y="820"/>
                            </a:lnTo>
                            <a:lnTo>
                              <a:pt x="562" y="822"/>
                            </a:lnTo>
                            <a:lnTo>
                              <a:pt x="559" y="825"/>
                            </a:lnTo>
                            <a:lnTo>
                              <a:pt x="559" y="827"/>
                            </a:lnTo>
                            <a:lnTo>
                              <a:pt x="558" y="830"/>
                            </a:lnTo>
                            <a:lnTo>
                              <a:pt x="558" y="831"/>
                            </a:lnTo>
                            <a:lnTo>
                              <a:pt x="555" y="831"/>
                            </a:lnTo>
                            <a:lnTo>
                              <a:pt x="555" y="834"/>
                            </a:lnTo>
                            <a:lnTo>
                              <a:pt x="553" y="834"/>
                            </a:lnTo>
                            <a:lnTo>
                              <a:pt x="553" y="836"/>
                            </a:lnTo>
                            <a:lnTo>
                              <a:pt x="551" y="839"/>
                            </a:lnTo>
                            <a:lnTo>
                              <a:pt x="551" y="841"/>
                            </a:lnTo>
                            <a:lnTo>
                              <a:pt x="551" y="843"/>
                            </a:lnTo>
                            <a:lnTo>
                              <a:pt x="551" y="845"/>
                            </a:lnTo>
                            <a:lnTo>
                              <a:pt x="551" y="848"/>
                            </a:lnTo>
                            <a:lnTo>
                              <a:pt x="551" y="850"/>
                            </a:lnTo>
                            <a:lnTo>
                              <a:pt x="553" y="850"/>
                            </a:lnTo>
                            <a:lnTo>
                              <a:pt x="553" y="853"/>
                            </a:lnTo>
                            <a:lnTo>
                              <a:pt x="553" y="855"/>
                            </a:lnTo>
                            <a:lnTo>
                              <a:pt x="555" y="857"/>
                            </a:lnTo>
                            <a:lnTo>
                              <a:pt x="555" y="859"/>
                            </a:lnTo>
                            <a:lnTo>
                              <a:pt x="558" y="859"/>
                            </a:lnTo>
                            <a:lnTo>
                              <a:pt x="558" y="862"/>
                            </a:lnTo>
                            <a:lnTo>
                              <a:pt x="558" y="864"/>
                            </a:lnTo>
                            <a:lnTo>
                              <a:pt x="559" y="864"/>
                            </a:lnTo>
                            <a:lnTo>
                              <a:pt x="559" y="866"/>
                            </a:lnTo>
                            <a:lnTo>
                              <a:pt x="562" y="869"/>
                            </a:lnTo>
                            <a:lnTo>
                              <a:pt x="562" y="871"/>
                            </a:lnTo>
                            <a:lnTo>
                              <a:pt x="562" y="874"/>
                            </a:lnTo>
                            <a:lnTo>
                              <a:pt x="564" y="874"/>
                            </a:lnTo>
                            <a:lnTo>
                              <a:pt x="564" y="876"/>
                            </a:lnTo>
                            <a:lnTo>
                              <a:pt x="568" y="883"/>
                            </a:lnTo>
                            <a:lnTo>
                              <a:pt x="570" y="892"/>
                            </a:lnTo>
                            <a:lnTo>
                              <a:pt x="573" y="894"/>
                            </a:lnTo>
                            <a:lnTo>
                              <a:pt x="573" y="897"/>
                            </a:lnTo>
                            <a:lnTo>
                              <a:pt x="573" y="899"/>
                            </a:lnTo>
                            <a:lnTo>
                              <a:pt x="573" y="901"/>
                            </a:lnTo>
                            <a:lnTo>
                              <a:pt x="573" y="903"/>
                            </a:lnTo>
                            <a:lnTo>
                              <a:pt x="570" y="906"/>
                            </a:lnTo>
                            <a:lnTo>
                              <a:pt x="570" y="908"/>
                            </a:lnTo>
                            <a:lnTo>
                              <a:pt x="568" y="908"/>
                            </a:lnTo>
                            <a:lnTo>
                              <a:pt x="568" y="910"/>
                            </a:lnTo>
                            <a:lnTo>
                              <a:pt x="566" y="910"/>
                            </a:lnTo>
                            <a:lnTo>
                              <a:pt x="564" y="913"/>
                            </a:lnTo>
                            <a:lnTo>
                              <a:pt x="562" y="913"/>
                            </a:lnTo>
                            <a:lnTo>
                              <a:pt x="559" y="913"/>
                            </a:lnTo>
                            <a:lnTo>
                              <a:pt x="558" y="913"/>
                            </a:lnTo>
                            <a:lnTo>
                              <a:pt x="555" y="913"/>
                            </a:lnTo>
                            <a:lnTo>
                              <a:pt x="553" y="913"/>
                            </a:lnTo>
                            <a:lnTo>
                              <a:pt x="551" y="913"/>
                            </a:lnTo>
                            <a:lnTo>
                              <a:pt x="549" y="913"/>
                            </a:lnTo>
                            <a:lnTo>
                              <a:pt x="547" y="913"/>
                            </a:lnTo>
                            <a:lnTo>
                              <a:pt x="545" y="913"/>
                            </a:lnTo>
                            <a:lnTo>
                              <a:pt x="542" y="913"/>
                            </a:lnTo>
                            <a:lnTo>
                              <a:pt x="540" y="913"/>
                            </a:lnTo>
                            <a:lnTo>
                              <a:pt x="538" y="913"/>
                            </a:lnTo>
                            <a:lnTo>
                              <a:pt x="536" y="913"/>
                            </a:lnTo>
                            <a:lnTo>
                              <a:pt x="536" y="915"/>
                            </a:lnTo>
                            <a:lnTo>
                              <a:pt x="534" y="915"/>
                            </a:lnTo>
                            <a:lnTo>
                              <a:pt x="532" y="915"/>
                            </a:lnTo>
                            <a:lnTo>
                              <a:pt x="529" y="915"/>
                            </a:lnTo>
                            <a:lnTo>
                              <a:pt x="527" y="915"/>
                            </a:lnTo>
                            <a:lnTo>
                              <a:pt x="525" y="917"/>
                            </a:lnTo>
                            <a:lnTo>
                              <a:pt x="525" y="920"/>
                            </a:lnTo>
                            <a:lnTo>
                              <a:pt x="525" y="922"/>
                            </a:lnTo>
                            <a:lnTo>
                              <a:pt x="527" y="924"/>
                            </a:lnTo>
                            <a:lnTo>
                              <a:pt x="527" y="927"/>
                            </a:lnTo>
                            <a:lnTo>
                              <a:pt x="529" y="927"/>
                            </a:lnTo>
                            <a:lnTo>
                              <a:pt x="529" y="929"/>
                            </a:lnTo>
                            <a:lnTo>
                              <a:pt x="532" y="929"/>
                            </a:lnTo>
                            <a:lnTo>
                              <a:pt x="532" y="931"/>
                            </a:lnTo>
                            <a:lnTo>
                              <a:pt x="532" y="933"/>
                            </a:lnTo>
                            <a:lnTo>
                              <a:pt x="534" y="933"/>
                            </a:lnTo>
                            <a:lnTo>
                              <a:pt x="534" y="936"/>
                            </a:lnTo>
                            <a:lnTo>
                              <a:pt x="536" y="936"/>
                            </a:lnTo>
                            <a:lnTo>
                              <a:pt x="536" y="938"/>
                            </a:lnTo>
                            <a:lnTo>
                              <a:pt x="538" y="941"/>
                            </a:lnTo>
                            <a:lnTo>
                              <a:pt x="538" y="943"/>
                            </a:lnTo>
                            <a:lnTo>
                              <a:pt x="538" y="945"/>
                            </a:lnTo>
                            <a:lnTo>
                              <a:pt x="538" y="947"/>
                            </a:lnTo>
                            <a:lnTo>
                              <a:pt x="538" y="950"/>
                            </a:lnTo>
                            <a:lnTo>
                              <a:pt x="538" y="952"/>
                            </a:lnTo>
                            <a:lnTo>
                              <a:pt x="538" y="955"/>
                            </a:lnTo>
                            <a:lnTo>
                              <a:pt x="538" y="957"/>
                            </a:lnTo>
                            <a:lnTo>
                              <a:pt x="538" y="959"/>
                            </a:lnTo>
                            <a:lnTo>
                              <a:pt x="538" y="961"/>
                            </a:lnTo>
                            <a:lnTo>
                              <a:pt x="536" y="961"/>
                            </a:lnTo>
                            <a:lnTo>
                              <a:pt x="536" y="964"/>
                            </a:lnTo>
                            <a:lnTo>
                              <a:pt x="536" y="966"/>
                            </a:lnTo>
                            <a:lnTo>
                              <a:pt x="534" y="966"/>
                            </a:lnTo>
                            <a:lnTo>
                              <a:pt x="534" y="968"/>
                            </a:lnTo>
                            <a:lnTo>
                              <a:pt x="532" y="968"/>
                            </a:lnTo>
                            <a:lnTo>
                              <a:pt x="532" y="971"/>
                            </a:lnTo>
                            <a:lnTo>
                              <a:pt x="529" y="971"/>
                            </a:lnTo>
                            <a:lnTo>
                              <a:pt x="529" y="973"/>
                            </a:lnTo>
                            <a:lnTo>
                              <a:pt x="527" y="973"/>
                            </a:lnTo>
                            <a:lnTo>
                              <a:pt x="527" y="975"/>
                            </a:lnTo>
                            <a:lnTo>
                              <a:pt x="525" y="975"/>
                            </a:lnTo>
                            <a:lnTo>
                              <a:pt x="523" y="978"/>
                            </a:lnTo>
                            <a:lnTo>
                              <a:pt x="521" y="980"/>
                            </a:lnTo>
                            <a:lnTo>
                              <a:pt x="518" y="980"/>
                            </a:lnTo>
                            <a:lnTo>
                              <a:pt x="518" y="982"/>
                            </a:lnTo>
                            <a:lnTo>
                              <a:pt x="516" y="985"/>
                            </a:lnTo>
                            <a:lnTo>
                              <a:pt x="516" y="987"/>
                            </a:lnTo>
                            <a:lnTo>
                              <a:pt x="514" y="987"/>
                            </a:lnTo>
                            <a:lnTo>
                              <a:pt x="514" y="989"/>
                            </a:lnTo>
                            <a:lnTo>
                              <a:pt x="512" y="989"/>
                            </a:lnTo>
                            <a:lnTo>
                              <a:pt x="512" y="991"/>
                            </a:lnTo>
                            <a:lnTo>
                              <a:pt x="512" y="994"/>
                            </a:lnTo>
                            <a:lnTo>
                              <a:pt x="510" y="996"/>
                            </a:lnTo>
                            <a:lnTo>
                              <a:pt x="508" y="999"/>
                            </a:lnTo>
                            <a:lnTo>
                              <a:pt x="505" y="1001"/>
                            </a:lnTo>
                            <a:lnTo>
                              <a:pt x="504" y="1003"/>
                            </a:lnTo>
                            <a:lnTo>
                              <a:pt x="504" y="1005"/>
                            </a:lnTo>
                            <a:lnTo>
                              <a:pt x="501" y="1005"/>
                            </a:lnTo>
                            <a:lnTo>
                              <a:pt x="499" y="1008"/>
                            </a:lnTo>
                            <a:lnTo>
                              <a:pt x="497" y="1010"/>
                            </a:lnTo>
                            <a:lnTo>
                              <a:pt x="495" y="1010"/>
                            </a:lnTo>
                            <a:lnTo>
                              <a:pt x="495" y="1013"/>
                            </a:lnTo>
                            <a:lnTo>
                              <a:pt x="493" y="1013"/>
                            </a:lnTo>
                            <a:lnTo>
                              <a:pt x="493" y="1015"/>
                            </a:lnTo>
                            <a:lnTo>
                              <a:pt x="491" y="1015"/>
                            </a:lnTo>
                            <a:lnTo>
                              <a:pt x="488" y="1015"/>
                            </a:lnTo>
                            <a:lnTo>
                              <a:pt x="486" y="1017"/>
                            </a:lnTo>
                            <a:lnTo>
                              <a:pt x="484" y="1017"/>
                            </a:lnTo>
                            <a:lnTo>
                              <a:pt x="482" y="1015"/>
                            </a:lnTo>
                            <a:lnTo>
                              <a:pt x="480" y="1015"/>
                            </a:lnTo>
                            <a:lnTo>
                              <a:pt x="477" y="1015"/>
                            </a:lnTo>
                            <a:lnTo>
                              <a:pt x="475" y="1015"/>
                            </a:lnTo>
                            <a:lnTo>
                              <a:pt x="475" y="1013"/>
                            </a:lnTo>
                            <a:lnTo>
                              <a:pt x="473" y="1013"/>
                            </a:lnTo>
                            <a:lnTo>
                              <a:pt x="471" y="1013"/>
                            </a:lnTo>
                            <a:lnTo>
                              <a:pt x="471" y="1010"/>
                            </a:lnTo>
                            <a:lnTo>
                              <a:pt x="469" y="1010"/>
                            </a:lnTo>
                            <a:lnTo>
                              <a:pt x="467" y="1008"/>
                            </a:lnTo>
                            <a:lnTo>
                              <a:pt x="464" y="1005"/>
                            </a:lnTo>
                            <a:lnTo>
                              <a:pt x="462" y="1005"/>
                            </a:lnTo>
                            <a:lnTo>
                              <a:pt x="462" y="1003"/>
                            </a:lnTo>
                            <a:lnTo>
                              <a:pt x="460" y="1003"/>
                            </a:lnTo>
                            <a:lnTo>
                              <a:pt x="460" y="1001"/>
                            </a:lnTo>
                            <a:lnTo>
                              <a:pt x="458" y="1001"/>
                            </a:lnTo>
                            <a:lnTo>
                              <a:pt x="458" y="999"/>
                            </a:lnTo>
                            <a:lnTo>
                              <a:pt x="456" y="999"/>
                            </a:lnTo>
                            <a:lnTo>
                              <a:pt x="454" y="996"/>
                            </a:lnTo>
                            <a:lnTo>
                              <a:pt x="454" y="994"/>
                            </a:lnTo>
                            <a:lnTo>
                              <a:pt x="451" y="991"/>
                            </a:lnTo>
                            <a:lnTo>
                              <a:pt x="451" y="989"/>
                            </a:lnTo>
                            <a:lnTo>
                              <a:pt x="450" y="989"/>
                            </a:lnTo>
                            <a:lnTo>
                              <a:pt x="450" y="987"/>
                            </a:lnTo>
                            <a:lnTo>
                              <a:pt x="447" y="987"/>
                            </a:lnTo>
                            <a:lnTo>
                              <a:pt x="447" y="989"/>
                            </a:lnTo>
                            <a:lnTo>
                              <a:pt x="445" y="989"/>
                            </a:lnTo>
                            <a:lnTo>
                              <a:pt x="443" y="989"/>
                            </a:lnTo>
                            <a:lnTo>
                              <a:pt x="441" y="989"/>
                            </a:lnTo>
                            <a:lnTo>
                              <a:pt x="439" y="989"/>
                            </a:lnTo>
                            <a:lnTo>
                              <a:pt x="436" y="987"/>
                            </a:lnTo>
                            <a:lnTo>
                              <a:pt x="434" y="987"/>
                            </a:lnTo>
                            <a:lnTo>
                              <a:pt x="434" y="985"/>
                            </a:lnTo>
                            <a:lnTo>
                              <a:pt x="432" y="985"/>
                            </a:lnTo>
                            <a:lnTo>
                              <a:pt x="432" y="982"/>
                            </a:lnTo>
                            <a:lnTo>
                              <a:pt x="430" y="980"/>
                            </a:lnTo>
                            <a:lnTo>
                              <a:pt x="430" y="978"/>
                            </a:lnTo>
                            <a:lnTo>
                              <a:pt x="430" y="975"/>
                            </a:lnTo>
                            <a:lnTo>
                              <a:pt x="428" y="975"/>
                            </a:lnTo>
                            <a:lnTo>
                              <a:pt x="428" y="973"/>
                            </a:lnTo>
                            <a:lnTo>
                              <a:pt x="428" y="971"/>
                            </a:lnTo>
                            <a:lnTo>
                              <a:pt x="426" y="971"/>
                            </a:lnTo>
                            <a:lnTo>
                              <a:pt x="426" y="968"/>
                            </a:lnTo>
                            <a:lnTo>
                              <a:pt x="423" y="968"/>
                            </a:lnTo>
                            <a:lnTo>
                              <a:pt x="421" y="966"/>
                            </a:lnTo>
                            <a:lnTo>
                              <a:pt x="419" y="966"/>
                            </a:lnTo>
                            <a:lnTo>
                              <a:pt x="417" y="966"/>
                            </a:lnTo>
                            <a:lnTo>
                              <a:pt x="417" y="968"/>
                            </a:lnTo>
                            <a:lnTo>
                              <a:pt x="415" y="968"/>
                            </a:lnTo>
                            <a:lnTo>
                              <a:pt x="413" y="968"/>
                            </a:lnTo>
                            <a:lnTo>
                              <a:pt x="410" y="966"/>
                            </a:lnTo>
                            <a:lnTo>
                              <a:pt x="408" y="966"/>
                            </a:lnTo>
                            <a:lnTo>
                              <a:pt x="406" y="966"/>
                            </a:lnTo>
                            <a:lnTo>
                              <a:pt x="406" y="964"/>
                            </a:lnTo>
                            <a:lnTo>
                              <a:pt x="406" y="961"/>
                            </a:lnTo>
                            <a:lnTo>
                              <a:pt x="406" y="959"/>
                            </a:lnTo>
                            <a:lnTo>
                              <a:pt x="404" y="959"/>
                            </a:lnTo>
                            <a:lnTo>
                              <a:pt x="404" y="957"/>
                            </a:lnTo>
                            <a:lnTo>
                              <a:pt x="404" y="955"/>
                            </a:lnTo>
                            <a:lnTo>
                              <a:pt x="402" y="955"/>
                            </a:lnTo>
                            <a:lnTo>
                              <a:pt x="400" y="955"/>
                            </a:lnTo>
                            <a:lnTo>
                              <a:pt x="400" y="952"/>
                            </a:lnTo>
                            <a:lnTo>
                              <a:pt x="397" y="952"/>
                            </a:lnTo>
                            <a:lnTo>
                              <a:pt x="395" y="952"/>
                            </a:lnTo>
                            <a:lnTo>
                              <a:pt x="393" y="950"/>
                            </a:lnTo>
                            <a:lnTo>
                              <a:pt x="391" y="950"/>
                            </a:lnTo>
                            <a:lnTo>
                              <a:pt x="389" y="950"/>
                            </a:lnTo>
                            <a:lnTo>
                              <a:pt x="389" y="947"/>
                            </a:lnTo>
                            <a:lnTo>
                              <a:pt x="386" y="947"/>
                            </a:lnTo>
                            <a:lnTo>
                              <a:pt x="385" y="945"/>
                            </a:lnTo>
                            <a:lnTo>
                              <a:pt x="382" y="945"/>
                            </a:lnTo>
                            <a:lnTo>
                              <a:pt x="380" y="943"/>
                            </a:lnTo>
                            <a:lnTo>
                              <a:pt x="378" y="941"/>
                            </a:lnTo>
                            <a:lnTo>
                              <a:pt x="376" y="941"/>
                            </a:lnTo>
                            <a:lnTo>
                              <a:pt x="374" y="938"/>
                            </a:lnTo>
                            <a:lnTo>
                              <a:pt x="372" y="936"/>
                            </a:lnTo>
                            <a:lnTo>
                              <a:pt x="369" y="936"/>
                            </a:lnTo>
                            <a:lnTo>
                              <a:pt x="367" y="936"/>
                            </a:lnTo>
                            <a:lnTo>
                              <a:pt x="363" y="933"/>
                            </a:lnTo>
                            <a:lnTo>
                              <a:pt x="363" y="924"/>
                            </a:lnTo>
                            <a:lnTo>
                              <a:pt x="363" y="922"/>
                            </a:lnTo>
                            <a:lnTo>
                              <a:pt x="363" y="920"/>
                            </a:lnTo>
                            <a:lnTo>
                              <a:pt x="363" y="917"/>
                            </a:lnTo>
                            <a:lnTo>
                              <a:pt x="361" y="917"/>
                            </a:lnTo>
                            <a:lnTo>
                              <a:pt x="361" y="915"/>
                            </a:lnTo>
                            <a:lnTo>
                              <a:pt x="361" y="913"/>
                            </a:lnTo>
                            <a:lnTo>
                              <a:pt x="359" y="910"/>
                            </a:lnTo>
                            <a:lnTo>
                              <a:pt x="356" y="908"/>
                            </a:lnTo>
                            <a:lnTo>
                              <a:pt x="356" y="906"/>
                            </a:lnTo>
                            <a:lnTo>
                              <a:pt x="352" y="901"/>
                            </a:lnTo>
                            <a:lnTo>
                              <a:pt x="350" y="899"/>
                            </a:lnTo>
                            <a:lnTo>
                              <a:pt x="345" y="894"/>
                            </a:lnTo>
                            <a:lnTo>
                              <a:pt x="344" y="892"/>
                            </a:lnTo>
                            <a:lnTo>
                              <a:pt x="341" y="889"/>
                            </a:lnTo>
                            <a:lnTo>
                              <a:pt x="339" y="889"/>
                            </a:lnTo>
                            <a:lnTo>
                              <a:pt x="335" y="888"/>
                            </a:lnTo>
                            <a:lnTo>
                              <a:pt x="333" y="885"/>
                            </a:lnTo>
                            <a:lnTo>
                              <a:pt x="352" y="883"/>
                            </a:lnTo>
                            <a:lnTo>
                              <a:pt x="350" y="883"/>
                            </a:lnTo>
                            <a:lnTo>
                              <a:pt x="348" y="880"/>
                            </a:lnTo>
                            <a:lnTo>
                              <a:pt x="345" y="878"/>
                            </a:lnTo>
                            <a:lnTo>
                              <a:pt x="344" y="878"/>
                            </a:lnTo>
                            <a:lnTo>
                              <a:pt x="344" y="876"/>
                            </a:lnTo>
                            <a:lnTo>
                              <a:pt x="341" y="876"/>
                            </a:lnTo>
                            <a:lnTo>
                              <a:pt x="341" y="871"/>
                            </a:lnTo>
                            <a:lnTo>
                              <a:pt x="344" y="866"/>
                            </a:lnTo>
                            <a:lnTo>
                              <a:pt x="344" y="864"/>
                            </a:lnTo>
                            <a:lnTo>
                              <a:pt x="344" y="862"/>
                            </a:lnTo>
                            <a:lnTo>
                              <a:pt x="344" y="859"/>
                            </a:lnTo>
                            <a:lnTo>
                              <a:pt x="345" y="857"/>
                            </a:lnTo>
                            <a:lnTo>
                              <a:pt x="345" y="855"/>
                            </a:lnTo>
                            <a:lnTo>
                              <a:pt x="348" y="853"/>
                            </a:lnTo>
                            <a:lnTo>
                              <a:pt x="348" y="848"/>
                            </a:lnTo>
                            <a:lnTo>
                              <a:pt x="350" y="843"/>
                            </a:lnTo>
                            <a:lnTo>
                              <a:pt x="328" y="841"/>
                            </a:lnTo>
                            <a:lnTo>
                              <a:pt x="331" y="839"/>
                            </a:lnTo>
                            <a:lnTo>
                              <a:pt x="333" y="834"/>
                            </a:lnTo>
                            <a:lnTo>
                              <a:pt x="333" y="831"/>
                            </a:lnTo>
                            <a:lnTo>
                              <a:pt x="335" y="830"/>
                            </a:lnTo>
                            <a:lnTo>
                              <a:pt x="337" y="827"/>
                            </a:lnTo>
                            <a:lnTo>
                              <a:pt x="337" y="825"/>
                            </a:lnTo>
                            <a:lnTo>
                              <a:pt x="339" y="822"/>
                            </a:lnTo>
                            <a:lnTo>
                              <a:pt x="339" y="820"/>
                            </a:lnTo>
                            <a:lnTo>
                              <a:pt x="341" y="818"/>
                            </a:lnTo>
                            <a:lnTo>
                              <a:pt x="341" y="816"/>
                            </a:lnTo>
                            <a:lnTo>
                              <a:pt x="344" y="813"/>
                            </a:lnTo>
                            <a:lnTo>
                              <a:pt x="345" y="811"/>
                            </a:lnTo>
                            <a:lnTo>
                              <a:pt x="348" y="806"/>
                            </a:lnTo>
                            <a:lnTo>
                              <a:pt x="350" y="804"/>
                            </a:lnTo>
                            <a:lnTo>
                              <a:pt x="352" y="804"/>
                            </a:lnTo>
                            <a:lnTo>
                              <a:pt x="352" y="802"/>
                            </a:lnTo>
                            <a:lnTo>
                              <a:pt x="354" y="799"/>
                            </a:lnTo>
                            <a:lnTo>
                              <a:pt x="354" y="797"/>
                            </a:lnTo>
                            <a:lnTo>
                              <a:pt x="356" y="797"/>
                            </a:lnTo>
                            <a:lnTo>
                              <a:pt x="356" y="795"/>
                            </a:lnTo>
                            <a:lnTo>
                              <a:pt x="359" y="792"/>
                            </a:lnTo>
                            <a:lnTo>
                              <a:pt x="359" y="790"/>
                            </a:lnTo>
                            <a:lnTo>
                              <a:pt x="361" y="788"/>
                            </a:lnTo>
                            <a:lnTo>
                              <a:pt x="363" y="786"/>
                            </a:lnTo>
                            <a:lnTo>
                              <a:pt x="363" y="783"/>
                            </a:lnTo>
                            <a:lnTo>
                              <a:pt x="363" y="781"/>
                            </a:lnTo>
                            <a:lnTo>
                              <a:pt x="363" y="778"/>
                            </a:lnTo>
                            <a:lnTo>
                              <a:pt x="363" y="776"/>
                            </a:lnTo>
                            <a:lnTo>
                              <a:pt x="363" y="774"/>
                            </a:lnTo>
                            <a:lnTo>
                              <a:pt x="363" y="772"/>
                            </a:lnTo>
                            <a:lnTo>
                              <a:pt x="363" y="769"/>
                            </a:lnTo>
                            <a:lnTo>
                              <a:pt x="363" y="767"/>
                            </a:lnTo>
                            <a:lnTo>
                              <a:pt x="363" y="764"/>
                            </a:lnTo>
                            <a:lnTo>
                              <a:pt x="361" y="764"/>
                            </a:lnTo>
                            <a:lnTo>
                              <a:pt x="361" y="762"/>
                            </a:lnTo>
                            <a:lnTo>
                              <a:pt x="359" y="760"/>
                            </a:lnTo>
                            <a:lnTo>
                              <a:pt x="356" y="760"/>
                            </a:lnTo>
                            <a:lnTo>
                              <a:pt x="356" y="758"/>
                            </a:lnTo>
                            <a:lnTo>
                              <a:pt x="354" y="758"/>
                            </a:lnTo>
                            <a:lnTo>
                              <a:pt x="350" y="755"/>
                            </a:lnTo>
                            <a:lnTo>
                              <a:pt x="345" y="751"/>
                            </a:lnTo>
                            <a:lnTo>
                              <a:pt x="339" y="748"/>
                            </a:lnTo>
                            <a:lnTo>
                              <a:pt x="335" y="746"/>
                            </a:lnTo>
                            <a:lnTo>
                              <a:pt x="328" y="741"/>
                            </a:lnTo>
                            <a:lnTo>
                              <a:pt x="326" y="741"/>
                            </a:lnTo>
                            <a:lnTo>
                              <a:pt x="326" y="739"/>
                            </a:lnTo>
                            <a:lnTo>
                              <a:pt x="326" y="734"/>
                            </a:lnTo>
                            <a:lnTo>
                              <a:pt x="326" y="732"/>
                            </a:lnTo>
                            <a:lnTo>
                              <a:pt x="324" y="728"/>
                            </a:lnTo>
                            <a:lnTo>
                              <a:pt x="324" y="720"/>
                            </a:lnTo>
                            <a:lnTo>
                              <a:pt x="322" y="716"/>
                            </a:lnTo>
                            <a:lnTo>
                              <a:pt x="320" y="711"/>
                            </a:lnTo>
                            <a:lnTo>
                              <a:pt x="320" y="709"/>
                            </a:lnTo>
                            <a:lnTo>
                              <a:pt x="318" y="709"/>
                            </a:lnTo>
                            <a:lnTo>
                              <a:pt x="315" y="709"/>
                            </a:lnTo>
                            <a:lnTo>
                              <a:pt x="313" y="709"/>
                            </a:lnTo>
                            <a:lnTo>
                              <a:pt x="309" y="709"/>
                            </a:lnTo>
                            <a:lnTo>
                              <a:pt x="305" y="709"/>
                            </a:lnTo>
                            <a:lnTo>
                              <a:pt x="300" y="709"/>
                            </a:lnTo>
                            <a:lnTo>
                              <a:pt x="294" y="709"/>
                            </a:lnTo>
                            <a:lnTo>
                              <a:pt x="291" y="709"/>
                            </a:lnTo>
                            <a:lnTo>
                              <a:pt x="287" y="709"/>
                            </a:lnTo>
                            <a:lnTo>
                              <a:pt x="285" y="709"/>
                            </a:lnTo>
                            <a:lnTo>
                              <a:pt x="283" y="709"/>
                            </a:lnTo>
                            <a:lnTo>
                              <a:pt x="281" y="706"/>
                            </a:lnTo>
                            <a:lnTo>
                              <a:pt x="279" y="706"/>
                            </a:lnTo>
                            <a:lnTo>
                              <a:pt x="277" y="704"/>
                            </a:lnTo>
                            <a:lnTo>
                              <a:pt x="277" y="702"/>
                            </a:lnTo>
                            <a:lnTo>
                              <a:pt x="272" y="700"/>
                            </a:lnTo>
                            <a:lnTo>
                              <a:pt x="272" y="697"/>
                            </a:lnTo>
                            <a:lnTo>
                              <a:pt x="270" y="693"/>
                            </a:lnTo>
                            <a:lnTo>
                              <a:pt x="268" y="690"/>
                            </a:lnTo>
                            <a:lnTo>
                              <a:pt x="268" y="686"/>
                            </a:lnTo>
                            <a:lnTo>
                              <a:pt x="266" y="681"/>
                            </a:lnTo>
                            <a:lnTo>
                              <a:pt x="264" y="676"/>
                            </a:lnTo>
                            <a:lnTo>
                              <a:pt x="261" y="672"/>
                            </a:lnTo>
                            <a:lnTo>
                              <a:pt x="259" y="670"/>
                            </a:lnTo>
                            <a:lnTo>
                              <a:pt x="257" y="665"/>
                            </a:lnTo>
                            <a:lnTo>
                              <a:pt x="255" y="662"/>
                            </a:lnTo>
                            <a:lnTo>
                              <a:pt x="250" y="658"/>
                            </a:lnTo>
                            <a:lnTo>
                              <a:pt x="248" y="656"/>
                            </a:lnTo>
                            <a:lnTo>
                              <a:pt x="248" y="653"/>
                            </a:lnTo>
                            <a:lnTo>
                              <a:pt x="246" y="653"/>
                            </a:lnTo>
                            <a:lnTo>
                              <a:pt x="242" y="653"/>
                            </a:lnTo>
                            <a:lnTo>
                              <a:pt x="237" y="653"/>
                            </a:lnTo>
                            <a:lnTo>
                              <a:pt x="233" y="653"/>
                            </a:lnTo>
                            <a:lnTo>
                              <a:pt x="227" y="656"/>
                            </a:lnTo>
                            <a:lnTo>
                              <a:pt x="223" y="656"/>
                            </a:lnTo>
                            <a:lnTo>
                              <a:pt x="218" y="658"/>
                            </a:lnTo>
                            <a:lnTo>
                              <a:pt x="216" y="660"/>
                            </a:lnTo>
                            <a:lnTo>
                              <a:pt x="212" y="662"/>
                            </a:lnTo>
                            <a:lnTo>
                              <a:pt x="0" y="327"/>
                            </a:lnTo>
                            <a:lnTo>
                              <a:pt x="4" y="320"/>
                            </a:lnTo>
                            <a:lnTo>
                              <a:pt x="6" y="313"/>
                            </a:lnTo>
                            <a:lnTo>
                              <a:pt x="11" y="306"/>
                            </a:lnTo>
                            <a:lnTo>
                              <a:pt x="15" y="301"/>
                            </a:lnTo>
                            <a:lnTo>
                              <a:pt x="17" y="294"/>
                            </a:lnTo>
                            <a:lnTo>
                              <a:pt x="22" y="289"/>
                            </a:lnTo>
                            <a:lnTo>
                              <a:pt x="23" y="285"/>
                            </a:lnTo>
                            <a:lnTo>
                              <a:pt x="23" y="283"/>
                            </a:lnTo>
                            <a:lnTo>
                              <a:pt x="26" y="280"/>
                            </a:lnTo>
                            <a:lnTo>
                              <a:pt x="28" y="278"/>
                            </a:lnTo>
                            <a:lnTo>
                              <a:pt x="28" y="273"/>
                            </a:lnTo>
                            <a:lnTo>
                              <a:pt x="30" y="271"/>
                            </a:lnTo>
                            <a:lnTo>
                              <a:pt x="32" y="266"/>
                            </a:lnTo>
                            <a:lnTo>
                              <a:pt x="32" y="264"/>
                            </a:lnTo>
                            <a:lnTo>
                              <a:pt x="34" y="259"/>
                            </a:lnTo>
                            <a:lnTo>
                              <a:pt x="34" y="257"/>
                            </a:lnTo>
                            <a:lnTo>
                              <a:pt x="36" y="253"/>
                            </a:lnTo>
                            <a:lnTo>
                              <a:pt x="39" y="253"/>
                            </a:lnTo>
                            <a:lnTo>
                              <a:pt x="39" y="250"/>
                            </a:lnTo>
                            <a:lnTo>
                              <a:pt x="41" y="245"/>
                            </a:lnTo>
                            <a:lnTo>
                              <a:pt x="43" y="241"/>
                            </a:lnTo>
                            <a:lnTo>
                              <a:pt x="45" y="234"/>
                            </a:lnTo>
                            <a:lnTo>
                              <a:pt x="47" y="227"/>
                            </a:lnTo>
                            <a:lnTo>
                              <a:pt x="47" y="225"/>
                            </a:lnTo>
                            <a:lnTo>
                              <a:pt x="47" y="222"/>
                            </a:lnTo>
                            <a:lnTo>
                              <a:pt x="47" y="220"/>
                            </a:lnTo>
                            <a:lnTo>
                              <a:pt x="47" y="218"/>
                            </a:lnTo>
                            <a:lnTo>
                              <a:pt x="47" y="213"/>
                            </a:lnTo>
                            <a:lnTo>
                              <a:pt x="47" y="211"/>
                            </a:lnTo>
                            <a:lnTo>
                              <a:pt x="47" y="206"/>
                            </a:lnTo>
                            <a:lnTo>
                              <a:pt x="47" y="201"/>
                            </a:lnTo>
                            <a:lnTo>
                              <a:pt x="47" y="197"/>
                            </a:lnTo>
                            <a:lnTo>
                              <a:pt x="47" y="192"/>
                            </a:lnTo>
                            <a:lnTo>
                              <a:pt x="47" y="185"/>
                            </a:lnTo>
                            <a:lnTo>
                              <a:pt x="50" y="181"/>
                            </a:lnTo>
                            <a:lnTo>
                              <a:pt x="52" y="173"/>
                            </a:lnTo>
                            <a:lnTo>
                              <a:pt x="54" y="167"/>
                            </a:lnTo>
                            <a:lnTo>
                              <a:pt x="58" y="162"/>
                            </a:lnTo>
                            <a:lnTo>
                              <a:pt x="60" y="158"/>
                            </a:lnTo>
                            <a:lnTo>
                              <a:pt x="65" y="155"/>
                            </a:lnTo>
                            <a:lnTo>
                              <a:pt x="67" y="153"/>
                            </a:lnTo>
                            <a:lnTo>
                              <a:pt x="69" y="151"/>
                            </a:lnTo>
                            <a:lnTo>
                              <a:pt x="73" y="151"/>
                            </a:lnTo>
                            <a:lnTo>
                              <a:pt x="77" y="151"/>
                            </a:lnTo>
                            <a:lnTo>
                              <a:pt x="82" y="153"/>
                            </a:lnTo>
                            <a:lnTo>
                              <a:pt x="86" y="153"/>
                            </a:lnTo>
                            <a:lnTo>
                              <a:pt x="91" y="155"/>
                            </a:lnTo>
                            <a:lnTo>
                              <a:pt x="95" y="155"/>
                            </a:lnTo>
                            <a:lnTo>
                              <a:pt x="99" y="160"/>
                            </a:lnTo>
                            <a:lnTo>
                              <a:pt x="104" y="162"/>
                            </a:lnTo>
                            <a:lnTo>
                              <a:pt x="108" y="164"/>
                            </a:lnTo>
                            <a:lnTo>
                              <a:pt x="112" y="169"/>
                            </a:lnTo>
                            <a:lnTo>
                              <a:pt x="117" y="173"/>
                            </a:lnTo>
                            <a:lnTo>
                              <a:pt x="121" y="178"/>
                            </a:lnTo>
                            <a:lnTo>
                              <a:pt x="123" y="183"/>
                            </a:lnTo>
                            <a:lnTo>
                              <a:pt x="125" y="183"/>
                            </a:lnTo>
                            <a:lnTo>
                              <a:pt x="127" y="183"/>
                            </a:lnTo>
                            <a:lnTo>
                              <a:pt x="129" y="183"/>
                            </a:lnTo>
                            <a:lnTo>
                              <a:pt x="134" y="181"/>
                            </a:lnTo>
                            <a:lnTo>
                              <a:pt x="136" y="178"/>
                            </a:lnTo>
                            <a:lnTo>
                              <a:pt x="136" y="176"/>
                            </a:lnTo>
                            <a:lnTo>
                              <a:pt x="138" y="173"/>
                            </a:lnTo>
                            <a:lnTo>
                              <a:pt x="138" y="172"/>
                            </a:lnTo>
                            <a:lnTo>
                              <a:pt x="140" y="169"/>
                            </a:lnTo>
                            <a:lnTo>
                              <a:pt x="140" y="167"/>
                            </a:lnTo>
                            <a:lnTo>
                              <a:pt x="140" y="164"/>
                            </a:lnTo>
                            <a:lnTo>
                              <a:pt x="140" y="160"/>
                            </a:lnTo>
                            <a:lnTo>
                              <a:pt x="142" y="155"/>
                            </a:lnTo>
                            <a:lnTo>
                              <a:pt x="142" y="148"/>
                            </a:lnTo>
                            <a:lnTo>
                              <a:pt x="145" y="141"/>
                            </a:lnTo>
                            <a:lnTo>
                              <a:pt x="145" y="134"/>
                            </a:lnTo>
                            <a:lnTo>
                              <a:pt x="147" y="128"/>
                            </a:lnTo>
                            <a:lnTo>
                              <a:pt x="149" y="120"/>
                            </a:lnTo>
                            <a:lnTo>
                              <a:pt x="149" y="111"/>
                            </a:lnTo>
                            <a:lnTo>
                              <a:pt x="151" y="102"/>
                            </a:lnTo>
                            <a:lnTo>
                              <a:pt x="151" y="93"/>
                            </a:lnTo>
                            <a:lnTo>
                              <a:pt x="151" y="86"/>
                            </a:lnTo>
                            <a:lnTo>
                              <a:pt x="151" y="76"/>
                            </a:lnTo>
                            <a:lnTo>
                              <a:pt x="151" y="70"/>
                            </a:lnTo>
                            <a:lnTo>
                              <a:pt x="151" y="65"/>
                            </a:lnTo>
                            <a:lnTo>
                              <a:pt x="151" y="60"/>
                            </a:lnTo>
                            <a:lnTo>
                              <a:pt x="149" y="56"/>
                            </a:lnTo>
                            <a:lnTo>
                              <a:pt x="149" y="51"/>
                            </a:lnTo>
                            <a:lnTo>
                              <a:pt x="147" y="46"/>
                            </a:lnTo>
                            <a:lnTo>
                              <a:pt x="147" y="39"/>
                            </a:lnTo>
                            <a:lnTo>
                              <a:pt x="147" y="37"/>
                            </a:lnTo>
                            <a:lnTo>
                              <a:pt x="147" y="32"/>
                            </a:lnTo>
                            <a:lnTo>
                              <a:pt x="147" y="28"/>
                            </a:lnTo>
                            <a:lnTo>
                              <a:pt x="147" y="26"/>
                            </a:lnTo>
                            <a:lnTo>
                              <a:pt x="147" y="21"/>
                            </a:lnTo>
                            <a:lnTo>
                              <a:pt x="147" y="16"/>
                            </a:lnTo>
                            <a:lnTo>
                              <a:pt x="149" y="14"/>
                            </a:lnTo>
                            <a:lnTo>
                              <a:pt x="151" y="9"/>
                            </a:lnTo>
                            <a:lnTo>
                              <a:pt x="153" y="4"/>
                            </a:lnTo>
                            <a:lnTo>
                              <a:pt x="155" y="2"/>
                            </a:lnTo>
                            <a:lnTo>
                              <a:pt x="158" y="0"/>
                            </a:lnTo>
                            <a:lnTo>
                              <a:pt x="160" y="0"/>
                            </a:lnTo>
                            <a:lnTo>
                              <a:pt x="162" y="0"/>
                            </a:lnTo>
                            <a:lnTo>
                              <a:pt x="166" y="0"/>
                            </a:lnTo>
                            <a:lnTo>
                              <a:pt x="171" y="4"/>
                            </a:lnTo>
                            <a:lnTo>
                              <a:pt x="173" y="9"/>
                            </a:lnTo>
                            <a:lnTo>
                              <a:pt x="177" y="16"/>
                            </a:lnTo>
                            <a:lnTo>
                              <a:pt x="182" y="23"/>
                            </a:lnTo>
                            <a:lnTo>
                              <a:pt x="183" y="32"/>
                            </a:lnTo>
                            <a:lnTo>
                              <a:pt x="183" y="42"/>
                            </a:lnTo>
                            <a:lnTo>
                              <a:pt x="183" y="51"/>
                            </a:lnTo>
                            <a:lnTo>
                              <a:pt x="183" y="60"/>
                            </a:lnTo>
                            <a:lnTo>
                              <a:pt x="183" y="67"/>
                            </a:lnTo>
                            <a:lnTo>
                              <a:pt x="183" y="74"/>
                            </a:lnTo>
                            <a:lnTo>
                              <a:pt x="183" y="83"/>
                            </a:lnTo>
                            <a:lnTo>
                              <a:pt x="183" y="93"/>
                            </a:lnTo>
                            <a:lnTo>
                              <a:pt x="183" y="100"/>
                            </a:lnTo>
                            <a:lnTo>
                              <a:pt x="182" y="106"/>
                            </a:lnTo>
                            <a:lnTo>
                              <a:pt x="182" y="111"/>
                            </a:lnTo>
                            <a:lnTo>
                              <a:pt x="179" y="118"/>
                            </a:lnTo>
                            <a:lnTo>
                              <a:pt x="179" y="123"/>
                            </a:lnTo>
                            <a:lnTo>
                              <a:pt x="179" y="129"/>
                            </a:lnTo>
                            <a:lnTo>
                              <a:pt x="182" y="137"/>
                            </a:lnTo>
                            <a:lnTo>
                              <a:pt x="182" y="143"/>
                            </a:lnTo>
                            <a:lnTo>
                              <a:pt x="183" y="153"/>
                            </a:lnTo>
                            <a:lnTo>
                              <a:pt x="188" y="160"/>
                            </a:lnTo>
                            <a:lnTo>
                              <a:pt x="192" y="167"/>
                            </a:lnTo>
                            <a:lnTo>
                              <a:pt x="194" y="172"/>
                            </a:lnTo>
                            <a:lnTo>
                              <a:pt x="199" y="176"/>
                            </a:lnTo>
                            <a:lnTo>
                              <a:pt x="203" y="178"/>
                            </a:lnTo>
                            <a:lnTo>
                              <a:pt x="207" y="181"/>
                            </a:lnTo>
                            <a:lnTo>
                              <a:pt x="212" y="183"/>
                            </a:lnTo>
                            <a:lnTo>
                              <a:pt x="220" y="187"/>
                            </a:lnTo>
                            <a:lnTo>
                              <a:pt x="225" y="187"/>
                            </a:lnTo>
                            <a:lnTo>
                              <a:pt x="229" y="190"/>
                            </a:lnTo>
                            <a:lnTo>
                              <a:pt x="231" y="192"/>
                            </a:lnTo>
                            <a:lnTo>
                              <a:pt x="236" y="192"/>
                            </a:lnTo>
                            <a:lnTo>
                              <a:pt x="237" y="192"/>
                            </a:lnTo>
                            <a:lnTo>
                              <a:pt x="240" y="195"/>
                            </a:lnTo>
                            <a:lnTo>
                              <a:pt x="244" y="195"/>
                            </a:lnTo>
                            <a:lnTo>
                              <a:pt x="248" y="195"/>
                            </a:lnTo>
                            <a:lnTo>
                              <a:pt x="253" y="197"/>
                            </a:lnTo>
                            <a:lnTo>
                              <a:pt x="257" y="197"/>
                            </a:lnTo>
                            <a:lnTo>
                              <a:pt x="261" y="199"/>
                            </a:lnTo>
                            <a:lnTo>
                              <a:pt x="264" y="199"/>
                            </a:lnTo>
                            <a:lnTo>
                              <a:pt x="266" y="199"/>
                            </a:lnTo>
                            <a:lnTo>
                              <a:pt x="268" y="199"/>
                            </a:lnTo>
                            <a:lnTo>
                              <a:pt x="270" y="197"/>
                            </a:lnTo>
                            <a:lnTo>
                              <a:pt x="272" y="197"/>
                            </a:lnTo>
                            <a:lnTo>
                              <a:pt x="274" y="195"/>
                            </a:lnTo>
                            <a:lnTo>
                              <a:pt x="279" y="192"/>
                            </a:lnTo>
                            <a:lnTo>
                              <a:pt x="283" y="190"/>
                            </a:lnTo>
                            <a:lnTo>
                              <a:pt x="287" y="187"/>
                            </a:lnTo>
                            <a:lnTo>
                              <a:pt x="291" y="183"/>
                            </a:lnTo>
                            <a:lnTo>
                              <a:pt x="296" y="178"/>
                            </a:lnTo>
                            <a:lnTo>
                              <a:pt x="300" y="176"/>
                            </a:lnTo>
                            <a:lnTo>
                              <a:pt x="305" y="172"/>
                            </a:lnTo>
                            <a:lnTo>
                              <a:pt x="309" y="167"/>
                            </a:lnTo>
                            <a:lnTo>
                              <a:pt x="313" y="160"/>
                            </a:lnTo>
                            <a:lnTo>
                              <a:pt x="318" y="155"/>
                            </a:lnTo>
                            <a:lnTo>
                              <a:pt x="322" y="151"/>
                            </a:lnTo>
                            <a:lnTo>
                              <a:pt x="328" y="141"/>
                            </a:lnTo>
                            <a:lnTo>
                              <a:pt x="333" y="134"/>
                            </a:lnTo>
                            <a:lnTo>
                              <a:pt x="337" y="129"/>
                            </a:lnTo>
                            <a:lnTo>
                              <a:pt x="339" y="125"/>
                            </a:lnTo>
                            <a:lnTo>
                              <a:pt x="341" y="120"/>
                            </a:lnTo>
                            <a:lnTo>
                              <a:pt x="344" y="116"/>
                            </a:lnTo>
                            <a:lnTo>
                              <a:pt x="344" y="114"/>
                            </a:lnTo>
                            <a:lnTo>
                              <a:pt x="344" y="111"/>
                            </a:lnTo>
                            <a:lnTo>
                              <a:pt x="345" y="106"/>
                            </a:lnTo>
                            <a:lnTo>
                              <a:pt x="345" y="104"/>
                            </a:lnTo>
                            <a:lnTo>
                              <a:pt x="345" y="102"/>
                            </a:lnTo>
                            <a:lnTo>
                              <a:pt x="345" y="100"/>
                            </a:lnTo>
                            <a:lnTo>
                              <a:pt x="348" y="97"/>
                            </a:lnTo>
                            <a:lnTo>
                              <a:pt x="348" y="95"/>
                            </a:lnTo>
                            <a:lnTo>
                              <a:pt x="348" y="93"/>
                            </a:lnTo>
                            <a:lnTo>
                              <a:pt x="352" y="93"/>
                            </a:lnTo>
                            <a:lnTo>
                              <a:pt x="350" y="100"/>
                            </a:lnTo>
                            <a:lnTo>
                              <a:pt x="359" y="100"/>
                            </a:lnTo>
                            <a:lnTo>
                              <a:pt x="361" y="97"/>
                            </a:lnTo>
                            <a:lnTo>
                              <a:pt x="361" y="95"/>
                            </a:lnTo>
                            <a:lnTo>
                              <a:pt x="363" y="95"/>
                            </a:lnTo>
                            <a:lnTo>
                              <a:pt x="363" y="93"/>
                            </a:lnTo>
                            <a:lnTo>
                              <a:pt x="365" y="93"/>
                            </a:lnTo>
                            <a:lnTo>
                              <a:pt x="365" y="90"/>
                            </a:lnTo>
                            <a:lnTo>
                              <a:pt x="367" y="90"/>
                            </a:lnTo>
                            <a:lnTo>
                              <a:pt x="369" y="90"/>
                            </a:lnTo>
                            <a:lnTo>
                              <a:pt x="369" y="93"/>
                            </a:lnTo>
                            <a:lnTo>
                              <a:pt x="367" y="95"/>
                            </a:lnTo>
                            <a:lnTo>
                              <a:pt x="367" y="97"/>
                            </a:lnTo>
                            <a:lnTo>
                              <a:pt x="365" y="97"/>
                            </a:lnTo>
                            <a:lnTo>
                              <a:pt x="365" y="100"/>
                            </a:lnTo>
                            <a:lnTo>
                              <a:pt x="363" y="102"/>
                            </a:lnTo>
                            <a:lnTo>
                              <a:pt x="363" y="104"/>
                            </a:lnTo>
                            <a:lnTo>
                              <a:pt x="361" y="104"/>
                            </a:lnTo>
                            <a:lnTo>
                              <a:pt x="363" y="106"/>
                            </a:lnTo>
                            <a:lnTo>
                              <a:pt x="363" y="109"/>
                            </a:lnTo>
                            <a:lnTo>
                              <a:pt x="365" y="109"/>
                            </a:lnTo>
                            <a:lnTo>
                              <a:pt x="367" y="109"/>
                            </a:lnTo>
                            <a:lnTo>
                              <a:pt x="369" y="109"/>
                            </a:lnTo>
                            <a:lnTo>
                              <a:pt x="372" y="109"/>
                            </a:lnTo>
                            <a:lnTo>
                              <a:pt x="372" y="106"/>
                            </a:lnTo>
                            <a:lnTo>
                              <a:pt x="374" y="106"/>
                            </a:lnTo>
                            <a:lnTo>
                              <a:pt x="376" y="106"/>
                            </a:lnTo>
                            <a:lnTo>
                              <a:pt x="376" y="104"/>
                            </a:lnTo>
                            <a:lnTo>
                              <a:pt x="378" y="104"/>
                            </a:lnTo>
                            <a:lnTo>
                              <a:pt x="380" y="104"/>
                            </a:lnTo>
                            <a:lnTo>
                              <a:pt x="382" y="102"/>
                            </a:lnTo>
                            <a:lnTo>
                              <a:pt x="385" y="102"/>
                            </a:lnTo>
                            <a:lnTo>
                              <a:pt x="386" y="100"/>
                            </a:lnTo>
                            <a:lnTo>
                              <a:pt x="389" y="97"/>
                            </a:lnTo>
                            <a:lnTo>
                              <a:pt x="391" y="97"/>
                            </a:lnTo>
                            <a:lnTo>
                              <a:pt x="393" y="95"/>
                            </a:lnTo>
                            <a:lnTo>
                              <a:pt x="395" y="95"/>
                            </a:lnTo>
                            <a:lnTo>
                              <a:pt x="395" y="93"/>
                            </a:lnTo>
                            <a:lnTo>
                              <a:pt x="397" y="93"/>
                            </a:lnTo>
                            <a:lnTo>
                              <a:pt x="397" y="90"/>
                            </a:lnTo>
                            <a:lnTo>
                              <a:pt x="400" y="90"/>
                            </a:lnTo>
                            <a:lnTo>
                              <a:pt x="402" y="90"/>
                            </a:lnTo>
                            <a:lnTo>
                              <a:pt x="402" y="88"/>
                            </a:lnTo>
                            <a:lnTo>
                              <a:pt x="404" y="88"/>
                            </a:lnTo>
                            <a:lnTo>
                              <a:pt x="406" y="86"/>
                            </a:lnTo>
                            <a:lnTo>
                              <a:pt x="408" y="86"/>
                            </a:lnTo>
                            <a:lnTo>
                              <a:pt x="410" y="83"/>
                            </a:lnTo>
                            <a:lnTo>
                              <a:pt x="413" y="83"/>
                            </a:lnTo>
                            <a:lnTo>
                              <a:pt x="413" y="81"/>
                            </a:lnTo>
                            <a:lnTo>
                              <a:pt x="415" y="81"/>
                            </a:lnTo>
                            <a:lnTo>
                              <a:pt x="417" y="79"/>
                            </a:lnTo>
                            <a:lnTo>
                              <a:pt x="419" y="79"/>
                            </a:lnTo>
                            <a:lnTo>
                              <a:pt x="421" y="79"/>
                            </a:lnTo>
                            <a:lnTo>
                              <a:pt x="423" y="79"/>
                            </a:lnTo>
                            <a:lnTo>
                              <a:pt x="426" y="79"/>
                            </a:lnTo>
                            <a:lnTo>
                              <a:pt x="428" y="81"/>
                            </a:lnTo>
                            <a:lnTo>
                              <a:pt x="428" y="83"/>
                            </a:lnTo>
                            <a:lnTo>
                              <a:pt x="426" y="86"/>
                            </a:lnTo>
                            <a:lnTo>
                              <a:pt x="426" y="88"/>
                            </a:lnTo>
                            <a:lnTo>
                              <a:pt x="423" y="88"/>
                            </a:lnTo>
                            <a:lnTo>
                              <a:pt x="423" y="90"/>
                            </a:lnTo>
                            <a:lnTo>
                              <a:pt x="423" y="93"/>
                            </a:lnTo>
                            <a:lnTo>
                              <a:pt x="426" y="93"/>
                            </a:lnTo>
                            <a:lnTo>
                              <a:pt x="428" y="93"/>
                            </a:lnTo>
                            <a:lnTo>
                              <a:pt x="430" y="93"/>
                            </a:lnTo>
                            <a:lnTo>
                              <a:pt x="430" y="95"/>
                            </a:lnTo>
                            <a:lnTo>
                              <a:pt x="430" y="97"/>
                            </a:lnTo>
                            <a:lnTo>
                              <a:pt x="430" y="100"/>
                            </a:lnTo>
                            <a:lnTo>
                              <a:pt x="430" y="102"/>
                            </a:lnTo>
                            <a:lnTo>
                              <a:pt x="428" y="102"/>
                            </a:lnTo>
                            <a:lnTo>
                              <a:pt x="430" y="104"/>
                            </a:lnTo>
                            <a:lnTo>
                              <a:pt x="432" y="104"/>
                            </a:lnTo>
                            <a:lnTo>
                              <a:pt x="434" y="102"/>
                            </a:lnTo>
                            <a:lnTo>
                              <a:pt x="436" y="102"/>
                            </a:lnTo>
                            <a:lnTo>
                              <a:pt x="439" y="102"/>
                            </a:lnTo>
                            <a:lnTo>
                              <a:pt x="441" y="102"/>
                            </a:lnTo>
                            <a:lnTo>
                              <a:pt x="443" y="102"/>
                            </a:lnTo>
                            <a:lnTo>
                              <a:pt x="445" y="102"/>
                            </a:lnTo>
                            <a:lnTo>
                              <a:pt x="447" y="100"/>
                            </a:lnTo>
                            <a:lnTo>
                              <a:pt x="447" y="97"/>
                            </a:lnTo>
                            <a:lnTo>
                              <a:pt x="447" y="95"/>
                            </a:lnTo>
                            <a:lnTo>
                              <a:pt x="445" y="95"/>
                            </a:lnTo>
                            <a:lnTo>
                              <a:pt x="445" y="93"/>
                            </a:lnTo>
                            <a:lnTo>
                              <a:pt x="443" y="93"/>
                            </a:lnTo>
                            <a:lnTo>
                              <a:pt x="441" y="90"/>
                            </a:lnTo>
                            <a:lnTo>
                              <a:pt x="441" y="88"/>
                            </a:lnTo>
                            <a:lnTo>
                              <a:pt x="439" y="88"/>
                            </a:lnTo>
                            <a:lnTo>
                              <a:pt x="439" y="86"/>
                            </a:lnTo>
                            <a:lnTo>
                              <a:pt x="441" y="86"/>
                            </a:lnTo>
                            <a:lnTo>
                              <a:pt x="443" y="86"/>
                            </a:lnTo>
                            <a:lnTo>
                              <a:pt x="447" y="86"/>
                            </a:lnTo>
                            <a:lnTo>
                              <a:pt x="450" y="88"/>
                            </a:lnTo>
                            <a:lnTo>
                              <a:pt x="451" y="88"/>
                            </a:lnTo>
                            <a:lnTo>
                              <a:pt x="451" y="90"/>
                            </a:lnTo>
                            <a:lnTo>
                              <a:pt x="454" y="93"/>
                            </a:lnTo>
                            <a:lnTo>
                              <a:pt x="454" y="95"/>
                            </a:lnTo>
                            <a:lnTo>
                              <a:pt x="454" y="97"/>
                            </a:lnTo>
                            <a:lnTo>
                              <a:pt x="454" y="100"/>
                            </a:lnTo>
                            <a:lnTo>
                              <a:pt x="454" y="102"/>
                            </a:lnTo>
                            <a:lnTo>
                              <a:pt x="454" y="104"/>
                            </a:lnTo>
                            <a:lnTo>
                              <a:pt x="456" y="104"/>
                            </a:lnTo>
                            <a:lnTo>
                              <a:pt x="458" y="104"/>
                            </a:lnTo>
                            <a:lnTo>
                              <a:pt x="460" y="102"/>
                            </a:lnTo>
                            <a:lnTo>
                              <a:pt x="462" y="102"/>
                            </a:lnTo>
                            <a:lnTo>
                              <a:pt x="464" y="102"/>
                            </a:lnTo>
                            <a:lnTo>
                              <a:pt x="467" y="100"/>
                            </a:lnTo>
                            <a:lnTo>
                              <a:pt x="469" y="100"/>
                            </a:lnTo>
                            <a:lnTo>
                              <a:pt x="471" y="100"/>
                            </a:lnTo>
                            <a:lnTo>
                              <a:pt x="471" y="102"/>
                            </a:lnTo>
                            <a:lnTo>
                              <a:pt x="471" y="104"/>
                            </a:lnTo>
                            <a:lnTo>
                              <a:pt x="471" y="106"/>
                            </a:lnTo>
                            <a:lnTo>
                              <a:pt x="469" y="106"/>
                            </a:lnTo>
                            <a:lnTo>
                              <a:pt x="469" y="109"/>
                            </a:lnTo>
                            <a:lnTo>
                              <a:pt x="467" y="111"/>
                            </a:lnTo>
                            <a:lnTo>
                              <a:pt x="467" y="114"/>
                            </a:lnTo>
                            <a:lnTo>
                              <a:pt x="464" y="114"/>
                            </a:lnTo>
                            <a:lnTo>
                              <a:pt x="464" y="116"/>
                            </a:lnTo>
                            <a:lnTo>
                              <a:pt x="462" y="116"/>
                            </a:lnTo>
                            <a:lnTo>
                              <a:pt x="462" y="118"/>
                            </a:lnTo>
                            <a:lnTo>
                              <a:pt x="460" y="118"/>
                            </a:lnTo>
                            <a:lnTo>
                              <a:pt x="460" y="120"/>
                            </a:lnTo>
                            <a:lnTo>
                              <a:pt x="458" y="123"/>
                            </a:lnTo>
                            <a:lnTo>
                              <a:pt x="458" y="125"/>
                            </a:lnTo>
                            <a:lnTo>
                              <a:pt x="460" y="125"/>
                            </a:lnTo>
                            <a:lnTo>
                              <a:pt x="462" y="125"/>
                            </a:lnTo>
                            <a:lnTo>
                              <a:pt x="464" y="128"/>
                            </a:lnTo>
                            <a:lnTo>
                              <a:pt x="467" y="128"/>
                            </a:lnTo>
                            <a:lnTo>
                              <a:pt x="467" y="129"/>
                            </a:lnTo>
                            <a:lnTo>
                              <a:pt x="469" y="129"/>
                            </a:lnTo>
                            <a:lnTo>
                              <a:pt x="469" y="132"/>
                            </a:lnTo>
                            <a:lnTo>
                              <a:pt x="469" y="134"/>
                            </a:lnTo>
                            <a:lnTo>
                              <a:pt x="469" y="137"/>
                            </a:lnTo>
                            <a:lnTo>
                              <a:pt x="467" y="139"/>
                            </a:lnTo>
                            <a:lnTo>
                              <a:pt x="467" y="141"/>
                            </a:lnTo>
                            <a:lnTo>
                              <a:pt x="464" y="141"/>
                            </a:lnTo>
                            <a:lnTo>
                              <a:pt x="467" y="143"/>
                            </a:lnTo>
                            <a:lnTo>
                              <a:pt x="471" y="151"/>
                            </a:lnTo>
                            <a:lnTo>
                              <a:pt x="469" y="155"/>
                            </a:lnTo>
                            <a:lnTo>
                              <a:pt x="469" y="158"/>
                            </a:lnTo>
                            <a:lnTo>
                              <a:pt x="469" y="162"/>
                            </a:lnTo>
                            <a:lnTo>
                              <a:pt x="469" y="167"/>
                            </a:lnTo>
                            <a:lnTo>
                              <a:pt x="467" y="172"/>
                            </a:lnTo>
                            <a:lnTo>
                              <a:pt x="467" y="176"/>
                            </a:lnTo>
                            <a:lnTo>
                              <a:pt x="467" y="183"/>
                            </a:lnTo>
                            <a:lnTo>
                              <a:pt x="464" y="187"/>
                            </a:lnTo>
                            <a:lnTo>
                              <a:pt x="464" y="195"/>
                            </a:lnTo>
                            <a:lnTo>
                              <a:pt x="464" y="201"/>
                            </a:lnTo>
                            <a:lnTo>
                              <a:pt x="462" y="211"/>
                            </a:lnTo>
                            <a:lnTo>
                              <a:pt x="462" y="220"/>
                            </a:lnTo>
                            <a:lnTo>
                              <a:pt x="462" y="225"/>
                            </a:lnTo>
                            <a:lnTo>
                              <a:pt x="462" y="231"/>
                            </a:lnTo>
                            <a:lnTo>
                              <a:pt x="462" y="241"/>
                            </a:lnTo>
                            <a:lnTo>
                              <a:pt x="462" y="248"/>
                            </a:lnTo>
                            <a:lnTo>
                              <a:pt x="462" y="255"/>
                            </a:lnTo>
                            <a:lnTo>
                              <a:pt x="464" y="264"/>
                            </a:lnTo>
                            <a:lnTo>
                              <a:pt x="464" y="271"/>
                            </a:lnTo>
                            <a:lnTo>
                              <a:pt x="464" y="275"/>
                            </a:lnTo>
                            <a:lnTo>
                              <a:pt x="467" y="283"/>
                            </a:lnTo>
                            <a:lnTo>
                              <a:pt x="467" y="287"/>
                            </a:lnTo>
                            <a:lnTo>
                              <a:pt x="467" y="294"/>
                            </a:lnTo>
                            <a:lnTo>
                              <a:pt x="467" y="299"/>
                            </a:lnTo>
                            <a:lnTo>
                              <a:pt x="467" y="306"/>
                            </a:lnTo>
                            <a:lnTo>
                              <a:pt x="467" y="313"/>
                            </a:lnTo>
                            <a:lnTo>
                              <a:pt x="467" y="317"/>
                            </a:lnTo>
                            <a:lnTo>
                              <a:pt x="464" y="324"/>
                            </a:lnTo>
                            <a:lnTo>
                              <a:pt x="464" y="329"/>
                            </a:lnTo>
                            <a:lnTo>
                              <a:pt x="462" y="336"/>
                            </a:lnTo>
                            <a:lnTo>
                              <a:pt x="462" y="343"/>
                            </a:lnTo>
                            <a:lnTo>
                              <a:pt x="460" y="350"/>
                            </a:lnTo>
                            <a:lnTo>
                              <a:pt x="460" y="357"/>
                            </a:lnTo>
                            <a:lnTo>
                              <a:pt x="460" y="366"/>
                            </a:lnTo>
                            <a:lnTo>
                              <a:pt x="458" y="371"/>
                            </a:lnTo>
                            <a:lnTo>
                              <a:pt x="458" y="377"/>
                            </a:lnTo>
                            <a:lnTo>
                              <a:pt x="458" y="385"/>
                            </a:lnTo>
                            <a:lnTo>
                              <a:pt x="458" y="394"/>
                            </a:lnTo>
                            <a:lnTo>
                              <a:pt x="458" y="399"/>
                            </a:lnTo>
                            <a:lnTo>
                              <a:pt x="458" y="405"/>
                            </a:lnTo>
                            <a:lnTo>
                              <a:pt x="458" y="410"/>
                            </a:lnTo>
                            <a:lnTo>
                              <a:pt x="458" y="415"/>
                            </a:lnTo>
                            <a:lnTo>
                              <a:pt x="458" y="419"/>
                            </a:lnTo>
                            <a:lnTo>
                              <a:pt x="458" y="424"/>
                            </a:lnTo>
                            <a:lnTo>
                              <a:pt x="458" y="431"/>
                            </a:lnTo>
                            <a:lnTo>
                              <a:pt x="458" y="433"/>
                            </a:lnTo>
                            <a:lnTo>
                              <a:pt x="458" y="438"/>
                            </a:lnTo>
                            <a:lnTo>
                              <a:pt x="456" y="440"/>
                            </a:lnTo>
                            <a:lnTo>
                              <a:pt x="456" y="443"/>
                            </a:lnTo>
                            <a:lnTo>
                              <a:pt x="456" y="447"/>
                            </a:lnTo>
                            <a:lnTo>
                              <a:pt x="456" y="449"/>
                            </a:lnTo>
                            <a:lnTo>
                              <a:pt x="456" y="454"/>
                            </a:lnTo>
                            <a:lnTo>
                              <a:pt x="454" y="457"/>
                            </a:lnTo>
                            <a:lnTo>
                              <a:pt x="454" y="461"/>
                            </a:lnTo>
                            <a:lnTo>
                              <a:pt x="454" y="463"/>
                            </a:lnTo>
                            <a:lnTo>
                              <a:pt x="454" y="466"/>
                            </a:lnTo>
                            <a:lnTo>
                              <a:pt x="454" y="468"/>
                            </a:lnTo>
                            <a:lnTo>
                              <a:pt x="454" y="473"/>
                            </a:lnTo>
                            <a:lnTo>
                              <a:pt x="454" y="475"/>
                            </a:lnTo>
                            <a:lnTo>
                              <a:pt x="454" y="477"/>
                            </a:lnTo>
                            <a:lnTo>
                              <a:pt x="454" y="480"/>
                            </a:lnTo>
                            <a:lnTo>
                              <a:pt x="456" y="480"/>
                            </a:lnTo>
                            <a:lnTo>
                              <a:pt x="456" y="482"/>
                            </a:lnTo>
                            <a:lnTo>
                              <a:pt x="456" y="484"/>
                            </a:lnTo>
                            <a:lnTo>
                              <a:pt x="456" y="487"/>
                            </a:lnTo>
                            <a:lnTo>
                              <a:pt x="458" y="487"/>
                            </a:lnTo>
                            <a:lnTo>
                              <a:pt x="460" y="493"/>
                            </a:lnTo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0099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spcFirstLastPara="1" wrap="square" lIns="167625" tIns="83775" rIns="167625" bIns="83775" anchor="t" anchorCtr="0">
                        <a:noAutofit/>
                      </a:bodyPr>
                      <a:lstStyle/>
                      <a:p>
                        <a:pPr marL="0" marR="0" lvl="0" indent="0" algn="r" rtl="0">
                          <a:lnSpc>
                            <a:spcPct val="8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300"/>
                          <a:buFont typeface="Times New Roman"/>
                          <a:buNone/>
                        </a:pPr>
                        <a:endParaRPr sz="3300" b="0" i="0" u="none" strike="noStrike" cap="non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</p:grpSp>
                <p:sp>
                  <p:nvSpPr>
                    <p:cNvPr id="332" name="Google Shape;332;g2d510d74600_0_879"/>
                    <p:cNvSpPr/>
                    <p:nvPr/>
                  </p:nvSpPr>
                  <p:spPr>
                    <a:xfrm>
                      <a:off x="2425" y="1108"/>
                      <a:ext cx="1141" cy="10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98" h="755" extrusionOk="0">
                          <a:moveTo>
                            <a:pt x="653" y="394"/>
                          </a:moveTo>
                          <a:lnTo>
                            <a:pt x="649" y="398"/>
                          </a:lnTo>
                          <a:lnTo>
                            <a:pt x="647" y="398"/>
                          </a:lnTo>
                          <a:lnTo>
                            <a:pt x="645" y="403"/>
                          </a:lnTo>
                          <a:lnTo>
                            <a:pt x="647" y="408"/>
                          </a:lnTo>
                          <a:lnTo>
                            <a:pt x="647" y="410"/>
                          </a:lnTo>
                          <a:lnTo>
                            <a:pt x="647" y="412"/>
                          </a:lnTo>
                          <a:lnTo>
                            <a:pt x="647" y="414"/>
                          </a:lnTo>
                          <a:lnTo>
                            <a:pt x="649" y="417"/>
                          </a:lnTo>
                          <a:lnTo>
                            <a:pt x="649" y="419"/>
                          </a:lnTo>
                          <a:lnTo>
                            <a:pt x="651" y="421"/>
                          </a:lnTo>
                          <a:lnTo>
                            <a:pt x="651" y="424"/>
                          </a:lnTo>
                          <a:lnTo>
                            <a:pt x="653" y="426"/>
                          </a:lnTo>
                          <a:lnTo>
                            <a:pt x="653" y="428"/>
                          </a:lnTo>
                          <a:lnTo>
                            <a:pt x="653" y="431"/>
                          </a:lnTo>
                          <a:lnTo>
                            <a:pt x="651" y="431"/>
                          </a:lnTo>
                          <a:lnTo>
                            <a:pt x="651" y="433"/>
                          </a:lnTo>
                          <a:lnTo>
                            <a:pt x="649" y="435"/>
                          </a:lnTo>
                          <a:lnTo>
                            <a:pt x="649" y="438"/>
                          </a:lnTo>
                          <a:lnTo>
                            <a:pt x="647" y="438"/>
                          </a:lnTo>
                          <a:lnTo>
                            <a:pt x="645" y="440"/>
                          </a:lnTo>
                          <a:lnTo>
                            <a:pt x="642" y="442"/>
                          </a:lnTo>
                          <a:lnTo>
                            <a:pt x="640" y="444"/>
                          </a:lnTo>
                          <a:lnTo>
                            <a:pt x="640" y="447"/>
                          </a:lnTo>
                          <a:lnTo>
                            <a:pt x="640" y="449"/>
                          </a:lnTo>
                          <a:lnTo>
                            <a:pt x="638" y="452"/>
                          </a:lnTo>
                          <a:lnTo>
                            <a:pt x="638" y="454"/>
                          </a:lnTo>
                          <a:lnTo>
                            <a:pt x="636" y="454"/>
                          </a:lnTo>
                          <a:lnTo>
                            <a:pt x="636" y="456"/>
                          </a:lnTo>
                          <a:lnTo>
                            <a:pt x="636" y="458"/>
                          </a:lnTo>
                          <a:lnTo>
                            <a:pt x="636" y="461"/>
                          </a:lnTo>
                          <a:lnTo>
                            <a:pt x="636" y="463"/>
                          </a:lnTo>
                          <a:lnTo>
                            <a:pt x="636" y="466"/>
                          </a:lnTo>
                          <a:lnTo>
                            <a:pt x="638" y="468"/>
                          </a:lnTo>
                          <a:lnTo>
                            <a:pt x="638" y="470"/>
                          </a:lnTo>
                          <a:lnTo>
                            <a:pt x="638" y="472"/>
                          </a:lnTo>
                          <a:lnTo>
                            <a:pt x="638" y="475"/>
                          </a:lnTo>
                          <a:lnTo>
                            <a:pt x="636" y="477"/>
                          </a:lnTo>
                          <a:lnTo>
                            <a:pt x="636" y="479"/>
                          </a:lnTo>
                          <a:lnTo>
                            <a:pt x="636" y="482"/>
                          </a:lnTo>
                          <a:lnTo>
                            <a:pt x="636" y="484"/>
                          </a:lnTo>
                          <a:lnTo>
                            <a:pt x="636" y="486"/>
                          </a:lnTo>
                          <a:lnTo>
                            <a:pt x="636" y="488"/>
                          </a:lnTo>
                          <a:lnTo>
                            <a:pt x="636" y="491"/>
                          </a:lnTo>
                          <a:lnTo>
                            <a:pt x="634" y="493"/>
                          </a:lnTo>
                          <a:lnTo>
                            <a:pt x="634" y="496"/>
                          </a:lnTo>
                          <a:lnTo>
                            <a:pt x="634" y="498"/>
                          </a:lnTo>
                          <a:lnTo>
                            <a:pt x="632" y="500"/>
                          </a:lnTo>
                          <a:lnTo>
                            <a:pt x="629" y="502"/>
                          </a:lnTo>
                          <a:lnTo>
                            <a:pt x="627" y="502"/>
                          </a:lnTo>
                          <a:lnTo>
                            <a:pt x="625" y="502"/>
                          </a:lnTo>
                          <a:lnTo>
                            <a:pt x="625" y="500"/>
                          </a:lnTo>
                          <a:lnTo>
                            <a:pt x="625" y="498"/>
                          </a:lnTo>
                          <a:lnTo>
                            <a:pt x="623" y="496"/>
                          </a:lnTo>
                          <a:lnTo>
                            <a:pt x="623" y="493"/>
                          </a:lnTo>
                          <a:lnTo>
                            <a:pt x="623" y="491"/>
                          </a:lnTo>
                          <a:lnTo>
                            <a:pt x="625" y="488"/>
                          </a:lnTo>
                          <a:lnTo>
                            <a:pt x="625" y="486"/>
                          </a:lnTo>
                          <a:lnTo>
                            <a:pt x="625" y="484"/>
                          </a:lnTo>
                          <a:lnTo>
                            <a:pt x="623" y="484"/>
                          </a:lnTo>
                          <a:lnTo>
                            <a:pt x="623" y="486"/>
                          </a:lnTo>
                          <a:lnTo>
                            <a:pt x="621" y="486"/>
                          </a:lnTo>
                          <a:lnTo>
                            <a:pt x="619" y="486"/>
                          </a:lnTo>
                          <a:lnTo>
                            <a:pt x="619" y="488"/>
                          </a:lnTo>
                          <a:lnTo>
                            <a:pt x="616" y="488"/>
                          </a:lnTo>
                          <a:lnTo>
                            <a:pt x="616" y="486"/>
                          </a:lnTo>
                          <a:lnTo>
                            <a:pt x="614" y="486"/>
                          </a:lnTo>
                          <a:lnTo>
                            <a:pt x="614" y="484"/>
                          </a:lnTo>
                          <a:lnTo>
                            <a:pt x="614" y="482"/>
                          </a:lnTo>
                          <a:lnTo>
                            <a:pt x="612" y="482"/>
                          </a:lnTo>
                          <a:lnTo>
                            <a:pt x="612" y="484"/>
                          </a:lnTo>
                          <a:lnTo>
                            <a:pt x="610" y="486"/>
                          </a:lnTo>
                          <a:lnTo>
                            <a:pt x="610" y="488"/>
                          </a:lnTo>
                          <a:lnTo>
                            <a:pt x="608" y="488"/>
                          </a:lnTo>
                          <a:lnTo>
                            <a:pt x="608" y="491"/>
                          </a:lnTo>
                          <a:lnTo>
                            <a:pt x="605" y="493"/>
                          </a:lnTo>
                          <a:lnTo>
                            <a:pt x="603" y="493"/>
                          </a:lnTo>
                          <a:lnTo>
                            <a:pt x="601" y="491"/>
                          </a:lnTo>
                          <a:lnTo>
                            <a:pt x="599" y="491"/>
                          </a:lnTo>
                          <a:lnTo>
                            <a:pt x="597" y="488"/>
                          </a:lnTo>
                          <a:lnTo>
                            <a:pt x="595" y="488"/>
                          </a:lnTo>
                          <a:lnTo>
                            <a:pt x="595" y="486"/>
                          </a:lnTo>
                          <a:lnTo>
                            <a:pt x="592" y="486"/>
                          </a:lnTo>
                          <a:lnTo>
                            <a:pt x="591" y="486"/>
                          </a:lnTo>
                          <a:lnTo>
                            <a:pt x="591" y="484"/>
                          </a:lnTo>
                          <a:lnTo>
                            <a:pt x="588" y="484"/>
                          </a:lnTo>
                          <a:lnTo>
                            <a:pt x="588" y="486"/>
                          </a:lnTo>
                          <a:lnTo>
                            <a:pt x="586" y="486"/>
                          </a:lnTo>
                          <a:lnTo>
                            <a:pt x="586" y="488"/>
                          </a:lnTo>
                          <a:lnTo>
                            <a:pt x="586" y="491"/>
                          </a:lnTo>
                          <a:lnTo>
                            <a:pt x="588" y="491"/>
                          </a:lnTo>
                          <a:lnTo>
                            <a:pt x="588" y="493"/>
                          </a:lnTo>
                          <a:lnTo>
                            <a:pt x="591" y="493"/>
                          </a:lnTo>
                          <a:lnTo>
                            <a:pt x="592" y="496"/>
                          </a:lnTo>
                          <a:lnTo>
                            <a:pt x="595" y="496"/>
                          </a:lnTo>
                          <a:lnTo>
                            <a:pt x="597" y="498"/>
                          </a:lnTo>
                          <a:lnTo>
                            <a:pt x="599" y="498"/>
                          </a:lnTo>
                          <a:lnTo>
                            <a:pt x="599" y="500"/>
                          </a:lnTo>
                          <a:lnTo>
                            <a:pt x="601" y="500"/>
                          </a:lnTo>
                          <a:lnTo>
                            <a:pt x="601" y="502"/>
                          </a:lnTo>
                          <a:lnTo>
                            <a:pt x="601" y="505"/>
                          </a:lnTo>
                          <a:lnTo>
                            <a:pt x="599" y="505"/>
                          </a:lnTo>
                          <a:lnTo>
                            <a:pt x="597" y="505"/>
                          </a:lnTo>
                          <a:lnTo>
                            <a:pt x="595" y="505"/>
                          </a:lnTo>
                          <a:lnTo>
                            <a:pt x="592" y="507"/>
                          </a:lnTo>
                          <a:lnTo>
                            <a:pt x="591" y="507"/>
                          </a:lnTo>
                          <a:lnTo>
                            <a:pt x="588" y="507"/>
                          </a:lnTo>
                          <a:lnTo>
                            <a:pt x="586" y="507"/>
                          </a:lnTo>
                          <a:lnTo>
                            <a:pt x="584" y="507"/>
                          </a:lnTo>
                          <a:lnTo>
                            <a:pt x="582" y="510"/>
                          </a:lnTo>
                          <a:lnTo>
                            <a:pt x="580" y="510"/>
                          </a:lnTo>
                          <a:lnTo>
                            <a:pt x="578" y="510"/>
                          </a:lnTo>
                          <a:lnTo>
                            <a:pt x="575" y="510"/>
                          </a:lnTo>
                          <a:lnTo>
                            <a:pt x="573" y="512"/>
                          </a:lnTo>
                          <a:lnTo>
                            <a:pt x="571" y="512"/>
                          </a:lnTo>
                          <a:lnTo>
                            <a:pt x="569" y="512"/>
                          </a:lnTo>
                          <a:lnTo>
                            <a:pt x="567" y="512"/>
                          </a:lnTo>
                          <a:lnTo>
                            <a:pt x="564" y="514"/>
                          </a:lnTo>
                          <a:lnTo>
                            <a:pt x="562" y="514"/>
                          </a:lnTo>
                          <a:lnTo>
                            <a:pt x="560" y="514"/>
                          </a:lnTo>
                          <a:lnTo>
                            <a:pt x="558" y="514"/>
                          </a:lnTo>
                          <a:lnTo>
                            <a:pt x="556" y="514"/>
                          </a:lnTo>
                          <a:lnTo>
                            <a:pt x="554" y="514"/>
                          </a:lnTo>
                          <a:lnTo>
                            <a:pt x="551" y="514"/>
                          </a:lnTo>
                          <a:lnTo>
                            <a:pt x="549" y="516"/>
                          </a:lnTo>
                          <a:lnTo>
                            <a:pt x="547" y="516"/>
                          </a:lnTo>
                          <a:lnTo>
                            <a:pt x="545" y="516"/>
                          </a:lnTo>
                          <a:lnTo>
                            <a:pt x="543" y="516"/>
                          </a:lnTo>
                          <a:lnTo>
                            <a:pt x="543" y="519"/>
                          </a:lnTo>
                          <a:lnTo>
                            <a:pt x="541" y="519"/>
                          </a:lnTo>
                          <a:lnTo>
                            <a:pt x="537" y="521"/>
                          </a:lnTo>
                          <a:lnTo>
                            <a:pt x="532" y="521"/>
                          </a:lnTo>
                          <a:lnTo>
                            <a:pt x="532" y="523"/>
                          </a:lnTo>
                          <a:lnTo>
                            <a:pt x="532" y="526"/>
                          </a:lnTo>
                          <a:lnTo>
                            <a:pt x="530" y="528"/>
                          </a:lnTo>
                          <a:lnTo>
                            <a:pt x="530" y="530"/>
                          </a:lnTo>
                          <a:lnTo>
                            <a:pt x="530" y="533"/>
                          </a:lnTo>
                          <a:lnTo>
                            <a:pt x="530" y="535"/>
                          </a:lnTo>
                          <a:lnTo>
                            <a:pt x="530" y="537"/>
                          </a:lnTo>
                          <a:lnTo>
                            <a:pt x="528" y="540"/>
                          </a:lnTo>
                          <a:lnTo>
                            <a:pt x="528" y="544"/>
                          </a:lnTo>
                          <a:lnTo>
                            <a:pt x="528" y="546"/>
                          </a:lnTo>
                          <a:lnTo>
                            <a:pt x="526" y="551"/>
                          </a:lnTo>
                          <a:lnTo>
                            <a:pt x="523" y="554"/>
                          </a:lnTo>
                          <a:lnTo>
                            <a:pt x="521" y="560"/>
                          </a:lnTo>
                          <a:lnTo>
                            <a:pt x="517" y="565"/>
                          </a:lnTo>
                          <a:lnTo>
                            <a:pt x="513" y="572"/>
                          </a:lnTo>
                          <a:lnTo>
                            <a:pt x="506" y="579"/>
                          </a:lnTo>
                          <a:lnTo>
                            <a:pt x="502" y="584"/>
                          </a:lnTo>
                          <a:lnTo>
                            <a:pt x="497" y="588"/>
                          </a:lnTo>
                          <a:lnTo>
                            <a:pt x="493" y="595"/>
                          </a:lnTo>
                          <a:lnTo>
                            <a:pt x="489" y="602"/>
                          </a:lnTo>
                          <a:lnTo>
                            <a:pt x="485" y="604"/>
                          </a:lnTo>
                          <a:lnTo>
                            <a:pt x="480" y="609"/>
                          </a:lnTo>
                          <a:lnTo>
                            <a:pt x="476" y="613"/>
                          </a:lnTo>
                          <a:lnTo>
                            <a:pt x="472" y="616"/>
                          </a:lnTo>
                          <a:lnTo>
                            <a:pt x="467" y="621"/>
                          </a:lnTo>
                          <a:lnTo>
                            <a:pt x="463" y="623"/>
                          </a:lnTo>
                          <a:lnTo>
                            <a:pt x="459" y="625"/>
                          </a:lnTo>
                          <a:lnTo>
                            <a:pt x="456" y="627"/>
                          </a:lnTo>
                          <a:lnTo>
                            <a:pt x="454" y="627"/>
                          </a:lnTo>
                          <a:lnTo>
                            <a:pt x="452" y="627"/>
                          </a:lnTo>
                          <a:lnTo>
                            <a:pt x="450" y="627"/>
                          </a:lnTo>
                          <a:lnTo>
                            <a:pt x="448" y="627"/>
                          </a:lnTo>
                          <a:lnTo>
                            <a:pt x="445" y="627"/>
                          </a:lnTo>
                          <a:lnTo>
                            <a:pt x="441" y="627"/>
                          </a:lnTo>
                          <a:lnTo>
                            <a:pt x="437" y="625"/>
                          </a:lnTo>
                          <a:lnTo>
                            <a:pt x="432" y="625"/>
                          </a:lnTo>
                          <a:lnTo>
                            <a:pt x="428" y="623"/>
                          </a:lnTo>
                          <a:lnTo>
                            <a:pt x="424" y="623"/>
                          </a:lnTo>
                          <a:lnTo>
                            <a:pt x="422" y="623"/>
                          </a:lnTo>
                          <a:lnTo>
                            <a:pt x="420" y="621"/>
                          </a:lnTo>
                          <a:lnTo>
                            <a:pt x="417" y="621"/>
                          </a:lnTo>
                          <a:lnTo>
                            <a:pt x="413" y="618"/>
                          </a:lnTo>
                          <a:lnTo>
                            <a:pt x="409" y="618"/>
                          </a:lnTo>
                          <a:lnTo>
                            <a:pt x="404" y="616"/>
                          </a:lnTo>
                          <a:lnTo>
                            <a:pt x="398" y="613"/>
                          </a:lnTo>
                          <a:lnTo>
                            <a:pt x="391" y="609"/>
                          </a:lnTo>
                          <a:lnTo>
                            <a:pt x="387" y="609"/>
                          </a:lnTo>
                          <a:lnTo>
                            <a:pt x="383" y="604"/>
                          </a:lnTo>
                          <a:lnTo>
                            <a:pt x="381" y="602"/>
                          </a:lnTo>
                          <a:lnTo>
                            <a:pt x="376" y="598"/>
                          </a:lnTo>
                          <a:lnTo>
                            <a:pt x="372" y="591"/>
                          </a:lnTo>
                          <a:lnTo>
                            <a:pt x="367" y="581"/>
                          </a:lnTo>
                          <a:lnTo>
                            <a:pt x="367" y="574"/>
                          </a:lnTo>
                          <a:lnTo>
                            <a:pt x="366" y="565"/>
                          </a:lnTo>
                          <a:lnTo>
                            <a:pt x="366" y="558"/>
                          </a:lnTo>
                          <a:lnTo>
                            <a:pt x="366" y="551"/>
                          </a:lnTo>
                          <a:lnTo>
                            <a:pt x="366" y="546"/>
                          </a:lnTo>
                          <a:lnTo>
                            <a:pt x="366" y="542"/>
                          </a:lnTo>
                          <a:lnTo>
                            <a:pt x="366" y="535"/>
                          </a:lnTo>
                          <a:lnTo>
                            <a:pt x="367" y="528"/>
                          </a:lnTo>
                          <a:lnTo>
                            <a:pt x="367" y="521"/>
                          </a:lnTo>
                          <a:lnTo>
                            <a:pt x="367" y="514"/>
                          </a:lnTo>
                          <a:lnTo>
                            <a:pt x="367" y="505"/>
                          </a:lnTo>
                          <a:lnTo>
                            <a:pt x="367" y="496"/>
                          </a:lnTo>
                          <a:lnTo>
                            <a:pt x="367" y="488"/>
                          </a:lnTo>
                          <a:lnTo>
                            <a:pt x="367" y="482"/>
                          </a:lnTo>
                          <a:lnTo>
                            <a:pt x="367" y="470"/>
                          </a:lnTo>
                          <a:lnTo>
                            <a:pt x="367" y="461"/>
                          </a:lnTo>
                          <a:lnTo>
                            <a:pt x="366" y="454"/>
                          </a:lnTo>
                          <a:lnTo>
                            <a:pt x="363" y="447"/>
                          </a:lnTo>
                          <a:lnTo>
                            <a:pt x="359" y="440"/>
                          </a:lnTo>
                          <a:lnTo>
                            <a:pt x="355" y="433"/>
                          </a:lnTo>
                          <a:lnTo>
                            <a:pt x="350" y="431"/>
                          </a:lnTo>
                          <a:lnTo>
                            <a:pt x="346" y="428"/>
                          </a:lnTo>
                          <a:lnTo>
                            <a:pt x="344" y="428"/>
                          </a:lnTo>
                          <a:lnTo>
                            <a:pt x="342" y="428"/>
                          </a:lnTo>
                          <a:lnTo>
                            <a:pt x="339" y="433"/>
                          </a:lnTo>
                          <a:lnTo>
                            <a:pt x="337" y="433"/>
                          </a:lnTo>
                          <a:lnTo>
                            <a:pt x="335" y="438"/>
                          </a:lnTo>
                          <a:lnTo>
                            <a:pt x="333" y="442"/>
                          </a:lnTo>
                          <a:lnTo>
                            <a:pt x="333" y="447"/>
                          </a:lnTo>
                          <a:lnTo>
                            <a:pt x="331" y="452"/>
                          </a:lnTo>
                          <a:lnTo>
                            <a:pt x="331" y="454"/>
                          </a:lnTo>
                          <a:lnTo>
                            <a:pt x="331" y="458"/>
                          </a:lnTo>
                          <a:lnTo>
                            <a:pt x="331" y="461"/>
                          </a:lnTo>
                          <a:lnTo>
                            <a:pt x="331" y="466"/>
                          </a:lnTo>
                          <a:lnTo>
                            <a:pt x="331" y="470"/>
                          </a:lnTo>
                          <a:lnTo>
                            <a:pt x="331" y="475"/>
                          </a:lnTo>
                          <a:lnTo>
                            <a:pt x="333" y="482"/>
                          </a:lnTo>
                          <a:lnTo>
                            <a:pt x="333" y="486"/>
                          </a:lnTo>
                          <a:lnTo>
                            <a:pt x="335" y="491"/>
                          </a:lnTo>
                          <a:lnTo>
                            <a:pt x="335" y="496"/>
                          </a:lnTo>
                          <a:lnTo>
                            <a:pt x="335" y="500"/>
                          </a:lnTo>
                          <a:lnTo>
                            <a:pt x="335" y="507"/>
                          </a:lnTo>
                          <a:lnTo>
                            <a:pt x="335" y="516"/>
                          </a:lnTo>
                          <a:lnTo>
                            <a:pt x="335" y="521"/>
                          </a:lnTo>
                          <a:lnTo>
                            <a:pt x="335" y="530"/>
                          </a:lnTo>
                          <a:lnTo>
                            <a:pt x="333" y="540"/>
                          </a:lnTo>
                          <a:lnTo>
                            <a:pt x="333" y="549"/>
                          </a:lnTo>
                          <a:lnTo>
                            <a:pt x="331" y="558"/>
                          </a:lnTo>
                          <a:lnTo>
                            <a:pt x="331" y="563"/>
                          </a:lnTo>
                          <a:lnTo>
                            <a:pt x="329" y="572"/>
                          </a:lnTo>
                          <a:lnTo>
                            <a:pt x="326" y="579"/>
                          </a:lnTo>
                          <a:lnTo>
                            <a:pt x="326" y="586"/>
                          </a:lnTo>
                          <a:lnTo>
                            <a:pt x="324" y="591"/>
                          </a:lnTo>
                          <a:lnTo>
                            <a:pt x="324" y="595"/>
                          </a:lnTo>
                          <a:lnTo>
                            <a:pt x="324" y="598"/>
                          </a:lnTo>
                          <a:lnTo>
                            <a:pt x="322" y="602"/>
                          </a:lnTo>
                          <a:lnTo>
                            <a:pt x="322" y="604"/>
                          </a:lnTo>
                          <a:lnTo>
                            <a:pt x="320" y="604"/>
                          </a:lnTo>
                          <a:lnTo>
                            <a:pt x="320" y="607"/>
                          </a:lnTo>
                          <a:lnTo>
                            <a:pt x="318" y="609"/>
                          </a:lnTo>
                          <a:lnTo>
                            <a:pt x="316" y="613"/>
                          </a:lnTo>
                          <a:lnTo>
                            <a:pt x="313" y="612"/>
                          </a:lnTo>
                          <a:lnTo>
                            <a:pt x="312" y="612"/>
                          </a:lnTo>
                          <a:lnTo>
                            <a:pt x="309" y="612"/>
                          </a:lnTo>
                          <a:lnTo>
                            <a:pt x="305" y="609"/>
                          </a:lnTo>
                          <a:lnTo>
                            <a:pt x="301" y="604"/>
                          </a:lnTo>
                          <a:lnTo>
                            <a:pt x="296" y="598"/>
                          </a:lnTo>
                          <a:lnTo>
                            <a:pt x="292" y="595"/>
                          </a:lnTo>
                          <a:lnTo>
                            <a:pt x="288" y="591"/>
                          </a:lnTo>
                          <a:lnTo>
                            <a:pt x="283" y="588"/>
                          </a:lnTo>
                          <a:lnTo>
                            <a:pt x="279" y="586"/>
                          </a:lnTo>
                          <a:lnTo>
                            <a:pt x="275" y="584"/>
                          </a:lnTo>
                          <a:lnTo>
                            <a:pt x="271" y="584"/>
                          </a:lnTo>
                          <a:lnTo>
                            <a:pt x="266" y="581"/>
                          </a:lnTo>
                          <a:lnTo>
                            <a:pt x="261" y="581"/>
                          </a:lnTo>
                          <a:lnTo>
                            <a:pt x="257" y="581"/>
                          </a:lnTo>
                          <a:lnTo>
                            <a:pt x="253" y="581"/>
                          </a:lnTo>
                          <a:lnTo>
                            <a:pt x="251" y="581"/>
                          </a:lnTo>
                          <a:lnTo>
                            <a:pt x="251" y="584"/>
                          </a:lnTo>
                          <a:lnTo>
                            <a:pt x="249" y="584"/>
                          </a:lnTo>
                          <a:lnTo>
                            <a:pt x="244" y="588"/>
                          </a:lnTo>
                          <a:lnTo>
                            <a:pt x="242" y="593"/>
                          </a:lnTo>
                          <a:lnTo>
                            <a:pt x="238" y="598"/>
                          </a:lnTo>
                          <a:lnTo>
                            <a:pt x="236" y="604"/>
                          </a:lnTo>
                          <a:lnTo>
                            <a:pt x="234" y="609"/>
                          </a:lnTo>
                          <a:lnTo>
                            <a:pt x="231" y="616"/>
                          </a:lnTo>
                          <a:lnTo>
                            <a:pt x="231" y="621"/>
                          </a:lnTo>
                          <a:lnTo>
                            <a:pt x="231" y="627"/>
                          </a:lnTo>
                          <a:lnTo>
                            <a:pt x="231" y="630"/>
                          </a:lnTo>
                          <a:lnTo>
                            <a:pt x="231" y="637"/>
                          </a:lnTo>
                          <a:lnTo>
                            <a:pt x="231" y="639"/>
                          </a:lnTo>
                          <a:lnTo>
                            <a:pt x="231" y="644"/>
                          </a:lnTo>
                          <a:lnTo>
                            <a:pt x="231" y="646"/>
                          </a:lnTo>
                          <a:lnTo>
                            <a:pt x="231" y="648"/>
                          </a:lnTo>
                          <a:lnTo>
                            <a:pt x="231" y="651"/>
                          </a:lnTo>
                          <a:lnTo>
                            <a:pt x="231" y="653"/>
                          </a:lnTo>
                          <a:lnTo>
                            <a:pt x="231" y="655"/>
                          </a:lnTo>
                          <a:lnTo>
                            <a:pt x="231" y="658"/>
                          </a:lnTo>
                          <a:lnTo>
                            <a:pt x="229" y="662"/>
                          </a:lnTo>
                          <a:lnTo>
                            <a:pt x="227" y="670"/>
                          </a:lnTo>
                          <a:lnTo>
                            <a:pt x="225" y="674"/>
                          </a:lnTo>
                          <a:lnTo>
                            <a:pt x="223" y="679"/>
                          </a:lnTo>
                          <a:lnTo>
                            <a:pt x="223" y="681"/>
                          </a:lnTo>
                          <a:lnTo>
                            <a:pt x="220" y="683"/>
                          </a:lnTo>
                          <a:lnTo>
                            <a:pt x="218" y="685"/>
                          </a:lnTo>
                          <a:lnTo>
                            <a:pt x="218" y="690"/>
                          </a:lnTo>
                          <a:lnTo>
                            <a:pt x="216" y="693"/>
                          </a:lnTo>
                          <a:lnTo>
                            <a:pt x="216" y="697"/>
                          </a:lnTo>
                          <a:lnTo>
                            <a:pt x="214" y="699"/>
                          </a:lnTo>
                          <a:lnTo>
                            <a:pt x="212" y="704"/>
                          </a:lnTo>
                          <a:lnTo>
                            <a:pt x="212" y="706"/>
                          </a:lnTo>
                          <a:lnTo>
                            <a:pt x="210" y="709"/>
                          </a:lnTo>
                          <a:lnTo>
                            <a:pt x="210" y="713"/>
                          </a:lnTo>
                          <a:lnTo>
                            <a:pt x="207" y="715"/>
                          </a:lnTo>
                          <a:lnTo>
                            <a:pt x="206" y="720"/>
                          </a:lnTo>
                          <a:lnTo>
                            <a:pt x="201" y="725"/>
                          </a:lnTo>
                          <a:lnTo>
                            <a:pt x="199" y="729"/>
                          </a:lnTo>
                          <a:lnTo>
                            <a:pt x="195" y="737"/>
                          </a:lnTo>
                          <a:lnTo>
                            <a:pt x="193" y="741"/>
                          </a:lnTo>
                          <a:lnTo>
                            <a:pt x="188" y="748"/>
                          </a:lnTo>
                          <a:lnTo>
                            <a:pt x="184" y="755"/>
                          </a:lnTo>
                          <a:lnTo>
                            <a:pt x="95" y="679"/>
                          </a:lnTo>
                          <a:lnTo>
                            <a:pt x="99" y="676"/>
                          </a:lnTo>
                          <a:lnTo>
                            <a:pt x="101" y="674"/>
                          </a:lnTo>
                          <a:lnTo>
                            <a:pt x="104" y="674"/>
                          </a:lnTo>
                          <a:lnTo>
                            <a:pt x="106" y="671"/>
                          </a:lnTo>
                          <a:lnTo>
                            <a:pt x="108" y="670"/>
                          </a:lnTo>
                          <a:lnTo>
                            <a:pt x="110" y="667"/>
                          </a:lnTo>
                          <a:lnTo>
                            <a:pt x="112" y="665"/>
                          </a:lnTo>
                          <a:lnTo>
                            <a:pt x="115" y="665"/>
                          </a:lnTo>
                          <a:lnTo>
                            <a:pt x="117" y="662"/>
                          </a:lnTo>
                          <a:lnTo>
                            <a:pt x="119" y="662"/>
                          </a:lnTo>
                          <a:lnTo>
                            <a:pt x="121" y="662"/>
                          </a:lnTo>
                          <a:lnTo>
                            <a:pt x="123" y="665"/>
                          </a:lnTo>
                          <a:lnTo>
                            <a:pt x="125" y="665"/>
                          </a:lnTo>
                          <a:lnTo>
                            <a:pt x="125" y="662"/>
                          </a:lnTo>
                          <a:lnTo>
                            <a:pt x="128" y="662"/>
                          </a:lnTo>
                          <a:lnTo>
                            <a:pt x="128" y="660"/>
                          </a:lnTo>
                          <a:lnTo>
                            <a:pt x="130" y="658"/>
                          </a:lnTo>
                          <a:lnTo>
                            <a:pt x="130" y="655"/>
                          </a:lnTo>
                          <a:lnTo>
                            <a:pt x="130" y="653"/>
                          </a:lnTo>
                          <a:lnTo>
                            <a:pt x="132" y="653"/>
                          </a:lnTo>
                          <a:lnTo>
                            <a:pt x="132" y="651"/>
                          </a:lnTo>
                          <a:lnTo>
                            <a:pt x="134" y="648"/>
                          </a:lnTo>
                          <a:lnTo>
                            <a:pt x="136" y="646"/>
                          </a:lnTo>
                          <a:lnTo>
                            <a:pt x="136" y="644"/>
                          </a:lnTo>
                          <a:lnTo>
                            <a:pt x="138" y="644"/>
                          </a:lnTo>
                          <a:lnTo>
                            <a:pt x="141" y="641"/>
                          </a:lnTo>
                          <a:lnTo>
                            <a:pt x="142" y="641"/>
                          </a:lnTo>
                          <a:lnTo>
                            <a:pt x="142" y="639"/>
                          </a:lnTo>
                          <a:lnTo>
                            <a:pt x="145" y="639"/>
                          </a:lnTo>
                          <a:lnTo>
                            <a:pt x="147" y="637"/>
                          </a:lnTo>
                          <a:lnTo>
                            <a:pt x="149" y="635"/>
                          </a:lnTo>
                          <a:lnTo>
                            <a:pt x="149" y="632"/>
                          </a:lnTo>
                          <a:lnTo>
                            <a:pt x="151" y="630"/>
                          </a:lnTo>
                          <a:lnTo>
                            <a:pt x="151" y="627"/>
                          </a:lnTo>
                          <a:lnTo>
                            <a:pt x="153" y="625"/>
                          </a:lnTo>
                          <a:lnTo>
                            <a:pt x="156" y="625"/>
                          </a:lnTo>
                          <a:lnTo>
                            <a:pt x="158" y="623"/>
                          </a:lnTo>
                          <a:lnTo>
                            <a:pt x="160" y="623"/>
                          </a:lnTo>
                          <a:lnTo>
                            <a:pt x="162" y="623"/>
                          </a:lnTo>
                          <a:lnTo>
                            <a:pt x="164" y="623"/>
                          </a:lnTo>
                          <a:lnTo>
                            <a:pt x="169" y="623"/>
                          </a:lnTo>
                          <a:lnTo>
                            <a:pt x="171" y="623"/>
                          </a:lnTo>
                          <a:lnTo>
                            <a:pt x="173" y="623"/>
                          </a:lnTo>
                          <a:lnTo>
                            <a:pt x="175" y="623"/>
                          </a:lnTo>
                          <a:lnTo>
                            <a:pt x="177" y="623"/>
                          </a:lnTo>
                          <a:lnTo>
                            <a:pt x="179" y="623"/>
                          </a:lnTo>
                          <a:lnTo>
                            <a:pt x="188" y="623"/>
                          </a:lnTo>
                          <a:lnTo>
                            <a:pt x="190" y="616"/>
                          </a:lnTo>
                          <a:lnTo>
                            <a:pt x="190" y="613"/>
                          </a:lnTo>
                          <a:lnTo>
                            <a:pt x="193" y="612"/>
                          </a:lnTo>
                          <a:lnTo>
                            <a:pt x="193" y="609"/>
                          </a:lnTo>
                          <a:lnTo>
                            <a:pt x="193" y="607"/>
                          </a:lnTo>
                          <a:lnTo>
                            <a:pt x="193" y="604"/>
                          </a:lnTo>
                          <a:lnTo>
                            <a:pt x="190" y="604"/>
                          </a:lnTo>
                          <a:lnTo>
                            <a:pt x="188" y="604"/>
                          </a:lnTo>
                          <a:lnTo>
                            <a:pt x="186" y="604"/>
                          </a:lnTo>
                          <a:lnTo>
                            <a:pt x="184" y="604"/>
                          </a:lnTo>
                          <a:lnTo>
                            <a:pt x="182" y="604"/>
                          </a:lnTo>
                          <a:lnTo>
                            <a:pt x="179" y="604"/>
                          </a:lnTo>
                          <a:lnTo>
                            <a:pt x="177" y="604"/>
                          </a:lnTo>
                          <a:lnTo>
                            <a:pt x="175" y="602"/>
                          </a:lnTo>
                          <a:lnTo>
                            <a:pt x="173" y="602"/>
                          </a:lnTo>
                          <a:lnTo>
                            <a:pt x="171" y="600"/>
                          </a:lnTo>
                          <a:lnTo>
                            <a:pt x="169" y="600"/>
                          </a:lnTo>
                          <a:lnTo>
                            <a:pt x="169" y="598"/>
                          </a:lnTo>
                          <a:lnTo>
                            <a:pt x="169" y="595"/>
                          </a:lnTo>
                          <a:lnTo>
                            <a:pt x="169" y="593"/>
                          </a:lnTo>
                          <a:lnTo>
                            <a:pt x="169" y="591"/>
                          </a:lnTo>
                          <a:lnTo>
                            <a:pt x="166" y="588"/>
                          </a:lnTo>
                          <a:lnTo>
                            <a:pt x="166" y="586"/>
                          </a:lnTo>
                          <a:lnTo>
                            <a:pt x="164" y="586"/>
                          </a:lnTo>
                          <a:lnTo>
                            <a:pt x="164" y="584"/>
                          </a:lnTo>
                          <a:lnTo>
                            <a:pt x="162" y="584"/>
                          </a:lnTo>
                          <a:lnTo>
                            <a:pt x="160" y="584"/>
                          </a:lnTo>
                          <a:lnTo>
                            <a:pt x="158" y="584"/>
                          </a:lnTo>
                          <a:lnTo>
                            <a:pt x="158" y="581"/>
                          </a:lnTo>
                          <a:lnTo>
                            <a:pt x="156" y="581"/>
                          </a:lnTo>
                          <a:lnTo>
                            <a:pt x="153" y="579"/>
                          </a:lnTo>
                          <a:lnTo>
                            <a:pt x="153" y="577"/>
                          </a:lnTo>
                          <a:lnTo>
                            <a:pt x="151" y="577"/>
                          </a:lnTo>
                          <a:lnTo>
                            <a:pt x="151" y="574"/>
                          </a:lnTo>
                          <a:lnTo>
                            <a:pt x="151" y="572"/>
                          </a:lnTo>
                          <a:lnTo>
                            <a:pt x="151" y="570"/>
                          </a:lnTo>
                          <a:lnTo>
                            <a:pt x="153" y="568"/>
                          </a:lnTo>
                          <a:lnTo>
                            <a:pt x="153" y="565"/>
                          </a:lnTo>
                          <a:lnTo>
                            <a:pt x="153" y="563"/>
                          </a:lnTo>
                          <a:lnTo>
                            <a:pt x="153" y="560"/>
                          </a:lnTo>
                          <a:lnTo>
                            <a:pt x="153" y="558"/>
                          </a:lnTo>
                          <a:lnTo>
                            <a:pt x="153" y="556"/>
                          </a:lnTo>
                          <a:lnTo>
                            <a:pt x="153" y="554"/>
                          </a:lnTo>
                          <a:lnTo>
                            <a:pt x="153" y="551"/>
                          </a:lnTo>
                          <a:lnTo>
                            <a:pt x="151" y="549"/>
                          </a:lnTo>
                          <a:lnTo>
                            <a:pt x="151" y="546"/>
                          </a:lnTo>
                          <a:lnTo>
                            <a:pt x="149" y="546"/>
                          </a:lnTo>
                          <a:lnTo>
                            <a:pt x="149" y="544"/>
                          </a:lnTo>
                          <a:lnTo>
                            <a:pt x="147" y="544"/>
                          </a:lnTo>
                          <a:lnTo>
                            <a:pt x="145" y="544"/>
                          </a:lnTo>
                          <a:lnTo>
                            <a:pt x="142" y="542"/>
                          </a:lnTo>
                          <a:lnTo>
                            <a:pt x="141" y="540"/>
                          </a:lnTo>
                          <a:lnTo>
                            <a:pt x="138" y="537"/>
                          </a:lnTo>
                          <a:lnTo>
                            <a:pt x="136" y="535"/>
                          </a:lnTo>
                          <a:lnTo>
                            <a:pt x="134" y="535"/>
                          </a:lnTo>
                          <a:lnTo>
                            <a:pt x="134" y="533"/>
                          </a:lnTo>
                          <a:lnTo>
                            <a:pt x="132" y="530"/>
                          </a:lnTo>
                          <a:lnTo>
                            <a:pt x="130" y="530"/>
                          </a:lnTo>
                          <a:lnTo>
                            <a:pt x="130" y="528"/>
                          </a:lnTo>
                          <a:lnTo>
                            <a:pt x="128" y="526"/>
                          </a:lnTo>
                          <a:lnTo>
                            <a:pt x="128" y="521"/>
                          </a:lnTo>
                          <a:lnTo>
                            <a:pt x="128" y="519"/>
                          </a:lnTo>
                          <a:lnTo>
                            <a:pt x="128" y="516"/>
                          </a:lnTo>
                          <a:lnTo>
                            <a:pt x="125" y="516"/>
                          </a:lnTo>
                          <a:lnTo>
                            <a:pt x="123" y="514"/>
                          </a:lnTo>
                          <a:lnTo>
                            <a:pt x="121" y="514"/>
                          </a:lnTo>
                          <a:lnTo>
                            <a:pt x="119" y="514"/>
                          </a:lnTo>
                          <a:lnTo>
                            <a:pt x="119" y="512"/>
                          </a:lnTo>
                          <a:lnTo>
                            <a:pt x="119" y="510"/>
                          </a:lnTo>
                          <a:lnTo>
                            <a:pt x="119" y="505"/>
                          </a:lnTo>
                          <a:lnTo>
                            <a:pt x="119" y="502"/>
                          </a:lnTo>
                          <a:lnTo>
                            <a:pt x="119" y="500"/>
                          </a:lnTo>
                          <a:lnTo>
                            <a:pt x="119" y="498"/>
                          </a:lnTo>
                          <a:lnTo>
                            <a:pt x="119" y="496"/>
                          </a:lnTo>
                          <a:lnTo>
                            <a:pt x="119" y="491"/>
                          </a:lnTo>
                          <a:lnTo>
                            <a:pt x="119" y="488"/>
                          </a:lnTo>
                          <a:lnTo>
                            <a:pt x="119" y="486"/>
                          </a:lnTo>
                          <a:lnTo>
                            <a:pt x="119" y="484"/>
                          </a:lnTo>
                          <a:lnTo>
                            <a:pt x="119" y="482"/>
                          </a:lnTo>
                          <a:lnTo>
                            <a:pt x="117" y="479"/>
                          </a:lnTo>
                          <a:lnTo>
                            <a:pt x="117" y="477"/>
                          </a:lnTo>
                          <a:lnTo>
                            <a:pt x="117" y="475"/>
                          </a:lnTo>
                          <a:lnTo>
                            <a:pt x="117" y="472"/>
                          </a:lnTo>
                          <a:lnTo>
                            <a:pt x="117" y="470"/>
                          </a:lnTo>
                          <a:lnTo>
                            <a:pt x="117" y="468"/>
                          </a:lnTo>
                          <a:lnTo>
                            <a:pt x="117" y="466"/>
                          </a:lnTo>
                          <a:lnTo>
                            <a:pt x="119" y="463"/>
                          </a:lnTo>
                          <a:lnTo>
                            <a:pt x="119" y="461"/>
                          </a:lnTo>
                          <a:lnTo>
                            <a:pt x="121" y="461"/>
                          </a:lnTo>
                          <a:lnTo>
                            <a:pt x="123" y="461"/>
                          </a:lnTo>
                          <a:lnTo>
                            <a:pt x="123" y="458"/>
                          </a:lnTo>
                          <a:lnTo>
                            <a:pt x="125" y="458"/>
                          </a:lnTo>
                          <a:lnTo>
                            <a:pt x="128" y="456"/>
                          </a:lnTo>
                          <a:lnTo>
                            <a:pt x="128" y="454"/>
                          </a:lnTo>
                          <a:lnTo>
                            <a:pt x="130" y="454"/>
                          </a:lnTo>
                          <a:lnTo>
                            <a:pt x="130" y="452"/>
                          </a:lnTo>
                          <a:lnTo>
                            <a:pt x="132" y="452"/>
                          </a:lnTo>
                          <a:lnTo>
                            <a:pt x="134" y="452"/>
                          </a:lnTo>
                          <a:lnTo>
                            <a:pt x="136" y="454"/>
                          </a:lnTo>
                          <a:lnTo>
                            <a:pt x="138" y="454"/>
                          </a:lnTo>
                          <a:lnTo>
                            <a:pt x="141" y="456"/>
                          </a:lnTo>
                          <a:lnTo>
                            <a:pt x="142" y="456"/>
                          </a:lnTo>
                          <a:lnTo>
                            <a:pt x="142" y="454"/>
                          </a:lnTo>
                          <a:lnTo>
                            <a:pt x="142" y="452"/>
                          </a:lnTo>
                          <a:lnTo>
                            <a:pt x="142" y="449"/>
                          </a:lnTo>
                          <a:lnTo>
                            <a:pt x="141" y="447"/>
                          </a:lnTo>
                          <a:lnTo>
                            <a:pt x="141" y="444"/>
                          </a:lnTo>
                          <a:lnTo>
                            <a:pt x="138" y="444"/>
                          </a:lnTo>
                          <a:lnTo>
                            <a:pt x="136" y="442"/>
                          </a:lnTo>
                          <a:lnTo>
                            <a:pt x="134" y="442"/>
                          </a:lnTo>
                          <a:lnTo>
                            <a:pt x="132" y="442"/>
                          </a:lnTo>
                          <a:lnTo>
                            <a:pt x="130" y="442"/>
                          </a:lnTo>
                          <a:lnTo>
                            <a:pt x="128" y="442"/>
                          </a:lnTo>
                          <a:lnTo>
                            <a:pt x="128" y="440"/>
                          </a:lnTo>
                          <a:lnTo>
                            <a:pt x="125" y="440"/>
                          </a:lnTo>
                          <a:lnTo>
                            <a:pt x="125" y="438"/>
                          </a:lnTo>
                          <a:lnTo>
                            <a:pt x="123" y="438"/>
                          </a:lnTo>
                          <a:lnTo>
                            <a:pt x="123" y="435"/>
                          </a:lnTo>
                          <a:lnTo>
                            <a:pt x="121" y="435"/>
                          </a:lnTo>
                          <a:lnTo>
                            <a:pt x="119" y="435"/>
                          </a:lnTo>
                          <a:lnTo>
                            <a:pt x="117" y="435"/>
                          </a:lnTo>
                          <a:lnTo>
                            <a:pt x="115" y="435"/>
                          </a:lnTo>
                          <a:lnTo>
                            <a:pt x="112" y="435"/>
                          </a:lnTo>
                          <a:lnTo>
                            <a:pt x="110" y="433"/>
                          </a:lnTo>
                          <a:lnTo>
                            <a:pt x="108" y="433"/>
                          </a:lnTo>
                          <a:lnTo>
                            <a:pt x="106" y="433"/>
                          </a:lnTo>
                          <a:lnTo>
                            <a:pt x="104" y="431"/>
                          </a:lnTo>
                          <a:lnTo>
                            <a:pt x="101" y="431"/>
                          </a:lnTo>
                          <a:lnTo>
                            <a:pt x="99" y="431"/>
                          </a:lnTo>
                          <a:lnTo>
                            <a:pt x="97" y="431"/>
                          </a:lnTo>
                          <a:lnTo>
                            <a:pt x="95" y="431"/>
                          </a:lnTo>
                          <a:lnTo>
                            <a:pt x="93" y="431"/>
                          </a:lnTo>
                          <a:lnTo>
                            <a:pt x="93" y="433"/>
                          </a:lnTo>
                          <a:lnTo>
                            <a:pt x="91" y="433"/>
                          </a:lnTo>
                          <a:lnTo>
                            <a:pt x="88" y="433"/>
                          </a:lnTo>
                          <a:lnTo>
                            <a:pt x="87" y="433"/>
                          </a:lnTo>
                          <a:lnTo>
                            <a:pt x="87" y="435"/>
                          </a:lnTo>
                          <a:lnTo>
                            <a:pt x="84" y="438"/>
                          </a:lnTo>
                          <a:lnTo>
                            <a:pt x="82" y="440"/>
                          </a:lnTo>
                          <a:lnTo>
                            <a:pt x="80" y="442"/>
                          </a:lnTo>
                          <a:lnTo>
                            <a:pt x="78" y="442"/>
                          </a:lnTo>
                          <a:lnTo>
                            <a:pt x="78" y="444"/>
                          </a:lnTo>
                          <a:lnTo>
                            <a:pt x="76" y="444"/>
                          </a:lnTo>
                          <a:lnTo>
                            <a:pt x="76" y="442"/>
                          </a:lnTo>
                          <a:lnTo>
                            <a:pt x="73" y="442"/>
                          </a:lnTo>
                          <a:lnTo>
                            <a:pt x="71" y="442"/>
                          </a:lnTo>
                          <a:lnTo>
                            <a:pt x="69" y="442"/>
                          </a:lnTo>
                          <a:lnTo>
                            <a:pt x="67" y="444"/>
                          </a:lnTo>
                          <a:lnTo>
                            <a:pt x="65" y="444"/>
                          </a:lnTo>
                          <a:lnTo>
                            <a:pt x="63" y="447"/>
                          </a:lnTo>
                          <a:lnTo>
                            <a:pt x="60" y="447"/>
                          </a:lnTo>
                          <a:lnTo>
                            <a:pt x="58" y="447"/>
                          </a:lnTo>
                          <a:lnTo>
                            <a:pt x="56" y="447"/>
                          </a:lnTo>
                          <a:lnTo>
                            <a:pt x="54" y="447"/>
                          </a:lnTo>
                          <a:lnTo>
                            <a:pt x="54" y="444"/>
                          </a:lnTo>
                          <a:lnTo>
                            <a:pt x="54" y="442"/>
                          </a:lnTo>
                          <a:lnTo>
                            <a:pt x="54" y="440"/>
                          </a:lnTo>
                          <a:lnTo>
                            <a:pt x="54" y="438"/>
                          </a:lnTo>
                          <a:lnTo>
                            <a:pt x="54" y="435"/>
                          </a:lnTo>
                          <a:lnTo>
                            <a:pt x="54" y="433"/>
                          </a:lnTo>
                          <a:lnTo>
                            <a:pt x="54" y="431"/>
                          </a:lnTo>
                          <a:lnTo>
                            <a:pt x="54" y="428"/>
                          </a:lnTo>
                          <a:lnTo>
                            <a:pt x="54" y="426"/>
                          </a:lnTo>
                          <a:lnTo>
                            <a:pt x="52" y="424"/>
                          </a:lnTo>
                          <a:lnTo>
                            <a:pt x="50" y="424"/>
                          </a:lnTo>
                          <a:lnTo>
                            <a:pt x="47" y="424"/>
                          </a:lnTo>
                          <a:lnTo>
                            <a:pt x="46" y="424"/>
                          </a:lnTo>
                          <a:lnTo>
                            <a:pt x="43" y="424"/>
                          </a:lnTo>
                          <a:lnTo>
                            <a:pt x="41" y="421"/>
                          </a:lnTo>
                          <a:lnTo>
                            <a:pt x="41" y="419"/>
                          </a:lnTo>
                          <a:lnTo>
                            <a:pt x="39" y="417"/>
                          </a:lnTo>
                          <a:lnTo>
                            <a:pt x="37" y="417"/>
                          </a:lnTo>
                          <a:lnTo>
                            <a:pt x="35" y="417"/>
                          </a:lnTo>
                          <a:lnTo>
                            <a:pt x="32" y="419"/>
                          </a:lnTo>
                          <a:lnTo>
                            <a:pt x="30" y="419"/>
                          </a:lnTo>
                          <a:lnTo>
                            <a:pt x="28" y="419"/>
                          </a:lnTo>
                          <a:lnTo>
                            <a:pt x="26" y="419"/>
                          </a:lnTo>
                          <a:lnTo>
                            <a:pt x="24" y="421"/>
                          </a:lnTo>
                          <a:lnTo>
                            <a:pt x="22" y="421"/>
                          </a:lnTo>
                          <a:lnTo>
                            <a:pt x="19" y="421"/>
                          </a:lnTo>
                          <a:lnTo>
                            <a:pt x="17" y="421"/>
                          </a:lnTo>
                          <a:lnTo>
                            <a:pt x="15" y="421"/>
                          </a:lnTo>
                          <a:lnTo>
                            <a:pt x="13" y="421"/>
                          </a:lnTo>
                          <a:lnTo>
                            <a:pt x="11" y="421"/>
                          </a:lnTo>
                          <a:lnTo>
                            <a:pt x="9" y="421"/>
                          </a:lnTo>
                          <a:lnTo>
                            <a:pt x="6" y="421"/>
                          </a:lnTo>
                          <a:lnTo>
                            <a:pt x="4" y="421"/>
                          </a:lnTo>
                          <a:lnTo>
                            <a:pt x="4" y="419"/>
                          </a:lnTo>
                          <a:lnTo>
                            <a:pt x="2" y="419"/>
                          </a:lnTo>
                          <a:lnTo>
                            <a:pt x="2" y="417"/>
                          </a:lnTo>
                          <a:lnTo>
                            <a:pt x="0" y="414"/>
                          </a:lnTo>
                          <a:lnTo>
                            <a:pt x="0" y="412"/>
                          </a:lnTo>
                          <a:lnTo>
                            <a:pt x="0" y="410"/>
                          </a:lnTo>
                          <a:lnTo>
                            <a:pt x="0" y="408"/>
                          </a:lnTo>
                          <a:lnTo>
                            <a:pt x="2" y="408"/>
                          </a:lnTo>
                          <a:lnTo>
                            <a:pt x="2" y="405"/>
                          </a:lnTo>
                          <a:lnTo>
                            <a:pt x="4" y="403"/>
                          </a:lnTo>
                          <a:lnTo>
                            <a:pt x="6" y="403"/>
                          </a:lnTo>
                          <a:lnTo>
                            <a:pt x="9" y="403"/>
                          </a:lnTo>
                          <a:lnTo>
                            <a:pt x="11" y="403"/>
                          </a:lnTo>
                          <a:lnTo>
                            <a:pt x="13" y="403"/>
                          </a:lnTo>
                          <a:lnTo>
                            <a:pt x="15" y="403"/>
                          </a:lnTo>
                          <a:lnTo>
                            <a:pt x="17" y="403"/>
                          </a:lnTo>
                          <a:lnTo>
                            <a:pt x="19" y="403"/>
                          </a:lnTo>
                          <a:lnTo>
                            <a:pt x="22" y="400"/>
                          </a:lnTo>
                          <a:lnTo>
                            <a:pt x="22" y="398"/>
                          </a:lnTo>
                          <a:lnTo>
                            <a:pt x="22" y="396"/>
                          </a:lnTo>
                          <a:lnTo>
                            <a:pt x="22" y="394"/>
                          </a:lnTo>
                          <a:lnTo>
                            <a:pt x="22" y="391"/>
                          </a:lnTo>
                          <a:lnTo>
                            <a:pt x="22" y="389"/>
                          </a:lnTo>
                          <a:lnTo>
                            <a:pt x="26" y="382"/>
                          </a:lnTo>
                          <a:lnTo>
                            <a:pt x="30" y="373"/>
                          </a:lnTo>
                          <a:lnTo>
                            <a:pt x="32" y="370"/>
                          </a:lnTo>
                          <a:lnTo>
                            <a:pt x="32" y="368"/>
                          </a:lnTo>
                          <a:lnTo>
                            <a:pt x="35" y="366"/>
                          </a:lnTo>
                          <a:lnTo>
                            <a:pt x="35" y="364"/>
                          </a:lnTo>
                          <a:lnTo>
                            <a:pt x="35" y="361"/>
                          </a:lnTo>
                          <a:lnTo>
                            <a:pt x="37" y="359"/>
                          </a:lnTo>
                          <a:lnTo>
                            <a:pt x="37" y="356"/>
                          </a:lnTo>
                          <a:lnTo>
                            <a:pt x="37" y="354"/>
                          </a:lnTo>
                          <a:lnTo>
                            <a:pt x="39" y="352"/>
                          </a:lnTo>
                          <a:lnTo>
                            <a:pt x="39" y="350"/>
                          </a:lnTo>
                          <a:lnTo>
                            <a:pt x="41" y="347"/>
                          </a:lnTo>
                          <a:lnTo>
                            <a:pt x="43" y="347"/>
                          </a:lnTo>
                          <a:lnTo>
                            <a:pt x="43" y="345"/>
                          </a:lnTo>
                          <a:lnTo>
                            <a:pt x="46" y="345"/>
                          </a:lnTo>
                          <a:lnTo>
                            <a:pt x="47" y="345"/>
                          </a:lnTo>
                          <a:lnTo>
                            <a:pt x="50" y="345"/>
                          </a:lnTo>
                          <a:lnTo>
                            <a:pt x="52" y="342"/>
                          </a:lnTo>
                          <a:lnTo>
                            <a:pt x="54" y="342"/>
                          </a:lnTo>
                          <a:lnTo>
                            <a:pt x="56" y="342"/>
                          </a:lnTo>
                          <a:lnTo>
                            <a:pt x="58" y="342"/>
                          </a:lnTo>
                          <a:lnTo>
                            <a:pt x="60" y="342"/>
                          </a:lnTo>
                          <a:lnTo>
                            <a:pt x="63" y="342"/>
                          </a:lnTo>
                          <a:lnTo>
                            <a:pt x="63" y="345"/>
                          </a:lnTo>
                          <a:lnTo>
                            <a:pt x="65" y="345"/>
                          </a:lnTo>
                          <a:lnTo>
                            <a:pt x="67" y="345"/>
                          </a:lnTo>
                          <a:lnTo>
                            <a:pt x="67" y="347"/>
                          </a:lnTo>
                          <a:lnTo>
                            <a:pt x="69" y="347"/>
                          </a:lnTo>
                          <a:lnTo>
                            <a:pt x="71" y="347"/>
                          </a:lnTo>
                          <a:lnTo>
                            <a:pt x="73" y="350"/>
                          </a:lnTo>
                          <a:lnTo>
                            <a:pt x="76" y="350"/>
                          </a:lnTo>
                          <a:lnTo>
                            <a:pt x="78" y="350"/>
                          </a:lnTo>
                          <a:lnTo>
                            <a:pt x="80" y="352"/>
                          </a:lnTo>
                          <a:lnTo>
                            <a:pt x="82" y="352"/>
                          </a:lnTo>
                          <a:lnTo>
                            <a:pt x="84" y="354"/>
                          </a:lnTo>
                          <a:lnTo>
                            <a:pt x="84" y="356"/>
                          </a:lnTo>
                          <a:lnTo>
                            <a:pt x="84" y="359"/>
                          </a:lnTo>
                          <a:lnTo>
                            <a:pt x="87" y="361"/>
                          </a:lnTo>
                          <a:lnTo>
                            <a:pt x="87" y="364"/>
                          </a:lnTo>
                          <a:lnTo>
                            <a:pt x="84" y="366"/>
                          </a:lnTo>
                          <a:lnTo>
                            <a:pt x="84" y="368"/>
                          </a:lnTo>
                          <a:lnTo>
                            <a:pt x="84" y="370"/>
                          </a:lnTo>
                          <a:lnTo>
                            <a:pt x="84" y="373"/>
                          </a:lnTo>
                          <a:lnTo>
                            <a:pt x="84" y="375"/>
                          </a:lnTo>
                          <a:lnTo>
                            <a:pt x="84" y="377"/>
                          </a:lnTo>
                          <a:lnTo>
                            <a:pt x="84" y="380"/>
                          </a:lnTo>
                          <a:lnTo>
                            <a:pt x="84" y="382"/>
                          </a:lnTo>
                          <a:lnTo>
                            <a:pt x="84" y="385"/>
                          </a:lnTo>
                          <a:lnTo>
                            <a:pt x="84" y="386"/>
                          </a:lnTo>
                          <a:lnTo>
                            <a:pt x="84" y="389"/>
                          </a:lnTo>
                          <a:lnTo>
                            <a:pt x="84" y="391"/>
                          </a:lnTo>
                          <a:lnTo>
                            <a:pt x="84" y="394"/>
                          </a:lnTo>
                          <a:lnTo>
                            <a:pt x="87" y="394"/>
                          </a:lnTo>
                          <a:lnTo>
                            <a:pt x="87" y="396"/>
                          </a:lnTo>
                          <a:lnTo>
                            <a:pt x="88" y="396"/>
                          </a:lnTo>
                          <a:lnTo>
                            <a:pt x="91" y="394"/>
                          </a:lnTo>
                          <a:lnTo>
                            <a:pt x="93" y="394"/>
                          </a:lnTo>
                          <a:lnTo>
                            <a:pt x="93" y="391"/>
                          </a:lnTo>
                          <a:lnTo>
                            <a:pt x="95" y="391"/>
                          </a:lnTo>
                          <a:lnTo>
                            <a:pt x="95" y="389"/>
                          </a:lnTo>
                          <a:lnTo>
                            <a:pt x="97" y="389"/>
                          </a:lnTo>
                          <a:lnTo>
                            <a:pt x="97" y="386"/>
                          </a:lnTo>
                          <a:lnTo>
                            <a:pt x="99" y="386"/>
                          </a:lnTo>
                          <a:lnTo>
                            <a:pt x="99" y="385"/>
                          </a:lnTo>
                          <a:lnTo>
                            <a:pt x="101" y="382"/>
                          </a:lnTo>
                          <a:lnTo>
                            <a:pt x="101" y="380"/>
                          </a:lnTo>
                          <a:lnTo>
                            <a:pt x="104" y="380"/>
                          </a:lnTo>
                          <a:lnTo>
                            <a:pt x="106" y="380"/>
                          </a:lnTo>
                          <a:lnTo>
                            <a:pt x="108" y="380"/>
                          </a:lnTo>
                          <a:lnTo>
                            <a:pt x="110" y="380"/>
                          </a:lnTo>
                          <a:lnTo>
                            <a:pt x="112" y="382"/>
                          </a:lnTo>
                          <a:lnTo>
                            <a:pt x="112" y="385"/>
                          </a:lnTo>
                          <a:lnTo>
                            <a:pt x="112" y="386"/>
                          </a:lnTo>
                          <a:lnTo>
                            <a:pt x="112" y="389"/>
                          </a:lnTo>
                          <a:lnTo>
                            <a:pt x="112" y="391"/>
                          </a:lnTo>
                          <a:lnTo>
                            <a:pt x="112" y="394"/>
                          </a:lnTo>
                          <a:lnTo>
                            <a:pt x="112" y="396"/>
                          </a:lnTo>
                          <a:lnTo>
                            <a:pt x="112" y="398"/>
                          </a:lnTo>
                          <a:lnTo>
                            <a:pt x="112" y="400"/>
                          </a:lnTo>
                          <a:lnTo>
                            <a:pt x="112" y="403"/>
                          </a:lnTo>
                          <a:lnTo>
                            <a:pt x="112" y="405"/>
                          </a:lnTo>
                          <a:lnTo>
                            <a:pt x="112" y="408"/>
                          </a:lnTo>
                          <a:lnTo>
                            <a:pt x="112" y="410"/>
                          </a:lnTo>
                          <a:lnTo>
                            <a:pt x="112" y="412"/>
                          </a:lnTo>
                          <a:lnTo>
                            <a:pt x="112" y="414"/>
                          </a:lnTo>
                          <a:lnTo>
                            <a:pt x="115" y="414"/>
                          </a:lnTo>
                          <a:lnTo>
                            <a:pt x="117" y="417"/>
                          </a:lnTo>
                          <a:lnTo>
                            <a:pt x="119" y="419"/>
                          </a:lnTo>
                          <a:lnTo>
                            <a:pt x="121" y="421"/>
                          </a:lnTo>
                          <a:lnTo>
                            <a:pt x="123" y="424"/>
                          </a:lnTo>
                          <a:lnTo>
                            <a:pt x="125" y="424"/>
                          </a:lnTo>
                          <a:lnTo>
                            <a:pt x="125" y="426"/>
                          </a:lnTo>
                          <a:lnTo>
                            <a:pt x="128" y="426"/>
                          </a:lnTo>
                          <a:lnTo>
                            <a:pt x="130" y="428"/>
                          </a:lnTo>
                          <a:lnTo>
                            <a:pt x="132" y="431"/>
                          </a:lnTo>
                          <a:lnTo>
                            <a:pt x="134" y="433"/>
                          </a:lnTo>
                          <a:lnTo>
                            <a:pt x="136" y="433"/>
                          </a:lnTo>
                          <a:lnTo>
                            <a:pt x="136" y="435"/>
                          </a:lnTo>
                          <a:lnTo>
                            <a:pt x="138" y="435"/>
                          </a:lnTo>
                          <a:lnTo>
                            <a:pt x="141" y="435"/>
                          </a:lnTo>
                          <a:lnTo>
                            <a:pt x="142" y="435"/>
                          </a:lnTo>
                          <a:lnTo>
                            <a:pt x="145" y="435"/>
                          </a:lnTo>
                          <a:lnTo>
                            <a:pt x="147" y="435"/>
                          </a:lnTo>
                          <a:lnTo>
                            <a:pt x="149" y="435"/>
                          </a:lnTo>
                          <a:lnTo>
                            <a:pt x="151" y="435"/>
                          </a:lnTo>
                          <a:lnTo>
                            <a:pt x="153" y="435"/>
                          </a:lnTo>
                          <a:lnTo>
                            <a:pt x="156" y="435"/>
                          </a:lnTo>
                          <a:lnTo>
                            <a:pt x="156" y="433"/>
                          </a:lnTo>
                          <a:lnTo>
                            <a:pt x="158" y="433"/>
                          </a:lnTo>
                          <a:lnTo>
                            <a:pt x="158" y="431"/>
                          </a:lnTo>
                          <a:lnTo>
                            <a:pt x="160" y="431"/>
                          </a:lnTo>
                          <a:lnTo>
                            <a:pt x="162" y="428"/>
                          </a:lnTo>
                          <a:lnTo>
                            <a:pt x="164" y="428"/>
                          </a:lnTo>
                          <a:lnTo>
                            <a:pt x="166" y="428"/>
                          </a:lnTo>
                          <a:lnTo>
                            <a:pt x="166" y="431"/>
                          </a:lnTo>
                          <a:lnTo>
                            <a:pt x="169" y="431"/>
                          </a:lnTo>
                          <a:lnTo>
                            <a:pt x="169" y="433"/>
                          </a:lnTo>
                          <a:lnTo>
                            <a:pt x="171" y="435"/>
                          </a:lnTo>
                          <a:lnTo>
                            <a:pt x="171" y="438"/>
                          </a:lnTo>
                          <a:lnTo>
                            <a:pt x="173" y="438"/>
                          </a:lnTo>
                          <a:lnTo>
                            <a:pt x="173" y="440"/>
                          </a:lnTo>
                          <a:lnTo>
                            <a:pt x="173" y="442"/>
                          </a:lnTo>
                          <a:lnTo>
                            <a:pt x="173" y="444"/>
                          </a:lnTo>
                          <a:lnTo>
                            <a:pt x="175" y="447"/>
                          </a:lnTo>
                          <a:lnTo>
                            <a:pt x="175" y="449"/>
                          </a:lnTo>
                          <a:lnTo>
                            <a:pt x="175" y="452"/>
                          </a:lnTo>
                          <a:lnTo>
                            <a:pt x="175" y="454"/>
                          </a:lnTo>
                          <a:lnTo>
                            <a:pt x="175" y="456"/>
                          </a:lnTo>
                          <a:lnTo>
                            <a:pt x="175" y="458"/>
                          </a:lnTo>
                          <a:lnTo>
                            <a:pt x="173" y="458"/>
                          </a:lnTo>
                          <a:lnTo>
                            <a:pt x="173" y="461"/>
                          </a:lnTo>
                          <a:lnTo>
                            <a:pt x="171" y="461"/>
                          </a:lnTo>
                          <a:lnTo>
                            <a:pt x="169" y="461"/>
                          </a:lnTo>
                          <a:lnTo>
                            <a:pt x="166" y="461"/>
                          </a:lnTo>
                          <a:lnTo>
                            <a:pt x="164" y="461"/>
                          </a:lnTo>
                          <a:lnTo>
                            <a:pt x="162" y="463"/>
                          </a:lnTo>
                          <a:lnTo>
                            <a:pt x="162" y="466"/>
                          </a:lnTo>
                          <a:lnTo>
                            <a:pt x="162" y="468"/>
                          </a:lnTo>
                          <a:lnTo>
                            <a:pt x="162" y="470"/>
                          </a:lnTo>
                          <a:lnTo>
                            <a:pt x="162" y="472"/>
                          </a:lnTo>
                          <a:lnTo>
                            <a:pt x="162" y="475"/>
                          </a:lnTo>
                          <a:lnTo>
                            <a:pt x="162" y="477"/>
                          </a:lnTo>
                          <a:lnTo>
                            <a:pt x="162" y="479"/>
                          </a:lnTo>
                          <a:lnTo>
                            <a:pt x="164" y="479"/>
                          </a:lnTo>
                          <a:lnTo>
                            <a:pt x="164" y="477"/>
                          </a:lnTo>
                          <a:lnTo>
                            <a:pt x="166" y="477"/>
                          </a:lnTo>
                          <a:lnTo>
                            <a:pt x="169" y="477"/>
                          </a:lnTo>
                          <a:lnTo>
                            <a:pt x="169" y="479"/>
                          </a:lnTo>
                          <a:lnTo>
                            <a:pt x="169" y="482"/>
                          </a:lnTo>
                          <a:lnTo>
                            <a:pt x="171" y="482"/>
                          </a:lnTo>
                          <a:lnTo>
                            <a:pt x="171" y="479"/>
                          </a:lnTo>
                          <a:lnTo>
                            <a:pt x="171" y="477"/>
                          </a:lnTo>
                          <a:lnTo>
                            <a:pt x="173" y="477"/>
                          </a:lnTo>
                          <a:lnTo>
                            <a:pt x="173" y="475"/>
                          </a:lnTo>
                          <a:lnTo>
                            <a:pt x="175" y="475"/>
                          </a:lnTo>
                          <a:lnTo>
                            <a:pt x="177" y="477"/>
                          </a:lnTo>
                          <a:lnTo>
                            <a:pt x="177" y="479"/>
                          </a:lnTo>
                          <a:lnTo>
                            <a:pt x="179" y="482"/>
                          </a:lnTo>
                          <a:lnTo>
                            <a:pt x="182" y="482"/>
                          </a:lnTo>
                          <a:lnTo>
                            <a:pt x="184" y="482"/>
                          </a:lnTo>
                          <a:lnTo>
                            <a:pt x="184" y="479"/>
                          </a:lnTo>
                          <a:lnTo>
                            <a:pt x="186" y="479"/>
                          </a:lnTo>
                          <a:lnTo>
                            <a:pt x="186" y="477"/>
                          </a:lnTo>
                          <a:lnTo>
                            <a:pt x="186" y="475"/>
                          </a:lnTo>
                          <a:lnTo>
                            <a:pt x="186" y="472"/>
                          </a:lnTo>
                          <a:lnTo>
                            <a:pt x="188" y="472"/>
                          </a:lnTo>
                          <a:lnTo>
                            <a:pt x="188" y="470"/>
                          </a:lnTo>
                          <a:lnTo>
                            <a:pt x="190" y="470"/>
                          </a:lnTo>
                          <a:lnTo>
                            <a:pt x="190" y="468"/>
                          </a:lnTo>
                          <a:lnTo>
                            <a:pt x="193" y="468"/>
                          </a:lnTo>
                          <a:lnTo>
                            <a:pt x="195" y="468"/>
                          </a:lnTo>
                          <a:lnTo>
                            <a:pt x="197" y="468"/>
                          </a:lnTo>
                          <a:lnTo>
                            <a:pt x="199" y="468"/>
                          </a:lnTo>
                          <a:lnTo>
                            <a:pt x="201" y="468"/>
                          </a:lnTo>
                          <a:lnTo>
                            <a:pt x="203" y="468"/>
                          </a:lnTo>
                          <a:lnTo>
                            <a:pt x="210" y="463"/>
                          </a:lnTo>
                          <a:lnTo>
                            <a:pt x="218" y="466"/>
                          </a:lnTo>
                          <a:lnTo>
                            <a:pt x="220" y="466"/>
                          </a:lnTo>
                          <a:lnTo>
                            <a:pt x="223" y="463"/>
                          </a:lnTo>
                          <a:lnTo>
                            <a:pt x="225" y="463"/>
                          </a:lnTo>
                          <a:lnTo>
                            <a:pt x="225" y="461"/>
                          </a:lnTo>
                          <a:lnTo>
                            <a:pt x="225" y="458"/>
                          </a:lnTo>
                          <a:lnTo>
                            <a:pt x="227" y="458"/>
                          </a:lnTo>
                          <a:lnTo>
                            <a:pt x="227" y="456"/>
                          </a:lnTo>
                          <a:lnTo>
                            <a:pt x="227" y="454"/>
                          </a:lnTo>
                          <a:lnTo>
                            <a:pt x="227" y="452"/>
                          </a:lnTo>
                          <a:lnTo>
                            <a:pt x="229" y="452"/>
                          </a:lnTo>
                          <a:lnTo>
                            <a:pt x="229" y="449"/>
                          </a:lnTo>
                          <a:lnTo>
                            <a:pt x="229" y="447"/>
                          </a:lnTo>
                          <a:lnTo>
                            <a:pt x="231" y="444"/>
                          </a:lnTo>
                          <a:lnTo>
                            <a:pt x="231" y="442"/>
                          </a:lnTo>
                          <a:lnTo>
                            <a:pt x="231" y="440"/>
                          </a:lnTo>
                          <a:lnTo>
                            <a:pt x="231" y="438"/>
                          </a:lnTo>
                          <a:lnTo>
                            <a:pt x="234" y="438"/>
                          </a:lnTo>
                          <a:lnTo>
                            <a:pt x="234" y="435"/>
                          </a:lnTo>
                          <a:lnTo>
                            <a:pt x="236" y="433"/>
                          </a:lnTo>
                          <a:lnTo>
                            <a:pt x="236" y="431"/>
                          </a:lnTo>
                          <a:lnTo>
                            <a:pt x="236" y="428"/>
                          </a:lnTo>
                          <a:lnTo>
                            <a:pt x="238" y="426"/>
                          </a:lnTo>
                          <a:lnTo>
                            <a:pt x="238" y="424"/>
                          </a:lnTo>
                          <a:lnTo>
                            <a:pt x="240" y="421"/>
                          </a:lnTo>
                          <a:lnTo>
                            <a:pt x="240" y="419"/>
                          </a:lnTo>
                          <a:lnTo>
                            <a:pt x="240" y="417"/>
                          </a:lnTo>
                          <a:lnTo>
                            <a:pt x="242" y="417"/>
                          </a:lnTo>
                          <a:lnTo>
                            <a:pt x="242" y="414"/>
                          </a:lnTo>
                          <a:lnTo>
                            <a:pt x="244" y="412"/>
                          </a:lnTo>
                          <a:lnTo>
                            <a:pt x="244" y="410"/>
                          </a:lnTo>
                          <a:lnTo>
                            <a:pt x="247" y="408"/>
                          </a:lnTo>
                          <a:lnTo>
                            <a:pt x="247" y="405"/>
                          </a:lnTo>
                          <a:lnTo>
                            <a:pt x="249" y="403"/>
                          </a:lnTo>
                          <a:lnTo>
                            <a:pt x="249" y="400"/>
                          </a:lnTo>
                          <a:lnTo>
                            <a:pt x="251" y="398"/>
                          </a:lnTo>
                          <a:lnTo>
                            <a:pt x="251" y="396"/>
                          </a:lnTo>
                          <a:lnTo>
                            <a:pt x="253" y="394"/>
                          </a:lnTo>
                          <a:lnTo>
                            <a:pt x="253" y="391"/>
                          </a:lnTo>
                          <a:lnTo>
                            <a:pt x="253" y="389"/>
                          </a:lnTo>
                          <a:lnTo>
                            <a:pt x="255" y="389"/>
                          </a:lnTo>
                          <a:lnTo>
                            <a:pt x="255" y="386"/>
                          </a:lnTo>
                          <a:lnTo>
                            <a:pt x="255" y="385"/>
                          </a:lnTo>
                          <a:lnTo>
                            <a:pt x="257" y="382"/>
                          </a:lnTo>
                          <a:lnTo>
                            <a:pt x="257" y="380"/>
                          </a:lnTo>
                          <a:lnTo>
                            <a:pt x="257" y="377"/>
                          </a:lnTo>
                          <a:lnTo>
                            <a:pt x="257" y="375"/>
                          </a:lnTo>
                          <a:lnTo>
                            <a:pt x="257" y="373"/>
                          </a:lnTo>
                          <a:lnTo>
                            <a:pt x="257" y="370"/>
                          </a:lnTo>
                          <a:lnTo>
                            <a:pt x="257" y="368"/>
                          </a:lnTo>
                          <a:lnTo>
                            <a:pt x="257" y="366"/>
                          </a:lnTo>
                          <a:lnTo>
                            <a:pt x="257" y="364"/>
                          </a:lnTo>
                          <a:lnTo>
                            <a:pt x="257" y="361"/>
                          </a:lnTo>
                          <a:lnTo>
                            <a:pt x="257" y="359"/>
                          </a:lnTo>
                          <a:lnTo>
                            <a:pt x="260" y="359"/>
                          </a:lnTo>
                          <a:lnTo>
                            <a:pt x="260" y="356"/>
                          </a:lnTo>
                          <a:lnTo>
                            <a:pt x="261" y="354"/>
                          </a:lnTo>
                          <a:lnTo>
                            <a:pt x="261" y="352"/>
                          </a:lnTo>
                          <a:lnTo>
                            <a:pt x="264" y="352"/>
                          </a:lnTo>
                          <a:lnTo>
                            <a:pt x="266" y="350"/>
                          </a:lnTo>
                          <a:lnTo>
                            <a:pt x="268" y="347"/>
                          </a:lnTo>
                          <a:lnTo>
                            <a:pt x="268" y="345"/>
                          </a:lnTo>
                          <a:lnTo>
                            <a:pt x="271" y="345"/>
                          </a:lnTo>
                          <a:lnTo>
                            <a:pt x="272" y="342"/>
                          </a:lnTo>
                          <a:lnTo>
                            <a:pt x="272" y="341"/>
                          </a:lnTo>
                          <a:lnTo>
                            <a:pt x="275" y="338"/>
                          </a:lnTo>
                          <a:lnTo>
                            <a:pt x="277" y="336"/>
                          </a:lnTo>
                          <a:lnTo>
                            <a:pt x="277" y="333"/>
                          </a:lnTo>
                          <a:lnTo>
                            <a:pt x="279" y="331"/>
                          </a:lnTo>
                          <a:lnTo>
                            <a:pt x="279" y="329"/>
                          </a:lnTo>
                          <a:lnTo>
                            <a:pt x="279" y="327"/>
                          </a:lnTo>
                          <a:lnTo>
                            <a:pt x="279" y="324"/>
                          </a:lnTo>
                          <a:lnTo>
                            <a:pt x="279" y="322"/>
                          </a:lnTo>
                          <a:lnTo>
                            <a:pt x="279" y="319"/>
                          </a:lnTo>
                          <a:lnTo>
                            <a:pt x="277" y="317"/>
                          </a:lnTo>
                          <a:lnTo>
                            <a:pt x="275" y="317"/>
                          </a:lnTo>
                          <a:lnTo>
                            <a:pt x="272" y="315"/>
                          </a:lnTo>
                          <a:lnTo>
                            <a:pt x="271" y="313"/>
                          </a:lnTo>
                          <a:lnTo>
                            <a:pt x="271" y="310"/>
                          </a:lnTo>
                          <a:lnTo>
                            <a:pt x="272" y="310"/>
                          </a:lnTo>
                          <a:lnTo>
                            <a:pt x="272" y="308"/>
                          </a:lnTo>
                          <a:lnTo>
                            <a:pt x="275" y="308"/>
                          </a:lnTo>
                          <a:lnTo>
                            <a:pt x="277" y="308"/>
                          </a:lnTo>
                          <a:lnTo>
                            <a:pt x="279" y="308"/>
                          </a:lnTo>
                          <a:lnTo>
                            <a:pt x="281" y="310"/>
                          </a:lnTo>
                          <a:lnTo>
                            <a:pt x="283" y="310"/>
                          </a:lnTo>
                          <a:lnTo>
                            <a:pt x="285" y="310"/>
                          </a:lnTo>
                          <a:lnTo>
                            <a:pt x="288" y="310"/>
                          </a:lnTo>
                          <a:lnTo>
                            <a:pt x="290" y="310"/>
                          </a:lnTo>
                          <a:lnTo>
                            <a:pt x="292" y="310"/>
                          </a:lnTo>
                          <a:lnTo>
                            <a:pt x="294" y="310"/>
                          </a:lnTo>
                          <a:lnTo>
                            <a:pt x="296" y="308"/>
                          </a:lnTo>
                          <a:lnTo>
                            <a:pt x="298" y="308"/>
                          </a:lnTo>
                          <a:lnTo>
                            <a:pt x="301" y="308"/>
                          </a:lnTo>
                          <a:lnTo>
                            <a:pt x="301" y="306"/>
                          </a:lnTo>
                          <a:lnTo>
                            <a:pt x="303" y="306"/>
                          </a:lnTo>
                          <a:lnTo>
                            <a:pt x="303" y="303"/>
                          </a:lnTo>
                          <a:lnTo>
                            <a:pt x="301" y="301"/>
                          </a:lnTo>
                          <a:lnTo>
                            <a:pt x="301" y="299"/>
                          </a:lnTo>
                          <a:lnTo>
                            <a:pt x="298" y="299"/>
                          </a:lnTo>
                          <a:lnTo>
                            <a:pt x="296" y="301"/>
                          </a:lnTo>
                          <a:lnTo>
                            <a:pt x="294" y="301"/>
                          </a:lnTo>
                          <a:lnTo>
                            <a:pt x="292" y="301"/>
                          </a:lnTo>
                          <a:lnTo>
                            <a:pt x="290" y="301"/>
                          </a:lnTo>
                          <a:lnTo>
                            <a:pt x="290" y="299"/>
                          </a:lnTo>
                          <a:lnTo>
                            <a:pt x="288" y="299"/>
                          </a:lnTo>
                          <a:lnTo>
                            <a:pt x="285" y="299"/>
                          </a:lnTo>
                          <a:lnTo>
                            <a:pt x="283" y="299"/>
                          </a:lnTo>
                          <a:lnTo>
                            <a:pt x="281" y="299"/>
                          </a:lnTo>
                          <a:lnTo>
                            <a:pt x="279" y="299"/>
                          </a:lnTo>
                          <a:lnTo>
                            <a:pt x="277" y="296"/>
                          </a:lnTo>
                          <a:lnTo>
                            <a:pt x="277" y="294"/>
                          </a:lnTo>
                          <a:lnTo>
                            <a:pt x="275" y="294"/>
                          </a:lnTo>
                          <a:lnTo>
                            <a:pt x="275" y="292"/>
                          </a:lnTo>
                          <a:lnTo>
                            <a:pt x="275" y="289"/>
                          </a:lnTo>
                          <a:lnTo>
                            <a:pt x="275" y="287"/>
                          </a:lnTo>
                          <a:lnTo>
                            <a:pt x="275" y="285"/>
                          </a:lnTo>
                          <a:lnTo>
                            <a:pt x="275" y="283"/>
                          </a:lnTo>
                          <a:lnTo>
                            <a:pt x="277" y="283"/>
                          </a:lnTo>
                          <a:lnTo>
                            <a:pt x="277" y="280"/>
                          </a:lnTo>
                          <a:lnTo>
                            <a:pt x="277" y="278"/>
                          </a:lnTo>
                          <a:lnTo>
                            <a:pt x="277" y="275"/>
                          </a:lnTo>
                          <a:lnTo>
                            <a:pt x="277" y="273"/>
                          </a:lnTo>
                          <a:lnTo>
                            <a:pt x="277" y="271"/>
                          </a:lnTo>
                          <a:lnTo>
                            <a:pt x="277" y="269"/>
                          </a:lnTo>
                          <a:lnTo>
                            <a:pt x="277" y="266"/>
                          </a:lnTo>
                          <a:lnTo>
                            <a:pt x="277" y="264"/>
                          </a:lnTo>
                          <a:lnTo>
                            <a:pt x="279" y="262"/>
                          </a:lnTo>
                          <a:lnTo>
                            <a:pt x="279" y="259"/>
                          </a:lnTo>
                          <a:lnTo>
                            <a:pt x="279" y="257"/>
                          </a:lnTo>
                          <a:lnTo>
                            <a:pt x="279" y="255"/>
                          </a:lnTo>
                          <a:lnTo>
                            <a:pt x="277" y="252"/>
                          </a:lnTo>
                          <a:lnTo>
                            <a:pt x="277" y="250"/>
                          </a:lnTo>
                          <a:lnTo>
                            <a:pt x="277" y="248"/>
                          </a:lnTo>
                          <a:lnTo>
                            <a:pt x="277" y="245"/>
                          </a:lnTo>
                          <a:lnTo>
                            <a:pt x="277" y="243"/>
                          </a:lnTo>
                          <a:lnTo>
                            <a:pt x="277" y="241"/>
                          </a:lnTo>
                          <a:lnTo>
                            <a:pt x="279" y="239"/>
                          </a:lnTo>
                          <a:lnTo>
                            <a:pt x="279" y="236"/>
                          </a:lnTo>
                          <a:lnTo>
                            <a:pt x="279" y="234"/>
                          </a:lnTo>
                          <a:lnTo>
                            <a:pt x="279" y="231"/>
                          </a:lnTo>
                          <a:lnTo>
                            <a:pt x="279" y="229"/>
                          </a:lnTo>
                          <a:lnTo>
                            <a:pt x="279" y="227"/>
                          </a:lnTo>
                          <a:lnTo>
                            <a:pt x="277" y="227"/>
                          </a:lnTo>
                          <a:lnTo>
                            <a:pt x="277" y="225"/>
                          </a:lnTo>
                          <a:lnTo>
                            <a:pt x="277" y="222"/>
                          </a:lnTo>
                          <a:lnTo>
                            <a:pt x="277" y="220"/>
                          </a:lnTo>
                          <a:lnTo>
                            <a:pt x="279" y="220"/>
                          </a:lnTo>
                          <a:lnTo>
                            <a:pt x="279" y="217"/>
                          </a:lnTo>
                          <a:lnTo>
                            <a:pt x="281" y="217"/>
                          </a:lnTo>
                          <a:lnTo>
                            <a:pt x="281" y="215"/>
                          </a:lnTo>
                          <a:lnTo>
                            <a:pt x="283" y="215"/>
                          </a:lnTo>
                          <a:lnTo>
                            <a:pt x="283" y="213"/>
                          </a:lnTo>
                          <a:lnTo>
                            <a:pt x="285" y="213"/>
                          </a:lnTo>
                          <a:lnTo>
                            <a:pt x="285" y="211"/>
                          </a:lnTo>
                          <a:lnTo>
                            <a:pt x="285" y="208"/>
                          </a:lnTo>
                          <a:lnTo>
                            <a:pt x="283" y="206"/>
                          </a:lnTo>
                          <a:lnTo>
                            <a:pt x="283" y="204"/>
                          </a:lnTo>
                          <a:lnTo>
                            <a:pt x="283" y="201"/>
                          </a:lnTo>
                          <a:lnTo>
                            <a:pt x="283" y="199"/>
                          </a:lnTo>
                          <a:lnTo>
                            <a:pt x="285" y="197"/>
                          </a:lnTo>
                          <a:lnTo>
                            <a:pt x="285" y="199"/>
                          </a:lnTo>
                          <a:lnTo>
                            <a:pt x="288" y="199"/>
                          </a:lnTo>
                          <a:lnTo>
                            <a:pt x="290" y="201"/>
                          </a:lnTo>
                          <a:lnTo>
                            <a:pt x="292" y="204"/>
                          </a:lnTo>
                          <a:lnTo>
                            <a:pt x="294" y="206"/>
                          </a:lnTo>
                          <a:lnTo>
                            <a:pt x="296" y="206"/>
                          </a:lnTo>
                          <a:lnTo>
                            <a:pt x="296" y="208"/>
                          </a:lnTo>
                          <a:lnTo>
                            <a:pt x="298" y="208"/>
                          </a:lnTo>
                          <a:lnTo>
                            <a:pt x="298" y="211"/>
                          </a:lnTo>
                          <a:lnTo>
                            <a:pt x="301" y="211"/>
                          </a:lnTo>
                          <a:lnTo>
                            <a:pt x="301" y="213"/>
                          </a:lnTo>
                          <a:lnTo>
                            <a:pt x="301" y="215"/>
                          </a:lnTo>
                          <a:lnTo>
                            <a:pt x="301" y="217"/>
                          </a:lnTo>
                          <a:lnTo>
                            <a:pt x="301" y="220"/>
                          </a:lnTo>
                          <a:lnTo>
                            <a:pt x="301" y="222"/>
                          </a:lnTo>
                          <a:lnTo>
                            <a:pt x="301" y="225"/>
                          </a:lnTo>
                          <a:lnTo>
                            <a:pt x="301" y="227"/>
                          </a:lnTo>
                          <a:lnTo>
                            <a:pt x="303" y="227"/>
                          </a:lnTo>
                          <a:lnTo>
                            <a:pt x="305" y="227"/>
                          </a:lnTo>
                          <a:lnTo>
                            <a:pt x="305" y="229"/>
                          </a:lnTo>
                          <a:lnTo>
                            <a:pt x="307" y="229"/>
                          </a:lnTo>
                          <a:lnTo>
                            <a:pt x="307" y="231"/>
                          </a:lnTo>
                          <a:lnTo>
                            <a:pt x="309" y="231"/>
                          </a:lnTo>
                          <a:lnTo>
                            <a:pt x="312" y="231"/>
                          </a:lnTo>
                          <a:lnTo>
                            <a:pt x="312" y="234"/>
                          </a:lnTo>
                          <a:lnTo>
                            <a:pt x="313" y="234"/>
                          </a:lnTo>
                          <a:lnTo>
                            <a:pt x="313" y="236"/>
                          </a:lnTo>
                          <a:lnTo>
                            <a:pt x="313" y="239"/>
                          </a:lnTo>
                          <a:lnTo>
                            <a:pt x="313" y="241"/>
                          </a:lnTo>
                          <a:lnTo>
                            <a:pt x="313" y="243"/>
                          </a:lnTo>
                          <a:lnTo>
                            <a:pt x="313" y="245"/>
                          </a:lnTo>
                          <a:lnTo>
                            <a:pt x="313" y="248"/>
                          </a:lnTo>
                          <a:lnTo>
                            <a:pt x="312" y="250"/>
                          </a:lnTo>
                          <a:lnTo>
                            <a:pt x="312" y="252"/>
                          </a:lnTo>
                          <a:lnTo>
                            <a:pt x="312" y="255"/>
                          </a:lnTo>
                          <a:lnTo>
                            <a:pt x="312" y="257"/>
                          </a:lnTo>
                          <a:lnTo>
                            <a:pt x="312" y="259"/>
                          </a:lnTo>
                          <a:lnTo>
                            <a:pt x="309" y="262"/>
                          </a:lnTo>
                          <a:lnTo>
                            <a:pt x="309" y="264"/>
                          </a:lnTo>
                          <a:lnTo>
                            <a:pt x="309" y="266"/>
                          </a:lnTo>
                          <a:lnTo>
                            <a:pt x="309" y="269"/>
                          </a:lnTo>
                          <a:lnTo>
                            <a:pt x="309" y="271"/>
                          </a:lnTo>
                          <a:lnTo>
                            <a:pt x="309" y="273"/>
                          </a:lnTo>
                          <a:lnTo>
                            <a:pt x="309" y="275"/>
                          </a:lnTo>
                          <a:lnTo>
                            <a:pt x="309" y="278"/>
                          </a:lnTo>
                          <a:lnTo>
                            <a:pt x="309" y="280"/>
                          </a:lnTo>
                          <a:lnTo>
                            <a:pt x="309" y="283"/>
                          </a:lnTo>
                          <a:lnTo>
                            <a:pt x="307" y="285"/>
                          </a:lnTo>
                          <a:lnTo>
                            <a:pt x="307" y="287"/>
                          </a:lnTo>
                          <a:lnTo>
                            <a:pt x="307" y="289"/>
                          </a:lnTo>
                          <a:lnTo>
                            <a:pt x="307" y="292"/>
                          </a:lnTo>
                          <a:lnTo>
                            <a:pt x="307" y="294"/>
                          </a:lnTo>
                          <a:lnTo>
                            <a:pt x="307" y="296"/>
                          </a:lnTo>
                          <a:lnTo>
                            <a:pt x="305" y="296"/>
                          </a:lnTo>
                          <a:lnTo>
                            <a:pt x="305" y="299"/>
                          </a:lnTo>
                          <a:lnTo>
                            <a:pt x="305" y="301"/>
                          </a:lnTo>
                          <a:lnTo>
                            <a:pt x="305" y="303"/>
                          </a:lnTo>
                          <a:lnTo>
                            <a:pt x="303" y="306"/>
                          </a:lnTo>
                          <a:lnTo>
                            <a:pt x="303" y="308"/>
                          </a:lnTo>
                          <a:lnTo>
                            <a:pt x="301" y="310"/>
                          </a:lnTo>
                          <a:lnTo>
                            <a:pt x="301" y="313"/>
                          </a:lnTo>
                          <a:lnTo>
                            <a:pt x="298" y="313"/>
                          </a:lnTo>
                          <a:lnTo>
                            <a:pt x="298" y="315"/>
                          </a:lnTo>
                          <a:lnTo>
                            <a:pt x="298" y="317"/>
                          </a:lnTo>
                          <a:lnTo>
                            <a:pt x="296" y="317"/>
                          </a:lnTo>
                          <a:lnTo>
                            <a:pt x="294" y="319"/>
                          </a:lnTo>
                          <a:lnTo>
                            <a:pt x="292" y="319"/>
                          </a:lnTo>
                          <a:lnTo>
                            <a:pt x="292" y="322"/>
                          </a:lnTo>
                          <a:lnTo>
                            <a:pt x="290" y="322"/>
                          </a:lnTo>
                          <a:lnTo>
                            <a:pt x="290" y="324"/>
                          </a:lnTo>
                          <a:lnTo>
                            <a:pt x="288" y="324"/>
                          </a:lnTo>
                          <a:lnTo>
                            <a:pt x="288" y="327"/>
                          </a:lnTo>
                          <a:lnTo>
                            <a:pt x="288" y="329"/>
                          </a:lnTo>
                          <a:lnTo>
                            <a:pt x="285" y="329"/>
                          </a:lnTo>
                          <a:lnTo>
                            <a:pt x="285" y="331"/>
                          </a:lnTo>
                          <a:lnTo>
                            <a:pt x="283" y="331"/>
                          </a:lnTo>
                          <a:lnTo>
                            <a:pt x="283" y="333"/>
                          </a:lnTo>
                          <a:lnTo>
                            <a:pt x="283" y="336"/>
                          </a:lnTo>
                          <a:lnTo>
                            <a:pt x="281" y="336"/>
                          </a:lnTo>
                          <a:lnTo>
                            <a:pt x="281" y="338"/>
                          </a:lnTo>
                          <a:lnTo>
                            <a:pt x="279" y="338"/>
                          </a:lnTo>
                          <a:lnTo>
                            <a:pt x="279" y="341"/>
                          </a:lnTo>
                          <a:lnTo>
                            <a:pt x="277" y="342"/>
                          </a:lnTo>
                          <a:lnTo>
                            <a:pt x="277" y="345"/>
                          </a:lnTo>
                          <a:lnTo>
                            <a:pt x="275" y="345"/>
                          </a:lnTo>
                          <a:lnTo>
                            <a:pt x="275" y="347"/>
                          </a:lnTo>
                          <a:lnTo>
                            <a:pt x="272" y="347"/>
                          </a:lnTo>
                          <a:lnTo>
                            <a:pt x="272" y="350"/>
                          </a:lnTo>
                          <a:lnTo>
                            <a:pt x="272" y="352"/>
                          </a:lnTo>
                          <a:lnTo>
                            <a:pt x="271" y="354"/>
                          </a:lnTo>
                          <a:lnTo>
                            <a:pt x="271" y="356"/>
                          </a:lnTo>
                          <a:lnTo>
                            <a:pt x="268" y="359"/>
                          </a:lnTo>
                          <a:lnTo>
                            <a:pt x="268" y="361"/>
                          </a:lnTo>
                          <a:lnTo>
                            <a:pt x="268" y="364"/>
                          </a:lnTo>
                          <a:lnTo>
                            <a:pt x="268" y="366"/>
                          </a:lnTo>
                          <a:lnTo>
                            <a:pt x="268" y="368"/>
                          </a:lnTo>
                          <a:lnTo>
                            <a:pt x="266" y="370"/>
                          </a:lnTo>
                          <a:lnTo>
                            <a:pt x="266" y="373"/>
                          </a:lnTo>
                          <a:lnTo>
                            <a:pt x="266" y="375"/>
                          </a:lnTo>
                          <a:lnTo>
                            <a:pt x="266" y="377"/>
                          </a:lnTo>
                          <a:lnTo>
                            <a:pt x="266" y="380"/>
                          </a:lnTo>
                          <a:lnTo>
                            <a:pt x="264" y="380"/>
                          </a:lnTo>
                          <a:lnTo>
                            <a:pt x="264" y="382"/>
                          </a:lnTo>
                          <a:lnTo>
                            <a:pt x="264" y="385"/>
                          </a:lnTo>
                          <a:lnTo>
                            <a:pt x="264" y="386"/>
                          </a:lnTo>
                          <a:lnTo>
                            <a:pt x="264" y="389"/>
                          </a:lnTo>
                          <a:lnTo>
                            <a:pt x="264" y="391"/>
                          </a:lnTo>
                          <a:lnTo>
                            <a:pt x="261" y="391"/>
                          </a:lnTo>
                          <a:lnTo>
                            <a:pt x="261" y="394"/>
                          </a:lnTo>
                          <a:lnTo>
                            <a:pt x="261" y="396"/>
                          </a:lnTo>
                          <a:lnTo>
                            <a:pt x="261" y="398"/>
                          </a:lnTo>
                          <a:lnTo>
                            <a:pt x="261" y="400"/>
                          </a:lnTo>
                          <a:lnTo>
                            <a:pt x="261" y="403"/>
                          </a:lnTo>
                          <a:lnTo>
                            <a:pt x="260" y="405"/>
                          </a:lnTo>
                          <a:lnTo>
                            <a:pt x="260" y="408"/>
                          </a:lnTo>
                          <a:lnTo>
                            <a:pt x="257" y="408"/>
                          </a:lnTo>
                          <a:lnTo>
                            <a:pt x="255" y="410"/>
                          </a:lnTo>
                          <a:lnTo>
                            <a:pt x="255" y="412"/>
                          </a:lnTo>
                          <a:lnTo>
                            <a:pt x="255" y="414"/>
                          </a:lnTo>
                          <a:lnTo>
                            <a:pt x="255" y="417"/>
                          </a:lnTo>
                          <a:lnTo>
                            <a:pt x="257" y="414"/>
                          </a:lnTo>
                          <a:lnTo>
                            <a:pt x="260" y="414"/>
                          </a:lnTo>
                          <a:lnTo>
                            <a:pt x="261" y="414"/>
                          </a:lnTo>
                          <a:lnTo>
                            <a:pt x="264" y="414"/>
                          </a:lnTo>
                          <a:lnTo>
                            <a:pt x="264" y="417"/>
                          </a:lnTo>
                          <a:lnTo>
                            <a:pt x="264" y="419"/>
                          </a:lnTo>
                          <a:lnTo>
                            <a:pt x="261" y="421"/>
                          </a:lnTo>
                          <a:lnTo>
                            <a:pt x="261" y="424"/>
                          </a:lnTo>
                          <a:lnTo>
                            <a:pt x="261" y="426"/>
                          </a:lnTo>
                          <a:lnTo>
                            <a:pt x="260" y="428"/>
                          </a:lnTo>
                          <a:lnTo>
                            <a:pt x="260" y="431"/>
                          </a:lnTo>
                          <a:lnTo>
                            <a:pt x="260" y="433"/>
                          </a:lnTo>
                          <a:lnTo>
                            <a:pt x="260" y="435"/>
                          </a:lnTo>
                          <a:lnTo>
                            <a:pt x="257" y="438"/>
                          </a:lnTo>
                          <a:lnTo>
                            <a:pt x="257" y="440"/>
                          </a:lnTo>
                          <a:lnTo>
                            <a:pt x="257" y="442"/>
                          </a:lnTo>
                          <a:lnTo>
                            <a:pt x="257" y="444"/>
                          </a:lnTo>
                          <a:lnTo>
                            <a:pt x="255" y="447"/>
                          </a:lnTo>
                          <a:lnTo>
                            <a:pt x="255" y="449"/>
                          </a:lnTo>
                          <a:lnTo>
                            <a:pt x="255" y="452"/>
                          </a:lnTo>
                          <a:lnTo>
                            <a:pt x="257" y="452"/>
                          </a:lnTo>
                          <a:lnTo>
                            <a:pt x="257" y="454"/>
                          </a:lnTo>
                          <a:lnTo>
                            <a:pt x="260" y="454"/>
                          </a:lnTo>
                          <a:lnTo>
                            <a:pt x="261" y="454"/>
                          </a:lnTo>
                          <a:lnTo>
                            <a:pt x="261" y="452"/>
                          </a:lnTo>
                          <a:lnTo>
                            <a:pt x="261" y="449"/>
                          </a:lnTo>
                          <a:lnTo>
                            <a:pt x="261" y="447"/>
                          </a:lnTo>
                          <a:lnTo>
                            <a:pt x="261" y="444"/>
                          </a:lnTo>
                          <a:lnTo>
                            <a:pt x="261" y="442"/>
                          </a:lnTo>
                          <a:lnTo>
                            <a:pt x="261" y="440"/>
                          </a:lnTo>
                          <a:lnTo>
                            <a:pt x="261" y="438"/>
                          </a:lnTo>
                          <a:lnTo>
                            <a:pt x="264" y="438"/>
                          </a:lnTo>
                          <a:lnTo>
                            <a:pt x="264" y="435"/>
                          </a:lnTo>
                          <a:lnTo>
                            <a:pt x="264" y="433"/>
                          </a:lnTo>
                          <a:lnTo>
                            <a:pt x="264" y="431"/>
                          </a:lnTo>
                          <a:lnTo>
                            <a:pt x="266" y="431"/>
                          </a:lnTo>
                          <a:lnTo>
                            <a:pt x="266" y="428"/>
                          </a:lnTo>
                          <a:lnTo>
                            <a:pt x="268" y="428"/>
                          </a:lnTo>
                          <a:lnTo>
                            <a:pt x="271" y="428"/>
                          </a:lnTo>
                          <a:lnTo>
                            <a:pt x="272" y="431"/>
                          </a:lnTo>
                          <a:lnTo>
                            <a:pt x="272" y="433"/>
                          </a:lnTo>
                          <a:lnTo>
                            <a:pt x="272" y="435"/>
                          </a:lnTo>
                          <a:lnTo>
                            <a:pt x="275" y="438"/>
                          </a:lnTo>
                          <a:lnTo>
                            <a:pt x="275" y="440"/>
                          </a:lnTo>
                          <a:lnTo>
                            <a:pt x="272" y="442"/>
                          </a:lnTo>
                          <a:lnTo>
                            <a:pt x="271" y="444"/>
                          </a:lnTo>
                          <a:lnTo>
                            <a:pt x="271" y="447"/>
                          </a:lnTo>
                          <a:lnTo>
                            <a:pt x="271" y="449"/>
                          </a:lnTo>
                          <a:lnTo>
                            <a:pt x="272" y="449"/>
                          </a:lnTo>
                          <a:lnTo>
                            <a:pt x="272" y="452"/>
                          </a:lnTo>
                          <a:lnTo>
                            <a:pt x="275" y="452"/>
                          </a:lnTo>
                          <a:lnTo>
                            <a:pt x="277" y="454"/>
                          </a:lnTo>
                          <a:lnTo>
                            <a:pt x="277" y="456"/>
                          </a:lnTo>
                          <a:lnTo>
                            <a:pt x="277" y="458"/>
                          </a:lnTo>
                          <a:lnTo>
                            <a:pt x="277" y="461"/>
                          </a:lnTo>
                          <a:lnTo>
                            <a:pt x="277" y="463"/>
                          </a:lnTo>
                          <a:lnTo>
                            <a:pt x="277" y="466"/>
                          </a:lnTo>
                          <a:lnTo>
                            <a:pt x="277" y="468"/>
                          </a:lnTo>
                          <a:lnTo>
                            <a:pt x="277" y="470"/>
                          </a:lnTo>
                          <a:lnTo>
                            <a:pt x="277" y="472"/>
                          </a:lnTo>
                          <a:lnTo>
                            <a:pt x="277" y="475"/>
                          </a:lnTo>
                          <a:lnTo>
                            <a:pt x="277" y="477"/>
                          </a:lnTo>
                          <a:lnTo>
                            <a:pt x="277" y="479"/>
                          </a:lnTo>
                          <a:lnTo>
                            <a:pt x="277" y="482"/>
                          </a:lnTo>
                          <a:lnTo>
                            <a:pt x="277" y="484"/>
                          </a:lnTo>
                          <a:lnTo>
                            <a:pt x="277" y="486"/>
                          </a:lnTo>
                          <a:lnTo>
                            <a:pt x="277" y="488"/>
                          </a:lnTo>
                          <a:lnTo>
                            <a:pt x="277" y="491"/>
                          </a:lnTo>
                          <a:lnTo>
                            <a:pt x="277" y="493"/>
                          </a:lnTo>
                          <a:lnTo>
                            <a:pt x="275" y="493"/>
                          </a:lnTo>
                          <a:lnTo>
                            <a:pt x="275" y="496"/>
                          </a:lnTo>
                          <a:lnTo>
                            <a:pt x="275" y="498"/>
                          </a:lnTo>
                          <a:lnTo>
                            <a:pt x="272" y="498"/>
                          </a:lnTo>
                          <a:lnTo>
                            <a:pt x="272" y="500"/>
                          </a:lnTo>
                          <a:lnTo>
                            <a:pt x="272" y="502"/>
                          </a:lnTo>
                          <a:lnTo>
                            <a:pt x="271" y="502"/>
                          </a:lnTo>
                          <a:lnTo>
                            <a:pt x="271" y="505"/>
                          </a:lnTo>
                          <a:lnTo>
                            <a:pt x="271" y="507"/>
                          </a:lnTo>
                          <a:lnTo>
                            <a:pt x="268" y="510"/>
                          </a:lnTo>
                          <a:lnTo>
                            <a:pt x="266" y="512"/>
                          </a:lnTo>
                          <a:lnTo>
                            <a:pt x="266" y="514"/>
                          </a:lnTo>
                          <a:lnTo>
                            <a:pt x="266" y="516"/>
                          </a:lnTo>
                          <a:lnTo>
                            <a:pt x="264" y="516"/>
                          </a:lnTo>
                          <a:lnTo>
                            <a:pt x="264" y="519"/>
                          </a:lnTo>
                          <a:lnTo>
                            <a:pt x="264" y="521"/>
                          </a:lnTo>
                          <a:lnTo>
                            <a:pt x="261" y="523"/>
                          </a:lnTo>
                          <a:lnTo>
                            <a:pt x="261" y="526"/>
                          </a:lnTo>
                          <a:lnTo>
                            <a:pt x="261" y="528"/>
                          </a:lnTo>
                          <a:lnTo>
                            <a:pt x="261" y="530"/>
                          </a:lnTo>
                          <a:lnTo>
                            <a:pt x="264" y="530"/>
                          </a:lnTo>
                          <a:lnTo>
                            <a:pt x="266" y="530"/>
                          </a:lnTo>
                          <a:lnTo>
                            <a:pt x="268" y="528"/>
                          </a:lnTo>
                          <a:lnTo>
                            <a:pt x="268" y="526"/>
                          </a:lnTo>
                          <a:lnTo>
                            <a:pt x="268" y="523"/>
                          </a:lnTo>
                          <a:lnTo>
                            <a:pt x="271" y="523"/>
                          </a:lnTo>
                          <a:lnTo>
                            <a:pt x="271" y="521"/>
                          </a:lnTo>
                          <a:lnTo>
                            <a:pt x="272" y="519"/>
                          </a:lnTo>
                          <a:lnTo>
                            <a:pt x="272" y="516"/>
                          </a:lnTo>
                          <a:lnTo>
                            <a:pt x="275" y="516"/>
                          </a:lnTo>
                          <a:lnTo>
                            <a:pt x="275" y="514"/>
                          </a:lnTo>
                          <a:lnTo>
                            <a:pt x="277" y="512"/>
                          </a:lnTo>
                          <a:lnTo>
                            <a:pt x="279" y="512"/>
                          </a:lnTo>
                          <a:lnTo>
                            <a:pt x="281" y="512"/>
                          </a:lnTo>
                          <a:lnTo>
                            <a:pt x="283" y="512"/>
                          </a:lnTo>
                          <a:lnTo>
                            <a:pt x="285" y="512"/>
                          </a:lnTo>
                          <a:lnTo>
                            <a:pt x="285" y="510"/>
                          </a:lnTo>
                          <a:lnTo>
                            <a:pt x="288" y="510"/>
                          </a:lnTo>
                          <a:lnTo>
                            <a:pt x="290" y="510"/>
                          </a:lnTo>
                          <a:lnTo>
                            <a:pt x="292" y="512"/>
                          </a:lnTo>
                          <a:lnTo>
                            <a:pt x="292" y="514"/>
                          </a:lnTo>
                          <a:lnTo>
                            <a:pt x="294" y="516"/>
                          </a:lnTo>
                          <a:lnTo>
                            <a:pt x="294" y="519"/>
                          </a:lnTo>
                          <a:lnTo>
                            <a:pt x="296" y="521"/>
                          </a:lnTo>
                          <a:lnTo>
                            <a:pt x="296" y="523"/>
                          </a:lnTo>
                          <a:lnTo>
                            <a:pt x="298" y="523"/>
                          </a:lnTo>
                          <a:lnTo>
                            <a:pt x="301" y="523"/>
                          </a:lnTo>
                          <a:lnTo>
                            <a:pt x="301" y="521"/>
                          </a:lnTo>
                          <a:lnTo>
                            <a:pt x="301" y="519"/>
                          </a:lnTo>
                          <a:lnTo>
                            <a:pt x="301" y="516"/>
                          </a:lnTo>
                          <a:lnTo>
                            <a:pt x="301" y="514"/>
                          </a:lnTo>
                          <a:lnTo>
                            <a:pt x="298" y="514"/>
                          </a:lnTo>
                          <a:lnTo>
                            <a:pt x="298" y="512"/>
                          </a:lnTo>
                          <a:lnTo>
                            <a:pt x="296" y="512"/>
                          </a:lnTo>
                          <a:lnTo>
                            <a:pt x="296" y="510"/>
                          </a:lnTo>
                          <a:lnTo>
                            <a:pt x="296" y="507"/>
                          </a:lnTo>
                          <a:lnTo>
                            <a:pt x="296" y="505"/>
                          </a:lnTo>
                          <a:lnTo>
                            <a:pt x="298" y="505"/>
                          </a:lnTo>
                          <a:lnTo>
                            <a:pt x="301" y="505"/>
                          </a:lnTo>
                          <a:lnTo>
                            <a:pt x="303" y="505"/>
                          </a:lnTo>
                          <a:lnTo>
                            <a:pt x="305" y="505"/>
                          </a:lnTo>
                          <a:lnTo>
                            <a:pt x="307" y="505"/>
                          </a:lnTo>
                          <a:lnTo>
                            <a:pt x="307" y="502"/>
                          </a:lnTo>
                          <a:lnTo>
                            <a:pt x="305" y="502"/>
                          </a:lnTo>
                          <a:lnTo>
                            <a:pt x="305" y="500"/>
                          </a:lnTo>
                          <a:lnTo>
                            <a:pt x="303" y="498"/>
                          </a:lnTo>
                          <a:lnTo>
                            <a:pt x="303" y="496"/>
                          </a:lnTo>
                          <a:lnTo>
                            <a:pt x="301" y="496"/>
                          </a:lnTo>
                          <a:lnTo>
                            <a:pt x="301" y="493"/>
                          </a:lnTo>
                          <a:lnTo>
                            <a:pt x="298" y="493"/>
                          </a:lnTo>
                          <a:lnTo>
                            <a:pt x="296" y="493"/>
                          </a:lnTo>
                          <a:lnTo>
                            <a:pt x="294" y="491"/>
                          </a:lnTo>
                          <a:lnTo>
                            <a:pt x="292" y="488"/>
                          </a:lnTo>
                          <a:lnTo>
                            <a:pt x="292" y="486"/>
                          </a:lnTo>
                          <a:lnTo>
                            <a:pt x="292" y="484"/>
                          </a:lnTo>
                          <a:lnTo>
                            <a:pt x="292" y="482"/>
                          </a:lnTo>
                          <a:lnTo>
                            <a:pt x="292" y="479"/>
                          </a:lnTo>
                          <a:lnTo>
                            <a:pt x="292" y="477"/>
                          </a:lnTo>
                          <a:lnTo>
                            <a:pt x="292" y="475"/>
                          </a:lnTo>
                          <a:lnTo>
                            <a:pt x="292" y="472"/>
                          </a:lnTo>
                          <a:lnTo>
                            <a:pt x="290" y="470"/>
                          </a:lnTo>
                          <a:lnTo>
                            <a:pt x="288" y="470"/>
                          </a:lnTo>
                          <a:lnTo>
                            <a:pt x="288" y="472"/>
                          </a:lnTo>
                          <a:lnTo>
                            <a:pt x="285" y="472"/>
                          </a:lnTo>
                          <a:lnTo>
                            <a:pt x="285" y="475"/>
                          </a:lnTo>
                          <a:lnTo>
                            <a:pt x="285" y="477"/>
                          </a:lnTo>
                          <a:lnTo>
                            <a:pt x="288" y="479"/>
                          </a:lnTo>
                          <a:lnTo>
                            <a:pt x="288" y="482"/>
                          </a:lnTo>
                          <a:lnTo>
                            <a:pt x="288" y="484"/>
                          </a:lnTo>
                          <a:lnTo>
                            <a:pt x="288" y="486"/>
                          </a:lnTo>
                          <a:lnTo>
                            <a:pt x="288" y="488"/>
                          </a:lnTo>
                          <a:lnTo>
                            <a:pt x="285" y="491"/>
                          </a:lnTo>
                          <a:lnTo>
                            <a:pt x="285" y="493"/>
                          </a:lnTo>
                          <a:lnTo>
                            <a:pt x="283" y="493"/>
                          </a:lnTo>
                          <a:lnTo>
                            <a:pt x="283" y="491"/>
                          </a:lnTo>
                          <a:lnTo>
                            <a:pt x="281" y="491"/>
                          </a:lnTo>
                          <a:lnTo>
                            <a:pt x="281" y="488"/>
                          </a:lnTo>
                          <a:lnTo>
                            <a:pt x="281" y="486"/>
                          </a:lnTo>
                          <a:lnTo>
                            <a:pt x="281" y="484"/>
                          </a:lnTo>
                          <a:lnTo>
                            <a:pt x="281" y="482"/>
                          </a:lnTo>
                          <a:lnTo>
                            <a:pt x="281" y="479"/>
                          </a:lnTo>
                          <a:lnTo>
                            <a:pt x="281" y="477"/>
                          </a:lnTo>
                          <a:lnTo>
                            <a:pt x="281" y="475"/>
                          </a:lnTo>
                          <a:lnTo>
                            <a:pt x="281" y="472"/>
                          </a:lnTo>
                          <a:lnTo>
                            <a:pt x="281" y="470"/>
                          </a:lnTo>
                          <a:lnTo>
                            <a:pt x="281" y="468"/>
                          </a:lnTo>
                          <a:lnTo>
                            <a:pt x="281" y="466"/>
                          </a:lnTo>
                          <a:lnTo>
                            <a:pt x="281" y="463"/>
                          </a:lnTo>
                          <a:lnTo>
                            <a:pt x="281" y="461"/>
                          </a:lnTo>
                          <a:lnTo>
                            <a:pt x="283" y="458"/>
                          </a:lnTo>
                          <a:lnTo>
                            <a:pt x="283" y="456"/>
                          </a:lnTo>
                          <a:lnTo>
                            <a:pt x="281" y="456"/>
                          </a:lnTo>
                          <a:lnTo>
                            <a:pt x="281" y="454"/>
                          </a:lnTo>
                          <a:lnTo>
                            <a:pt x="281" y="452"/>
                          </a:lnTo>
                          <a:lnTo>
                            <a:pt x="281" y="449"/>
                          </a:lnTo>
                          <a:lnTo>
                            <a:pt x="281" y="447"/>
                          </a:lnTo>
                          <a:lnTo>
                            <a:pt x="281" y="444"/>
                          </a:lnTo>
                          <a:lnTo>
                            <a:pt x="281" y="442"/>
                          </a:lnTo>
                          <a:lnTo>
                            <a:pt x="281" y="440"/>
                          </a:lnTo>
                          <a:lnTo>
                            <a:pt x="281" y="438"/>
                          </a:lnTo>
                          <a:lnTo>
                            <a:pt x="281" y="435"/>
                          </a:lnTo>
                          <a:lnTo>
                            <a:pt x="281" y="433"/>
                          </a:lnTo>
                          <a:lnTo>
                            <a:pt x="281" y="431"/>
                          </a:lnTo>
                          <a:lnTo>
                            <a:pt x="281" y="428"/>
                          </a:lnTo>
                          <a:lnTo>
                            <a:pt x="281" y="426"/>
                          </a:lnTo>
                          <a:lnTo>
                            <a:pt x="281" y="424"/>
                          </a:lnTo>
                          <a:lnTo>
                            <a:pt x="275" y="417"/>
                          </a:lnTo>
                          <a:lnTo>
                            <a:pt x="272" y="408"/>
                          </a:lnTo>
                          <a:lnTo>
                            <a:pt x="275" y="405"/>
                          </a:lnTo>
                          <a:lnTo>
                            <a:pt x="275" y="403"/>
                          </a:lnTo>
                          <a:lnTo>
                            <a:pt x="277" y="405"/>
                          </a:lnTo>
                          <a:lnTo>
                            <a:pt x="277" y="403"/>
                          </a:lnTo>
                          <a:lnTo>
                            <a:pt x="277" y="400"/>
                          </a:lnTo>
                          <a:lnTo>
                            <a:pt x="277" y="398"/>
                          </a:lnTo>
                          <a:lnTo>
                            <a:pt x="277" y="396"/>
                          </a:lnTo>
                          <a:lnTo>
                            <a:pt x="277" y="394"/>
                          </a:lnTo>
                          <a:lnTo>
                            <a:pt x="277" y="391"/>
                          </a:lnTo>
                          <a:lnTo>
                            <a:pt x="275" y="391"/>
                          </a:lnTo>
                          <a:lnTo>
                            <a:pt x="275" y="389"/>
                          </a:lnTo>
                          <a:lnTo>
                            <a:pt x="275" y="386"/>
                          </a:lnTo>
                          <a:lnTo>
                            <a:pt x="275" y="385"/>
                          </a:lnTo>
                          <a:lnTo>
                            <a:pt x="275" y="382"/>
                          </a:lnTo>
                          <a:lnTo>
                            <a:pt x="275" y="380"/>
                          </a:lnTo>
                          <a:lnTo>
                            <a:pt x="275" y="377"/>
                          </a:lnTo>
                          <a:lnTo>
                            <a:pt x="277" y="375"/>
                          </a:lnTo>
                          <a:lnTo>
                            <a:pt x="277" y="373"/>
                          </a:lnTo>
                          <a:lnTo>
                            <a:pt x="279" y="368"/>
                          </a:lnTo>
                          <a:lnTo>
                            <a:pt x="279" y="366"/>
                          </a:lnTo>
                          <a:lnTo>
                            <a:pt x="279" y="364"/>
                          </a:lnTo>
                          <a:lnTo>
                            <a:pt x="281" y="361"/>
                          </a:lnTo>
                          <a:lnTo>
                            <a:pt x="283" y="359"/>
                          </a:lnTo>
                          <a:lnTo>
                            <a:pt x="283" y="356"/>
                          </a:lnTo>
                          <a:lnTo>
                            <a:pt x="283" y="354"/>
                          </a:lnTo>
                          <a:lnTo>
                            <a:pt x="285" y="354"/>
                          </a:lnTo>
                          <a:lnTo>
                            <a:pt x="285" y="352"/>
                          </a:lnTo>
                          <a:lnTo>
                            <a:pt x="288" y="350"/>
                          </a:lnTo>
                          <a:lnTo>
                            <a:pt x="288" y="347"/>
                          </a:lnTo>
                          <a:lnTo>
                            <a:pt x="290" y="347"/>
                          </a:lnTo>
                          <a:lnTo>
                            <a:pt x="292" y="345"/>
                          </a:lnTo>
                          <a:lnTo>
                            <a:pt x="292" y="342"/>
                          </a:lnTo>
                          <a:lnTo>
                            <a:pt x="294" y="342"/>
                          </a:lnTo>
                          <a:lnTo>
                            <a:pt x="294" y="341"/>
                          </a:lnTo>
                          <a:lnTo>
                            <a:pt x="296" y="341"/>
                          </a:lnTo>
                          <a:lnTo>
                            <a:pt x="296" y="338"/>
                          </a:lnTo>
                          <a:lnTo>
                            <a:pt x="298" y="336"/>
                          </a:lnTo>
                          <a:lnTo>
                            <a:pt x="298" y="333"/>
                          </a:lnTo>
                          <a:lnTo>
                            <a:pt x="301" y="331"/>
                          </a:lnTo>
                          <a:lnTo>
                            <a:pt x="301" y="329"/>
                          </a:lnTo>
                          <a:lnTo>
                            <a:pt x="303" y="327"/>
                          </a:lnTo>
                          <a:lnTo>
                            <a:pt x="303" y="324"/>
                          </a:lnTo>
                          <a:lnTo>
                            <a:pt x="305" y="322"/>
                          </a:lnTo>
                          <a:lnTo>
                            <a:pt x="305" y="319"/>
                          </a:lnTo>
                          <a:lnTo>
                            <a:pt x="307" y="319"/>
                          </a:lnTo>
                          <a:lnTo>
                            <a:pt x="307" y="317"/>
                          </a:lnTo>
                          <a:lnTo>
                            <a:pt x="309" y="315"/>
                          </a:lnTo>
                          <a:lnTo>
                            <a:pt x="312" y="313"/>
                          </a:lnTo>
                          <a:lnTo>
                            <a:pt x="313" y="310"/>
                          </a:lnTo>
                          <a:lnTo>
                            <a:pt x="313" y="313"/>
                          </a:lnTo>
                          <a:lnTo>
                            <a:pt x="316" y="313"/>
                          </a:lnTo>
                          <a:lnTo>
                            <a:pt x="316" y="315"/>
                          </a:lnTo>
                          <a:lnTo>
                            <a:pt x="316" y="317"/>
                          </a:lnTo>
                          <a:lnTo>
                            <a:pt x="316" y="319"/>
                          </a:lnTo>
                          <a:lnTo>
                            <a:pt x="316" y="322"/>
                          </a:lnTo>
                          <a:lnTo>
                            <a:pt x="316" y="324"/>
                          </a:lnTo>
                          <a:lnTo>
                            <a:pt x="316" y="327"/>
                          </a:lnTo>
                          <a:lnTo>
                            <a:pt x="316" y="329"/>
                          </a:lnTo>
                          <a:lnTo>
                            <a:pt x="316" y="331"/>
                          </a:lnTo>
                          <a:lnTo>
                            <a:pt x="316" y="333"/>
                          </a:lnTo>
                          <a:lnTo>
                            <a:pt x="316" y="336"/>
                          </a:lnTo>
                          <a:lnTo>
                            <a:pt x="318" y="338"/>
                          </a:lnTo>
                          <a:lnTo>
                            <a:pt x="318" y="341"/>
                          </a:lnTo>
                          <a:lnTo>
                            <a:pt x="318" y="342"/>
                          </a:lnTo>
                          <a:lnTo>
                            <a:pt x="318" y="345"/>
                          </a:lnTo>
                          <a:lnTo>
                            <a:pt x="318" y="347"/>
                          </a:lnTo>
                          <a:lnTo>
                            <a:pt x="320" y="347"/>
                          </a:lnTo>
                          <a:lnTo>
                            <a:pt x="320" y="350"/>
                          </a:lnTo>
                          <a:lnTo>
                            <a:pt x="320" y="352"/>
                          </a:lnTo>
                          <a:lnTo>
                            <a:pt x="322" y="354"/>
                          </a:lnTo>
                          <a:lnTo>
                            <a:pt x="322" y="356"/>
                          </a:lnTo>
                          <a:lnTo>
                            <a:pt x="324" y="359"/>
                          </a:lnTo>
                          <a:lnTo>
                            <a:pt x="326" y="359"/>
                          </a:lnTo>
                          <a:lnTo>
                            <a:pt x="326" y="361"/>
                          </a:lnTo>
                          <a:lnTo>
                            <a:pt x="329" y="364"/>
                          </a:lnTo>
                          <a:lnTo>
                            <a:pt x="331" y="366"/>
                          </a:lnTo>
                          <a:lnTo>
                            <a:pt x="331" y="368"/>
                          </a:lnTo>
                          <a:lnTo>
                            <a:pt x="333" y="368"/>
                          </a:lnTo>
                          <a:lnTo>
                            <a:pt x="333" y="370"/>
                          </a:lnTo>
                          <a:lnTo>
                            <a:pt x="335" y="370"/>
                          </a:lnTo>
                          <a:lnTo>
                            <a:pt x="335" y="373"/>
                          </a:lnTo>
                          <a:lnTo>
                            <a:pt x="337" y="373"/>
                          </a:lnTo>
                          <a:lnTo>
                            <a:pt x="339" y="375"/>
                          </a:lnTo>
                          <a:lnTo>
                            <a:pt x="342" y="375"/>
                          </a:lnTo>
                          <a:lnTo>
                            <a:pt x="344" y="375"/>
                          </a:lnTo>
                          <a:lnTo>
                            <a:pt x="344" y="373"/>
                          </a:lnTo>
                          <a:lnTo>
                            <a:pt x="344" y="370"/>
                          </a:lnTo>
                          <a:lnTo>
                            <a:pt x="342" y="368"/>
                          </a:lnTo>
                          <a:lnTo>
                            <a:pt x="342" y="366"/>
                          </a:lnTo>
                          <a:lnTo>
                            <a:pt x="339" y="364"/>
                          </a:lnTo>
                          <a:lnTo>
                            <a:pt x="337" y="361"/>
                          </a:lnTo>
                          <a:lnTo>
                            <a:pt x="335" y="359"/>
                          </a:lnTo>
                          <a:lnTo>
                            <a:pt x="333" y="359"/>
                          </a:lnTo>
                          <a:lnTo>
                            <a:pt x="333" y="356"/>
                          </a:lnTo>
                          <a:lnTo>
                            <a:pt x="331" y="356"/>
                          </a:lnTo>
                          <a:lnTo>
                            <a:pt x="331" y="354"/>
                          </a:lnTo>
                          <a:lnTo>
                            <a:pt x="331" y="352"/>
                          </a:lnTo>
                          <a:lnTo>
                            <a:pt x="331" y="350"/>
                          </a:lnTo>
                          <a:lnTo>
                            <a:pt x="331" y="347"/>
                          </a:lnTo>
                          <a:lnTo>
                            <a:pt x="333" y="347"/>
                          </a:lnTo>
                          <a:lnTo>
                            <a:pt x="333" y="350"/>
                          </a:lnTo>
                          <a:lnTo>
                            <a:pt x="335" y="350"/>
                          </a:lnTo>
                          <a:lnTo>
                            <a:pt x="337" y="350"/>
                          </a:lnTo>
                          <a:lnTo>
                            <a:pt x="337" y="352"/>
                          </a:lnTo>
                          <a:lnTo>
                            <a:pt x="339" y="352"/>
                          </a:lnTo>
                          <a:lnTo>
                            <a:pt x="342" y="354"/>
                          </a:lnTo>
                          <a:lnTo>
                            <a:pt x="344" y="354"/>
                          </a:lnTo>
                          <a:lnTo>
                            <a:pt x="346" y="354"/>
                          </a:lnTo>
                          <a:lnTo>
                            <a:pt x="348" y="354"/>
                          </a:lnTo>
                          <a:lnTo>
                            <a:pt x="348" y="352"/>
                          </a:lnTo>
                          <a:lnTo>
                            <a:pt x="346" y="350"/>
                          </a:lnTo>
                          <a:lnTo>
                            <a:pt x="344" y="347"/>
                          </a:lnTo>
                          <a:lnTo>
                            <a:pt x="342" y="347"/>
                          </a:lnTo>
                          <a:lnTo>
                            <a:pt x="342" y="345"/>
                          </a:lnTo>
                          <a:lnTo>
                            <a:pt x="342" y="342"/>
                          </a:lnTo>
                          <a:lnTo>
                            <a:pt x="344" y="342"/>
                          </a:lnTo>
                          <a:lnTo>
                            <a:pt x="346" y="342"/>
                          </a:lnTo>
                          <a:lnTo>
                            <a:pt x="348" y="342"/>
                          </a:lnTo>
                          <a:lnTo>
                            <a:pt x="350" y="342"/>
                          </a:lnTo>
                          <a:lnTo>
                            <a:pt x="350" y="341"/>
                          </a:lnTo>
                          <a:lnTo>
                            <a:pt x="350" y="338"/>
                          </a:lnTo>
                          <a:lnTo>
                            <a:pt x="353" y="338"/>
                          </a:lnTo>
                          <a:lnTo>
                            <a:pt x="350" y="338"/>
                          </a:lnTo>
                          <a:lnTo>
                            <a:pt x="350" y="336"/>
                          </a:lnTo>
                          <a:lnTo>
                            <a:pt x="348" y="336"/>
                          </a:lnTo>
                          <a:lnTo>
                            <a:pt x="346" y="336"/>
                          </a:lnTo>
                          <a:lnTo>
                            <a:pt x="344" y="336"/>
                          </a:lnTo>
                          <a:lnTo>
                            <a:pt x="342" y="336"/>
                          </a:lnTo>
                          <a:lnTo>
                            <a:pt x="339" y="336"/>
                          </a:lnTo>
                          <a:lnTo>
                            <a:pt x="337" y="336"/>
                          </a:lnTo>
                          <a:lnTo>
                            <a:pt x="335" y="336"/>
                          </a:lnTo>
                          <a:lnTo>
                            <a:pt x="333" y="336"/>
                          </a:lnTo>
                          <a:lnTo>
                            <a:pt x="331" y="336"/>
                          </a:lnTo>
                          <a:lnTo>
                            <a:pt x="329" y="336"/>
                          </a:lnTo>
                          <a:lnTo>
                            <a:pt x="326" y="336"/>
                          </a:lnTo>
                          <a:lnTo>
                            <a:pt x="324" y="333"/>
                          </a:lnTo>
                          <a:lnTo>
                            <a:pt x="324" y="331"/>
                          </a:lnTo>
                          <a:lnTo>
                            <a:pt x="326" y="329"/>
                          </a:lnTo>
                          <a:lnTo>
                            <a:pt x="329" y="329"/>
                          </a:lnTo>
                          <a:lnTo>
                            <a:pt x="331" y="329"/>
                          </a:lnTo>
                          <a:lnTo>
                            <a:pt x="333" y="329"/>
                          </a:lnTo>
                          <a:lnTo>
                            <a:pt x="335" y="329"/>
                          </a:lnTo>
                          <a:lnTo>
                            <a:pt x="337" y="329"/>
                          </a:lnTo>
                          <a:lnTo>
                            <a:pt x="337" y="331"/>
                          </a:lnTo>
                          <a:lnTo>
                            <a:pt x="339" y="331"/>
                          </a:lnTo>
                          <a:lnTo>
                            <a:pt x="342" y="329"/>
                          </a:lnTo>
                          <a:lnTo>
                            <a:pt x="342" y="327"/>
                          </a:lnTo>
                          <a:lnTo>
                            <a:pt x="344" y="327"/>
                          </a:lnTo>
                          <a:lnTo>
                            <a:pt x="344" y="324"/>
                          </a:lnTo>
                          <a:lnTo>
                            <a:pt x="344" y="322"/>
                          </a:lnTo>
                          <a:lnTo>
                            <a:pt x="342" y="322"/>
                          </a:lnTo>
                          <a:lnTo>
                            <a:pt x="342" y="319"/>
                          </a:lnTo>
                          <a:lnTo>
                            <a:pt x="339" y="319"/>
                          </a:lnTo>
                          <a:lnTo>
                            <a:pt x="337" y="319"/>
                          </a:lnTo>
                          <a:lnTo>
                            <a:pt x="335" y="319"/>
                          </a:lnTo>
                          <a:lnTo>
                            <a:pt x="333" y="319"/>
                          </a:lnTo>
                          <a:lnTo>
                            <a:pt x="331" y="319"/>
                          </a:lnTo>
                          <a:lnTo>
                            <a:pt x="329" y="319"/>
                          </a:lnTo>
                          <a:lnTo>
                            <a:pt x="329" y="317"/>
                          </a:lnTo>
                          <a:lnTo>
                            <a:pt x="326" y="317"/>
                          </a:lnTo>
                          <a:lnTo>
                            <a:pt x="326" y="315"/>
                          </a:lnTo>
                          <a:lnTo>
                            <a:pt x="324" y="313"/>
                          </a:lnTo>
                          <a:lnTo>
                            <a:pt x="322" y="310"/>
                          </a:lnTo>
                          <a:lnTo>
                            <a:pt x="322" y="308"/>
                          </a:lnTo>
                          <a:lnTo>
                            <a:pt x="322" y="306"/>
                          </a:lnTo>
                          <a:lnTo>
                            <a:pt x="324" y="303"/>
                          </a:lnTo>
                          <a:lnTo>
                            <a:pt x="324" y="301"/>
                          </a:lnTo>
                          <a:lnTo>
                            <a:pt x="326" y="301"/>
                          </a:lnTo>
                          <a:lnTo>
                            <a:pt x="326" y="299"/>
                          </a:lnTo>
                          <a:lnTo>
                            <a:pt x="329" y="296"/>
                          </a:lnTo>
                          <a:lnTo>
                            <a:pt x="331" y="296"/>
                          </a:lnTo>
                          <a:lnTo>
                            <a:pt x="333" y="296"/>
                          </a:lnTo>
                          <a:lnTo>
                            <a:pt x="333" y="299"/>
                          </a:lnTo>
                          <a:lnTo>
                            <a:pt x="333" y="301"/>
                          </a:lnTo>
                          <a:lnTo>
                            <a:pt x="335" y="301"/>
                          </a:lnTo>
                          <a:lnTo>
                            <a:pt x="335" y="303"/>
                          </a:lnTo>
                          <a:lnTo>
                            <a:pt x="337" y="303"/>
                          </a:lnTo>
                          <a:lnTo>
                            <a:pt x="339" y="303"/>
                          </a:lnTo>
                          <a:lnTo>
                            <a:pt x="342" y="303"/>
                          </a:lnTo>
                          <a:lnTo>
                            <a:pt x="344" y="303"/>
                          </a:lnTo>
                          <a:lnTo>
                            <a:pt x="346" y="301"/>
                          </a:lnTo>
                          <a:lnTo>
                            <a:pt x="348" y="301"/>
                          </a:lnTo>
                          <a:lnTo>
                            <a:pt x="350" y="301"/>
                          </a:lnTo>
                          <a:lnTo>
                            <a:pt x="350" y="299"/>
                          </a:lnTo>
                          <a:lnTo>
                            <a:pt x="353" y="299"/>
                          </a:lnTo>
                          <a:lnTo>
                            <a:pt x="353" y="296"/>
                          </a:lnTo>
                          <a:lnTo>
                            <a:pt x="350" y="294"/>
                          </a:lnTo>
                          <a:lnTo>
                            <a:pt x="348" y="294"/>
                          </a:lnTo>
                          <a:lnTo>
                            <a:pt x="346" y="294"/>
                          </a:lnTo>
                          <a:lnTo>
                            <a:pt x="344" y="294"/>
                          </a:lnTo>
                          <a:lnTo>
                            <a:pt x="342" y="294"/>
                          </a:lnTo>
                          <a:lnTo>
                            <a:pt x="339" y="292"/>
                          </a:lnTo>
                          <a:lnTo>
                            <a:pt x="337" y="292"/>
                          </a:lnTo>
                          <a:lnTo>
                            <a:pt x="335" y="292"/>
                          </a:lnTo>
                          <a:lnTo>
                            <a:pt x="333" y="292"/>
                          </a:lnTo>
                          <a:lnTo>
                            <a:pt x="333" y="289"/>
                          </a:lnTo>
                          <a:lnTo>
                            <a:pt x="331" y="289"/>
                          </a:lnTo>
                          <a:lnTo>
                            <a:pt x="329" y="289"/>
                          </a:lnTo>
                          <a:lnTo>
                            <a:pt x="326" y="287"/>
                          </a:lnTo>
                          <a:lnTo>
                            <a:pt x="326" y="285"/>
                          </a:lnTo>
                          <a:lnTo>
                            <a:pt x="324" y="285"/>
                          </a:lnTo>
                          <a:lnTo>
                            <a:pt x="324" y="283"/>
                          </a:lnTo>
                          <a:lnTo>
                            <a:pt x="326" y="280"/>
                          </a:lnTo>
                          <a:lnTo>
                            <a:pt x="326" y="278"/>
                          </a:lnTo>
                          <a:lnTo>
                            <a:pt x="329" y="275"/>
                          </a:lnTo>
                          <a:lnTo>
                            <a:pt x="329" y="273"/>
                          </a:lnTo>
                          <a:lnTo>
                            <a:pt x="331" y="273"/>
                          </a:lnTo>
                          <a:lnTo>
                            <a:pt x="331" y="271"/>
                          </a:lnTo>
                          <a:lnTo>
                            <a:pt x="333" y="269"/>
                          </a:lnTo>
                          <a:lnTo>
                            <a:pt x="333" y="266"/>
                          </a:lnTo>
                          <a:lnTo>
                            <a:pt x="335" y="266"/>
                          </a:lnTo>
                          <a:lnTo>
                            <a:pt x="335" y="264"/>
                          </a:lnTo>
                          <a:lnTo>
                            <a:pt x="337" y="264"/>
                          </a:lnTo>
                          <a:lnTo>
                            <a:pt x="339" y="264"/>
                          </a:lnTo>
                          <a:lnTo>
                            <a:pt x="342" y="264"/>
                          </a:lnTo>
                          <a:lnTo>
                            <a:pt x="342" y="266"/>
                          </a:lnTo>
                          <a:lnTo>
                            <a:pt x="344" y="266"/>
                          </a:lnTo>
                          <a:lnTo>
                            <a:pt x="346" y="266"/>
                          </a:lnTo>
                          <a:lnTo>
                            <a:pt x="348" y="269"/>
                          </a:lnTo>
                          <a:lnTo>
                            <a:pt x="348" y="271"/>
                          </a:lnTo>
                          <a:lnTo>
                            <a:pt x="350" y="271"/>
                          </a:lnTo>
                          <a:lnTo>
                            <a:pt x="350" y="273"/>
                          </a:lnTo>
                          <a:lnTo>
                            <a:pt x="353" y="275"/>
                          </a:lnTo>
                          <a:lnTo>
                            <a:pt x="353" y="278"/>
                          </a:lnTo>
                          <a:lnTo>
                            <a:pt x="355" y="280"/>
                          </a:lnTo>
                          <a:lnTo>
                            <a:pt x="357" y="283"/>
                          </a:lnTo>
                          <a:lnTo>
                            <a:pt x="359" y="283"/>
                          </a:lnTo>
                          <a:lnTo>
                            <a:pt x="359" y="285"/>
                          </a:lnTo>
                          <a:lnTo>
                            <a:pt x="361" y="285"/>
                          </a:lnTo>
                          <a:lnTo>
                            <a:pt x="363" y="285"/>
                          </a:lnTo>
                          <a:lnTo>
                            <a:pt x="363" y="287"/>
                          </a:lnTo>
                          <a:lnTo>
                            <a:pt x="366" y="287"/>
                          </a:lnTo>
                          <a:lnTo>
                            <a:pt x="367" y="287"/>
                          </a:lnTo>
                          <a:lnTo>
                            <a:pt x="367" y="289"/>
                          </a:lnTo>
                          <a:lnTo>
                            <a:pt x="370" y="292"/>
                          </a:lnTo>
                          <a:lnTo>
                            <a:pt x="372" y="292"/>
                          </a:lnTo>
                          <a:lnTo>
                            <a:pt x="374" y="292"/>
                          </a:lnTo>
                          <a:lnTo>
                            <a:pt x="374" y="289"/>
                          </a:lnTo>
                          <a:lnTo>
                            <a:pt x="374" y="287"/>
                          </a:lnTo>
                          <a:lnTo>
                            <a:pt x="374" y="285"/>
                          </a:lnTo>
                          <a:lnTo>
                            <a:pt x="374" y="283"/>
                          </a:lnTo>
                          <a:lnTo>
                            <a:pt x="376" y="280"/>
                          </a:lnTo>
                          <a:lnTo>
                            <a:pt x="376" y="278"/>
                          </a:lnTo>
                          <a:lnTo>
                            <a:pt x="378" y="275"/>
                          </a:lnTo>
                          <a:lnTo>
                            <a:pt x="378" y="271"/>
                          </a:lnTo>
                          <a:lnTo>
                            <a:pt x="381" y="266"/>
                          </a:lnTo>
                          <a:lnTo>
                            <a:pt x="383" y="264"/>
                          </a:lnTo>
                          <a:lnTo>
                            <a:pt x="383" y="262"/>
                          </a:lnTo>
                          <a:lnTo>
                            <a:pt x="383" y="259"/>
                          </a:lnTo>
                          <a:lnTo>
                            <a:pt x="383" y="257"/>
                          </a:lnTo>
                          <a:lnTo>
                            <a:pt x="383" y="255"/>
                          </a:lnTo>
                          <a:lnTo>
                            <a:pt x="383" y="252"/>
                          </a:lnTo>
                          <a:lnTo>
                            <a:pt x="383" y="250"/>
                          </a:lnTo>
                          <a:lnTo>
                            <a:pt x="381" y="250"/>
                          </a:lnTo>
                          <a:lnTo>
                            <a:pt x="378" y="250"/>
                          </a:lnTo>
                          <a:lnTo>
                            <a:pt x="376" y="250"/>
                          </a:lnTo>
                          <a:lnTo>
                            <a:pt x="374" y="250"/>
                          </a:lnTo>
                          <a:lnTo>
                            <a:pt x="372" y="250"/>
                          </a:lnTo>
                          <a:lnTo>
                            <a:pt x="372" y="248"/>
                          </a:lnTo>
                          <a:lnTo>
                            <a:pt x="372" y="245"/>
                          </a:lnTo>
                          <a:lnTo>
                            <a:pt x="372" y="243"/>
                          </a:lnTo>
                          <a:lnTo>
                            <a:pt x="372" y="241"/>
                          </a:lnTo>
                          <a:lnTo>
                            <a:pt x="374" y="239"/>
                          </a:lnTo>
                          <a:lnTo>
                            <a:pt x="374" y="236"/>
                          </a:lnTo>
                          <a:lnTo>
                            <a:pt x="374" y="234"/>
                          </a:lnTo>
                          <a:lnTo>
                            <a:pt x="376" y="231"/>
                          </a:lnTo>
                          <a:lnTo>
                            <a:pt x="376" y="229"/>
                          </a:lnTo>
                          <a:lnTo>
                            <a:pt x="376" y="227"/>
                          </a:lnTo>
                          <a:lnTo>
                            <a:pt x="378" y="225"/>
                          </a:lnTo>
                          <a:lnTo>
                            <a:pt x="378" y="222"/>
                          </a:lnTo>
                          <a:lnTo>
                            <a:pt x="381" y="220"/>
                          </a:lnTo>
                          <a:lnTo>
                            <a:pt x="381" y="217"/>
                          </a:lnTo>
                          <a:lnTo>
                            <a:pt x="383" y="215"/>
                          </a:lnTo>
                          <a:lnTo>
                            <a:pt x="385" y="213"/>
                          </a:lnTo>
                          <a:lnTo>
                            <a:pt x="387" y="211"/>
                          </a:lnTo>
                          <a:lnTo>
                            <a:pt x="387" y="208"/>
                          </a:lnTo>
                          <a:lnTo>
                            <a:pt x="389" y="208"/>
                          </a:lnTo>
                          <a:lnTo>
                            <a:pt x="389" y="206"/>
                          </a:lnTo>
                          <a:lnTo>
                            <a:pt x="391" y="204"/>
                          </a:lnTo>
                          <a:lnTo>
                            <a:pt x="389" y="201"/>
                          </a:lnTo>
                          <a:lnTo>
                            <a:pt x="389" y="199"/>
                          </a:lnTo>
                          <a:lnTo>
                            <a:pt x="389" y="197"/>
                          </a:lnTo>
                          <a:lnTo>
                            <a:pt x="389" y="194"/>
                          </a:lnTo>
                          <a:lnTo>
                            <a:pt x="391" y="194"/>
                          </a:lnTo>
                          <a:lnTo>
                            <a:pt x="391" y="192"/>
                          </a:lnTo>
                          <a:lnTo>
                            <a:pt x="394" y="190"/>
                          </a:lnTo>
                          <a:lnTo>
                            <a:pt x="396" y="190"/>
                          </a:lnTo>
                          <a:lnTo>
                            <a:pt x="396" y="192"/>
                          </a:lnTo>
                          <a:lnTo>
                            <a:pt x="396" y="194"/>
                          </a:lnTo>
                          <a:lnTo>
                            <a:pt x="396" y="197"/>
                          </a:lnTo>
                          <a:lnTo>
                            <a:pt x="396" y="199"/>
                          </a:lnTo>
                          <a:lnTo>
                            <a:pt x="396" y="201"/>
                          </a:lnTo>
                          <a:lnTo>
                            <a:pt x="396" y="204"/>
                          </a:lnTo>
                          <a:lnTo>
                            <a:pt x="396" y="206"/>
                          </a:lnTo>
                          <a:lnTo>
                            <a:pt x="394" y="208"/>
                          </a:lnTo>
                          <a:lnTo>
                            <a:pt x="396" y="208"/>
                          </a:lnTo>
                          <a:lnTo>
                            <a:pt x="396" y="211"/>
                          </a:lnTo>
                          <a:lnTo>
                            <a:pt x="396" y="213"/>
                          </a:lnTo>
                          <a:lnTo>
                            <a:pt x="396" y="215"/>
                          </a:lnTo>
                          <a:lnTo>
                            <a:pt x="396" y="217"/>
                          </a:lnTo>
                          <a:lnTo>
                            <a:pt x="394" y="220"/>
                          </a:lnTo>
                          <a:lnTo>
                            <a:pt x="394" y="222"/>
                          </a:lnTo>
                          <a:lnTo>
                            <a:pt x="394" y="225"/>
                          </a:lnTo>
                          <a:lnTo>
                            <a:pt x="391" y="227"/>
                          </a:lnTo>
                          <a:lnTo>
                            <a:pt x="391" y="229"/>
                          </a:lnTo>
                          <a:lnTo>
                            <a:pt x="394" y="229"/>
                          </a:lnTo>
                          <a:lnTo>
                            <a:pt x="396" y="231"/>
                          </a:lnTo>
                          <a:lnTo>
                            <a:pt x="396" y="229"/>
                          </a:lnTo>
                          <a:lnTo>
                            <a:pt x="398" y="229"/>
                          </a:lnTo>
                          <a:lnTo>
                            <a:pt x="398" y="227"/>
                          </a:lnTo>
                          <a:lnTo>
                            <a:pt x="398" y="225"/>
                          </a:lnTo>
                          <a:lnTo>
                            <a:pt x="398" y="222"/>
                          </a:lnTo>
                          <a:lnTo>
                            <a:pt x="398" y="220"/>
                          </a:lnTo>
                          <a:lnTo>
                            <a:pt x="398" y="217"/>
                          </a:lnTo>
                          <a:lnTo>
                            <a:pt x="400" y="217"/>
                          </a:lnTo>
                          <a:lnTo>
                            <a:pt x="400" y="215"/>
                          </a:lnTo>
                          <a:lnTo>
                            <a:pt x="400" y="213"/>
                          </a:lnTo>
                          <a:lnTo>
                            <a:pt x="402" y="211"/>
                          </a:lnTo>
                          <a:lnTo>
                            <a:pt x="402" y="208"/>
                          </a:lnTo>
                          <a:lnTo>
                            <a:pt x="402" y="206"/>
                          </a:lnTo>
                          <a:lnTo>
                            <a:pt x="404" y="204"/>
                          </a:lnTo>
                          <a:lnTo>
                            <a:pt x="404" y="201"/>
                          </a:lnTo>
                          <a:lnTo>
                            <a:pt x="404" y="199"/>
                          </a:lnTo>
                          <a:lnTo>
                            <a:pt x="404" y="197"/>
                          </a:lnTo>
                          <a:lnTo>
                            <a:pt x="404" y="194"/>
                          </a:lnTo>
                          <a:lnTo>
                            <a:pt x="404" y="192"/>
                          </a:lnTo>
                          <a:lnTo>
                            <a:pt x="407" y="192"/>
                          </a:lnTo>
                          <a:lnTo>
                            <a:pt x="407" y="190"/>
                          </a:lnTo>
                          <a:lnTo>
                            <a:pt x="409" y="190"/>
                          </a:lnTo>
                          <a:lnTo>
                            <a:pt x="409" y="187"/>
                          </a:lnTo>
                          <a:lnTo>
                            <a:pt x="411" y="187"/>
                          </a:lnTo>
                          <a:lnTo>
                            <a:pt x="411" y="185"/>
                          </a:lnTo>
                          <a:lnTo>
                            <a:pt x="413" y="185"/>
                          </a:lnTo>
                          <a:lnTo>
                            <a:pt x="415" y="185"/>
                          </a:lnTo>
                          <a:lnTo>
                            <a:pt x="417" y="187"/>
                          </a:lnTo>
                          <a:lnTo>
                            <a:pt x="417" y="190"/>
                          </a:lnTo>
                          <a:lnTo>
                            <a:pt x="420" y="187"/>
                          </a:lnTo>
                          <a:lnTo>
                            <a:pt x="420" y="185"/>
                          </a:lnTo>
                          <a:lnTo>
                            <a:pt x="420" y="183"/>
                          </a:lnTo>
                          <a:lnTo>
                            <a:pt x="420" y="181"/>
                          </a:lnTo>
                          <a:lnTo>
                            <a:pt x="420" y="178"/>
                          </a:lnTo>
                          <a:lnTo>
                            <a:pt x="417" y="176"/>
                          </a:lnTo>
                          <a:lnTo>
                            <a:pt x="417" y="173"/>
                          </a:lnTo>
                          <a:lnTo>
                            <a:pt x="417" y="171"/>
                          </a:lnTo>
                          <a:lnTo>
                            <a:pt x="417" y="169"/>
                          </a:lnTo>
                          <a:lnTo>
                            <a:pt x="420" y="167"/>
                          </a:lnTo>
                          <a:lnTo>
                            <a:pt x="420" y="164"/>
                          </a:lnTo>
                          <a:lnTo>
                            <a:pt x="420" y="160"/>
                          </a:lnTo>
                          <a:lnTo>
                            <a:pt x="422" y="157"/>
                          </a:lnTo>
                          <a:lnTo>
                            <a:pt x="422" y="155"/>
                          </a:lnTo>
                          <a:lnTo>
                            <a:pt x="422" y="153"/>
                          </a:lnTo>
                          <a:lnTo>
                            <a:pt x="422" y="150"/>
                          </a:lnTo>
                          <a:lnTo>
                            <a:pt x="422" y="148"/>
                          </a:lnTo>
                          <a:lnTo>
                            <a:pt x="424" y="148"/>
                          </a:lnTo>
                          <a:lnTo>
                            <a:pt x="426" y="148"/>
                          </a:lnTo>
                          <a:lnTo>
                            <a:pt x="426" y="150"/>
                          </a:lnTo>
                          <a:lnTo>
                            <a:pt x="428" y="150"/>
                          </a:lnTo>
                          <a:lnTo>
                            <a:pt x="431" y="153"/>
                          </a:lnTo>
                          <a:lnTo>
                            <a:pt x="432" y="153"/>
                          </a:lnTo>
                          <a:lnTo>
                            <a:pt x="432" y="150"/>
                          </a:lnTo>
                          <a:lnTo>
                            <a:pt x="435" y="150"/>
                          </a:lnTo>
                          <a:lnTo>
                            <a:pt x="435" y="148"/>
                          </a:lnTo>
                          <a:lnTo>
                            <a:pt x="435" y="146"/>
                          </a:lnTo>
                          <a:lnTo>
                            <a:pt x="435" y="143"/>
                          </a:lnTo>
                          <a:lnTo>
                            <a:pt x="435" y="141"/>
                          </a:lnTo>
                          <a:lnTo>
                            <a:pt x="435" y="139"/>
                          </a:lnTo>
                          <a:lnTo>
                            <a:pt x="435" y="137"/>
                          </a:lnTo>
                          <a:lnTo>
                            <a:pt x="432" y="137"/>
                          </a:lnTo>
                          <a:lnTo>
                            <a:pt x="432" y="134"/>
                          </a:lnTo>
                          <a:lnTo>
                            <a:pt x="431" y="132"/>
                          </a:lnTo>
                          <a:lnTo>
                            <a:pt x="431" y="129"/>
                          </a:lnTo>
                          <a:lnTo>
                            <a:pt x="431" y="127"/>
                          </a:lnTo>
                          <a:lnTo>
                            <a:pt x="431" y="125"/>
                          </a:lnTo>
                          <a:lnTo>
                            <a:pt x="431" y="123"/>
                          </a:lnTo>
                          <a:lnTo>
                            <a:pt x="431" y="120"/>
                          </a:lnTo>
                          <a:lnTo>
                            <a:pt x="432" y="118"/>
                          </a:lnTo>
                          <a:lnTo>
                            <a:pt x="432" y="115"/>
                          </a:lnTo>
                          <a:lnTo>
                            <a:pt x="431" y="114"/>
                          </a:lnTo>
                          <a:lnTo>
                            <a:pt x="431" y="111"/>
                          </a:lnTo>
                          <a:lnTo>
                            <a:pt x="431" y="109"/>
                          </a:lnTo>
                          <a:lnTo>
                            <a:pt x="428" y="106"/>
                          </a:lnTo>
                          <a:lnTo>
                            <a:pt x="428" y="104"/>
                          </a:lnTo>
                          <a:lnTo>
                            <a:pt x="426" y="104"/>
                          </a:lnTo>
                          <a:lnTo>
                            <a:pt x="426" y="102"/>
                          </a:lnTo>
                          <a:lnTo>
                            <a:pt x="424" y="100"/>
                          </a:lnTo>
                          <a:lnTo>
                            <a:pt x="424" y="97"/>
                          </a:lnTo>
                          <a:lnTo>
                            <a:pt x="422" y="97"/>
                          </a:lnTo>
                          <a:lnTo>
                            <a:pt x="422" y="95"/>
                          </a:lnTo>
                          <a:lnTo>
                            <a:pt x="422" y="92"/>
                          </a:lnTo>
                          <a:lnTo>
                            <a:pt x="420" y="92"/>
                          </a:lnTo>
                          <a:lnTo>
                            <a:pt x="420" y="90"/>
                          </a:lnTo>
                          <a:lnTo>
                            <a:pt x="420" y="88"/>
                          </a:lnTo>
                          <a:lnTo>
                            <a:pt x="420" y="85"/>
                          </a:lnTo>
                          <a:lnTo>
                            <a:pt x="420" y="83"/>
                          </a:lnTo>
                          <a:lnTo>
                            <a:pt x="422" y="81"/>
                          </a:lnTo>
                          <a:lnTo>
                            <a:pt x="422" y="79"/>
                          </a:lnTo>
                          <a:lnTo>
                            <a:pt x="422" y="76"/>
                          </a:lnTo>
                          <a:lnTo>
                            <a:pt x="422" y="74"/>
                          </a:lnTo>
                          <a:lnTo>
                            <a:pt x="422" y="71"/>
                          </a:lnTo>
                          <a:lnTo>
                            <a:pt x="422" y="69"/>
                          </a:lnTo>
                          <a:lnTo>
                            <a:pt x="422" y="67"/>
                          </a:lnTo>
                          <a:lnTo>
                            <a:pt x="420" y="67"/>
                          </a:lnTo>
                          <a:lnTo>
                            <a:pt x="420" y="65"/>
                          </a:lnTo>
                          <a:lnTo>
                            <a:pt x="417" y="62"/>
                          </a:lnTo>
                          <a:lnTo>
                            <a:pt x="417" y="60"/>
                          </a:lnTo>
                          <a:lnTo>
                            <a:pt x="417" y="58"/>
                          </a:lnTo>
                          <a:lnTo>
                            <a:pt x="417" y="48"/>
                          </a:lnTo>
                          <a:lnTo>
                            <a:pt x="424" y="48"/>
                          </a:lnTo>
                          <a:lnTo>
                            <a:pt x="426" y="48"/>
                          </a:lnTo>
                          <a:lnTo>
                            <a:pt x="426" y="51"/>
                          </a:lnTo>
                          <a:lnTo>
                            <a:pt x="428" y="53"/>
                          </a:lnTo>
                          <a:lnTo>
                            <a:pt x="428" y="56"/>
                          </a:lnTo>
                          <a:lnTo>
                            <a:pt x="428" y="58"/>
                          </a:lnTo>
                          <a:lnTo>
                            <a:pt x="431" y="58"/>
                          </a:lnTo>
                          <a:lnTo>
                            <a:pt x="431" y="60"/>
                          </a:lnTo>
                          <a:lnTo>
                            <a:pt x="431" y="62"/>
                          </a:lnTo>
                          <a:lnTo>
                            <a:pt x="432" y="65"/>
                          </a:lnTo>
                          <a:lnTo>
                            <a:pt x="432" y="67"/>
                          </a:lnTo>
                          <a:lnTo>
                            <a:pt x="432" y="69"/>
                          </a:lnTo>
                          <a:lnTo>
                            <a:pt x="432" y="71"/>
                          </a:lnTo>
                          <a:lnTo>
                            <a:pt x="432" y="74"/>
                          </a:lnTo>
                          <a:lnTo>
                            <a:pt x="432" y="76"/>
                          </a:lnTo>
                          <a:lnTo>
                            <a:pt x="432" y="79"/>
                          </a:lnTo>
                          <a:lnTo>
                            <a:pt x="432" y="81"/>
                          </a:lnTo>
                          <a:lnTo>
                            <a:pt x="435" y="83"/>
                          </a:lnTo>
                          <a:lnTo>
                            <a:pt x="435" y="85"/>
                          </a:lnTo>
                          <a:lnTo>
                            <a:pt x="435" y="88"/>
                          </a:lnTo>
                          <a:lnTo>
                            <a:pt x="435" y="90"/>
                          </a:lnTo>
                          <a:lnTo>
                            <a:pt x="435" y="92"/>
                          </a:lnTo>
                          <a:lnTo>
                            <a:pt x="435" y="95"/>
                          </a:lnTo>
                          <a:lnTo>
                            <a:pt x="435" y="97"/>
                          </a:lnTo>
                          <a:lnTo>
                            <a:pt x="435" y="100"/>
                          </a:lnTo>
                          <a:lnTo>
                            <a:pt x="435" y="102"/>
                          </a:lnTo>
                          <a:lnTo>
                            <a:pt x="435" y="104"/>
                          </a:lnTo>
                          <a:lnTo>
                            <a:pt x="437" y="104"/>
                          </a:lnTo>
                          <a:lnTo>
                            <a:pt x="437" y="106"/>
                          </a:lnTo>
                          <a:lnTo>
                            <a:pt x="439" y="106"/>
                          </a:lnTo>
                          <a:lnTo>
                            <a:pt x="441" y="106"/>
                          </a:lnTo>
                          <a:lnTo>
                            <a:pt x="443" y="106"/>
                          </a:lnTo>
                          <a:lnTo>
                            <a:pt x="443" y="104"/>
                          </a:lnTo>
                          <a:lnTo>
                            <a:pt x="445" y="104"/>
                          </a:lnTo>
                          <a:lnTo>
                            <a:pt x="445" y="102"/>
                          </a:lnTo>
                          <a:lnTo>
                            <a:pt x="448" y="100"/>
                          </a:lnTo>
                          <a:lnTo>
                            <a:pt x="448" y="97"/>
                          </a:lnTo>
                          <a:lnTo>
                            <a:pt x="448" y="95"/>
                          </a:lnTo>
                          <a:lnTo>
                            <a:pt x="448" y="92"/>
                          </a:lnTo>
                          <a:lnTo>
                            <a:pt x="445" y="90"/>
                          </a:lnTo>
                          <a:lnTo>
                            <a:pt x="445" y="88"/>
                          </a:lnTo>
                          <a:lnTo>
                            <a:pt x="445" y="85"/>
                          </a:lnTo>
                          <a:lnTo>
                            <a:pt x="445" y="83"/>
                          </a:lnTo>
                          <a:lnTo>
                            <a:pt x="445" y="81"/>
                          </a:lnTo>
                          <a:lnTo>
                            <a:pt x="448" y="79"/>
                          </a:lnTo>
                          <a:lnTo>
                            <a:pt x="448" y="76"/>
                          </a:lnTo>
                          <a:lnTo>
                            <a:pt x="448" y="74"/>
                          </a:lnTo>
                          <a:lnTo>
                            <a:pt x="445" y="71"/>
                          </a:lnTo>
                          <a:lnTo>
                            <a:pt x="445" y="69"/>
                          </a:lnTo>
                          <a:lnTo>
                            <a:pt x="443" y="67"/>
                          </a:lnTo>
                          <a:lnTo>
                            <a:pt x="443" y="65"/>
                          </a:lnTo>
                          <a:lnTo>
                            <a:pt x="441" y="65"/>
                          </a:lnTo>
                          <a:lnTo>
                            <a:pt x="441" y="62"/>
                          </a:lnTo>
                          <a:lnTo>
                            <a:pt x="441" y="60"/>
                          </a:lnTo>
                          <a:lnTo>
                            <a:pt x="441" y="58"/>
                          </a:lnTo>
                          <a:lnTo>
                            <a:pt x="441" y="56"/>
                          </a:lnTo>
                          <a:lnTo>
                            <a:pt x="441" y="53"/>
                          </a:lnTo>
                          <a:lnTo>
                            <a:pt x="441" y="51"/>
                          </a:lnTo>
                          <a:lnTo>
                            <a:pt x="439" y="48"/>
                          </a:lnTo>
                          <a:lnTo>
                            <a:pt x="437" y="48"/>
                          </a:lnTo>
                          <a:lnTo>
                            <a:pt x="437" y="46"/>
                          </a:lnTo>
                          <a:lnTo>
                            <a:pt x="435" y="46"/>
                          </a:lnTo>
                          <a:lnTo>
                            <a:pt x="432" y="44"/>
                          </a:lnTo>
                          <a:lnTo>
                            <a:pt x="431" y="44"/>
                          </a:lnTo>
                          <a:lnTo>
                            <a:pt x="428" y="42"/>
                          </a:lnTo>
                          <a:lnTo>
                            <a:pt x="428" y="39"/>
                          </a:lnTo>
                          <a:lnTo>
                            <a:pt x="428" y="37"/>
                          </a:lnTo>
                          <a:lnTo>
                            <a:pt x="431" y="35"/>
                          </a:lnTo>
                          <a:lnTo>
                            <a:pt x="432" y="35"/>
                          </a:lnTo>
                          <a:lnTo>
                            <a:pt x="435" y="32"/>
                          </a:lnTo>
                          <a:lnTo>
                            <a:pt x="437" y="32"/>
                          </a:lnTo>
                          <a:lnTo>
                            <a:pt x="439" y="32"/>
                          </a:lnTo>
                          <a:lnTo>
                            <a:pt x="439" y="30"/>
                          </a:lnTo>
                          <a:lnTo>
                            <a:pt x="443" y="30"/>
                          </a:lnTo>
                          <a:lnTo>
                            <a:pt x="445" y="30"/>
                          </a:lnTo>
                          <a:lnTo>
                            <a:pt x="448" y="30"/>
                          </a:lnTo>
                          <a:lnTo>
                            <a:pt x="450" y="30"/>
                          </a:lnTo>
                          <a:lnTo>
                            <a:pt x="452" y="32"/>
                          </a:lnTo>
                          <a:lnTo>
                            <a:pt x="454" y="35"/>
                          </a:lnTo>
                          <a:lnTo>
                            <a:pt x="456" y="35"/>
                          </a:lnTo>
                          <a:lnTo>
                            <a:pt x="456" y="37"/>
                          </a:lnTo>
                          <a:lnTo>
                            <a:pt x="459" y="39"/>
                          </a:lnTo>
                          <a:lnTo>
                            <a:pt x="459" y="42"/>
                          </a:lnTo>
                          <a:lnTo>
                            <a:pt x="459" y="44"/>
                          </a:lnTo>
                          <a:lnTo>
                            <a:pt x="461" y="46"/>
                          </a:lnTo>
                          <a:lnTo>
                            <a:pt x="461" y="48"/>
                          </a:lnTo>
                          <a:lnTo>
                            <a:pt x="461" y="51"/>
                          </a:lnTo>
                          <a:lnTo>
                            <a:pt x="461" y="53"/>
                          </a:lnTo>
                          <a:lnTo>
                            <a:pt x="463" y="56"/>
                          </a:lnTo>
                          <a:lnTo>
                            <a:pt x="463" y="58"/>
                          </a:lnTo>
                          <a:lnTo>
                            <a:pt x="465" y="58"/>
                          </a:lnTo>
                          <a:lnTo>
                            <a:pt x="469" y="62"/>
                          </a:lnTo>
                          <a:lnTo>
                            <a:pt x="472" y="58"/>
                          </a:lnTo>
                          <a:lnTo>
                            <a:pt x="474" y="58"/>
                          </a:lnTo>
                          <a:lnTo>
                            <a:pt x="474" y="56"/>
                          </a:lnTo>
                          <a:lnTo>
                            <a:pt x="476" y="56"/>
                          </a:lnTo>
                          <a:lnTo>
                            <a:pt x="476" y="53"/>
                          </a:lnTo>
                          <a:lnTo>
                            <a:pt x="478" y="53"/>
                          </a:lnTo>
                          <a:lnTo>
                            <a:pt x="478" y="51"/>
                          </a:lnTo>
                          <a:lnTo>
                            <a:pt x="480" y="48"/>
                          </a:lnTo>
                          <a:lnTo>
                            <a:pt x="480" y="46"/>
                          </a:lnTo>
                          <a:lnTo>
                            <a:pt x="480" y="44"/>
                          </a:lnTo>
                          <a:lnTo>
                            <a:pt x="480" y="42"/>
                          </a:lnTo>
                          <a:lnTo>
                            <a:pt x="482" y="39"/>
                          </a:lnTo>
                          <a:lnTo>
                            <a:pt x="485" y="37"/>
                          </a:lnTo>
                          <a:lnTo>
                            <a:pt x="485" y="35"/>
                          </a:lnTo>
                          <a:lnTo>
                            <a:pt x="486" y="35"/>
                          </a:lnTo>
                          <a:lnTo>
                            <a:pt x="489" y="32"/>
                          </a:lnTo>
                          <a:lnTo>
                            <a:pt x="489" y="30"/>
                          </a:lnTo>
                          <a:lnTo>
                            <a:pt x="491" y="30"/>
                          </a:lnTo>
                          <a:lnTo>
                            <a:pt x="493" y="32"/>
                          </a:lnTo>
                          <a:lnTo>
                            <a:pt x="495" y="35"/>
                          </a:lnTo>
                          <a:lnTo>
                            <a:pt x="497" y="35"/>
                          </a:lnTo>
                          <a:lnTo>
                            <a:pt x="497" y="37"/>
                          </a:lnTo>
                          <a:lnTo>
                            <a:pt x="500" y="37"/>
                          </a:lnTo>
                          <a:lnTo>
                            <a:pt x="502" y="37"/>
                          </a:lnTo>
                          <a:lnTo>
                            <a:pt x="504" y="37"/>
                          </a:lnTo>
                          <a:lnTo>
                            <a:pt x="506" y="37"/>
                          </a:lnTo>
                          <a:lnTo>
                            <a:pt x="508" y="39"/>
                          </a:lnTo>
                          <a:lnTo>
                            <a:pt x="510" y="39"/>
                          </a:lnTo>
                          <a:lnTo>
                            <a:pt x="513" y="39"/>
                          </a:lnTo>
                          <a:lnTo>
                            <a:pt x="515" y="39"/>
                          </a:lnTo>
                          <a:lnTo>
                            <a:pt x="517" y="39"/>
                          </a:lnTo>
                          <a:lnTo>
                            <a:pt x="517" y="42"/>
                          </a:lnTo>
                          <a:lnTo>
                            <a:pt x="519" y="44"/>
                          </a:lnTo>
                          <a:lnTo>
                            <a:pt x="519" y="46"/>
                          </a:lnTo>
                          <a:lnTo>
                            <a:pt x="519" y="48"/>
                          </a:lnTo>
                          <a:lnTo>
                            <a:pt x="521" y="51"/>
                          </a:lnTo>
                          <a:lnTo>
                            <a:pt x="521" y="53"/>
                          </a:lnTo>
                          <a:lnTo>
                            <a:pt x="523" y="53"/>
                          </a:lnTo>
                          <a:lnTo>
                            <a:pt x="523" y="56"/>
                          </a:lnTo>
                          <a:lnTo>
                            <a:pt x="526" y="56"/>
                          </a:lnTo>
                          <a:lnTo>
                            <a:pt x="528" y="56"/>
                          </a:lnTo>
                          <a:lnTo>
                            <a:pt x="530" y="56"/>
                          </a:lnTo>
                          <a:lnTo>
                            <a:pt x="532" y="58"/>
                          </a:lnTo>
                          <a:lnTo>
                            <a:pt x="532" y="60"/>
                          </a:lnTo>
                          <a:lnTo>
                            <a:pt x="530" y="60"/>
                          </a:lnTo>
                          <a:lnTo>
                            <a:pt x="528" y="60"/>
                          </a:lnTo>
                          <a:lnTo>
                            <a:pt x="526" y="62"/>
                          </a:lnTo>
                          <a:lnTo>
                            <a:pt x="526" y="65"/>
                          </a:lnTo>
                          <a:lnTo>
                            <a:pt x="528" y="65"/>
                          </a:lnTo>
                          <a:lnTo>
                            <a:pt x="530" y="65"/>
                          </a:lnTo>
                          <a:lnTo>
                            <a:pt x="532" y="65"/>
                          </a:lnTo>
                          <a:lnTo>
                            <a:pt x="534" y="65"/>
                          </a:lnTo>
                          <a:lnTo>
                            <a:pt x="537" y="65"/>
                          </a:lnTo>
                          <a:lnTo>
                            <a:pt x="537" y="62"/>
                          </a:lnTo>
                          <a:lnTo>
                            <a:pt x="538" y="62"/>
                          </a:lnTo>
                          <a:lnTo>
                            <a:pt x="541" y="62"/>
                          </a:lnTo>
                          <a:lnTo>
                            <a:pt x="541" y="60"/>
                          </a:lnTo>
                          <a:lnTo>
                            <a:pt x="541" y="58"/>
                          </a:lnTo>
                          <a:lnTo>
                            <a:pt x="541" y="56"/>
                          </a:lnTo>
                          <a:lnTo>
                            <a:pt x="541" y="53"/>
                          </a:lnTo>
                          <a:lnTo>
                            <a:pt x="541" y="51"/>
                          </a:lnTo>
                          <a:lnTo>
                            <a:pt x="543" y="48"/>
                          </a:lnTo>
                          <a:lnTo>
                            <a:pt x="543" y="46"/>
                          </a:lnTo>
                          <a:lnTo>
                            <a:pt x="545" y="44"/>
                          </a:lnTo>
                          <a:lnTo>
                            <a:pt x="543" y="44"/>
                          </a:lnTo>
                          <a:lnTo>
                            <a:pt x="541" y="42"/>
                          </a:lnTo>
                          <a:lnTo>
                            <a:pt x="538" y="42"/>
                          </a:lnTo>
                          <a:lnTo>
                            <a:pt x="538" y="39"/>
                          </a:lnTo>
                          <a:lnTo>
                            <a:pt x="537" y="39"/>
                          </a:lnTo>
                          <a:lnTo>
                            <a:pt x="537" y="37"/>
                          </a:lnTo>
                          <a:lnTo>
                            <a:pt x="534" y="37"/>
                          </a:lnTo>
                          <a:lnTo>
                            <a:pt x="534" y="35"/>
                          </a:lnTo>
                          <a:lnTo>
                            <a:pt x="534" y="32"/>
                          </a:lnTo>
                          <a:lnTo>
                            <a:pt x="537" y="32"/>
                          </a:lnTo>
                          <a:lnTo>
                            <a:pt x="537" y="30"/>
                          </a:lnTo>
                          <a:lnTo>
                            <a:pt x="538" y="30"/>
                          </a:lnTo>
                          <a:lnTo>
                            <a:pt x="541" y="30"/>
                          </a:lnTo>
                          <a:lnTo>
                            <a:pt x="541" y="32"/>
                          </a:lnTo>
                          <a:lnTo>
                            <a:pt x="543" y="32"/>
                          </a:lnTo>
                          <a:lnTo>
                            <a:pt x="545" y="35"/>
                          </a:lnTo>
                          <a:lnTo>
                            <a:pt x="547" y="35"/>
                          </a:lnTo>
                          <a:lnTo>
                            <a:pt x="549" y="37"/>
                          </a:lnTo>
                          <a:lnTo>
                            <a:pt x="551" y="39"/>
                          </a:lnTo>
                          <a:lnTo>
                            <a:pt x="554" y="39"/>
                          </a:lnTo>
                          <a:lnTo>
                            <a:pt x="554" y="42"/>
                          </a:lnTo>
                          <a:lnTo>
                            <a:pt x="556" y="42"/>
                          </a:lnTo>
                          <a:lnTo>
                            <a:pt x="558" y="42"/>
                          </a:lnTo>
                          <a:lnTo>
                            <a:pt x="558" y="44"/>
                          </a:lnTo>
                          <a:lnTo>
                            <a:pt x="560" y="44"/>
                          </a:lnTo>
                          <a:lnTo>
                            <a:pt x="562" y="44"/>
                          </a:lnTo>
                          <a:lnTo>
                            <a:pt x="562" y="42"/>
                          </a:lnTo>
                          <a:lnTo>
                            <a:pt x="564" y="42"/>
                          </a:lnTo>
                          <a:lnTo>
                            <a:pt x="564" y="44"/>
                          </a:lnTo>
                          <a:lnTo>
                            <a:pt x="564" y="46"/>
                          </a:lnTo>
                          <a:lnTo>
                            <a:pt x="567" y="44"/>
                          </a:lnTo>
                          <a:lnTo>
                            <a:pt x="567" y="42"/>
                          </a:lnTo>
                          <a:lnTo>
                            <a:pt x="569" y="42"/>
                          </a:lnTo>
                          <a:lnTo>
                            <a:pt x="569" y="39"/>
                          </a:lnTo>
                          <a:lnTo>
                            <a:pt x="571" y="37"/>
                          </a:lnTo>
                          <a:lnTo>
                            <a:pt x="571" y="39"/>
                          </a:lnTo>
                          <a:lnTo>
                            <a:pt x="573" y="39"/>
                          </a:lnTo>
                          <a:lnTo>
                            <a:pt x="575" y="42"/>
                          </a:lnTo>
                          <a:lnTo>
                            <a:pt x="575" y="44"/>
                          </a:lnTo>
                          <a:lnTo>
                            <a:pt x="578" y="44"/>
                          </a:lnTo>
                          <a:lnTo>
                            <a:pt x="578" y="46"/>
                          </a:lnTo>
                          <a:lnTo>
                            <a:pt x="578" y="48"/>
                          </a:lnTo>
                          <a:lnTo>
                            <a:pt x="578" y="51"/>
                          </a:lnTo>
                          <a:lnTo>
                            <a:pt x="580" y="53"/>
                          </a:lnTo>
                          <a:lnTo>
                            <a:pt x="580" y="56"/>
                          </a:lnTo>
                          <a:lnTo>
                            <a:pt x="582" y="58"/>
                          </a:lnTo>
                          <a:lnTo>
                            <a:pt x="582" y="60"/>
                          </a:lnTo>
                          <a:lnTo>
                            <a:pt x="584" y="62"/>
                          </a:lnTo>
                          <a:lnTo>
                            <a:pt x="586" y="62"/>
                          </a:lnTo>
                          <a:lnTo>
                            <a:pt x="588" y="62"/>
                          </a:lnTo>
                          <a:lnTo>
                            <a:pt x="591" y="62"/>
                          </a:lnTo>
                          <a:lnTo>
                            <a:pt x="592" y="62"/>
                          </a:lnTo>
                          <a:lnTo>
                            <a:pt x="592" y="60"/>
                          </a:lnTo>
                          <a:lnTo>
                            <a:pt x="595" y="60"/>
                          </a:lnTo>
                          <a:lnTo>
                            <a:pt x="597" y="60"/>
                          </a:lnTo>
                          <a:lnTo>
                            <a:pt x="599" y="58"/>
                          </a:lnTo>
                          <a:lnTo>
                            <a:pt x="601" y="58"/>
                          </a:lnTo>
                          <a:lnTo>
                            <a:pt x="603" y="60"/>
                          </a:lnTo>
                          <a:lnTo>
                            <a:pt x="603" y="62"/>
                          </a:lnTo>
                          <a:lnTo>
                            <a:pt x="605" y="62"/>
                          </a:lnTo>
                          <a:lnTo>
                            <a:pt x="608" y="62"/>
                          </a:lnTo>
                          <a:lnTo>
                            <a:pt x="610" y="62"/>
                          </a:lnTo>
                          <a:lnTo>
                            <a:pt x="610" y="65"/>
                          </a:lnTo>
                          <a:lnTo>
                            <a:pt x="610" y="67"/>
                          </a:lnTo>
                          <a:lnTo>
                            <a:pt x="610" y="69"/>
                          </a:lnTo>
                          <a:lnTo>
                            <a:pt x="612" y="69"/>
                          </a:lnTo>
                          <a:lnTo>
                            <a:pt x="614" y="67"/>
                          </a:lnTo>
                          <a:lnTo>
                            <a:pt x="614" y="65"/>
                          </a:lnTo>
                          <a:lnTo>
                            <a:pt x="616" y="62"/>
                          </a:lnTo>
                          <a:lnTo>
                            <a:pt x="616" y="60"/>
                          </a:lnTo>
                          <a:lnTo>
                            <a:pt x="619" y="58"/>
                          </a:lnTo>
                          <a:lnTo>
                            <a:pt x="619" y="56"/>
                          </a:lnTo>
                          <a:lnTo>
                            <a:pt x="621" y="53"/>
                          </a:lnTo>
                          <a:lnTo>
                            <a:pt x="621" y="51"/>
                          </a:lnTo>
                          <a:lnTo>
                            <a:pt x="621" y="48"/>
                          </a:lnTo>
                          <a:lnTo>
                            <a:pt x="621" y="46"/>
                          </a:lnTo>
                          <a:lnTo>
                            <a:pt x="623" y="46"/>
                          </a:lnTo>
                          <a:lnTo>
                            <a:pt x="623" y="44"/>
                          </a:lnTo>
                          <a:lnTo>
                            <a:pt x="625" y="42"/>
                          </a:lnTo>
                          <a:lnTo>
                            <a:pt x="627" y="39"/>
                          </a:lnTo>
                          <a:lnTo>
                            <a:pt x="629" y="37"/>
                          </a:lnTo>
                          <a:lnTo>
                            <a:pt x="632" y="37"/>
                          </a:lnTo>
                          <a:lnTo>
                            <a:pt x="632" y="35"/>
                          </a:lnTo>
                          <a:lnTo>
                            <a:pt x="634" y="35"/>
                          </a:lnTo>
                          <a:lnTo>
                            <a:pt x="634" y="32"/>
                          </a:lnTo>
                          <a:lnTo>
                            <a:pt x="636" y="32"/>
                          </a:lnTo>
                          <a:lnTo>
                            <a:pt x="638" y="30"/>
                          </a:lnTo>
                          <a:lnTo>
                            <a:pt x="640" y="30"/>
                          </a:lnTo>
                          <a:lnTo>
                            <a:pt x="642" y="32"/>
                          </a:lnTo>
                          <a:lnTo>
                            <a:pt x="642" y="30"/>
                          </a:lnTo>
                          <a:lnTo>
                            <a:pt x="645" y="30"/>
                          </a:lnTo>
                          <a:lnTo>
                            <a:pt x="647" y="28"/>
                          </a:lnTo>
                          <a:lnTo>
                            <a:pt x="647" y="25"/>
                          </a:lnTo>
                          <a:lnTo>
                            <a:pt x="649" y="25"/>
                          </a:lnTo>
                          <a:lnTo>
                            <a:pt x="651" y="28"/>
                          </a:lnTo>
                          <a:lnTo>
                            <a:pt x="653" y="28"/>
                          </a:lnTo>
                          <a:lnTo>
                            <a:pt x="656" y="28"/>
                          </a:lnTo>
                          <a:lnTo>
                            <a:pt x="657" y="25"/>
                          </a:lnTo>
                          <a:lnTo>
                            <a:pt x="657" y="23"/>
                          </a:lnTo>
                          <a:lnTo>
                            <a:pt x="660" y="23"/>
                          </a:lnTo>
                          <a:lnTo>
                            <a:pt x="660" y="21"/>
                          </a:lnTo>
                          <a:lnTo>
                            <a:pt x="662" y="18"/>
                          </a:lnTo>
                          <a:lnTo>
                            <a:pt x="662" y="16"/>
                          </a:lnTo>
                          <a:lnTo>
                            <a:pt x="664" y="14"/>
                          </a:lnTo>
                          <a:lnTo>
                            <a:pt x="664" y="12"/>
                          </a:lnTo>
                          <a:lnTo>
                            <a:pt x="664" y="9"/>
                          </a:lnTo>
                          <a:lnTo>
                            <a:pt x="664" y="7"/>
                          </a:lnTo>
                          <a:lnTo>
                            <a:pt x="668" y="0"/>
                          </a:lnTo>
                          <a:lnTo>
                            <a:pt x="673" y="7"/>
                          </a:lnTo>
                          <a:lnTo>
                            <a:pt x="673" y="9"/>
                          </a:lnTo>
                          <a:lnTo>
                            <a:pt x="675" y="9"/>
                          </a:lnTo>
                          <a:lnTo>
                            <a:pt x="677" y="9"/>
                          </a:lnTo>
                          <a:lnTo>
                            <a:pt x="679" y="9"/>
                          </a:lnTo>
                          <a:lnTo>
                            <a:pt x="681" y="9"/>
                          </a:lnTo>
                          <a:lnTo>
                            <a:pt x="683" y="9"/>
                          </a:lnTo>
                          <a:lnTo>
                            <a:pt x="683" y="12"/>
                          </a:lnTo>
                          <a:lnTo>
                            <a:pt x="683" y="14"/>
                          </a:lnTo>
                          <a:lnTo>
                            <a:pt x="681" y="16"/>
                          </a:lnTo>
                          <a:lnTo>
                            <a:pt x="681" y="18"/>
                          </a:lnTo>
                          <a:lnTo>
                            <a:pt x="681" y="21"/>
                          </a:lnTo>
                          <a:lnTo>
                            <a:pt x="681" y="23"/>
                          </a:lnTo>
                          <a:lnTo>
                            <a:pt x="681" y="25"/>
                          </a:lnTo>
                          <a:lnTo>
                            <a:pt x="683" y="28"/>
                          </a:lnTo>
                          <a:lnTo>
                            <a:pt x="686" y="30"/>
                          </a:lnTo>
                          <a:lnTo>
                            <a:pt x="688" y="32"/>
                          </a:lnTo>
                          <a:lnTo>
                            <a:pt x="690" y="32"/>
                          </a:lnTo>
                          <a:lnTo>
                            <a:pt x="692" y="32"/>
                          </a:lnTo>
                          <a:lnTo>
                            <a:pt x="694" y="32"/>
                          </a:lnTo>
                          <a:lnTo>
                            <a:pt x="697" y="32"/>
                          </a:lnTo>
                          <a:lnTo>
                            <a:pt x="699" y="32"/>
                          </a:lnTo>
                          <a:lnTo>
                            <a:pt x="701" y="32"/>
                          </a:lnTo>
                          <a:lnTo>
                            <a:pt x="701" y="35"/>
                          </a:lnTo>
                          <a:lnTo>
                            <a:pt x="703" y="37"/>
                          </a:lnTo>
                          <a:lnTo>
                            <a:pt x="703" y="39"/>
                          </a:lnTo>
                          <a:lnTo>
                            <a:pt x="705" y="39"/>
                          </a:lnTo>
                          <a:lnTo>
                            <a:pt x="707" y="42"/>
                          </a:lnTo>
                          <a:lnTo>
                            <a:pt x="710" y="42"/>
                          </a:lnTo>
                          <a:lnTo>
                            <a:pt x="711" y="44"/>
                          </a:lnTo>
                          <a:lnTo>
                            <a:pt x="714" y="44"/>
                          </a:lnTo>
                          <a:lnTo>
                            <a:pt x="716" y="44"/>
                          </a:lnTo>
                          <a:lnTo>
                            <a:pt x="716" y="46"/>
                          </a:lnTo>
                          <a:lnTo>
                            <a:pt x="718" y="46"/>
                          </a:lnTo>
                          <a:lnTo>
                            <a:pt x="720" y="48"/>
                          </a:lnTo>
                          <a:lnTo>
                            <a:pt x="722" y="48"/>
                          </a:lnTo>
                          <a:lnTo>
                            <a:pt x="725" y="48"/>
                          </a:lnTo>
                          <a:lnTo>
                            <a:pt x="727" y="48"/>
                          </a:lnTo>
                          <a:lnTo>
                            <a:pt x="727" y="51"/>
                          </a:lnTo>
                          <a:lnTo>
                            <a:pt x="727" y="53"/>
                          </a:lnTo>
                          <a:lnTo>
                            <a:pt x="727" y="56"/>
                          </a:lnTo>
                          <a:lnTo>
                            <a:pt x="727" y="58"/>
                          </a:lnTo>
                          <a:lnTo>
                            <a:pt x="725" y="60"/>
                          </a:lnTo>
                          <a:lnTo>
                            <a:pt x="727" y="60"/>
                          </a:lnTo>
                          <a:lnTo>
                            <a:pt x="729" y="60"/>
                          </a:lnTo>
                          <a:lnTo>
                            <a:pt x="731" y="58"/>
                          </a:lnTo>
                          <a:lnTo>
                            <a:pt x="733" y="58"/>
                          </a:lnTo>
                          <a:lnTo>
                            <a:pt x="735" y="58"/>
                          </a:lnTo>
                          <a:lnTo>
                            <a:pt x="738" y="56"/>
                          </a:lnTo>
                          <a:lnTo>
                            <a:pt x="740" y="56"/>
                          </a:lnTo>
                          <a:lnTo>
                            <a:pt x="742" y="56"/>
                          </a:lnTo>
                          <a:lnTo>
                            <a:pt x="744" y="56"/>
                          </a:lnTo>
                          <a:lnTo>
                            <a:pt x="746" y="53"/>
                          </a:lnTo>
                          <a:lnTo>
                            <a:pt x="748" y="53"/>
                          </a:lnTo>
                          <a:lnTo>
                            <a:pt x="751" y="53"/>
                          </a:lnTo>
                          <a:lnTo>
                            <a:pt x="753" y="53"/>
                          </a:lnTo>
                          <a:lnTo>
                            <a:pt x="755" y="53"/>
                          </a:lnTo>
                          <a:lnTo>
                            <a:pt x="757" y="53"/>
                          </a:lnTo>
                          <a:lnTo>
                            <a:pt x="759" y="53"/>
                          </a:lnTo>
                          <a:lnTo>
                            <a:pt x="761" y="53"/>
                          </a:lnTo>
                          <a:lnTo>
                            <a:pt x="761" y="56"/>
                          </a:lnTo>
                          <a:lnTo>
                            <a:pt x="759" y="58"/>
                          </a:lnTo>
                          <a:lnTo>
                            <a:pt x="757" y="58"/>
                          </a:lnTo>
                          <a:lnTo>
                            <a:pt x="755" y="58"/>
                          </a:lnTo>
                          <a:lnTo>
                            <a:pt x="751" y="60"/>
                          </a:lnTo>
                          <a:lnTo>
                            <a:pt x="751" y="62"/>
                          </a:lnTo>
                          <a:lnTo>
                            <a:pt x="748" y="62"/>
                          </a:lnTo>
                          <a:lnTo>
                            <a:pt x="748" y="65"/>
                          </a:lnTo>
                          <a:lnTo>
                            <a:pt x="746" y="65"/>
                          </a:lnTo>
                          <a:lnTo>
                            <a:pt x="748" y="67"/>
                          </a:lnTo>
                          <a:lnTo>
                            <a:pt x="751" y="67"/>
                          </a:lnTo>
                          <a:lnTo>
                            <a:pt x="753" y="67"/>
                          </a:lnTo>
                          <a:lnTo>
                            <a:pt x="755" y="67"/>
                          </a:lnTo>
                          <a:lnTo>
                            <a:pt x="757" y="67"/>
                          </a:lnTo>
                          <a:lnTo>
                            <a:pt x="759" y="67"/>
                          </a:lnTo>
                          <a:lnTo>
                            <a:pt x="761" y="67"/>
                          </a:lnTo>
                          <a:lnTo>
                            <a:pt x="763" y="67"/>
                          </a:lnTo>
                          <a:lnTo>
                            <a:pt x="766" y="67"/>
                          </a:lnTo>
                          <a:lnTo>
                            <a:pt x="768" y="67"/>
                          </a:lnTo>
                          <a:lnTo>
                            <a:pt x="770" y="67"/>
                          </a:lnTo>
                          <a:lnTo>
                            <a:pt x="772" y="67"/>
                          </a:lnTo>
                          <a:lnTo>
                            <a:pt x="772" y="69"/>
                          </a:lnTo>
                          <a:lnTo>
                            <a:pt x="774" y="69"/>
                          </a:lnTo>
                          <a:lnTo>
                            <a:pt x="774" y="71"/>
                          </a:lnTo>
                          <a:lnTo>
                            <a:pt x="772" y="71"/>
                          </a:lnTo>
                          <a:lnTo>
                            <a:pt x="772" y="74"/>
                          </a:lnTo>
                          <a:lnTo>
                            <a:pt x="772" y="76"/>
                          </a:lnTo>
                          <a:lnTo>
                            <a:pt x="774" y="76"/>
                          </a:lnTo>
                          <a:lnTo>
                            <a:pt x="774" y="74"/>
                          </a:lnTo>
                          <a:lnTo>
                            <a:pt x="776" y="74"/>
                          </a:lnTo>
                          <a:lnTo>
                            <a:pt x="779" y="71"/>
                          </a:lnTo>
                          <a:lnTo>
                            <a:pt x="781" y="71"/>
                          </a:lnTo>
                          <a:lnTo>
                            <a:pt x="781" y="69"/>
                          </a:lnTo>
                          <a:lnTo>
                            <a:pt x="783" y="69"/>
                          </a:lnTo>
                          <a:lnTo>
                            <a:pt x="785" y="69"/>
                          </a:lnTo>
                          <a:lnTo>
                            <a:pt x="785" y="71"/>
                          </a:lnTo>
                          <a:lnTo>
                            <a:pt x="787" y="71"/>
                          </a:lnTo>
                          <a:lnTo>
                            <a:pt x="787" y="74"/>
                          </a:lnTo>
                          <a:lnTo>
                            <a:pt x="787" y="76"/>
                          </a:lnTo>
                          <a:lnTo>
                            <a:pt x="787" y="79"/>
                          </a:lnTo>
                          <a:lnTo>
                            <a:pt x="789" y="76"/>
                          </a:lnTo>
                          <a:lnTo>
                            <a:pt x="792" y="74"/>
                          </a:lnTo>
                          <a:lnTo>
                            <a:pt x="792" y="71"/>
                          </a:lnTo>
                          <a:lnTo>
                            <a:pt x="794" y="69"/>
                          </a:lnTo>
                          <a:lnTo>
                            <a:pt x="796" y="69"/>
                          </a:lnTo>
                          <a:lnTo>
                            <a:pt x="798" y="69"/>
                          </a:lnTo>
                          <a:lnTo>
                            <a:pt x="798" y="71"/>
                          </a:lnTo>
                          <a:lnTo>
                            <a:pt x="798" y="74"/>
                          </a:lnTo>
                          <a:lnTo>
                            <a:pt x="798" y="76"/>
                          </a:lnTo>
                          <a:lnTo>
                            <a:pt x="796" y="76"/>
                          </a:lnTo>
                          <a:lnTo>
                            <a:pt x="796" y="79"/>
                          </a:lnTo>
                          <a:lnTo>
                            <a:pt x="794" y="79"/>
                          </a:lnTo>
                          <a:lnTo>
                            <a:pt x="794" y="81"/>
                          </a:lnTo>
                          <a:lnTo>
                            <a:pt x="792" y="81"/>
                          </a:lnTo>
                          <a:lnTo>
                            <a:pt x="787" y="83"/>
                          </a:lnTo>
                          <a:lnTo>
                            <a:pt x="783" y="85"/>
                          </a:lnTo>
                          <a:lnTo>
                            <a:pt x="783" y="88"/>
                          </a:lnTo>
                          <a:lnTo>
                            <a:pt x="781" y="88"/>
                          </a:lnTo>
                          <a:lnTo>
                            <a:pt x="779" y="90"/>
                          </a:lnTo>
                          <a:lnTo>
                            <a:pt x="776" y="90"/>
                          </a:lnTo>
                          <a:lnTo>
                            <a:pt x="774" y="90"/>
                          </a:lnTo>
                          <a:lnTo>
                            <a:pt x="772" y="92"/>
                          </a:lnTo>
                          <a:lnTo>
                            <a:pt x="768" y="95"/>
                          </a:lnTo>
                          <a:lnTo>
                            <a:pt x="766" y="95"/>
                          </a:lnTo>
                          <a:lnTo>
                            <a:pt x="761" y="97"/>
                          </a:lnTo>
                          <a:lnTo>
                            <a:pt x="759" y="100"/>
                          </a:lnTo>
                          <a:lnTo>
                            <a:pt x="757" y="100"/>
                          </a:lnTo>
                          <a:lnTo>
                            <a:pt x="755" y="100"/>
                          </a:lnTo>
                          <a:lnTo>
                            <a:pt x="753" y="100"/>
                          </a:lnTo>
                          <a:lnTo>
                            <a:pt x="751" y="102"/>
                          </a:lnTo>
                          <a:lnTo>
                            <a:pt x="748" y="102"/>
                          </a:lnTo>
                          <a:lnTo>
                            <a:pt x="746" y="102"/>
                          </a:lnTo>
                          <a:lnTo>
                            <a:pt x="744" y="102"/>
                          </a:lnTo>
                          <a:lnTo>
                            <a:pt x="742" y="102"/>
                          </a:lnTo>
                          <a:lnTo>
                            <a:pt x="738" y="104"/>
                          </a:lnTo>
                          <a:lnTo>
                            <a:pt x="733" y="104"/>
                          </a:lnTo>
                          <a:lnTo>
                            <a:pt x="729" y="106"/>
                          </a:lnTo>
                          <a:lnTo>
                            <a:pt x="725" y="106"/>
                          </a:lnTo>
                          <a:lnTo>
                            <a:pt x="722" y="106"/>
                          </a:lnTo>
                          <a:lnTo>
                            <a:pt x="720" y="106"/>
                          </a:lnTo>
                          <a:lnTo>
                            <a:pt x="718" y="106"/>
                          </a:lnTo>
                          <a:lnTo>
                            <a:pt x="716" y="109"/>
                          </a:lnTo>
                          <a:lnTo>
                            <a:pt x="711" y="109"/>
                          </a:lnTo>
                          <a:lnTo>
                            <a:pt x="707" y="111"/>
                          </a:lnTo>
                          <a:lnTo>
                            <a:pt x="701" y="114"/>
                          </a:lnTo>
                          <a:lnTo>
                            <a:pt x="694" y="115"/>
                          </a:lnTo>
                          <a:lnTo>
                            <a:pt x="690" y="118"/>
                          </a:lnTo>
                          <a:lnTo>
                            <a:pt x="683" y="123"/>
                          </a:lnTo>
                          <a:lnTo>
                            <a:pt x="677" y="125"/>
                          </a:lnTo>
                          <a:lnTo>
                            <a:pt x="673" y="127"/>
                          </a:lnTo>
                          <a:lnTo>
                            <a:pt x="668" y="132"/>
                          </a:lnTo>
                          <a:lnTo>
                            <a:pt x="664" y="134"/>
                          </a:lnTo>
                          <a:lnTo>
                            <a:pt x="662" y="139"/>
                          </a:lnTo>
                          <a:lnTo>
                            <a:pt x="657" y="141"/>
                          </a:lnTo>
                          <a:lnTo>
                            <a:pt x="656" y="148"/>
                          </a:lnTo>
                          <a:lnTo>
                            <a:pt x="651" y="155"/>
                          </a:lnTo>
                          <a:lnTo>
                            <a:pt x="649" y="160"/>
                          </a:lnTo>
                          <a:lnTo>
                            <a:pt x="647" y="167"/>
                          </a:lnTo>
                          <a:lnTo>
                            <a:pt x="645" y="171"/>
                          </a:lnTo>
                          <a:lnTo>
                            <a:pt x="645" y="176"/>
                          </a:lnTo>
                          <a:lnTo>
                            <a:pt x="645" y="181"/>
                          </a:lnTo>
                          <a:lnTo>
                            <a:pt x="645" y="187"/>
                          </a:lnTo>
                          <a:lnTo>
                            <a:pt x="647" y="194"/>
                          </a:lnTo>
                          <a:lnTo>
                            <a:pt x="649" y="201"/>
                          </a:lnTo>
                          <a:lnTo>
                            <a:pt x="649" y="208"/>
                          </a:lnTo>
                          <a:lnTo>
                            <a:pt x="651" y="217"/>
                          </a:lnTo>
                          <a:lnTo>
                            <a:pt x="653" y="227"/>
                          </a:lnTo>
                          <a:lnTo>
                            <a:pt x="656" y="236"/>
                          </a:lnTo>
                          <a:lnTo>
                            <a:pt x="657" y="245"/>
                          </a:lnTo>
                          <a:lnTo>
                            <a:pt x="657" y="252"/>
                          </a:lnTo>
                          <a:lnTo>
                            <a:pt x="660" y="262"/>
                          </a:lnTo>
                          <a:lnTo>
                            <a:pt x="660" y="271"/>
                          </a:lnTo>
                          <a:lnTo>
                            <a:pt x="660" y="280"/>
                          </a:lnTo>
                          <a:lnTo>
                            <a:pt x="660" y="289"/>
                          </a:lnTo>
                          <a:lnTo>
                            <a:pt x="660" y="299"/>
                          </a:lnTo>
                          <a:lnTo>
                            <a:pt x="660" y="308"/>
                          </a:lnTo>
                          <a:lnTo>
                            <a:pt x="660" y="317"/>
                          </a:lnTo>
                          <a:lnTo>
                            <a:pt x="660" y="327"/>
                          </a:lnTo>
                          <a:lnTo>
                            <a:pt x="660" y="338"/>
                          </a:lnTo>
                          <a:lnTo>
                            <a:pt x="660" y="347"/>
                          </a:lnTo>
                          <a:lnTo>
                            <a:pt x="660" y="354"/>
                          </a:lnTo>
                          <a:lnTo>
                            <a:pt x="657" y="361"/>
                          </a:lnTo>
                          <a:lnTo>
                            <a:pt x="657" y="366"/>
                          </a:lnTo>
                          <a:lnTo>
                            <a:pt x="657" y="370"/>
                          </a:lnTo>
                          <a:lnTo>
                            <a:pt x="657" y="375"/>
                          </a:lnTo>
                          <a:lnTo>
                            <a:pt x="656" y="380"/>
                          </a:lnTo>
                          <a:lnTo>
                            <a:pt x="653" y="382"/>
                          </a:lnTo>
                          <a:lnTo>
                            <a:pt x="653" y="394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67625" tIns="83775" rIns="167625" bIns="83775" anchor="t" anchorCtr="0">
                      <a:noAutofit/>
                    </a:bodyPr>
                    <a:lstStyle/>
                    <a:p>
                      <a:pPr marL="0" marR="0" lvl="0" indent="0" algn="r" rtl="0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Times New Roman"/>
                        <a:buNone/>
                      </a:pPr>
                      <a:endParaRPr sz="3300" b="0" i="0" u="none" strike="noStrike" cap="non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p:txBody>
                </p:sp>
                <p:sp>
                  <p:nvSpPr>
                    <p:cNvPr id="333" name="Google Shape;333;g2d510d74600_0_879"/>
                    <p:cNvSpPr/>
                    <p:nvPr/>
                  </p:nvSpPr>
                  <p:spPr>
                    <a:xfrm>
                      <a:off x="1751" y="2088"/>
                      <a:ext cx="937" cy="3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5" h="273" extrusionOk="0">
                          <a:moveTo>
                            <a:pt x="655" y="18"/>
                          </a:moveTo>
                          <a:lnTo>
                            <a:pt x="653" y="23"/>
                          </a:lnTo>
                          <a:lnTo>
                            <a:pt x="650" y="30"/>
                          </a:lnTo>
                          <a:lnTo>
                            <a:pt x="648" y="35"/>
                          </a:lnTo>
                          <a:lnTo>
                            <a:pt x="644" y="41"/>
                          </a:lnTo>
                          <a:lnTo>
                            <a:pt x="640" y="46"/>
                          </a:lnTo>
                          <a:lnTo>
                            <a:pt x="637" y="53"/>
                          </a:lnTo>
                          <a:lnTo>
                            <a:pt x="633" y="60"/>
                          </a:lnTo>
                          <a:lnTo>
                            <a:pt x="629" y="67"/>
                          </a:lnTo>
                          <a:lnTo>
                            <a:pt x="624" y="74"/>
                          </a:lnTo>
                          <a:lnTo>
                            <a:pt x="623" y="81"/>
                          </a:lnTo>
                          <a:lnTo>
                            <a:pt x="618" y="85"/>
                          </a:lnTo>
                          <a:lnTo>
                            <a:pt x="616" y="90"/>
                          </a:lnTo>
                          <a:lnTo>
                            <a:pt x="614" y="95"/>
                          </a:lnTo>
                          <a:lnTo>
                            <a:pt x="610" y="97"/>
                          </a:lnTo>
                          <a:lnTo>
                            <a:pt x="607" y="102"/>
                          </a:lnTo>
                          <a:lnTo>
                            <a:pt x="605" y="104"/>
                          </a:lnTo>
                          <a:lnTo>
                            <a:pt x="603" y="109"/>
                          </a:lnTo>
                          <a:lnTo>
                            <a:pt x="601" y="113"/>
                          </a:lnTo>
                          <a:lnTo>
                            <a:pt x="599" y="118"/>
                          </a:lnTo>
                          <a:lnTo>
                            <a:pt x="594" y="125"/>
                          </a:lnTo>
                          <a:lnTo>
                            <a:pt x="588" y="132"/>
                          </a:lnTo>
                          <a:lnTo>
                            <a:pt x="581" y="141"/>
                          </a:lnTo>
                          <a:lnTo>
                            <a:pt x="577" y="148"/>
                          </a:lnTo>
                          <a:lnTo>
                            <a:pt x="570" y="155"/>
                          </a:lnTo>
                          <a:lnTo>
                            <a:pt x="566" y="164"/>
                          </a:lnTo>
                          <a:lnTo>
                            <a:pt x="562" y="171"/>
                          </a:lnTo>
                          <a:lnTo>
                            <a:pt x="558" y="176"/>
                          </a:lnTo>
                          <a:lnTo>
                            <a:pt x="555" y="180"/>
                          </a:lnTo>
                          <a:lnTo>
                            <a:pt x="551" y="187"/>
                          </a:lnTo>
                          <a:lnTo>
                            <a:pt x="549" y="192"/>
                          </a:lnTo>
                          <a:lnTo>
                            <a:pt x="547" y="194"/>
                          </a:lnTo>
                          <a:lnTo>
                            <a:pt x="542" y="201"/>
                          </a:lnTo>
                          <a:lnTo>
                            <a:pt x="540" y="205"/>
                          </a:lnTo>
                          <a:lnTo>
                            <a:pt x="538" y="213"/>
                          </a:lnTo>
                          <a:lnTo>
                            <a:pt x="534" y="217"/>
                          </a:lnTo>
                          <a:lnTo>
                            <a:pt x="532" y="224"/>
                          </a:lnTo>
                          <a:lnTo>
                            <a:pt x="529" y="229"/>
                          </a:lnTo>
                          <a:lnTo>
                            <a:pt x="528" y="236"/>
                          </a:lnTo>
                          <a:lnTo>
                            <a:pt x="525" y="238"/>
                          </a:lnTo>
                          <a:lnTo>
                            <a:pt x="523" y="243"/>
                          </a:lnTo>
                          <a:lnTo>
                            <a:pt x="521" y="247"/>
                          </a:lnTo>
                          <a:lnTo>
                            <a:pt x="519" y="250"/>
                          </a:lnTo>
                          <a:lnTo>
                            <a:pt x="517" y="252"/>
                          </a:lnTo>
                          <a:lnTo>
                            <a:pt x="517" y="257"/>
                          </a:lnTo>
                          <a:lnTo>
                            <a:pt x="514" y="259"/>
                          </a:lnTo>
                          <a:lnTo>
                            <a:pt x="512" y="263"/>
                          </a:lnTo>
                          <a:lnTo>
                            <a:pt x="510" y="268"/>
                          </a:lnTo>
                          <a:lnTo>
                            <a:pt x="508" y="271"/>
                          </a:lnTo>
                          <a:lnTo>
                            <a:pt x="506" y="271"/>
                          </a:lnTo>
                          <a:lnTo>
                            <a:pt x="504" y="271"/>
                          </a:lnTo>
                          <a:lnTo>
                            <a:pt x="501" y="271"/>
                          </a:lnTo>
                          <a:lnTo>
                            <a:pt x="499" y="271"/>
                          </a:lnTo>
                          <a:lnTo>
                            <a:pt x="495" y="271"/>
                          </a:lnTo>
                          <a:lnTo>
                            <a:pt x="493" y="271"/>
                          </a:lnTo>
                          <a:lnTo>
                            <a:pt x="491" y="271"/>
                          </a:lnTo>
                          <a:lnTo>
                            <a:pt x="488" y="271"/>
                          </a:lnTo>
                          <a:lnTo>
                            <a:pt x="486" y="271"/>
                          </a:lnTo>
                          <a:lnTo>
                            <a:pt x="484" y="271"/>
                          </a:lnTo>
                          <a:lnTo>
                            <a:pt x="482" y="268"/>
                          </a:lnTo>
                          <a:lnTo>
                            <a:pt x="480" y="268"/>
                          </a:lnTo>
                          <a:lnTo>
                            <a:pt x="478" y="266"/>
                          </a:lnTo>
                          <a:lnTo>
                            <a:pt x="475" y="263"/>
                          </a:lnTo>
                          <a:lnTo>
                            <a:pt x="473" y="259"/>
                          </a:lnTo>
                          <a:lnTo>
                            <a:pt x="473" y="257"/>
                          </a:lnTo>
                          <a:lnTo>
                            <a:pt x="471" y="254"/>
                          </a:lnTo>
                          <a:lnTo>
                            <a:pt x="471" y="252"/>
                          </a:lnTo>
                          <a:lnTo>
                            <a:pt x="471" y="250"/>
                          </a:lnTo>
                          <a:lnTo>
                            <a:pt x="469" y="247"/>
                          </a:lnTo>
                          <a:lnTo>
                            <a:pt x="467" y="245"/>
                          </a:lnTo>
                          <a:lnTo>
                            <a:pt x="467" y="243"/>
                          </a:lnTo>
                          <a:lnTo>
                            <a:pt x="464" y="243"/>
                          </a:lnTo>
                          <a:lnTo>
                            <a:pt x="463" y="240"/>
                          </a:lnTo>
                          <a:lnTo>
                            <a:pt x="460" y="240"/>
                          </a:lnTo>
                          <a:lnTo>
                            <a:pt x="458" y="240"/>
                          </a:lnTo>
                          <a:lnTo>
                            <a:pt x="454" y="240"/>
                          </a:lnTo>
                          <a:lnTo>
                            <a:pt x="450" y="243"/>
                          </a:lnTo>
                          <a:lnTo>
                            <a:pt x="445" y="245"/>
                          </a:lnTo>
                          <a:lnTo>
                            <a:pt x="439" y="250"/>
                          </a:lnTo>
                          <a:lnTo>
                            <a:pt x="434" y="254"/>
                          </a:lnTo>
                          <a:lnTo>
                            <a:pt x="432" y="259"/>
                          </a:lnTo>
                          <a:lnTo>
                            <a:pt x="428" y="263"/>
                          </a:lnTo>
                          <a:lnTo>
                            <a:pt x="426" y="266"/>
                          </a:lnTo>
                          <a:lnTo>
                            <a:pt x="423" y="268"/>
                          </a:lnTo>
                          <a:lnTo>
                            <a:pt x="421" y="271"/>
                          </a:lnTo>
                          <a:lnTo>
                            <a:pt x="419" y="273"/>
                          </a:lnTo>
                          <a:lnTo>
                            <a:pt x="417" y="273"/>
                          </a:lnTo>
                          <a:lnTo>
                            <a:pt x="415" y="273"/>
                          </a:lnTo>
                          <a:lnTo>
                            <a:pt x="413" y="273"/>
                          </a:lnTo>
                          <a:lnTo>
                            <a:pt x="409" y="273"/>
                          </a:lnTo>
                          <a:lnTo>
                            <a:pt x="406" y="271"/>
                          </a:lnTo>
                          <a:lnTo>
                            <a:pt x="402" y="271"/>
                          </a:lnTo>
                          <a:lnTo>
                            <a:pt x="400" y="268"/>
                          </a:lnTo>
                          <a:lnTo>
                            <a:pt x="398" y="268"/>
                          </a:lnTo>
                          <a:lnTo>
                            <a:pt x="396" y="266"/>
                          </a:lnTo>
                          <a:lnTo>
                            <a:pt x="393" y="263"/>
                          </a:lnTo>
                          <a:lnTo>
                            <a:pt x="391" y="263"/>
                          </a:lnTo>
                          <a:lnTo>
                            <a:pt x="389" y="261"/>
                          </a:lnTo>
                          <a:lnTo>
                            <a:pt x="387" y="259"/>
                          </a:lnTo>
                          <a:lnTo>
                            <a:pt x="385" y="259"/>
                          </a:lnTo>
                          <a:lnTo>
                            <a:pt x="385" y="257"/>
                          </a:lnTo>
                          <a:lnTo>
                            <a:pt x="382" y="257"/>
                          </a:lnTo>
                          <a:lnTo>
                            <a:pt x="380" y="257"/>
                          </a:lnTo>
                          <a:lnTo>
                            <a:pt x="380" y="254"/>
                          </a:lnTo>
                          <a:lnTo>
                            <a:pt x="378" y="254"/>
                          </a:lnTo>
                          <a:lnTo>
                            <a:pt x="376" y="252"/>
                          </a:lnTo>
                          <a:lnTo>
                            <a:pt x="372" y="250"/>
                          </a:lnTo>
                          <a:lnTo>
                            <a:pt x="374" y="245"/>
                          </a:lnTo>
                          <a:lnTo>
                            <a:pt x="374" y="243"/>
                          </a:lnTo>
                          <a:lnTo>
                            <a:pt x="376" y="243"/>
                          </a:lnTo>
                          <a:lnTo>
                            <a:pt x="376" y="240"/>
                          </a:lnTo>
                          <a:lnTo>
                            <a:pt x="374" y="240"/>
                          </a:lnTo>
                          <a:lnTo>
                            <a:pt x="372" y="240"/>
                          </a:lnTo>
                          <a:lnTo>
                            <a:pt x="369" y="240"/>
                          </a:lnTo>
                          <a:lnTo>
                            <a:pt x="367" y="240"/>
                          </a:lnTo>
                          <a:lnTo>
                            <a:pt x="365" y="240"/>
                          </a:lnTo>
                          <a:lnTo>
                            <a:pt x="363" y="240"/>
                          </a:lnTo>
                          <a:lnTo>
                            <a:pt x="361" y="240"/>
                          </a:lnTo>
                          <a:lnTo>
                            <a:pt x="359" y="240"/>
                          </a:lnTo>
                          <a:lnTo>
                            <a:pt x="356" y="240"/>
                          </a:lnTo>
                          <a:lnTo>
                            <a:pt x="355" y="240"/>
                          </a:lnTo>
                          <a:lnTo>
                            <a:pt x="352" y="240"/>
                          </a:lnTo>
                          <a:lnTo>
                            <a:pt x="350" y="240"/>
                          </a:lnTo>
                          <a:lnTo>
                            <a:pt x="348" y="238"/>
                          </a:lnTo>
                          <a:lnTo>
                            <a:pt x="350" y="236"/>
                          </a:lnTo>
                          <a:lnTo>
                            <a:pt x="352" y="236"/>
                          </a:lnTo>
                          <a:lnTo>
                            <a:pt x="355" y="236"/>
                          </a:lnTo>
                          <a:lnTo>
                            <a:pt x="356" y="233"/>
                          </a:lnTo>
                          <a:lnTo>
                            <a:pt x="359" y="233"/>
                          </a:lnTo>
                          <a:lnTo>
                            <a:pt x="361" y="233"/>
                          </a:lnTo>
                          <a:lnTo>
                            <a:pt x="363" y="233"/>
                          </a:lnTo>
                          <a:lnTo>
                            <a:pt x="365" y="233"/>
                          </a:lnTo>
                          <a:lnTo>
                            <a:pt x="367" y="231"/>
                          </a:lnTo>
                          <a:lnTo>
                            <a:pt x="369" y="231"/>
                          </a:lnTo>
                          <a:lnTo>
                            <a:pt x="369" y="229"/>
                          </a:lnTo>
                          <a:lnTo>
                            <a:pt x="372" y="229"/>
                          </a:lnTo>
                          <a:lnTo>
                            <a:pt x="372" y="227"/>
                          </a:lnTo>
                          <a:lnTo>
                            <a:pt x="372" y="224"/>
                          </a:lnTo>
                          <a:lnTo>
                            <a:pt x="372" y="222"/>
                          </a:lnTo>
                          <a:lnTo>
                            <a:pt x="372" y="219"/>
                          </a:lnTo>
                          <a:lnTo>
                            <a:pt x="372" y="222"/>
                          </a:lnTo>
                          <a:lnTo>
                            <a:pt x="369" y="222"/>
                          </a:lnTo>
                          <a:lnTo>
                            <a:pt x="367" y="224"/>
                          </a:lnTo>
                          <a:lnTo>
                            <a:pt x="365" y="224"/>
                          </a:lnTo>
                          <a:lnTo>
                            <a:pt x="365" y="227"/>
                          </a:lnTo>
                          <a:lnTo>
                            <a:pt x="363" y="227"/>
                          </a:lnTo>
                          <a:lnTo>
                            <a:pt x="361" y="229"/>
                          </a:lnTo>
                          <a:lnTo>
                            <a:pt x="359" y="229"/>
                          </a:lnTo>
                          <a:lnTo>
                            <a:pt x="356" y="229"/>
                          </a:lnTo>
                          <a:lnTo>
                            <a:pt x="355" y="231"/>
                          </a:lnTo>
                          <a:lnTo>
                            <a:pt x="352" y="233"/>
                          </a:lnTo>
                          <a:lnTo>
                            <a:pt x="350" y="233"/>
                          </a:lnTo>
                          <a:lnTo>
                            <a:pt x="348" y="233"/>
                          </a:lnTo>
                          <a:lnTo>
                            <a:pt x="346" y="233"/>
                          </a:lnTo>
                          <a:lnTo>
                            <a:pt x="344" y="236"/>
                          </a:lnTo>
                          <a:lnTo>
                            <a:pt x="341" y="236"/>
                          </a:lnTo>
                          <a:lnTo>
                            <a:pt x="339" y="236"/>
                          </a:lnTo>
                          <a:lnTo>
                            <a:pt x="337" y="236"/>
                          </a:lnTo>
                          <a:lnTo>
                            <a:pt x="335" y="233"/>
                          </a:lnTo>
                          <a:lnTo>
                            <a:pt x="337" y="231"/>
                          </a:lnTo>
                          <a:lnTo>
                            <a:pt x="337" y="229"/>
                          </a:lnTo>
                          <a:lnTo>
                            <a:pt x="339" y="229"/>
                          </a:lnTo>
                          <a:lnTo>
                            <a:pt x="339" y="227"/>
                          </a:lnTo>
                          <a:lnTo>
                            <a:pt x="341" y="224"/>
                          </a:lnTo>
                          <a:lnTo>
                            <a:pt x="341" y="222"/>
                          </a:lnTo>
                          <a:lnTo>
                            <a:pt x="344" y="219"/>
                          </a:lnTo>
                          <a:lnTo>
                            <a:pt x="344" y="217"/>
                          </a:lnTo>
                          <a:lnTo>
                            <a:pt x="346" y="215"/>
                          </a:lnTo>
                          <a:lnTo>
                            <a:pt x="346" y="213"/>
                          </a:lnTo>
                          <a:lnTo>
                            <a:pt x="346" y="210"/>
                          </a:lnTo>
                          <a:lnTo>
                            <a:pt x="346" y="208"/>
                          </a:lnTo>
                          <a:lnTo>
                            <a:pt x="344" y="205"/>
                          </a:lnTo>
                          <a:lnTo>
                            <a:pt x="341" y="205"/>
                          </a:lnTo>
                          <a:lnTo>
                            <a:pt x="339" y="205"/>
                          </a:lnTo>
                          <a:lnTo>
                            <a:pt x="339" y="204"/>
                          </a:lnTo>
                          <a:lnTo>
                            <a:pt x="337" y="204"/>
                          </a:lnTo>
                          <a:lnTo>
                            <a:pt x="337" y="201"/>
                          </a:lnTo>
                          <a:lnTo>
                            <a:pt x="337" y="199"/>
                          </a:lnTo>
                          <a:lnTo>
                            <a:pt x="337" y="196"/>
                          </a:lnTo>
                          <a:lnTo>
                            <a:pt x="337" y="194"/>
                          </a:lnTo>
                          <a:lnTo>
                            <a:pt x="337" y="192"/>
                          </a:lnTo>
                          <a:lnTo>
                            <a:pt x="335" y="192"/>
                          </a:lnTo>
                          <a:lnTo>
                            <a:pt x="333" y="192"/>
                          </a:lnTo>
                          <a:lnTo>
                            <a:pt x="333" y="194"/>
                          </a:lnTo>
                          <a:lnTo>
                            <a:pt x="331" y="194"/>
                          </a:lnTo>
                          <a:lnTo>
                            <a:pt x="331" y="196"/>
                          </a:lnTo>
                          <a:lnTo>
                            <a:pt x="328" y="199"/>
                          </a:lnTo>
                          <a:lnTo>
                            <a:pt x="326" y="199"/>
                          </a:lnTo>
                          <a:lnTo>
                            <a:pt x="324" y="199"/>
                          </a:lnTo>
                          <a:lnTo>
                            <a:pt x="322" y="199"/>
                          </a:lnTo>
                          <a:lnTo>
                            <a:pt x="320" y="199"/>
                          </a:lnTo>
                          <a:lnTo>
                            <a:pt x="320" y="196"/>
                          </a:lnTo>
                          <a:lnTo>
                            <a:pt x="320" y="194"/>
                          </a:lnTo>
                          <a:lnTo>
                            <a:pt x="320" y="192"/>
                          </a:lnTo>
                          <a:lnTo>
                            <a:pt x="322" y="192"/>
                          </a:lnTo>
                          <a:lnTo>
                            <a:pt x="322" y="190"/>
                          </a:lnTo>
                          <a:lnTo>
                            <a:pt x="322" y="187"/>
                          </a:lnTo>
                          <a:lnTo>
                            <a:pt x="322" y="185"/>
                          </a:lnTo>
                          <a:lnTo>
                            <a:pt x="322" y="182"/>
                          </a:lnTo>
                          <a:lnTo>
                            <a:pt x="322" y="180"/>
                          </a:lnTo>
                          <a:lnTo>
                            <a:pt x="322" y="182"/>
                          </a:lnTo>
                          <a:lnTo>
                            <a:pt x="320" y="182"/>
                          </a:lnTo>
                          <a:lnTo>
                            <a:pt x="320" y="185"/>
                          </a:lnTo>
                          <a:lnTo>
                            <a:pt x="318" y="187"/>
                          </a:lnTo>
                          <a:lnTo>
                            <a:pt x="315" y="190"/>
                          </a:lnTo>
                          <a:lnTo>
                            <a:pt x="314" y="190"/>
                          </a:lnTo>
                          <a:lnTo>
                            <a:pt x="314" y="192"/>
                          </a:lnTo>
                          <a:lnTo>
                            <a:pt x="311" y="192"/>
                          </a:lnTo>
                          <a:lnTo>
                            <a:pt x="309" y="192"/>
                          </a:lnTo>
                          <a:lnTo>
                            <a:pt x="309" y="194"/>
                          </a:lnTo>
                          <a:lnTo>
                            <a:pt x="307" y="194"/>
                          </a:lnTo>
                          <a:lnTo>
                            <a:pt x="305" y="194"/>
                          </a:lnTo>
                          <a:lnTo>
                            <a:pt x="305" y="196"/>
                          </a:lnTo>
                          <a:lnTo>
                            <a:pt x="303" y="196"/>
                          </a:lnTo>
                          <a:lnTo>
                            <a:pt x="300" y="199"/>
                          </a:lnTo>
                          <a:lnTo>
                            <a:pt x="298" y="201"/>
                          </a:lnTo>
                          <a:lnTo>
                            <a:pt x="298" y="204"/>
                          </a:lnTo>
                          <a:lnTo>
                            <a:pt x="296" y="205"/>
                          </a:lnTo>
                          <a:lnTo>
                            <a:pt x="294" y="208"/>
                          </a:lnTo>
                          <a:lnTo>
                            <a:pt x="292" y="208"/>
                          </a:lnTo>
                          <a:lnTo>
                            <a:pt x="287" y="210"/>
                          </a:lnTo>
                          <a:lnTo>
                            <a:pt x="285" y="210"/>
                          </a:lnTo>
                          <a:lnTo>
                            <a:pt x="283" y="210"/>
                          </a:lnTo>
                          <a:lnTo>
                            <a:pt x="281" y="210"/>
                          </a:lnTo>
                          <a:lnTo>
                            <a:pt x="281" y="208"/>
                          </a:lnTo>
                          <a:lnTo>
                            <a:pt x="281" y="205"/>
                          </a:lnTo>
                          <a:lnTo>
                            <a:pt x="281" y="204"/>
                          </a:lnTo>
                          <a:lnTo>
                            <a:pt x="283" y="201"/>
                          </a:lnTo>
                          <a:lnTo>
                            <a:pt x="285" y="199"/>
                          </a:lnTo>
                          <a:lnTo>
                            <a:pt x="287" y="196"/>
                          </a:lnTo>
                          <a:lnTo>
                            <a:pt x="290" y="194"/>
                          </a:lnTo>
                          <a:lnTo>
                            <a:pt x="292" y="194"/>
                          </a:lnTo>
                          <a:lnTo>
                            <a:pt x="294" y="190"/>
                          </a:lnTo>
                          <a:lnTo>
                            <a:pt x="294" y="187"/>
                          </a:lnTo>
                          <a:lnTo>
                            <a:pt x="296" y="185"/>
                          </a:lnTo>
                          <a:lnTo>
                            <a:pt x="296" y="182"/>
                          </a:lnTo>
                          <a:lnTo>
                            <a:pt x="296" y="180"/>
                          </a:lnTo>
                          <a:lnTo>
                            <a:pt x="294" y="180"/>
                          </a:lnTo>
                          <a:lnTo>
                            <a:pt x="292" y="178"/>
                          </a:lnTo>
                          <a:lnTo>
                            <a:pt x="290" y="178"/>
                          </a:lnTo>
                          <a:lnTo>
                            <a:pt x="287" y="178"/>
                          </a:lnTo>
                          <a:lnTo>
                            <a:pt x="285" y="180"/>
                          </a:lnTo>
                          <a:lnTo>
                            <a:pt x="283" y="180"/>
                          </a:lnTo>
                          <a:lnTo>
                            <a:pt x="281" y="180"/>
                          </a:lnTo>
                          <a:lnTo>
                            <a:pt x="279" y="182"/>
                          </a:lnTo>
                          <a:lnTo>
                            <a:pt x="277" y="182"/>
                          </a:lnTo>
                          <a:lnTo>
                            <a:pt x="274" y="182"/>
                          </a:lnTo>
                          <a:lnTo>
                            <a:pt x="272" y="182"/>
                          </a:lnTo>
                          <a:lnTo>
                            <a:pt x="272" y="185"/>
                          </a:lnTo>
                          <a:lnTo>
                            <a:pt x="270" y="185"/>
                          </a:lnTo>
                          <a:lnTo>
                            <a:pt x="270" y="187"/>
                          </a:lnTo>
                          <a:lnTo>
                            <a:pt x="268" y="187"/>
                          </a:lnTo>
                          <a:lnTo>
                            <a:pt x="268" y="190"/>
                          </a:lnTo>
                          <a:lnTo>
                            <a:pt x="268" y="192"/>
                          </a:lnTo>
                          <a:lnTo>
                            <a:pt x="270" y="192"/>
                          </a:lnTo>
                          <a:lnTo>
                            <a:pt x="270" y="194"/>
                          </a:lnTo>
                          <a:lnTo>
                            <a:pt x="270" y="196"/>
                          </a:lnTo>
                          <a:lnTo>
                            <a:pt x="270" y="199"/>
                          </a:lnTo>
                          <a:lnTo>
                            <a:pt x="268" y="199"/>
                          </a:lnTo>
                          <a:lnTo>
                            <a:pt x="268" y="201"/>
                          </a:lnTo>
                          <a:lnTo>
                            <a:pt x="266" y="201"/>
                          </a:lnTo>
                          <a:lnTo>
                            <a:pt x="264" y="201"/>
                          </a:lnTo>
                          <a:lnTo>
                            <a:pt x="261" y="201"/>
                          </a:lnTo>
                          <a:lnTo>
                            <a:pt x="259" y="201"/>
                          </a:lnTo>
                          <a:lnTo>
                            <a:pt x="257" y="199"/>
                          </a:lnTo>
                          <a:lnTo>
                            <a:pt x="255" y="199"/>
                          </a:lnTo>
                          <a:lnTo>
                            <a:pt x="253" y="199"/>
                          </a:lnTo>
                          <a:lnTo>
                            <a:pt x="250" y="199"/>
                          </a:lnTo>
                          <a:lnTo>
                            <a:pt x="250" y="201"/>
                          </a:lnTo>
                          <a:lnTo>
                            <a:pt x="250" y="204"/>
                          </a:lnTo>
                          <a:lnTo>
                            <a:pt x="250" y="205"/>
                          </a:lnTo>
                          <a:lnTo>
                            <a:pt x="250" y="208"/>
                          </a:lnTo>
                          <a:lnTo>
                            <a:pt x="249" y="210"/>
                          </a:lnTo>
                          <a:lnTo>
                            <a:pt x="249" y="213"/>
                          </a:lnTo>
                          <a:lnTo>
                            <a:pt x="246" y="215"/>
                          </a:lnTo>
                          <a:lnTo>
                            <a:pt x="244" y="215"/>
                          </a:lnTo>
                          <a:lnTo>
                            <a:pt x="242" y="215"/>
                          </a:lnTo>
                          <a:lnTo>
                            <a:pt x="240" y="215"/>
                          </a:lnTo>
                          <a:lnTo>
                            <a:pt x="238" y="215"/>
                          </a:lnTo>
                          <a:lnTo>
                            <a:pt x="238" y="213"/>
                          </a:lnTo>
                          <a:lnTo>
                            <a:pt x="236" y="213"/>
                          </a:lnTo>
                          <a:lnTo>
                            <a:pt x="233" y="213"/>
                          </a:lnTo>
                          <a:lnTo>
                            <a:pt x="233" y="210"/>
                          </a:lnTo>
                          <a:lnTo>
                            <a:pt x="231" y="210"/>
                          </a:lnTo>
                          <a:lnTo>
                            <a:pt x="229" y="210"/>
                          </a:lnTo>
                          <a:lnTo>
                            <a:pt x="229" y="208"/>
                          </a:lnTo>
                          <a:lnTo>
                            <a:pt x="227" y="208"/>
                          </a:lnTo>
                          <a:lnTo>
                            <a:pt x="227" y="205"/>
                          </a:lnTo>
                          <a:lnTo>
                            <a:pt x="227" y="204"/>
                          </a:lnTo>
                          <a:lnTo>
                            <a:pt x="227" y="201"/>
                          </a:lnTo>
                          <a:lnTo>
                            <a:pt x="227" y="199"/>
                          </a:lnTo>
                          <a:lnTo>
                            <a:pt x="225" y="199"/>
                          </a:lnTo>
                          <a:lnTo>
                            <a:pt x="223" y="199"/>
                          </a:lnTo>
                          <a:lnTo>
                            <a:pt x="220" y="199"/>
                          </a:lnTo>
                          <a:lnTo>
                            <a:pt x="220" y="201"/>
                          </a:lnTo>
                          <a:lnTo>
                            <a:pt x="218" y="201"/>
                          </a:lnTo>
                          <a:lnTo>
                            <a:pt x="216" y="201"/>
                          </a:lnTo>
                          <a:lnTo>
                            <a:pt x="214" y="201"/>
                          </a:lnTo>
                          <a:lnTo>
                            <a:pt x="212" y="199"/>
                          </a:lnTo>
                          <a:lnTo>
                            <a:pt x="212" y="196"/>
                          </a:lnTo>
                          <a:lnTo>
                            <a:pt x="212" y="194"/>
                          </a:lnTo>
                          <a:lnTo>
                            <a:pt x="209" y="194"/>
                          </a:lnTo>
                          <a:lnTo>
                            <a:pt x="209" y="192"/>
                          </a:lnTo>
                          <a:lnTo>
                            <a:pt x="207" y="190"/>
                          </a:lnTo>
                          <a:lnTo>
                            <a:pt x="205" y="190"/>
                          </a:lnTo>
                          <a:lnTo>
                            <a:pt x="205" y="192"/>
                          </a:lnTo>
                          <a:lnTo>
                            <a:pt x="203" y="192"/>
                          </a:lnTo>
                          <a:lnTo>
                            <a:pt x="203" y="194"/>
                          </a:lnTo>
                          <a:lnTo>
                            <a:pt x="201" y="194"/>
                          </a:lnTo>
                          <a:lnTo>
                            <a:pt x="201" y="196"/>
                          </a:lnTo>
                          <a:lnTo>
                            <a:pt x="199" y="199"/>
                          </a:lnTo>
                          <a:lnTo>
                            <a:pt x="196" y="199"/>
                          </a:lnTo>
                          <a:lnTo>
                            <a:pt x="195" y="199"/>
                          </a:lnTo>
                          <a:lnTo>
                            <a:pt x="195" y="201"/>
                          </a:lnTo>
                          <a:lnTo>
                            <a:pt x="192" y="201"/>
                          </a:lnTo>
                          <a:lnTo>
                            <a:pt x="190" y="204"/>
                          </a:lnTo>
                          <a:lnTo>
                            <a:pt x="190" y="205"/>
                          </a:lnTo>
                          <a:lnTo>
                            <a:pt x="188" y="205"/>
                          </a:lnTo>
                          <a:lnTo>
                            <a:pt x="188" y="208"/>
                          </a:lnTo>
                          <a:lnTo>
                            <a:pt x="188" y="210"/>
                          </a:lnTo>
                          <a:lnTo>
                            <a:pt x="188" y="213"/>
                          </a:lnTo>
                          <a:lnTo>
                            <a:pt x="188" y="215"/>
                          </a:lnTo>
                          <a:lnTo>
                            <a:pt x="188" y="217"/>
                          </a:lnTo>
                          <a:lnTo>
                            <a:pt x="186" y="219"/>
                          </a:lnTo>
                          <a:lnTo>
                            <a:pt x="186" y="222"/>
                          </a:lnTo>
                          <a:lnTo>
                            <a:pt x="186" y="224"/>
                          </a:lnTo>
                          <a:lnTo>
                            <a:pt x="186" y="227"/>
                          </a:lnTo>
                          <a:lnTo>
                            <a:pt x="186" y="229"/>
                          </a:lnTo>
                          <a:lnTo>
                            <a:pt x="186" y="231"/>
                          </a:lnTo>
                          <a:lnTo>
                            <a:pt x="186" y="233"/>
                          </a:lnTo>
                          <a:lnTo>
                            <a:pt x="186" y="236"/>
                          </a:lnTo>
                          <a:lnTo>
                            <a:pt x="184" y="236"/>
                          </a:lnTo>
                          <a:lnTo>
                            <a:pt x="184" y="238"/>
                          </a:lnTo>
                          <a:lnTo>
                            <a:pt x="184" y="240"/>
                          </a:lnTo>
                          <a:lnTo>
                            <a:pt x="182" y="243"/>
                          </a:lnTo>
                          <a:lnTo>
                            <a:pt x="179" y="245"/>
                          </a:lnTo>
                          <a:lnTo>
                            <a:pt x="177" y="247"/>
                          </a:lnTo>
                          <a:lnTo>
                            <a:pt x="177" y="250"/>
                          </a:lnTo>
                          <a:lnTo>
                            <a:pt x="175" y="250"/>
                          </a:lnTo>
                          <a:lnTo>
                            <a:pt x="175" y="252"/>
                          </a:lnTo>
                          <a:lnTo>
                            <a:pt x="173" y="254"/>
                          </a:lnTo>
                          <a:lnTo>
                            <a:pt x="171" y="254"/>
                          </a:lnTo>
                          <a:lnTo>
                            <a:pt x="171" y="257"/>
                          </a:lnTo>
                          <a:lnTo>
                            <a:pt x="168" y="259"/>
                          </a:lnTo>
                          <a:lnTo>
                            <a:pt x="166" y="259"/>
                          </a:lnTo>
                          <a:lnTo>
                            <a:pt x="164" y="261"/>
                          </a:lnTo>
                          <a:lnTo>
                            <a:pt x="162" y="261"/>
                          </a:lnTo>
                          <a:lnTo>
                            <a:pt x="160" y="261"/>
                          </a:lnTo>
                          <a:lnTo>
                            <a:pt x="158" y="261"/>
                          </a:lnTo>
                          <a:lnTo>
                            <a:pt x="155" y="261"/>
                          </a:lnTo>
                          <a:lnTo>
                            <a:pt x="155" y="259"/>
                          </a:lnTo>
                          <a:lnTo>
                            <a:pt x="153" y="259"/>
                          </a:lnTo>
                          <a:lnTo>
                            <a:pt x="151" y="257"/>
                          </a:lnTo>
                          <a:lnTo>
                            <a:pt x="151" y="254"/>
                          </a:lnTo>
                          <a:lnTo>
                            <a:pt x="153" y="252"/>
                          </a:lnTo>
                          <a:lnTo>
                            <a:pt x="153" y="250"/>
                          </a:lnTo>
                          <a:lnTo>
                            <a:pt x="153" y="247"/>
                          </a:lnTo>
                          <a:lnTo>
                            <a:pt x="153" y="245"/>
                          </a:lnTo>
                          <a:lnTo>
                            <a:pt x="153" y="243"/>
                          </a:lnTo>
                          <a:lnTo>
                            <a:pt x="153" y="240"/>
                          </a:lnTo>
                          <a:lnTo>
                            <a:pt x="155" y="238"/>
                          </a:lnTo>
                          <a:lnTo>
                            <a:pt x="155" y="236"/>
                          </a:lnTo>
                          <a:lnTo>
                            <a:pt x="155" y="233"/>
                          </a:lnTo>
                          <a:lnTo>
                            <a:pt x="158" y="231"/>
                          </a:lnTo>
                          <a:lnTo>
                            <a:pt x="158" y="229"/>
                          </a:lnTo>
                          <a:lnTo>
                            <a:pt x="160" y="227"/>
                          </a:lnTo>
                          <a:lnTo>
                            <a:pt x="160" y="224"/>
                          </a:lnTo>
                          <a:lnTo>
                            <a:pt x="162" y="222"/>
                          </a:lnTo>
                          <a:lnTo>
                            <a:pt x="164" y="219"/>
                          </a:lnTo>
                          <a:lnTo>
                            <a:pt x="164" y="217"/>
                          </a:lnTo>
                          <a:lnTo>
                            <a:pt x="166" y="217"/>
                          </a:lnTo>
                          <a:lnTo>
                            <a:pt x="166" y="215"/>
                          </a:lnTo>
                          <a:lnTo>
                            <a:pt x="168" y="213"/>
                          </a:lnTo>
                          <a:lnTo>
                            <a:pt x="168" y="210"/>
                          </a:lnTo>
                          <a:lnTo>
                            <a:pt x="168" y="208"/>
                          </a:lnTo>
                          <a:lnTo>
                            <a:pt x="171" y="208"/>
                          </a:lnTo>
                          <a:lnTo>
                            <a:pt x="171" y="205"/>
                          </a:lnTo>
                          <a:lnTo>
                            <a:pt x="173" y="204"/>
                          </a:lnTo>
                          <a:lnTo>
                            <a:pt x="173" y="201"/>
                          </a:lnTo>
                          <a:lnTo>
                            <a:pt x="173" y="199"/>
                          </a:lnTo>
                          <a:lnTo>
                            <a:pt x="175" y="196"/>
                          </a:lnTo>
                          <a:lnTo>
                            <a:pt x="175" y="194"/>
                          </a:lnTo>
                          <a:lnTo>
                            <a:pt x="175" y="192"/>
                          </a:lnTo>
                          <a:lnTo>
                            <a:pt x="175" y="190"/>
                          </a:lnTo>
                          <a:lnTo>
                            <a:pt x="173" y="190"/>
                          </a:lnTo>
                          <a:lnTo>
                            <a:pt x="171" y="190"/>
                          </a:lnTo>
                          <a:lnTo>
                            <a:pt x="168" y="190"/>
                          </a:lnTo>
                          <a:lnTo>
                            <a:pt x="166" y="190"/>
                          </a:lnTo>
                          <a:lnTo>
                            <a:pt x="164" y="190"/>
                          </a:lnTo>
                          <a:lnTo>
                            <a:pt x="162" y="190"/>
                          </a:lnTo>
                          <a:lnTo>
                            <a:pt x="160" y="190"/>
                          </a:lnTo>
                          <a:lnTo>
                            <a:pt x="158" y="190"/>
                          </a:lnTo>
                          <a:lnTo>
                            <a:pt x="155" y="190"/>
                          </a:lnTo>
                          <a:lnTo>
                            <a:pt x="153" y="187"/>
                          </a:lnTo>
                          <a:lnTo>
                            <a:pt x="151" y="187"/>
                          </a:lnTo>
                          <a:lnTo>
                            <a:pt x="149" y="187"/>
                          </a:lnTo>
                          <a:lnTo>
                            <a:pt x="147" y="187"/>
                          </a:lnTo>
                          <a:lnTo>
                            <a:pt x="145" y="187"/>
                          </a:lnTo>
                          <a:lnTo>
                            <a:pt x="142" y="187"/>
                          </a:lnTo>
                          <a:lnTo>
                            <a:pt x="142" y="190"/>
                          </a:lnTo>
                          <a:lnTo>
                            <a:pt x="141" y="192"/>
                          </a:lnTo>
                          <a:lnTo>
                            <a:pt x="141" y="194"/>
                          </a:lnTo>
                          <a:lnTo>
                            <a:pt x="141" y="196"/>
                          </a:lnTo>
                          <a:lnTo>
                            <a:pt x="141" y="199"/>
                          </a:lnTo>
                          <a:lnTo>
                            <a:pt x="142" y="199"/>
                          </a:lnTo>
                          <a:lnTo>
                            <a:pt x="142" y="201"/>
                          </a:lnTo>
                          <a:lnTo>
                            <a:pt x="145" y="201"/>
                          </a:lnTo>
                          <a:lnTo>
                            <a:pt x="145" y="204"/>
                          </a:lnTo>
                          <a:lnTo>
                            <a:pt x="147" y="205"/>
                          </a:lnTo>
                          <a:lnTo>
                            <a:pt x="149" y="205"/>
                          </a:lnTo>
                          <a:lnTo>
                            <a:pt x="151" y="208"/>
                          </a:lnTo>
                          <a:lnTo>
                            <a:pt x="153" y="210"/>
                          </a:lnTo>
                          <a:lnTo>
                            <a:pt x="153" y="213"/>
                          </a:lnTo>
                          <a:lnTo>
                            <a:pt x="153" y="215"/>
                          </a:lnTo>
                          <a:lnTo>
                            <a:pt x="153" y="217"/>
                          </a:lnTo>
                          <a:lnTo>
                            <a:pt x="151" y="217"/>
                          </a:lnTo>
                          <a:lnTo>
                            <a:pt x="149" y="219"/>
                          </a:lnTo>
                          <a:lnTo>
                            <a:pt x="147" y="219"/>
                          </a:lnTo>
                          <a:lnTo>
                            <a:pt x="145" y="222"/>
                          </a:lnTo>
                          <a:lnTo>
                            <a:pt x="142" y="224"/>
                          </a:lnTo>
                          <a:lnTo>
                            <a:pt x="142" y="227"/>
                          </a:lnTo>
                          <a:lnTo>
                            <a:pt x="141" y="227"/>
                          </a:lnTo>
                          <a:lnTo>
                            <a:pt x="141" y="229"/>
                          </a:lnTo>
                          <a:lnTo>
                            <a:pt x="138" y="231"/>
                          </a:lnTo>
                          <a:lnTo>
                            <a:pt x="138" y="233"/>
                          </a:lnTo>
                          <a:lnTo>
                            <a:pt x="138" y="236"/>
                          </a:lnTo>
                          <a:lnTo>
                            <a:pt x="136" y="236"/>
                          </a:lnTo>
                          <a:lnTo>
                            <a:pt x="136" y="238"/>
                          </a:lnTo>
                          <a:lnTo>
                            <a:pt x="136" y="240"/>
                          </a:lnTo>
                          <a:lnTo>
                            <a:pt x="134" y="240"/>
                          </a:lnTo>
                          <a:lnTo>
                            <a:pt x="134" y="243"/>
                          </a:lnTo>
                          <a:lnTo>
                            <a:pt x="134" y="245"/>
                          </a:lnTo>
                          <a:lnTo>
                            <a:pt x="132" y="245"/>
                          </a:lnTo>
                          <a:lnTo>
                            <a:pt x="130" y="245"/>
                          </a:lnTo>
                          <a:lnTo>
                            <a:pt x="130" y="243"/>
                          </a:lnTo>
                          <a:lnTo>
                            <a:pt x="130" y="240"/>
                          </a:lnTo>
                          <a:lnTo>
                            <a:pt x="127" y="240"/>
                          </a:lnTo>
                          <a:lnTo>
                            <a:pt x="127" y="238"/>
                          </a:lnTo>
                          <a:lnTo>
                            <a:pt x="127" y="236"/>
                          </a:lnTo>
                          <a:lnTo>
                            <a:pt x="127" y="233"/>
                          </a:lnTo>
                          <a:lnTo>
                            <a:pt x="121" y="213"/>
                          </a:lnTo>
                          <a:lnTo>
                            <a:pt x="125" y="205"/>
                          </a:lnTo>
                          <a:lnTo>
                            <a:pt x="125" y="204"/>
                          </a:lnTo>
                          <a:lnTo>
                            <a:pt x="125" y="201"/>
                          </a:lnTo>
                          <a:lnTo>
                            <a:pt x="127" y="201"/>
                          </a:lnTo>
                          <a:lnTo>
                            <a:pt x="127" y="199"/>
                          </a:lnTo>
                          <a:lnTo>
                            <a:pt x="127" y="196"/>
                          </a:lnTo>
                          <a:lnTo>
                            <a:pt x="127" y="194"/>
                          </a:lnTo>
                          <a:lnTo>
                            <a:pt x="127" y="192"/>
                          </a:lnTo>
                          <a:lnTo>
                            <a:pt x="127" y="190"/>
                          </a:lnTo>
                          <a:lnTo>
                            <a:pt x="125" y="190"/>
                          </a:lnTo>
                          <a:lnTo>
                            <a:pt x="123" y="190"/>
                          </a:lnTo>
                          <a:lnTo>
                            <a:pt x="121" y="190"/>
                          </a:lnTo>
                          <a:lnTo>
                            <a:pt x="119" y="190"/>
                          </a:lnTo>
                          <a:lnTo>
                            <a:pt x="117" y="190"/>
                          </a:lnTo>
                          <a:lnTo>
                            <a:pt x="114" y="192"/>
                          </a:lnTo>
                          <a:lnTo>
                            <a:pt x="112" y="192"/>
                          </a:lnTo>
                          <a:lnTo>
                            <a:pt x="110" y="194"/>
                          </a:lnTo>
                          <a:lnTo>
                            <a:pt x="108" y="196"/>
                          </a:lnTo>
                          <a:lnTo>
                            <a:pt x="106" y="196"/>
                          </a:lnTo>
                          <a:lnTo>
                            <a:pt x="104" y="196"/>
                          </a:lnTo>
                          <a:lnTo>
                            <a:pt x="101" y="196"/>
                          </a:lnTo>
                          <a:lnTo>
                            <a:pt x="99" y="196"/>
                          </a:lnTo>
                          <a:lnTo>
                            <a:pt x="97" y="196"/>
                          </a:lnTo>
                          <a:lnTo>
                            <a:pt x="95" y="196"/>
                          </a:lnTo>
                          <a:lnTo>
                            <a:pt x="93" y="196"/>
                          </a:lnTo>
                          <a:lnTo>
                            <a:pt x="91" y="196"/>
                          </a:lnTo>
                          <a:lnTo>
                            <a:pt x="89" y="196"/>
                          </a:lnTo>
                          <a:lnTo>
                            <a:pt x="89" y="199"/>
                          </a:lnTo>
                          <a:lnTo>
                            <a:pt x="86" y="199"/>
                          </a:lnTo>
                          <a:lnTo>
                            <a:pt x="84" y="199"/>
                          </a:lnTo>
                          <a:lnTo>
                            <a:pt x="82" y="199"/>
                          </a:lnTo>
                          <a:lnTo>
                            <a:pt x="80" y="199"/>
                          </a:lnTo>
                          <a:lnTo>
                            <a:pt x="78" y="199"/>
                          </a:lnTo>
                          <a:lnTo>
                            <a:pt x="76" y="199"/>
                          </a:lnTo>
                          <a:lnTo>
                            <a:pt x="73" y="201"/>
                          </a:lnTo>
                          <a:lnTo>
                            <a:pt x="71" y="201"/>
                          </a:lnTo>
                          <a:lnTo>
                            <a:pt x="69" y="201"/>
                          </a:lnTo>
                          <a:lnTo>
                            <a:pt x="67" y="201"/>
                          </a:lnTo>
                          <a:lnTo>
                            <a:pt x="65" y="201"/>
                          </a:lnTo>
                          <a:lnTo>
                            <a:pt x="63" y="201"/>
                          </a:lnTo>
                          <a:lnTo>
                            <a:pt x="60" y="201"/>
                          </a:lnTo>
                          <a:lnTo>
                            <a:pt x="58" y="201"/>
                          </a:lnTo>
                          <a:lnTo>
                            <a:pt x="56" y="201"/>
                          </a:lnTo>
                          <a:lnTo>
                            <a:pt x="50" y="201"/>
                          </a:lnTo>
                          <a:lnTo>
                            <a:pt x="41" y="199"/>
                          </a:lnTo>
                          <a:lnTo>
                            <a:pt x="39" y="196"/>
                          </a:lnTo>
                          <a:lnTo>
                            <a:pt x="39" y="194"/>
                          </a:lnTo>
                          <a:lnTo>
                            <a:pt x="39" y="192"/>
                          </a:lnTo>
                          <a:lnTo>
                            <a:pt x="36" y="192"/>
                          </a:lnTo>
                          <a:lnTo>
                            <a:pt x="36" y="190"/>
                          </a:lnTo>
                          <a:lnTo>
                            <a:pt x="36" y="187"/>
                          </a:lnTo>
                          <a:lnTo>
                            <a:pt x="36" y="185"/>
                          </a:lnTo>
                          <a:lnTo>
                            <a:pt x="35" y="182"/>
                          </a:lnTo>
                          <a:lnTo>
                            <a:pt x="35" y="180"/>
                          </a:lnTo>
                          <a:lnTo>
                            <a:pt x="35" y="178"/>
                          </a:lnTo>
                          <a:lnTo>
                            <a:pt x="32" y="176"/>
                          </a:lnTo>
                          <a:lnTo>
                            <a:pt x="32" y="173"/>
                          </a:lnTo>
                          <a:lnTo>
                            <a:pt x="30" y="171"/>
                          </a:lnTo>
                          <a:lnTo>
                            <a:pt x="30" y="169"/>
                          </a:lnTo>
                          <a:lnTo>
                            <a:pt x="28" y="166"/>
                          </a:lnTo>
                          <a:lnTo>
                            <a:pt x="28" y="164"/>
                          </a:lnTo>
                          <a:lnTo>
                            <a:pt x="28" y="160"/>
                          </a:lnTo>
                          <a:lnTo>
                            <a:pt x="26" y="157"/>
                          </a:lnTo>
                          <a:lnTo>
                            <a:pt x="26" y="152"/>
                          </a:lnTo>
                          <a:lnTo>
                            <a:pt x="26" y="150"/>
                          </a:lnTo>
                          <a:lnTo>
                            <a:pt x="26" y="148"/>
                          </a:lnTo>
                          <a:lnTo>
                            <a:pt x="26" y="146"/>
                          </a:lnTo>
                          <a:lnTo>
                            <a:pt x="26" y="143"/>
                          </a:lnTo>
                          <a:lnTo>
                            <a:pt x="26" y="141"/>
                          </a:lnTo>
                          <a:lnTo>
                            <a:pt x="28" y="138"/>
                          </a:lnTo>
                          <a:lnTo>
                            <a:pt x="30" y="141"/>
                          </a:lnTo>
                          <a:lnTo>
                            <a:pt x="32" y="141"/>
                          </a:lnTo>
                          <a:lnTo>
                            <a:pt x="35" y="141"/>
                          </a:lnTo>
                          <a:lnTo>
                            <a:pt x="36" y="141"/>
                          </a:lnTo>
                          <a:lnTo>
                            <a:pt x="39" y="141"/>
                          </a:lnTo>
                          <a:lnTo>
                            <a:pt x="41" y="141"/>
                          </a:lnTo>
                          <a:lnTo>
                            <a:pt x="43" y="141"/>
                          </a:lnTo>
                          <a:lnTo>
                            <a:pt x="43" y="143"/>
                          </a:lnTo>
                          <a:lnTo>
                            <a:pt x="45" y="143"/>
                          </a:lnTo>
                          <a:lnTo>
                            <a:pt x="45" y="146"/>
                          </a:lnTo>
                          <a:lnTo>
                            <a:pt x="47" y="146"/>
                          </a:lnTo>
                          <a:lnTo>
                            <a:pt x="50" y="146"/>
                          </a:lnTo>
                          <a:lnTo>
                            <a:pt x="52" y="146"/>
                          </a:lnTo>
                          <a:lnTo>
                            <a:pt x="52" y="143"/>
                          </a:lnTo>
                          <a:lnTo>
                            <a:pt x="52" y="141"/>
                          </a:lnTo>
                          <a:lnTo>
                            <a:pt x="52" y="138"/>
                          </a:lnTo>
                          <a:lnTo>
                            <a:pt x="50" y="136"/>
                          </a:lnTo>
                          <a:lnTo>
                            <a:pt x="50" y="134"/>
                          </a:lnTo>
                          <a:lnTo>
                            <a:pt x="47" y="132"/>
                          </a:lnTo>
                          <a:lnTo>
                            <a:pt x="47" y="129"/>
                          </a:lnTo>
                          <a:lnTo>
                            <a:pt x="50" y="129"/>
                          </a:lnTo>
                          <a:lnTo>
                            <a:pt x="52" y="129"/>
                          </a:lnTo>
                          <a:lnTo>
                            <a:pt x="54" y="132"/>
                          </a:lnTo>
                          <a:lnTo>
                            <a:pt x="54" y="134"/>
                          </a:lnTo>
                          <a:lnTo>
                            <a:pt x="56" y="136"/>
                          </a:lnTo>
                          <a:lnTo>
                            <a:pt x="58" y="138"/>
                          </a:lnTo>
                          <a:lnTo>
                            <a:pt x="60" y="141"/>
                          </a:lnTo>
                          <a:lnTo>
                            <a:pt x="63" y="143"/>
                          </a:lnTo>
                          <a:lnTo>
                            <a:pt x="65" y="143"/>
                          </a:lnTo>
                          <a:lnTo>
                            <a:pt x="67" y="146"/>
                          </a:lnTo>
                          <a:lnTo>
                            <a:pt x="69" y="146"/>
                          </a:lnTo>
                          <a:lnTo>
                            <a:pt x="71" y="146"/>
                          </a:lnTo>
                          <a:lnTo>
                            <a:pt x="73" y="146"/>
                          </a:lnTo>
                          <a:lnTo>
                            <a:pt x="76" y="146"/>
                          </a:lnTo>
                          <a:lnTo>
                            <a:pt x="78" y="148"/>
                          </a:lnTo>
                          <a:lnTo>
                            <a:pt x="80" y="150"/>
                          </a:lnTo>
                          <a:lnTo>
                            <a:pt x="80" y="152"/>
                          </a:lnTo>
                          <a:lnTo>
                            <a:pt x="82" y="155"/>
                          </a:lnTo>
                          <a:lnTo>
                            <a:pt x="84" y="155"/>
                          </a:lnTo>
                          <a:lnTo>
                            <a:pt x="86" y="152"/>
                          </a:lnTo>
                          <a:lnTo>
                            <a:pt x="89" y="152"/>
                          </a:lnTo>
                          <a:lnTo>
                            <a:pt x="89" y="150"/>
                          </a:lnTo>
                          <a:lnTo>
                            <a:pt x="91" y="150"/>
                          </a:lnTo>
                          <a:lnTo>
                            <a:pt x="93" y="150"/>
                          </a:lnTo>
                          <a:lnTo>
                            <a:pt x="93" y="152"/>
                          </a:lnTo>
                          <a:lnTo>
                            <a:pt x="95" y="155"/>
                          </a:lnTo>
                          <a:lnTo>
                            <a:pt x="97" y="157"/>
                          </a:lnTo>
                          <a:lnTo>
                            <a:pt x="99" y="157"/>
                          </a:lnTo>
                          <a:lnTo>
                            <a:pt x="101" y="157"/>
                          </a:lnTo>
                          <a:lnTo>
                            <a:pt x="104" y="155"/>
                          </a:lnTo>
                          <a:lnTo>
                            <a:pt x="106" y="155"/>
                          </a:lnTo>
                          <a:lnTo>
                            <a:pt x="106" y="152"/>
                          </a:lnTo>
                          <a:lnTo>
                            <a:pt x="108" y="150"/>
                          </a:lnTo>
                          <a:lnTo>
                            <a:pt x="108" y="148"/>
                          </a:lnTo>
                          <a:lnTo>
                            <a:pt x="110" y="146"/>
                          </a:lnTo>
                          <a:lnTo>
                            <a:pt x="112" y="146"/>
                          </a:lnTo>
                          <a:lnTo>
                            <a:pt x="112" y="143"/>
                          </a:lnTo>
                          <a:lnTo>
                            <a:pt x="114" y="143"/>
                          </a:lnTo>
                          <a:lnTo>
                            <a:pt x="117" y="146"/>
                          </a:lnTo>
                          <a:lnTo>
                            <a:pt x="119" y="148"/>
                          </a:lnTo>
                          <a:lnTo>
                            <a:pt x="119" y="150"/>
                          </a:lnTo>
                          <a:lnTo>
                            <a:pt x="119" y="152"/>
                          </a:lnTo>
                          <a:lnTo>
                            <a:pt x="119" y="155"/>
                          </a:lnTo>
                          <a:lnTo>
                            <a:pt x="119" y="157"/>
                          </a:lnTo>
                          <a:lnTo>
                            <a:pt x="119" y="160"/>
                          </a:lnTo>
                          <a:lnTo>
                            <a:pt x="119" y="162"/>
                          </a:lnTo>
                          <a:lnTo>
                            <a:pt x="121" y="164"/>
                          </a:lnTo>
                          <a:lnTo>
                            <a:pt x="121" y="166"/>
                          </a:lnTo>
                          <a:lnTo>
                            <a:pt x="121" y="169"/>
                          </a:lnTo>
                          <a:lnTo>
                            <a:pt x="123" y="171"/>
                          </a:lnTo>
                          <a:lnTo>
                            <a:pt x="125" y="173"/>
                          </a:lnTo>
                          <a:lnTo>
                            <a:pt x="127" y="173"/>
                          </a:lnTo>
                          <a:lnTo>
                            <a:pt x="127" y="176"/>
                          </a:lnTo>
                          <a:lnTo>
                            <a:pt x="130" y="176"/>
                          </a:lnTo>
                          <a:lnTo>
                            <a:pt x="132" y="176"/>
                          </a:lnTo>
                          <a:lnTo>
                            <a:pt x="134" y="176"/>
                          </a:lnTo>
                          <a:lnTo>
                            <a:pt x="134" y="173"/>
                          </a:lnTo>
                          <a:lnTo>
                            <a:pt x="136" y="173"/>
                          </a:lnTo>
                          <a:lnTo>
                            <a:pt x="136" y="171"/>
                          </a:lnTo>
                          <a:lnTo>
                            <a:pt x="138" y="171"/>
                          </a:lnTo>
                          <a:lnTo>
                            <a:pt x="138" y="169"/>
                          </a:lnTo>
                          <a:lnTo>
                            <a:pt x="138" y="166"/>
                          </a:lnTo>
                          <a:lnTo>
                            <a:pt x="138" y="164"/>
                          </a:lnTo>
                          <a:lnTo>
                            <a:pt x="138" y="162"/>
                          </a:lnTo>
                          <a:lnTo>
                            <a:pt x="138" y="160"/>
                          </a:lnTo>
                          <a:lnTo>
                            <a:pt x="141" y="157"/>
                          </a:lnTo>
                          <a:lnTo>
                            <a:pt x="141" y="155"/>
                          </a:lnTo>
                          <a:lnTo>
                            <a:pt x="141" y="152"/>
                          </a:lnTo>
                          <a:lnTo>
                            <a:pt x="141" y="150"/>
                          </a:lnTo>
                          <a:lnTo>
                            <a:pt x="141" y="148"/>
                          </a:lnTo>
                          <a:lnTo>
                            <a:pt x="141" y="146"/>
                          </a:lnTo>
                          <a:lnTo>
                            <a:pt x="141" y="143"/>
                          </a:lnTo>
                          <a:lnTo>
                            <a:pt x="142" y="141"/>
                          </a:lnTo>
                          <a:lnTo>
                            <a:pt x="142" y="138"/>
                          </a:lnTo>
                          <a:lnTo>
                            <a:pt x="145" y="136"/>
                          </a:lnTo>
                          <a:lnTo>
                            <a:pt x="147" y="134"/>
                          </a:lnTo>
                          <a:lnTo>
                            <a:pt x="149" y="132"/>
                          </a:lnTo>
                          <a:lnTo>
                            <a:pt x="151" y="129"/>
                          </a:lnTo>
                          <a:lnTo>
                            <a:pt x="151" y="127"/>
                          </a:lnTo>
                          <a:lnTo>
                            <a:pt x="151" y="125"/>
                          </a:lnTo>
                          <a:lnTo>
                            <a:pt x="153" y="125"/>
                          </a:lnTo>
                          <a:lnTo>
                            <a:pt x="153" y="123"/>
                          </a:lnTo>
                          <a:lnTo>
                            <a:pt x="151" y="120"/>
                          </a:lnTo>
                          <a:lnTo>
                            <a:pt x="151" y="118"/>
                          </a:lnTo>
                          <a:lnTo>
                            <a:pt x="151" y="115"/>
                          </a:lnTo>
                          <a:lnTo>
                            <a:pt x="149" y="113"/>
                          </a:lnTo>
                          <a:lnTo>
                            <a:pt x="149" y="111"/>
                          </a:lnTo>
                          <a:lnTo>
                            <a:pt x="149" y="109"/>
                          </a:lnTo>
                          <a:lnTo>
                            <a:pt x="149" y="106"/>
                          </a:lnTo>
                          <a:lnTo>
                            <a:pt x="149" y="104"/>
                          </a:lnTo>
                          <a:lnTo>
                            <a:pt x="149" y="102"/>
                          </a:lnTo>
                          <a:lnTo>
                            <a:pt x="149" y="99"/>
                          </a:lnTo>
                          <a:lnTo>
                            <a:pt x="149" y="97"/>
                          </a:lnTo>
                          <a:lnTo>
                            <a:pt x="151" y="97"/>
                          </a:lnTo>
                          <a:lnTo>
                            <a:pt x="151" y="95"/>
                          </a:lnTo>
                          <a:lnTo>
                            <a:pt x="151" y="92"/>
                          </a:lnTo>
                          <a:lnTo>
                            <a:pt x="153" y="92"/>
                          </a:lnTo>
                          <a:lnTo>
                            <a:pt x="153" y="95"/>
                          </a:lnTo>
                          <a:lnTo>
                            <a:pt x="155" y="95"/>
                          </a:lnTo>
                          <a:lnTo>
                            <a:pt x="158" y="97"/>
                          </a:lnTo>
                          <a:lnTo>
                            <a:pt x="160" y="97"/>
                          </a:lnTo>
                          <a:lnTo>
                            <a:pt x="162" y="99"/>
                          </a:lnTo>
                          <a:lnTo>
                            <a:pt x="164" y="99"/>
                          </a:lnTo>
                          <a:lnTo>
                            <a:pt x="166" y="102"/>
                          </a:lnTo>
                          <a:lnTo>
                            <a:pt x="166" y="104"/>
                          </a:lnTo>
                          <a:lnTo>
                            <a:pt x="168" y="104"/>
                          </a:lnTo>
                          <a:lnTo>
                            <a:pt x="168" y="106"/>
                          </a:lnTo>
                          <a:lnTo>
                            <a:pt x="171" y="106"/>
                          </a:lnTo>
                          <a:lnTo>
                            <a:pt x="171" y="109"/>
                          </a:lnTo>
                          <a:lnTo>
                            <a:pt x="173" y="109"/>
                          </a:lnTo>
                          <a:lnTo>
                            <a:pt x="173" y="111"/>
                          </a:lnTo>
                          <a:lnTo>
                            <a:pt x="175" y="111"/>
                          </a:lnTo>
                          <a:lnTo>
                            <a:pt x="175" y="113"/>
                          </a:lnTo>
                          <a:lnTo>
                            <a:pt x="177" y="113"/>
                          </a:lnTo>
                          <a:lnTo>
                            <a:pt x="177" y="115"/>
                          </a:lnTo>
                          <a:lnTo>
                            <a:pt x="179" y="118"/>
                          </a:lnTo>
                          <a:lnTo>
                            <a:pt x="182" y="120"/>
                          </a:lnTo>
                          <a:lnTo>
                            <a:pt x="182" y="123"/>
                          </a:lnTo>
                          <a:lnTo>
                            <a:pt x="184" y="123"/>
                          </a:lnTo>
                          <a:lnTo>
                            <a:pt x="186" y="123"/>
                          </a:lnTo>
                          <a:lnTo>
                            <a:pt x="188" y="125"/>
                          </a:lnTo>
                          <a:lnTo>
                            <a:pt x="190" y="125"/>
                          </a:lnTo>
                          <a:lnTo>
                            <a:pt x="192" y="125"/>
                          </a:lnTo>
                          <a:lnTo>
                            <a:pt x="195" y="125"/>
                          </a:lnTo>
                          <a:lnTo>
                            <a:pt x="196" y="125"/>
                          </a:lnTo>
                          <a:lnTo>
                            <a:pt x="199" y="125"/>
                          </a:lnTo>
                          <a:lnTo>
                            <a:pt x="201" y="125"/>
                          </a:lnTo>
                          <a:lnTo>
                            <a:pt x="203" y="125"/>
                          </a:lnTo>
                          <a:lnTo>
                            <a:pt x="205" y="125"/>
                          </a:lnTo>
                          <a:lnTo>
                            <a:pt x="205" y="123"/>
                          </a:lnTo>
                          <a:lnTo>
                            <a:pt x="207" y="123"/>
                          </a:lnTo>
                          <a:lnTo>
                            <a:pt x="209" y="123"/>
                          </a:lnTo>
                          <a:lnTo>
                            <a:pt x="212" y="120"/>
                          </a:lnTo>
                          <a:lnTo>
                            <a:pt x="214" y="120"/>
                          </a:lnTo>
                          <a:lnTo>
                            <a:pt x="214" y="118"/>
                          </a:lnTo>
                          <a:lnTo>
                            <a:pt x="216" y="115"/>
                          </a:lnTo>
                          <a:lnTo>
                            <a:pt x="218" y="115"/>
                          </a:lnTo>
                          <a:lnTo>
                            <a:pt x="218" y="113"/>
                          </a:lnTo>
                          <a:lnTo>
                            <a:pt x="220" y="113"/>
                          </a:lnTo>
                          <a:lnTo>
                            <a:pt x="218" y="111"/>
                          </a:lnTo>
                          <a:lnTo>
                            <a:pt x="218" y="109"/>
                          </a:lnTo>
                          <a:lnTo>
                            <a:pt x="218" y="106"/>
                          </a:lnTo>
                          <a:lnTo>
                            <a:pt x="220" y="104"/>
                          </a:lnTo>
                          <a:lnTo>
                            <a:pt x="223" y="104"/>
                          </a:lnTo>
                          <a:lnTo>
                            <a:pt x="225" y="102"/>
                          </a:lnTo>
                          <a:lnTo>
                            <a:pt x="227" y="99"/>
                          </a:lnTo>
                          <a:lnTo>
                            <a:pt x="229" y="99"/>
                          </a:lnTo>
                          <a:lnTo>
                            <a:pt x="229" y="97"/>
                          </a:lnTo>
                          <a:lnTo>
                            <a:pt x="231" y="97"/>
                          </a:lnTo>
                          <a:lnTo>
                            <a:pt x="231" y="95"/>
                          </a:lnTo>
                          <a:lnTo>
                            <a:pt x="233" y="92"/>
                          </a:lnTo>
                          <a:lnTo>
                            <a:pt x="233" y="90"/>
                          </a:lnTo>
                          <a:lnTo>
                            <a:pt x="236" y="88"/>
                          </a:lnTo>
                          <a:lnTo>
                            <a:pt x="233" y="85"/>
                          </a:lnTo>
                          <a:lnTo>
                            <a:pt x="231" y="83"/>
                          </a:lnTo>
                          <a:lnTo>
                            <a:pt x="231" y="81"/>
                          </a:lnTo>
                          <a:lnTo>
                            <a:pt x="231" y="79"/>
                          </a:lnTo>
                          <a:lnTo>
                            <a:pt x="229" y="79"/>
                          </a:lnTo>
                          <a:lnTo>
                            <a:pt x="229" y="76"/>
                          </a:lnTo>
                          <a:lnTo>
                            <a:pt x="231" y="76"/>
                          </a:lnTo>
                          <a:lnTo>
                            <a:pt x="231" y="74"/>
                          </a:lnTo>
                          <a:lnTo>
                            <a:pt x="231" y="71"/>
                          </a:lnTo>
                          <a:lnTo>
                            <a:pt x="233" y="69"/>
                          </a:lnTo>
                          <a:lnTo>
                            <a:pt x="233" y="67"/>
                          </a:lnTo>
                          <a:lnTo>
                            <a:pt x="233" y="65"/>
                          </a:lnTo>
                          <a:lnTo>
                            <a:pt x="236" y="65"/>
                          </a:lnTo>
                          <a:lnTo>
                            <a:pt x="236" y="62"/>
                          </a:lnTo>
                          <a:lnTo>
                            <a:pt x="238" y="60"/>
                          </a:lnTo>
                          <a:lnTo>
                            <a:pt x="236" y="58"/>
                          </a:lnTo>
                          <a:lnTo>
                            <a:pt x="236" y="55"/>
                          </a:lnTo>
                          <a:lnTo>
                            <a:pt x="236" y="53"/>
                          </a:lnTo>
                          <a:lnTo>
                            <a:pt x="233" y="51"/>
                          </a:lnTo>
                          <a:lnTo>
                            <a:pt x="231" y="51"/>
                          </a:lnTo>
                          <a:lnTo>
                            <a:pt x="229" y="51"/>
                          </a:lnTo>
                          <a:lnTo>
                            <a:pt x="227" y="53"/>
                          </a:lnTo>
                          <a:lnTo>
                            <a:pt x="225" y="55"/>
                          </a:lnTo>
                          <a:lnTo>
                            <a:pt x="223" y="55"/>
                          </a:lnTo>
                          <a:lnTo>
                            <a:pt x="223" y="58"/>
                          </a:lnTo>
                          <a:lnTo>
                            <a:pt x="220" y="58"/>
                          </a:lnTo>
                          <a:lnTo>
                            <a:pt x="220" y="60"/>
                          </a:lnTo>
                          <a:lnTo>
                            <a:pt x="218" y="60"/>
                          </a:lnTo>
                          <a:lnTo>
                            <a:pt x="216" y="60"/>
                          </a:lnTo>
                          <a:lnTo>
                            <a:pt x="216" y="62"/>
                          </a:lnTo>
                          <a:lnTo>
                            <a:pt x="214" y="62"/>
                          </a:lnTo>
                          <a:lnTo>
                            <a:pt x="212" y="62"/>
                          </a:lnTo>
                          <a:lnTo>
                            <a:pt x="209" y="62"/>
                          </a:lnTo>
                          <a:lnTo>
                            <a:pt x="209" y="65"/>
                          </a:lnTo>
                          <a:lnTo>
                            <a:pt x="207" y="65"/>
                          </a:lnTo>
                          <a:lnTo>
                            <a:pt x="205" y="65"/>
                          </a:lnTo>
                          <a:lnTo>
                            <a:pt x="203" y="67"/>
                          </a:lnTo>
                          <a:lnTo>
                            <a:pt x="201" y="67"/>
                          </a:lnTo>
                          <a:lnTo>
                            <a:pt x="201" y="69"/>
                          </a:lnTo>
                          <a:lnTo>
                            <a:pt x="199" y="69"/>
                          </a:lnTo>
                          <a:lnTo>
                            <a:pt x="196" y="71"/>
                          </a:lnTo>
                          <a:lnTo>
                            <a:pt x="195" y="71"/>
                          </a:lnTo>
                          <a:lnTo>
                            <a:pt x="192" y="71"/>
                          </a:lnTo>
                          <a:lnTo>
                            <a:pt x="192" y="74"/>
                          </a:lnTo>
                          <a:lnTo>
                            <a:pt x="190" y="74"/>
                          </a:lnTo>
                          <a:lnTo>
                            <a:pt x="188" y="76"/>
                          </a:lnTo>
                          <a:lnTo>
                            <a:pt x="186" y="76"/>
                          </a:lnTo>
                          <a:lnTo>
                            <a:pt x="184" y="79"/>
                          </a:lnTo>
                          <a:lnTo>
                            <a:pt x="182" y="79"/>
                          </a:lnTo>
                          <a:lnTo>
                            <a:pt x="179" y="79"/>
                          </a:lnTo>
                          <a:lnTo>
                            <a:pt x="179" y="81"/>
                          </a:lnTo>
                          <a:lnTo>
                            <a:pt x="177" y="83"/>
                          </a:lnTo>
                          <a:lnTo>
                            <a:pt x="175" y="83"/>
                          </a:lnTo>
                          <a:lnTo>
                            <a:pt x="173" y="85"/>
                          </a:lnTo>
                          <a:lnTo>
                            <a:pt x="171" y="85"/>
                          </a:lnTo>
                          <a:lnTo>
                            <a:pt x="168" y="85"/>
                          </a:lnTo>
                          <a:lnTo>
                            <a:pt x="166" y="83"/>
                          </a:lnTo>
                          <a:lnTo>
                            <a:pt x="166" y="81"/>
                          </a:lnTo>
                          <a:lnTo>
                            <a:pt x="164" y="79"/>
                          </a:lnTo>
                          <a:lnTo>
                            <a:pt x="164" y="76"/>
                          </a:lnTo>
                          <a:lnTo>
                            <a:pt x="166" y="74"/>
                          </a:lnTo>
                          <a:lnTo>
                            <a:pt x="166" y="71"/>
                          </a:lnTo>
                          <a:lnTo>
                            <a:pt x="168" y="69"/>
                          </a:lnTo>
                          <a:lnTo>
                            <a:pt x="171" y="67"/>
                          </a:lnTo>
                          <a:lnTo>
                            <a:pt x="173" y="67"/>
                          </a:lnTo>
                          <a:lnTo>
                            <a:pt x="175" y="67"/>
                          </a:lnTo>
                          <a:lnTo>
                            <a:pt x="177" y="67"/>
                          </a:lnTo>
                          <a:lnTo>
                            <a:pt x="179" y="67"/>
                          </a:lnTo>
                          <a:lnTo>
                            <a:pt x="179" y="65"/>
                          </a:lnTo>
                          <a:lnTo>
                            <a:pt x="182" y="67"/>
                          </a:lnTo>
                          <a:lnTo>
                            <a:pt x="184" y="65"/>
                          </a:lnTo>
                          <a:lnTo>
                            <a:pt x="186" y="65"/>
                          </a:lnTo>
                          <a:lnTo>
                            <a:pt x="188" y="65"/>
                          </a:lnTo>
                          <a:lnTo>
                            <a:pt x="190" y="65"/>
                          </a:lnTo>
                          <a:lnTo>
                            <a:pt x="192" y="65"/>
                          </a:lnTo>
                          <a:lnTo>
                            <a:pt x="195" y="65"/>
                          </a:lnTo>
                          <a:lnTo>
                            <a:pt x="196" y="65"/>
                          </a:lnTo>
                          <a:lnTo>
                            <a:pt x="199" y="62"/>
                          </a:lnTo>
                          <a:lnTo>
                            <a:pt x="201" y="62"/>
                          </a:lnTo>
                          <a:lnTo>
                            <a:pt x="203" y="60"/>
                          </a:lnTo>
                          <a:lnTo>
                            <a:pt x="205" y="60"/>
                          </a:lnTo>
                          <a:lnTo>
                            <a:pt x="207" y="58"/>
                          </a:lnTo>
                          <a:lnTo>
                            <a:pt x="209" y="58"/>
                          </a:lnTo>
                          <a:lnTo>
                            <a:pt x="212" y="55"/>
                          </a:lnTo>
                          <a:lnTo>
                            <a:pt x="214" y="55"/>
                          </a:lnTo>
                          <a:lnTo>
                            <a:pt x="214" y="53"/>
                          </a:lnTo>
                          <a:lnTo>
                            <a:pt x="216" y="53"/>
                          </a:lnTo>
                          <a:lnTo>
                            <a:pt x="218" y="51"/>
                          </a:lnTo>
                          <a:lnTo>
                            <a:pt x="220" y="48"/>
                          </a:lnTo>
                          <a:lnTo>
                            <a:pt x="223" y="48"/>
                          </a:lnTo>
                          <a:lnTo>
                            <a:pt x="225" y="48"/>
                          </a:lnTo>
                          <a:lnTo>
                            <a:pt x="227" y="46"/>
                          </a:lnTo>
                          <a:lnTo>
                            <a:pt x="229" y="46"/>
                          </a:lnTo>
                          <a:lnTo>
                            <a:pt x="231" y="46"/>
                          </a:lnTo>
                          <a:lnTo>
                            <a:pt x="233" y="46"/>
                          </a:lnTo>
                          <a:lnTo>
                            <a:pt x="236" y="44"/>
                          </a:lnTo>
                          <a:lnTo>
                            <a:pt x="238" y="44"/>
                          </a:lnTo>
                          <a:lnTo>
                            <a:pt x="240" y="44"/>
                          </a:lnTo>
                          <a:lnTo>
                            <a:pt x="242" y="44"/>
                          </a:lnTo>
                          <a:lnTo>
                            <a:pt x="244" y="44"/>
                          </a:lnTo>
                          <a:lnTo>
                            <a:pt x="246" y="44"/>
                          </a:lnTo>
                          <a:lnTo>
                            <a:pt x="249" y="44"/>
                          </a:lnTo>
                          <a:lnTo>
                            <a:pt x="250" y="44"/>
                          </a:lnTo>
                          <a:lnTo>
                            <a:pt x="253" y="44"/>
                          </a:lnTo>
                          <a:lnTo>
                            <a:pt x="253" y="41"/>
                          </a:lnTo>
                          <a:lnTo>
                            <a:pt x="255" y="39"/>
                          </a:lnTo>
                          <a:lnTo>
                            <a:pt x="255" y="37"/>
                          </a:lnTo>
                          <a:lnTo>
                            <a:pt x="255" y="35"/>
                          </a:lnTo>
                          <a:lnTo>
                            <a:pt x="255" y="32"/>
                          </a:lnTo>
                          <a:lnTo>
                            <a:pt x="253" y="30"/>
                          </a:lnTo>
                          <a:lnTo>
                            <a:pt x="250" y="32"/>
                          </a:lnTo>
                          <a:lnTo>
                            <a:pt x="249" y="35"/>
                          </a:lnTo>
                          <a:lnTo>
                            <a:pt x="246" y="35"/>
                          </a:lnTo>
                          <a:lnTo>
                            <a:pt x="244" y="35"/>
                          </a:lnTo>
                          <a:lnTo>
                            <a:pt x="244" y="32"/>
                          </a:lnTo>
                          <a:lnTo>
                            <a:pt x="242" y="30"/>
                          </a:lnTo>
                          <a:lnTo>
                            <a:pt x="240" y="27"/>
                          </a:lnTo>
                          <a:lnTo>
                            <a:pt x="240" y="25"/>
                          </a:lnTo>
                          <a:lnTo>
                            <a:pt x="238" y="25"/>
                          </a:lnTo>
                          <a:lnTo>
                            <a:pt x="236" y="25"/>
                          </a:lnTo>
                          <a:lnTo>
                            <a:pt x="236" y="27"/>
                          </a:lnTo>
                          <a:lnTo>
                            <a:pt x="233" y="27"/>
                          </a:lnTo>
                          <a:lnTo>
                            <a:pt x="231" y="27"/>
                          </a:lnTo>
                          <a:lnTo>
                            <a:pt x="229" y="27"/>
                          </a:lnTo>
                          <a:lnTo>
                            <a:pt x="227" y="27"/>
                          </a:lnTo>
                          <a:lnTo>
                            <a:pt x="225" y="27"/>
                          </a:lnTo>
                          <a:lnTo>
                            <a:pt x="223" y="25"/>
                          </a:lnTo>
                          <a:lnTo>
                            <a:pt x="220" y="25"/>
                          </a:lnTo>
                          <a:lnTo>
                            <a:pt x="218" y="25"/>
                          </a:lnTo>
                          <a:lnTo>
                            <a:pt x="216" y="25"/>
                          </a:lnTo>
                          <a:lnTo>
                            <a:pt x="214" y="27"/>
                          </a:lnTo>
                          <a:lnTo>
                            <a:pt x="212" y="27"/>
                          </a:lnTo>
                          <a:lnTo>
                            <a:pt x="209" y="30"/>
                          </a:lnTo>
                          <a:lnTo>
                            <a:pt x="207" y="30"/>
                          </a:lnTo>
                          <a:lnTo>
                            <a:pt x="205" y="32"/>
                          </a:lnTo>
                          <a:lnTo>
                            <a:pt x="203" y="32"/>
                          </a:lnTo>
                          <a:lnTo>
                            <a:pt x="201" y="32"/>
                          </a:lnTo>
                          <a:lnTo>
                            <a:pt x="199" y="35"/>
                          </a:lnTo>
                          <a:lnTo>
                            <a:pt x="196" y="35"/>
                          </a:lnTo>
                          <a:lnTo>
                            <a:pt x="195" y="35"/>
                          </a:lnTo>
                          <a:lnTo>
                            <a:pt x="192" y="35"/>
                          </a:lnTo>
                          <a:lnTo>
                            <a:pt x="190" y="37"/>
                          </a:lnTo>
                          <a:lnTo>
                            <a:pt x="188" y="37"/>
                          </a:lnTo>
                          <a:lnTo>
                            <a:pt x="186" y="37"/>
                          </a:lnTo>
                          <a:lnTo>
                            <a:pt x="184" y="39"/>
                          </a:lnTo>
                          <a:lnTo>
                            <a:pt x="182" y="39"/>
                          </a:lnTo>
                          <a:lnTo>
                            <a:pt x="182" y="41"/>
                          </a:lnTo>
                          <a:lnTo>
                            <a:pt x="179" y="41"/>
                          </a:lnTo>
                          <a:lnTo>
                            <a:pt x="177" y="44"/>
                          </a:lnTo>
                          <a:lnTo>
                            <a:pt x="175" y="46"/>
                          </a:lnTo>
                          <a:lnTo>
                            <a:pt x="173" y="46"/>
                          </a:lnTo>
                          <a:lnTo>
                            <a:pt x="171" y="48"/>
                          </a:lnTo>
                          <a:lnTo>
                            <a:pt x="168" y="48"/>
                          </a:lnTo>
                          <a:lnTo>
                            <a:pt x="166" y="51"/>
                          </a:lnTo>
                          <a:lnTo>
                            <a:pt x="164" y="51"/>
                          </a:lnTo>
                          <a:lnTo>
                            <a:pt x="162" y="53"/>
                          </a:lnTo>
                          <a:lnTo>
                            <a:pt x="160" y="53"/>
                          </a:lnTo>
                          <a:lnTo>
                            <a:pt x="160" y="55"/>
                          </a:lnTo>
                          <a:lnTo>
                            <a:pt x="158" y="55"/>
                          </a:lnTo>
                          <a:lnTo>
                            <a:pt x="155" y="58"/>
                          </a:lnTo>
                          <a:lnTo>
                            <a:pt x="153" y="60"/>
                          </a:lnTo>
                          <a:lnTo>
                            <a:pt x="151" y="62"/>
                          </a:lnTo>
                          <a:lnTo>
                            <a:pt x="149" y="65"/>
                          </a:lnTo>
                          <a:lnTo>
                            <a:pt x="147" y="67"/>
                          </a:lnTo>
                          <a:lnTo>
                            <a:pt x="145" y="69"/>
                          </a:lnTo>
                          <a:lnTo>
                            <a:pt x="142" y="71"/>
                          </a:lnTo>
                          <a:lnTo>
                            <a:pt x="142" y="74"/>
                          </a:lnTo>
                          <a:lnTo>
                            <a:pt x="141" y="76"/>
                          </a:lnTo>
                          <a:lnTo>
                            <a:pt x="138" y="79"/>
                          </a:lnTo>
                          <a:lnTo>
                            <a:pt x="138" y="81"/>
                          </a:lnTo>
                          <a:lnTo>
                            <a:pt x="136" y="83"/>
                          </a:lnTo>
                          <a:lnTo>
                            <a:pt x="136" y="85"/>
                          </a:lnTo>
                          <a:lnTo>
                            <a:pt x="134" y="85"/>
                          </a:lnTo>
                          <a:lnTo>
                            <a:pt x="134" y="88"/>
                          </a:lnTo>
                          <a:lnTo>
                            <a:pt x="132" y="90"/>
                          </a:lnTo>
                          <a:lnTo>
                            <a:pt x="130" y="92"/>
                          </a:lnTo>
                          <a:lnTo>
                            <a:pt x="127" y="95"/>
                          </a:lnTo>
                          <a:lnTo>
                            <a:pt x="125" y="97"/>
                          </a:lnTo>
                          <a:lnTo>
                            <a:pt x="123" y="99"/>
                          </a:lnTo>
                          <a:lnTo>
                            <a:pt x="121" y="102"/>
                          </a:lnTo>
                          <a:lnTo>
                            <a:pt x="119" y="102"/>
                          </a:lnTo>
                          <a:lnTo>
                            <a:pt x="117" y="104"/>
                          </a:lnTo>
                          <a:lnTo>
                            <a:pt x="114" y="106"/>
                          </a:lnTo>
                          <a:lnTo>
                            <a:pt x="112" y="106"/>
                          </a:lnTo>
                          <a:lnTo>
                            <a:pt x="110" y="109"/>
                          </a:lnTo>
                          <a:lnTo>
                            <a:pt x="108" y="111"/>
                          </a:lnTo>
                          <a:lnTo>
                            <a:pt x="106" y="111"/>
                          </a:lnTo>
                          <a:lnTo>
                            <a:pt x="104" y="111"/>
                          </a:lnTo>
                          <a:lnTo>
                            <a:pt x="101" y="111"/>
                          </a:lnTo>
                          <a:lnTo>
                            <a:pt x="99" y="111"/>
                          </a:lnTo>
                          <a:lnTo>
                            <a:pt x="97" y="111"/>
                          </a:lnTo>
                          <a:lnTo>
                            <a:pt x="95" y="111"/>
                          </a:lnTo>
                          <a:lnTo>
                            <a:pt x="95" y="109"/>
                          </a:lnTo>
                          <a:lnTo>
                            <a:pt x="93" y="109"/>
                          </a:lnTo>
                          <a:lnTo>
                            <a:pt x="91" y="109"/>
                          </a:lnTo>
                          <a:lnTo>
                            <a:pt x="89" y="109"/>
                          </a:lnTo>
                          <a:lnTo>
                            <a:pt x="86" y="109"/>
                          </a:lnTo>
                          <a:lnTo>
                            <a:pt x="84" y="109"/>
                          </a:lnTo>
                          <a:lnTo>
                            <a:pt x="84" y="106"/>
                          </a:lnTo>
                          <a:lnTo>
                            <a:pt x="82" y="106"/>
                          </a:lnTo>
                          <a:lnTo>
                            <a:pt x="80" y="106"/>
                          </a:lnTo>
                          <a:lnTo>
                            <a:pt x="78" y="106"/>
                          </a:lnTo>
                          <a:lnTo>
                            <a:pt x="76" y="106"/>
                          </a:lnTo>
                          <a:lnTo>
                            <a:pt x="76" y="104"/>
                          </a:lnTo>
                          <a:lnTo>
                            <a:pt x="73" y="104"/>
                          </a:lnTo>
                          <a:lnTo>
                            <a:pt x="71" y="104"/>
                          </a:lnTo>
                          <a:lnTo>
                            <a:pt x="71" y="102"/>
                          </a:lnTo>
                          <a:lnTo>
                            <a:pt x="69" y="102"/>
                          </a:lnTo>
                          <a:lnTo>
                            <a:pt x="67" y="99"/>
                          </a:lnTo>
                          <a:lnTo>
                            <a:pt x="65" y="97"/>
                          </a:lnTo>
                          <a:lnTo>
                            <a:pt x="63" y="95"/>
                          </a:lnTo>
                          <a:lnTo>
                            <a:pt x="60" y="92"/>
                          </a:lnTo>
                          <a:lnTo>
                            <a:pt x="60" y="90"/>
                          </a:lnTo>
                          <a:lnTo>
                            <a:pt x="58" y="90"/>
                          </a:lnTo>
                          <a:lnTo>
                            <a:pt x="56" y="88"/>
                          </a:lnTo>
                          <a:lnTo>
                            <a:pt x="54" y="85"/>
                          </a:lnTo>
                          <a:lnTo>
                            <a:pt x="52" y="85"/>
                          </a:lnTo>
                          <a:lnTo>
                            <a:pt x="52" y="88"/>
                          </a:lnTo>
                          <a:lnTo>
                            <a:pt x="50" y="90"/>
                          </a:lnTo>
                          <a:lnTo>
                            <a:pt x="50" y="92"/>
                          </a:lnTo>
                          <a:lnTo>
                            <a:pt x="50" y="95"/>
                          </a:lnTo>
                          <a:lnTo>
                            <a:pt x="47" y="95"/>
                          </a:lnTo>
                          <a:lnTo>
                            <a:pt x="47" y="92"/>
                          </a:lnTo>
                          <a:lnTo>
                            <a:pt x="45" y="90"/>
                          </a:lnTo>
                          <a:lnTo>
                            <a:pt x="45" y="88"/>
                          </a:lnTo>
                          <a:lnTo>
                            <a:pt x="45" y="85"/>
                          </a:lnTo>
                          <a:lnTo>
                            <a:pt x="43" y="83"/>
                          </a:lnTo>
                          <a:lnTo>
                            <a:pt x="43" y="81"/>
                          </a:lnTo>
                          <a:lnTo>
                            <a:pt x="41" y="81"/>
                          </a:lnTo>
                          <a:lnTo>
                            <a:pt x="39" y="79"/>
                          </a:lnTo>
                          <a:lnTo>
                            <a:pt x="39" y="81"/>
                          </a:lnTo>
                          <a:lnTo>
                            <a:pt x="36" y="83"/>
                          </a:lnTo>
                          <a:lnTo>
                            <a:pt x="36" y="85"/>
                          </a:lnTo>
                          <a:lnTo>
                            <a:pt x="36" y="88"/>
                          </a:lnTo>
                          <a:lnTo>
                            <a:pt x="36" y="90"/>
                          </a:lnTo>
                          <a:lnTo>
                            <a:pt x="35" y="90"/>
                          </a:lnTo>
                          <a:lnTo>
                            <a:pt x="35" y="92"/>
                          </a:lnTo>
                          <a:lnTo>
                            <a:pt x="32" y="95"/>
                          </a:lnTo>
                          <a:lnTo>
                            <a:pt x="30" y="97"/>
                          </a:lnTo>
                          <a:lnTo>
                            <a:pt x="30" y="99"/>
                          </a:lnTo>
                          <a:lnTo>
                            <a:pt x="30" y="102"/>
                          </a:lnTo>
                          <a:lnTo>
                            <a:pt x="28" y="102"/>
                          </a:lnTo>
                          <a:lnTo>
                            <a:pt x="28" y="104"/>
                          </a:lnTo>
                          <a:lnTo>
                            <a:pt x="30" y="104"/>
                          </a:lnTo>
                          <a:lnTo>
                            <a:pt x="30" y="106"/>
                          </a:lnTo>
                          <a:lnTo>
                            <a:pt x="32" y="109"/>
                          </a:lnTo>
                          <a:lnTo>
                            <a:pt x="32" y="111"/>
                          </a:lnTo>
                          <a:lnTo>
                            <a:pt x="30" y="111"/>
                          </a:lnTo>
                          <a:lnTo>
                            <a:pt x="30" y="113"/>
                          </a:lnTo>
                          <a:lnTo>
                            <a:pt x="28" y="113"/>
                          </a:lnTo>
                          <a:lnTo>
                            <a:pt x="26" y="113"/>
                          </a:lnTo>
                          <a:lnTo>
                            <a:pt x="26" y="111"/>
                          </a:lnTo>
                          <a:lnTo>
                            <a:pt x="24" y="111"/>
                          </a:lnTo>
                          <a:lnTo>
                            <a:pt x="22" y="111"/>
                          </a:lnTo>
                          <a:lnTo>
                            <a:pt x="22" y="109"/>
                          </a:lnTo>
                          <a:lnTo>
                            <a:pt x="19" y="109"/>
                          </a:lnTo>
                          <a:lnTo>
                            <a:pt x="19" y="106"/>
                          </a:lnTo>
                          <a:lnTo>
                            <a:pt x="17" y="106"/>
                          </a:lnTo>
                          <a:lnTo>
                            <a:pt x="17" y="104"/>
                          </a:lnTo>
                          <a:lnTo>
                            <a:pt x="15" y="104"/>
                          </a:lnTo>
                          <a:lnTo>
                            <a:pt x="15" y="102"/>
                          </a:lnTo>
                          <a:lnTo>
                            <a:pt x="13" y="102"/>
                          </a:lnTo>
                          <a:lnTo>
                            <a:pt x="13" y="99"/>
                          </a:lnTo>
                          <a:lnTo>
                            <a:pt x="11" y="99"/>
                          </a:lnTo>
                          <a:lnTo>
                            <a:pt x="11" y="97"/>
                          </a:lnTo>
                          <a:lnTo>
                            <a:pt x="9" y="97"/>
                          </a:lnTo>
                          <a:lnTo>
                            <a:pt x="6" y="95"/>
                          </a:lnTo>
                          <a:lnTo>
                            <a:pt x="6" y="92"/>
                          </a:lnTo>
                          <a:lnTo>
                            <a:pt x="4" y="90"/>
                          </a:lnTo>
                          <a:lnTo>
                            <a:pt x="4" y="88"/>
                          </a:lnTo>
                          <a:lnTo>
                            <a:pt x="2" y="88"/>
                          </a:lnTo>
                          <a:lnTo>
                            <a:pt x="2" y="85"/>
                          </a:lnTo>
                          <a:lnTo>
                            <a:pt x="2" y="83"/>
                          </a:lnTo>
                          <a:lnTo>
                            <a:pt x="2" y="81"/>
                          </a:lnTo>
                          <a:lnTo>
                            <a:pt x="2" y="79"/>
                          </a:lnTo>
                          <a:lnTo>
                            <a:pt x="0" y="79"/>
                          </a:lnTo>
                          <a:lnTo>
                            <a:pt x="0" y="76"/>
                          </a:lnTo>
                          <a:lnTo>
                            <a:pt x="0" y="74"/>
                          </a:lnTo>
                          <a:lnTo>
                            <a:pt x="0" y="71"/>
                          </a:lnTo>
                          <a:lnTo>
                            <a:pt x="0" y="69"/>
                          </a:lnTo>
                          <a:lnTo>
                            <a:pt x="0" y="67"/>
                          </a:lnTo>
                          <a:lnTo>
                            <a:pt x="0" y="65"/>
                          </a:lnTo>
                          <a:lnTo>
                            <a:pt x="2" y="62"/>
                          </a:lnTo>
                          <a:lnTo>
                            <a:pt x="2" y="60"/>
                          </a:lnTo>
                          <a:lnTo>
                            <a:pt x="4" y="60"/>
                          </a:lnTo>
                          <a:lnTo>
                            <a:pt x="4" y="58"/>
                          </a:lnTo>
                          <a:lnTo>
                            <a:pt x="4" y="55"/>
                          </a:lnTo>
                          <a:lnTo>
                            <a:pt x="6" y="55"/>
                          </a:lnTo>
                          <a:lnTo>
                            <a:pt x="9" y="53"/>
                          </a:lnTo>
                          <a:lnTo>
                            <a:pt x="11" y="53"/>
                          </a:lnTo>
                          <a:lnTo>
                            <a:pt x="13" y="53"/>
                          </a:lnTo>
                          <a:lnTo>
                            <a:pt x="15" y="53"/>
                          </a:lnTo>
                          <a:lnTo>
                            <a:pt x="15" y="55"/>
                          </a:lnTo>
                          <a:lnTo>
                            <a:pt x="17" y="55"/>
                          </a:lnTo>
                          <a:lnTo>
                            <a:pt x="19" y="58"/>
                          </a:lnTo>
                          <a:lnTo>
                            <a:pt x="22" y="58"/>
                          </a:lnTo>
                          <a:lnTo>
                            <a:pt x="24" y="58"/>
                          </a:lnTo>
                          <a:lnTo>
                            <a:pt x="26" y="55"/>
                          </a:lnTo>
                          <a:lnTo>
                            <a:pt x="26" y="53"/>
                          </a:lnTo>
                          <a:lnTo>
                            <a:pt x="28" y="51"/>
                          </a:lnTo>
                          <a:lnTo>
                            <a:pt x="28" y="48"/>
                          </a:lnTo>
                          <a:lnTo>
                            <a:pt x="28" y="46"/>
                          </a:lnTo>
                          <a:lnTo>
                            <a:pt x="28" y="44"/>
                          </a:lnTo>
                          <a:lnTo>
                            <a:pt x="28" y="41"/>
                          </a:lnTo>
                          <a:lnTo>
                            <a:pt x="28" y="39"/>
                          </a:lnTo>
                          <a:lnTo>
                            <a:pt x="26" y="37"/>
                          </a:lnTo>
                          <a:lnTo>
                            <a:pt x="26" y="35"/>
                          </a:lnTo>
                          <a:lnTo>
                            <a:pt x="26" y="32"/>
                          </a:lnTo>
                          <a:lnTo>
                            <a:pt x="24" y="30"/>
                          </a:lnTo>
                          <a:lnTo>
                            <a:pt x="24" y="27"/>
                          </a:lnTo>
                          <a:lnTo>
                            <a:pt x="22" y="25"/>
                          </a:lnTo>
                          <a:lnTo>
                            <a:pt x="22" y="23"/>
                          </a:lnTo>
                          <a:lnTo>
                            <a:pt x="19" y="21"/>
                          </a:lnTo>
                          <a:lnTo>
                            <a:pt x="17" y="18"/>
                          </a:lnTo>
                          <a:lnTo>
                            <a:pt x="17" y="14"/>
                          </a:lnTo>
                          <a:lnTo>
                            <a:pt x="15" y="12"/>
                          </a:lnTo>
                          <a:lnTo>
                            <a:pt x="13" y="7"/>
                          </a:lnTo>
                          <a:lnTo>
                            <a:pt x="11" y="4"/>
                          </a:lnTo>
                          <a:lnTo>
                            <a:pt x="9" y="2"/>
                          </a:lnTo>
                          <a:lnTo>
                            <a:pt x="9" y="0"/>
                          </a:lnTo>
                          <a:lnTo>
                            <a:pt x="214" y="0"/>
                          </a:lnTo>
                          <a:lnTo>
                            <a:pt x="216" y="0"/>
                          </a:lnTo>
                          <a:lnTo>
                            <a:pt x="218" y="0"/>
                          </a:lnTo>
                          <a:lnTo>
                            <a:pt x="220" y="0"/>
                          </a:lnTo>
                          <a:lnTo>
                            <a:pt x="233" y="0"/>
                          </a:lnTo>
                          <a:lnTo>
                            <a:pt x="236" y="2"/>
                          </a:lnTo>
                          <a:lnTo>
                            <a:pt x="238" y="2"/>
                          </a:lnTo>
                          <a:lnTo>
                            <a:pt x="240" y="2"/>
                          </a:lnTo>
                          <a:lnTo>
                            <a:pt x="242" y="2"/>
                          </a:lnTo>
                          <a:lnTo>
                            <a:pt x="244" y="0"/>
                          </a:lnTo>
                          <a:lnTo>
                            <a:pt x="635" y="0"/>
                          </a:lnTo>
                          <a:lnTo>
                            <a:pt x="655" y="18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67625" tIns="83775" rIns="167625" bIns="83775" anchor="t" anchorCtr="0">
                      <a:noAutofit/>
                    </a:bodyPr>
                    <a:lstStyle/>
                    <a:p>
                      <a:pPr marL="0" marR="0" lvl="0" indent="0" algn="r" rtl="0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Times New Roman"/>
                        <a:buNone/>
                      </a:pPr>
                      <a:endParaRPr sz="3300" b="0" i="0" u="none" strike="noStrike" cap="non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p:txBody>
                </p:sp>
                <p:sp>
                  <p:nvSpPr>
                    <p:cNvPr id="334" name="Google Shape;334;g2d510d74600_0_879"/>
                    <p:cNvSpPr/>
                    <p:nvPr/>
                  </p:nvSpPr>
                  <p:spPr>
                    <a:xfrm>
                      <a:off x="1200" y="1729"/>
                      <a:ext cx="1460" cy="3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1" h="271" extrusionOk="0">
                          <a:moveTo>
                            <a:pt x="394" y="271"/>
                          </a:moveTo>
                          <a:lnTo>
                            <a:pt x="394" y="271"/>
                          </a:lnTo>
                          <a:lnTo>
                            <a:pt x="391" y="269"/>
                          </a:lnTo>
                          <a:lnTo>
                            <a:pt x="389" y="266"/>
                          </a:lnTo>
                          <a:lnTo>
                            <a:pt x="389" y="264"/>
                          </a:lnTo>
                          <a:lnTo>
                            <a:pt x="387" y="261"/>
                          </a:lnTo>
                          <a:lnTo>
                            <a:pt x="385" y="259"/>
                          </a:lnTo>
                          <a:lnTo>
                            <a:pt x="383" y="257"/>
                          </a:lnTo>
                          <a:lnTo>
                            <a:pt x="381" y="257"/>
                          </a:lnTo>
                          <a:lnTo>
                            <a:pt x="381" y="255"/>
                          </a:lnTo>
                          <a:lnTo>
                            <a:pt x="378" y="252"/>
                          </a:lnTo>
                          <a:lnTo>
                            <a:pt x="377" y="250"/>
                          </a:lnTo>
                          <a:lnTo>
                            <a:pt x="377" y="248"/>
                          </a:lnTo>
                          <a:lnTo>
                            <a:pt x="374" y="248"/>
                          </a:lnTo>
                          <a:lnTo>
                            <a:pt x="374" y="245"/>
                          </a:lnTo>
                          <a:lnTo>
                            <a:pt x="374" y="243"/>
                          </a:lnTo>
                          <a:lnTo>
                            <a:pt x="372" y="241"/>
                          </a:lnTo>
                          <a:lnTo>
                            <a:pt x="372" y="238"/>
                          </a:lnTo>
                          <a:lnTo>
                            <a:pt x="370" y="238"/>
                          </a:lnTo>
                          <a:lnTo>
                            <a:pt x="370" y="236"/>
                          </a:lnTo>
                          <a:lnTo>
                            <a:pt x="370" y="234"/>
                          </a:lnTo>
                          <a:lnTo>
                            <a:pt x="370" y="231"/>
                          </a:lnTo>
                          <a:lnTo>
                            <a:pt x="368" y="231"/>
                          </a:lnTo>
                          <a:lnTo>
                            <a:pt x="368" y="229"/>
                          </a:lnTo>
                          <a:lnTo>
                            <a:pt x="368" y="227"/>
                          </a:lnTo>
                          <a:lnTo>
                            <a:pt x="368" y="225"/>
                          </a:lnTo>
                          <a:lnTo>
                            <a:pt x="368" y="222"/>
                          </a:lnTo>
                          <a:lnTo>
                            <a:pt x="368" y="220"/>
                          </a:lnTo>
                          <a:lnTo>
                            <a:pt x="368" y="217"/>
                          </a:lnTo>
                          <a:lnTo>
                            <a:pt x="368" y="215"/>
                          </a:lnTo>
                          <a:lnTo>
                            <a:pt x="366" y="213"/>
                          </a:lnTo>
                          <a:lnTo>
                            <a:pt x="366" y="211"/>
                          </a:lnTo>
                          <a:lnTo>
                            <a:pt x="363" y="201"/>
                          </a:lnTo>
                          <a:lnTo>
                            <a:pt x="361" y="192"/>
                          </a:lnTo>
                          <a:lnTo>
                            <a:pt x="359" y="190"/>
                          </a:lnTo>
                          <a:lnTo>
                            <a:pt x="359" y="187"/>
                          </a:lnTo>
                          <a:lnTo>
                            <a:pt x="357" y="185"/>
                          </a:lnTo>
                          <a:lnTo>
                            <a:pt x="357" y="183"/>
                          </a:lnTo>
                          <a:lnTo>
                            <a:pt x="357" y="181"/>
                          </a:lnTo>
                          <a:lnTo>
                            <a:pt x="357" y="178"/>
                          </a:lnTo>
                          <a:lnTo>
                            <a:pt x="355" y="176"/>
                          </a:lnTo>
                          <a:lnTo>
                            <a:pt x="353" y="176"/>
                          </a:lnTo>
                          <a:lnTo>
                            <a:pt x="353" y="173"/>
                          </a:lnTo>
                          <a:lnTo>
                            <a:pt x="350" y="173"/>
                          </a:lnTo>
                          <a:lnTo>
                            <a:pt x="348" y="171"/>
                          </a:lnTo>
                          <a:lnTo>
                            <a:pt x="346" y="171"/>
                          </a:lnTo>
                          <a:lnTo>
                            <a:pt x="344" y="171"/>
                          </a:lnTo>
                          <a:lnTo>
                            <a:pt x="344" y="169"/>
                          </a:lnTo>
                          <a:lnTo>
                            <a:pt x="342" y="169"/>
                          </a:lnTo>
                          <a:lnTo>
                            <a:pt x="340" y="169"/>
                          </a:lnTo>
                          <a:lnTo>
                            <a:pt x="337" y="169"/>
                          </a:lnTo>
                          <a:lnTo>
                            <a:pt x="335" y="167"/>
                          </a:lnTo>
                          <a:lnTo>
                            <a:pt x="333" y="167"/>
                          </a:lnTo>
                          <a:lnTo>
                            <a:pt x="331" y="167"/>
                          </a:lnTo>
                          <a:lnTo>
                            <a:pt x="329" y="167"/>
                          </a:lnTo>
                          <a:lnTo>
                            <a:pt x="327" y="167"/>
                          </a:lnTo>
                          <a:lnTo>
                            <a:pt x="327" y="164"/>
                          </a:lnTo>
                          <a:lnTo>
                            <a:pt x="324" y="164"/>
                          </a:lnTo>
                          <a:lnTo>
                            <a:pt x="324" y="162"/>
                          </a:lnTo>
                          <a:lnTo>
                            <a:pt x="324" y="159"/>
                          </a:lnTo>
                          <a:lnTo>
                            <a:pt x="327" y="157"/>
                          </a:lnTo>
                          <a:lnTo>
                            <a:pt x="327" y="155"/>
                          </a:lnTo>
                          <a:lnTo>
                            <a:pt x="327" y="153"/>
                          </a:lnTo>
                          <a:lnTo>
                            <a:pt x="327" y="150"/>
                          </a:lnTo>
                          <a:lnTo>
                            <a:pt x="327" y="148"/>
                          </a:lnTo>
                          <a:lnTo>
                            <a:pt x="324" y="148"/>
                          </a:lnTo>
                          <a:lnTo>
                            <a:pt x="322" y="146"/>
                          </a:lnTo>
                          <a:lnTo>
                            <a:pt x="320" y="146"/>
                          </a:lnTo>
                          <a:lnTo>
                            <a:pt x="318" y="146"/>
                          </a:lnTo>
                          <a:lnTo>
                            <a:pt x="318" y="143"/>
                          </a:lnTo>
                          <a:lnTo>
                            <a:pt x="316" y="143"/>
                          </a:lnTo>
                          <a:lnTo>
                            <a:pt x="313" y="143"/>
                          </a:lnTo>
                          <a:lnTo>
                            <a:pt x="312" y="141"/>
                          </a:lnTo>
                          <a:lnTo>
                            <a:pt x="309" y="139"/>
                          </a:lnTo>
                          <a:lnTo>
                            <a:pt x="307" y="136"/>
                          </a:lnTo>
                          <a:lnTo>
                            <a:pt x="305" y="136"/>
                          </a:lnTo>
                          <a:lnTo>
                            <a:pt x="305" y="134"/>
                          </a:lnTo>
                          <a:lnTo>
                            <a:pt x="303" y="134"/>
                          </a:lnTo>
                          <a:lnTo>
                            <a:pt x="303" y="132"/>
                          </a:lnTo>
                          <a:lnTo>
                            <a:pt x="301" y="132"/>
                          </a:lnTo>
                          <a:lnTo>
                            <a:pt x="301" y="129"/>
                          </a:lnTo>
                          <a:lnTo>
                            <a:pt x="299" y="129"/>
                          </a:lnTo>
                          <a:lnTo>
                            <a:pt x="299" y="127"/>
                          </a:lnTo>
                          <a:lnTo>
                            <a:pt x="296" y="125"/>
                          </a:lnTo>
                          <a:lnTo>
                            <a:pt x="296" y="123"/>
                          </a:lnTo>
                          <a:lnTo>
                            <a:pt x="294" y="120"/>
                          </a:lnTo>
                          <a:lnTo>
                            <a:pt x="292" y="120"/>
                          </a:lnTo>
                          <a:lnTo>
                            <a:pt x="292" y="118"/>
                          </a:lnTo>
                          <a:lnTo>
                            <a:pt x="290" y="118"/>
                          </a:lnTo>
                          <a:lnTo>
                            <a:pt x="288" y="118"/>
                          </a:lnTo>
                          <a:lnTo>
                            <a:pt x="285" y="120"/>
                          </a:lnTo>
                          <a:lnTo>
                            <a:pt x="283" y="120"/>
                          </a:lnTo>
                          <a:lnTo>
                            <a:pt x="281" y="120"/>
                          </a:lnTo>
                          <a:lnTo>
                            <a:pt x="279" y="118"/>
                          </a:lnTo>
                          <a:lnTo>
                            <a:pt x="277" y="118"/>
                          </a:lnTo>
                          <a:lnTo>
                            <a:pt x="275" y="115"/>
                          </a:lnTo>
                          <a:lnTo>
                            <a:pt x="272" y="115"/>
                          </a:lnTo>
                          <a:lnTo>
                            <a:pt x="270" y="115"/>
                          </a:lnTo>
                          <a:lnTo>
                            <a:pt x="270" y="114"/>
                          </a:lnTo>
                          <a:lnTo>
                            <a:pt x="268" y="114"/>
                          </a:lnTo>
                          <a:lnTo>
                            <a:pt x="268" y="111"/>
                          </a:lnTo>
                          <a:lnTo>
                            <a:pt x="268" y="109"/>
                          </a:lnTo>
                          <a:lnTo>
                            <a:pt x="270" y="106"/>
                          </a:lnTo>
                          <a:lnTo>
                            <a:pt x="270" y="104"/>
                          </a:lnTo>
                          <a:lnTo>
                            <a:pt x="268" y="104"/>
                          </a:lnTo>
                          <a:lnTo>
                            <a:pt x="266" y="104"/>
                          </a:lnTo>
                          <a:lnTo>
                            <a:pt x="264" y="104"/>
                          </a:lnTo>
                          <a:lnTo>
                            <a:pt x="262" y="106"/>
                          </a:lnTo>
                          <a:lnTo>
                            <a:pt x="259" y="106"/>
                          </a:lnTo>
                          <a:lnTo>
                            <a:pt x="258" y="109"/>
                          </a:lnTo>
                          <a:lnTo>
                            <a:pt x="255" y="109"/>
                          </a:lnTo>
                          <a:lnTo>
                            <a:pt x="253" y="109"/>
                          </a:lnTo>
                          <a:lnTo>
                            <a:pt x="251" y="109"/>
                          </a:lnTo>
                          <a:lnTo>
                            <a:pt x="248" y="109"/>
                          </a:lnTo>
                          <a:lnTo>
                            <a:pt x="247" y="109"/>
                          </a:lnTo>
                          <a:lnTo>
                            <a:pt x="244" y="109"/>
                          </a:lnTo>
                          <a:lnTo>
                            <a:pt x="244" y="106"/>
                          </a:lnTo>
                          <a:lnTo>
                            <a:pt x="242" y="106"/>
                          </a:lnTo>
                          <a:lnTo>
                            <a:pt x="240" y="106"/>
                          </a:lnTo>
                          <a:lnTo>
                            <a:pt x="238" y="106"/>
                          </a:lnTo>
                          <a:lnTo>
                            <a:pt x="236" y="106"/>
                          </a:lnTo>
                          <a:lnTo>
                            <a:pt x="234" y="104"/>
                          </a:lnTo>
                          <a:lnTo>
                            <a:pt x="231" y="104"/>
                          </a:lnTo>
                          <a:lnTo>
                            <a:pt x="231" y="102"/>
                          </a:lnTo>
                          <a:lnTo>
                            <a:pt x="229" y="102"/>
                          </a:lnTo>
                          <a:lnTo>
                            <a:pt x="227" y="102"/>
                          </a:lnTo>
                          <a:lnTo>
                            <a:pt x="227" y="100"/>
                          </a:lnTo>
                          <a:lnTo>
                            <a:pt x="225" y="100"/>
                          </a:lnTo>
                          <a:lnTo>
                            <a:pt x="223" y="97"/>
                          </a:lnTo>
                          <a:lnTo>
                            <a:pt x="221" y="97"/>
                          </a:lnTo>
                          <a:lnTo>
                            <a:pt x="218" y="95"/>
                          </a:lnTo>
                          <a:lnTo>
                            <a:pt x="216" y="95"/>
                          </a:lnTo>
                          <a:lnTo>
                            <a:pt x="214" y="95"/>
                          </a:lnTo>
                          <a:lnTo>
                            <a:pt x="212" y="95"/>
                          </a:lnTo>
                          <a:lnTo>
                            <a:pt x="210" y="95"/>
                          </a:lnTo>
                          <a:lnTo>
                            <a:pt x="207" y="95"/>
                          </a:lnTo>
                          <a:lnTo>
                            <a:pt x="207" y="92"/>
                          </a:lnTo>
                          <a:lnTo>
                            <a:pt x="206" y="92"/>
                          </a:lnTo>
                          <a:lnTo>
                            <a:pt x="203" y="90"/>
                          </a:lnTo>
                          <a:lnTo>
                            <a:pt x="201" y="90"/>
                          </a:lnTo>
                          <a:lnTo>
                            <a:pt x="201" y="88"/>
                          </a:lnTo>
                          <a:lnTo>
                            <a:pt x="199" y="88"/>
                          </a:lnTo>
                          <a:lnTo>
                            <a:pt x="199" y="86"/>
                          </a:lnTo>
                          <a:lnTo>
                            <a:pt x="197" y="86"/>
                          </a:lnTo>
                          <a:lnTo>
                            <a:pt x="195" y="86"/>
                          </a:lnTo>
                          <a:lnTo>
                            <a:pt x="195" y="83"/>
                          </a:lnTo>
                          <a:lnTo>
                            <a:pt x="193" y="83"/>
                          </a:lnTo>
                          <a:lnTo>
                            <a:pt x="190" y="83"/>
                          </a:lnTo>
                          <a:lnTo>
                            <a:pt x="188" y="83"/>
                          </a:lnTo>
                          <a:lnTo>
                            <a:pt x="188" y="81"/>
                          </a:lnTo>
                          <a:lnTo>
                            <a:pt x="186" y="81"/>
                          </a:lnTo>
                          <a:lnTo>
                            <a:pt x="184" y="81"/>
                          </a:lnTo>
                          <a:lnTo>
                            <a:pt x="182" y="81"/>
                          </a:lnTo>
                          <a:lnTo>
                            <a:pt x="182" y="79"/>
                          </a:lnTo>
                          <a:lnTo>
                            <a:pt x="179" y="79"/>
                          </a:lnTo>
                          <a:lnTo>
                            <a:pt x="177" y="79"/>
                          </a:lnTo>
                          <a:lnTo>
                            <a:pt x="175" y="76"/>
                          </a:lnTo>
                          <a:lnTo>
                            <a:pt x="173" y="76"/>
                          </a:lnTo>
                          <a:lnTo>
                            <a:pt x="173" y="74"/>
                          </a:lnTo>
                          <a:lnTo>
                            <a:pt x="171" y="74"/>
                          </a:lnTo>
                          <a:lnTo>
                            <a:pt x="169" y="74"/>
                          </a:lnTo>
                          <a:lnTo>
                            <a:pt x="169" y="76"/>
                          </a:lnTo>
                          <a:lnTo>
                            <a:pt x="169" y="79"/>
                          </a:lnTo>
                          <a:lnTo>
                            <a:pt x="169" y="81"/>
                          </a:lnTo>
                          <a:lnTo>
                            <a:pt x="169" y="83"/>
                          </a:lnTo>
                          <a:lnTo>
                            <a:pt x="169" y="86"/>
                          </a:lnTo>
                          <a:lnTo>
                            <a:pt x="169" y="88"/>
                          </a:lnTo>
                          <a:lnTo>
                            <a:pt x="166" y="88"/>
                          </a:lnTo>
                          <a:lnTo>
                            <a:pt x="164" y="88"/>
                          </a:lnTo>
                          <a:lnTo>
                            <a:pt x="164" y="86"/>
                          </a:lnTo>
                          <a:lnTo>
                            <a:pt x="162" y="86"/>
                          </a:lnTo>
                          <a:lnTo>
                            <a:pt x="162" y="88"/>
                          </a:lnTo>
                          <a:lnTo>
                            <a:pt x="160" y="88"/>
                          </a:lnTo>
                          <a:lnTo>
                            <a:pt x="160" y="90"/>
                          </a:lnTo>
                          <a:lnTo>
                            <a:pt x="158" y="90"/>
                          </a:lnTo>
                          <a:lnTo>
                            <a:pt x="156" y="88"/>
                          </a:lnTo>
                          <a:lnTo>
                            <a:pt x="153" y="86"/>
                          </a:lnTo>
                          <a:lnTo>
                            <a:pt x="152" y="86"/>
                          </a:lnTo>
                          <a:lnTo>
                            <a:pt x="152" y="83"/>
                          </a:lnTo>
                          <a:lnTo>
                            <a:pt x="149" y="83"/>
                          </a:lnTo>
                          <a:lnTo>
                            <a:pt x="149" y="86"/>
                          </a:lnTo>
                          <a:lnTo>
                            <a:pt x="147" y="88"/>
                          </a:lnTo>
                          <a:lnTo>
                            <a:pt x="147" y="90"/>
                          </a:lnTo>
                          <a:lnTo>
                            <a:pt x="147" y="92"/>
                          </a:lnTo>
                          <a:lnTo>
                            <a:pt x="145" y="92"/>
                          </a:lnTo>
                          <a:lnTo>
                            <a:pt x="145" y="95"/>
                          </a:lnTo>
                          <a:lnTo>
                            <a:pt x="143" y="95"/>
                          </a:lnTo>
                          <a:lnTo>
                            <a:pt x="141" y="95"/>
                          </a:lnTo>
                          <a:lnTo>
                            <a:pt x="138" y="95"/>
                          </a:lnTo>
                          <a:lnTo>
                            <a:pt x="136" y="95"/>
                          </a:lnTo>
                          <a:lnTo>
                            <a:pt x="134" y="97"/>
                          </a:lnTo>
                          <a:lnTo>
                            <a:pt x="132" y="97"/>
                          </a:lnTo>
                          <a:lnTo>
                            <a:pt x="130" y="97"/>
                          </a:lnTo>
                          <a:lnTo>
                            <a:pt x="130" y="100"/>
                          </a:lnTo>
                          <a:lnTo>
                            <a:pt x="128" y="100"/>
                          </a:lnTo>
                          <a:lnTo>
                            <a:pt x="125" y="102"/>
                          </a:lnTo>
                          <a:lnTo>
                            <a:pt x="123" y="104"/>
                          </a:lnTo>
                          <a:lnTo>
                            <a:pt x="121" y="104"/>
                          </a:lnTo>
                          <a:lnTo>
                            <a:pt x="121" y="106"/>
                          </a:lnTo>
                          <a:lnTo>
                            <a:pt x="119" y="106"/>
                          </a:lnTo>
                          <a:lnTo>
                            <a:pt x="117" y="109"/>
                          </a:lnTo>
                          <a:lnTo>
                            <a:pt x="115" y="109"/>
                          </a:lnTo>
                          <a:lnTo>
                            <a:pt x="115" y="111"/>
                          </a:lnTo>
                          <a:lnTo>
                            <a:pt x="112" y="111"/>
                          </a:lnTo>
                          <a:lnTo>
                            <a:pt x="110" y="114"/>
                          </a:lnTo>
                          <a:lnTo>
                            <a:pt x="108" y="114"/>
                          </a:lnTo>
                          <a:lnTo>
                            <a:pt x="108" y="115"/>
                          </a:lnTo>
                          <a:lnTo>
                            <a:pt x="106" y="115"/>
                          </a:lnTo>
                          <a:lnTo>
                            <a:pt x="104" y="115"/>
                          </a:lnTo>
                          <a:lnTo>
                            <a:pt x="101" y="115"/>
                          </a:lnTo>
                          <a:lnTo>
                            <a:pt x="99" y="115"/>
                          </a:lnTo>
                          <a:lnTo>
                            <a:pt x="97" y="115"/>
                          </a:lnTo>
                          <a:lnTo>
                            <a:pt x="95" y="115"/>
                          </a:lnTo>
                          <a:lnTo>
                            <a:pt x="93" y="115"/>
                          </a:lnTo>
                          <a:lnTo>
                            <a:pt x="91" y="115"/>
                          </a:lnTo>
                          <a:lnTo>
                            <a:pt x="88" y="115"/>
                          </a:lnTo>
                          <a:lnTo>
                            <a:pt x="87" y="115"/>
                          </a:lnTo>
                          <a:lnTo>
                            <a:pt x="84" y="115"/>
                          </a:lnTo>
                          <a:lnTo>
                            <a:pt x="82" y="115"/>
                          </a:lnTo>
                          <a:lnTo>
                            <a:pt x="80" y="115"/>
                          </a:lnTo>
                          <a:lnTo>
                            <a:pt x="78" y="115"/>
                          </a:lnTo>
                          <a:lnTo>
                            <a:pt x="76" y="115"/>
                          </a:lnTo>
                          <a:lnTo>
                            <a:pt x="74" y="115"/>
                          </a:lnTo>
                          <a:lnTo>
                            <a:pt x="71" y="115"/>
                          </a:lnTo>
                          <a:lnTo>
                            <a:pt x="69" y="115"/>
                          </a:lnTo>
                          <a:lnTo>
                            <a:pt x="67" y="114"/>
                          </a:lnTo>
                          <a:lnTo>
                            <a:pt x="65" y="114"/>
                          </a:lnTo>
                          <a:lnTo>
                            <a:pt x="65" y="111"/>
                          </a:lnTo>
                          <a:lnTo>
                            <a:pt x="63" y="111"/>
                          </a:lnTo>
                          <a:lnTo>
                            <a:pt x="60" y="111"/>
                          </a:lnTo>
                          <a:lnTo>
                            <a:pt x="58" y="114"/>
                          </a:lnTo>
                          <a:lnTo>
                            <a:pt x="56" y="114"/>
                          </a:lnTo>
                          <a:lnTo>
                            <a:pt x="54" y="115"/>
                          </a:lnTo>
                          <a:lnTo>
                            <a:pt x="52" y="115"/>
                          </a:lnTo>
                          <a:lnTo>
                            <a:pt x="50" y="115"/>
                          </a:lnTo>
                          <a:lnTo>
                            <a:pt x="47" y="114"/>
                          </a:lnTo>
                          <a:lnTo>
                            <a:pt x="47" y="111"/>
                          </a:lnTo>
                          <a:lnTo>
                            <a:pt x="45" y="111"/>
                          </a:lnTo>
                          <a:lnTo>
                            <a:pt x="45" y="109"/>
                          </a:lnTo>
                          <a:lnTo>
                            <a:pt x="45" y="106"/>
                          </a:lnTo>
                          <a:lnTo>
                            <a:pt x="47" y="106"/>
                          </a:lnTo>
                          <a:lnTo>
                            <a:pt x="47" y="104"/>
                          </a:lnTo>
                          <a:lnTo>
                            <a:pt x="47" y="102"/>
                          </a:lnTo>
                          <a:lnTo>
                            <a:pt x="50" y="102"/>
                          </a:lnTo>
                          <a:lnTo>
                            <a:pt x="52" y="102"/>
                          </a:lnTo>
                          <a:lnTo>
                            <a:pt x="54" y="100"/>
                          </a:lnTo>
                          <a:lnTo>
                            <a:pt x="56" y="100"/>
                          </a:lnTo>
                          <a:lnTo>
                            <a:pt x="58" y="100"/>
                          </a:lnTo>
                          <a:lnTo>
                            <a:pt x="60" y="100"/>
                          </a:lnTo>
                          <a:lnTo>
                            <a:pt x="63" y="100"/>
                          </a:lnTo>
                          <a:lnTo>
                            <a:pt x="65" y="100"/>
                          </a:lnTo>
                          <a:lnTo>
                            <a:pt x="67" y="100"/>
                          </a:lnTo>
                          <a:lnTo>
                            <a:pt x="69" y="100"/>
                          </a:lnTo>
                          <a:lnTo>
                            <a:pt x="71" y="100"/>
                          </a:lnTo>
                          <a:lnTo>
                            <a:pt x="74" y="97"/>
                          </a:lnTo>
                          <a:lnTo>
                            <a:pt x="76" y="97"/>
                          </a:lnTo>
                          <a:lnTo>
                            <a:pt x="78" y="95"/>
                          </a:lnTo>
                          <a:lnTo>
                            <a:pt x="80" y="95"/>
                          </a:lnTo>
                          <a:lnTo>
                            <a:pt x="82" y="95"/>
                          </a:lnTo>
                          <a:lnTo>
                            <a:pt x="84" y="95"/>
                          </a:lnTo>
                          <a:lnTo>
                            <a:pt x="87" y="92"/>
                          </a:lnTo>
                          <a:lnTo>
                            <a:pt x="88" y="92"/>
                          </a:lnTo>
                          <a:lnTo>
                            <a:pt x="91" y="92"/>
                          </a:lnTo>
                          <a:lnTo>
                            <a:pt x="93" y="90"/>
                          </a:lnTo>
                          <a:lnTo>
                            <a:pt x="95" y="90"/>
                          </a:lnTo>
                          <a:lnTo>
                            <a:pt x="95" y="88"/>
                          </a:lnTo>
                          <a:lnTo>
                            <a:pt x="97" y="88"/>
                          </a:lnTo>
                          <a:lnTo>
                            <a:pt x="99" y="88"/>
                          </a:lnTo>
                          <a:lnTo>
                            <a:pt x="101" y="86"/>
                          </a:lnTo>
                          <a:lnTo>
                            <a:pt x="104" y="83"/>
                          </a:lnTo>
                          <a:lnTo>
                            <a:pt x="104" y="81"/>
                          </a:lnTo>
                          <a:lnTo>
                            <a:pt x="106" y="81"/>
                          </a:lnTo>
                          <a:lnTo>
                            <a:pt x="106" y="79"/>
                          </a:lnTo>
                          <a:lnTo>
                            <a:pt x="106" y="76"/>
                          </a:lnTo>
                          <a:lnTo>
                            <a:pt x="106" y="74"/>
                          </a:lnTo>
                          <a:lnTo>
                            <a:pt x="106" y="71"/>
                          </a:lnTo>
                          <a:lnTo>
                            <a:pt x="106" y="69"/>
                          </a:lnTo>
                          <a:lnTo>
                            <a:pt x="106" y="67"/>
                          </a:lnTo>
                          <a:lnTo>
                            <a:pt x="106" y="65"/>
                          </a:lnTo>
                          <a:lnTo>
                            <a:pt x="106" y="62"/>
                          </a:lnTo>
                          <a:lnTo>
                            <a:pt x="104" y="60"/>
                          </a:lnTo>
                          <a:lnTo>
                            <a:pt x="104" y="57"/>
                          </a:lnTo>
                          <a:lnTo>
                            <a:pt x="101" y="56"/>
                          </a:lnTo>
                          <a:lnTo>
                            <a:pt x="101" y="53"/>
                          </a:lnTo>
                          <a:lnTo>
                            <a:pt x="99" y="51"/>
                          </a:lnTo>
                          <a:lnTo>
                            <a:pt x="97" y="51"/>
                          </a:lnTo>
                          <a:lnTo>
                            <a:pt x="97" y="48"/>
                          </a:lnTo>
                          <a:lnTo>
                            <a:pt x="95" y="48"/>
                          </a:lnTo>
                          <a:lnTo>
                            <a:pt x="95" y="46"/>
                          </a:lnTo>
                          <a:lnTo>
                            <a:pt x="93" y="46"/>
                          </a:lnTo>
                          <a:lnTo>
                            <a:pt x="91" y="46"/>
                          </a:lnTo>
                          <a:lnTo>
                            <a:pt x="88" y="46"/>
                          </a:lnTo>
                          <a:lnTo>
                            <a:pt x="87" y="46"/>
                          </a:lnTo>
                          <a:lnTo>
                            <a:pt x="84" y="46"/>
                          </a:lnTo>
                          <a:lnTo>
                            <a:pt x="82" y="46"/>
                          </a:lnTo>
                          <a:lnTo>
                            <a:pt x="80" y="46"/>
                          </a:lnTo>
                          <a:lnTo>
                            <a:pt x="78" y="46"/>
                          </a:lnTo>
                          <a:lnTo>
                            <a:pt x="76" y="46"/>
                          </a:lnTo>
                          <a:lnTo>
                            <a:pt x="74" y="46"/>
                          </a:lnTo>
                          <a:lnTo>
                            <a:pt x="71" y="46"/>
                          </a:lnTo>
                          <a:lnTo>
                            <a:pt x="69" y="44"/>
                          </a:lnTo>
                          <a:lnTo>
                            <a:pt x="67" y="44"/>
                          </a:lnTo>
                          <a:lnTo>
                            <a:pt x="65" y="44"/>
                          </a:lnTo>
                          <a:lnTo>
                            <a:pt x="63" y="44"/>
                          </a:lnTo>
                          <a:lnTo>
                            <a:pt x="60" y="42"/>
                          </a:lnTo>
                          <a:lnTo>
                            <a:pt x="58" y="42"/>
                          </a:lnTo>
                          <a:lnTo>
                            <a:pt x="56" y="42"/>
                          </a:lnTo>
                          <a:lnTo>
                            <a:pt x="54" y="39"/>
                          </a:lnTo>
                          <a:lnTo>
                            <a:pt x="52" y="39"/>
                          </a:lnTo>
                          <a:lnTo>
                            <a:pt x="50" y="39"/>
                          </a:lnTo>
                          <a:lnTo>
                            <a:pt x="47" y="39"/>
                          </a:lnTo>
                          <a:lnTo>
                            <a:pt x="43" y="39"/>
                          </a:lnTo>
                          <a:lnTo>
                            <a:pt x="41" y="39"/>
                          </a:lnTo>
                          <a:lnTo>
                            <a:pt x="39" y="39"/>
                          </a:lnTo>
                          <a:lnTo>
                            <a:pt x="37" y="39"/>
                          </a:lnTo>
                          <a:lnTo>
                            <a:pt x="34" y="39"/>
                          </a:lnTo>
                          <a:lnTo>
                            <a:pt x="34" y="37"/>
                          </a:lnTo>
                          <a:lnTo>
                            <a:pt x="37" y="34"/>
                          </a:lnTo>
                          <a:lnTo>
                            <a:pt x="37" y="32"/>
                          </a:lnTo>
                          <a:lnTo>
                            <a:pt x="39" y="30"/>
                          </a:lnTo>
                          <a:lnTo>
                            <a:pt x="39" y="28"/>
                          </a:lnTo>
                          <a:lnTo>
                            <a:pt x="39" y="25"/>
                          </a:lnTo>
                          <a:lnTo>
                            <a:pt x="39" y="23"/>
                          </a:lnTo>
                          <a:lnTo>
                            <a:pt x="37" y="21"/>
                          </a:lnTo>
                          <a:lnTo>
                            <a:pt x="34" y="21"/>
                          </a:lnTo>
                          <a:lnTo>
                            <a:pt x="32" y="21"/>
                          </a:lnTo>
                          <a:lnTo>
                            <a:pt x="32" y="23"/>
                          </a:lnTo>
                          <a:lnTo>
                            <a:pt x="30" y="23"/>
                          </a:lnTo>
                          <a:lnTo>
                            <a:pt x="28" y="23"/>
                          </a:lnTo>
                          <a:lnTo>
                            <a:pt x="26" y="23"/>
                          </a:lnTo>
                          <a:lnTo>
                            <a:pt x="23" y="23"/>
                          </a:lnTo>
                          <a:lnTo>
                            <a:pt x="22" y="23"/>
                          </a:lnTo>
                          <a:lnTo>
                            <a:pt x="19" y="23"/>
                          </a:lnTo>
                          <a:lnTo>
                            <a:pt x="11" y="25"/>
                          </a:lnTo>
                          <a:lnTo>
                            <a:pt x="6" y="34"/>
                          </a:lnTo>
                          <a:lnTo>
                            <a:pt x="2" y="37"/>
                          </a:lnTo>
                          <a:lnTo>
                            <a:pt x="0" y="37"/>
                          </a:lnTo>
                          <a:lnTo>
                            <a:pt x="0" y="32"/>
                          </a:lnTo>
                          <a:lnTo>
                            <a:pt x="0" y="28"/>
                          </a:lnTo>
                          <a:lnTo>
                            <a:pt x="0" y="14"/>
                          </a:lnTo>
                          <a:lnTo>
                            <a:pt x="15" y="4"/>
                          </a:lnTo>
                          <a:lnTo>
                            <a:pt x="23" y="2"/>
                          </a:lnTo>
                          <a:lnTo>
                            <a:pt x="26" y="2"/>
                          </a:lnTo>
                          <a:lnTo>
                            <a:pt x="28" y="0"/>
                          </a:lnTo>
                          <a:lnTo>
                            <a:pt x="30" y="0"/>
                          </a:lnTo>
                          <a:lnTo>
                            <a:pt x="32" y="0"/>
                          </a:lnTo>
                          <a:lnTo>
                            <a:pt x="34" y="0"/>
                          </a:lnTo>
                          <a:lnTo>
                            <a:pt x="37" y="0"/>
                          </a:lnTo>
                          <a:lnTo>
                            <a:pt x="39" y="0"/>
                          </a:lnTo>
                          <a:lnTo>
                            <a:pt x="41" y="0"/>
                          </a:lnTo>
                          <a:lnTo>
                            <a:pt x="43" y="0"/>
                          </a:lnTo>
                          <a:lnTo>
                            <a:pt x="45" y="0"/>
                          </a:lnTo>
                          <a:lnTo>
                            <a:pt x="47" y="0"/>
                          </a:lnTo>
                          <a:lnTo>
                            <a:pt x="50" y="0"/>
                          </a:lnTo>
                          <a:lnTo>
                            <a:pt x="52" y="0"/>
                          </a:lnTo>
                          <a:lnTo>
                            <a:pt x="54" y="2"/>
                          </a:lnTo>
                          <a:lnTo>
                            <a:pt x="56" y="2"/>
                          </a:lnTo>
                          <a:lnTo>
                            <a:pt x="58" y="2"/>
                          </a:lnTo>
                          <a:lnTo>
                            <a:pt x="60" y="2"/>
                          </a:lnTo>
                          <a:lnTo>
                            <a:pt x="63" y="4"/>
                          </a:lnTo>
                          <a:lnTo>
                            <a:pt x="65" y="7"/>
                          </a:lnTo>
                          <a:lnTo>
                            <a:pt x="67" y="7"/>
                          </a:lnTo>
                          <a:lnTo>
                            <a:pt x="67" y="9"/>
                          </a:lnTo>
                          <a:lnTo>
                            <a:pt x="69" y="9"/>
                          </a:lnTo>
                          <a:lnTo>
                            <a:pt x="71" y="12"/>
                          </a:lnTo>
                          <a:lnTo>
                            <a:pt x="74" y="14"/>
                          </a:lnTo>
                          <a:lnTo>
                            <a:pt x="76" y="16"/>
                          </a:lnTo>
                          <a:lnTo>
                            <a:pt x="78" y="18"/>
                          </a:lnTo>
                          <a:lnTo>
                            <a:pt x="78" y="21"/>
                          </a:lnTo>
                          <a:lnTo>
                            <a:pt x="80" y="21"/>
                          </a:lnTo>
                          <a:lnTo>
                            <a:pt x="80" y="23"/>
                          </a:lnTo>
                          <a:lnTo>
                            <a:pt x="82" y="23"/>
                          </a:lnTo>
                          <a:lnTo>
                            <a:pt x="84" y="25"/>
                          </a:lnTo>
                          <a:lnTo>
                            <a:pt x="87" y="28"/>
                          </a:lnTo>
                          <a:lnTo>
                            <a:pt x="88" y="28"/>
                          </a:lnTo>
                          <a:lnTo>
                            <a:pt x="88" y="30"/>
                          </a:lnTo>
                          <a:lnTo>
                            <a:pt x="91" y="30"/>
                          </a:lnTo>
                          <a:lnTo>
                            <a:pt x="93" y="32"/>
                          </a:lnTo>
                          <a:lnTo>
                            <a:pt x="95" y="34"/>
                          </a:lnTo>
                          <a:lnTo>
                            <a:pt x="97" y="34"/>
                          </a:lnTo>
                          <a:lnTo>
                            <a:pt x="99" y="37"/>
                          </a:lnTo>
                          <a:lnTo>
                            <a:pt x="101" y="39"/>
                          </a:lnTo>
                          <a:lnTo>
                            <a:pt x="104" y="42"/>
                          </a:lnTo>
                          <a:lnTo>
                            <a:pt x="106" y="42"/>
                          </a:lnTo>
                          <a:lnTo>
                            <a:pt x="106" y="44"/>
                          </a:lnTo>
                          <a:lnTo>
                            <a:pt x="108" y="44"/>
                          </a:lnTo>
                          <a:lnTo>
                            <a:pt x="110" y="46"/>
                          </a:lnTo>
                          <a:lnTo>
                            <a:pt x="112" y="48"/>
                          </a:lnTo>
                          <a:lnTo>
                            <a:pt x="115" y="51"/>
                          </a:lnTo>
                          <a:lnTo>
                            <a:pt x="117" y="51"/>
                          </a:lnTo>
                          <a:lnTo>
                            <a:pt x="117" y="53"/>
                          </a:lnTo>
                          <a:lnTo>
                            <a:pt x="119" y="53"/>
                          </a:lnTo>
                          <a:lnTo>
                            <a:pt x="121" y="53"/>
                          </a:lnTo>
                          <a:lnTo>
                            <a:pt x="123" y="56"/>
                          </a:lnTo>
                          <a:lnTo>
                            <a:pt x="125" y="56"/>
                          </a:lnTo>
                          <a:lnTo>
                            <a:pt x="128" y="56"/>
                          </a:lnTo>
                          <a:lnTo>
                            <a:pt x="130" y="56"/>
                          </a:lnTo>
                          <a:lnTo>
                            <a:pt x="132" y="56"/>
                          </a:lnTo>
                          <a:lnTo>
                            <a:pt x="134" y="56"/>
                          </a:lnTo>
                          <a:lnTo>
                            <a:pt x="136" y="56"/>
                          </a:lnTo>
                          <a:lnTo>
                            <a:pt x="136" y="53"/>
                          </a:lnTo>
                          <a:lnTo>
                            <a:pt x="138" y="53"/>
                          </a:lnTo>
                          <a:lnTo>
                            <a:pt x="141" y="53"/>
                          </a:lnTo>
                          <a:lnTo>
                            <a:pt x="143" y="53"/>
                          </a:lnTo>
                          <a:lnTo>
                            <a:pt x="145" y="51"/>
                          </a:lnTo>
                          <a:lnTo>
                            <a:pt x="147" y="51"/>
                          </a:lnTo>
                          <a:lnTo>
                            <a:pt x="149" y="51"/>
                          </a:lnTo>
                          <a:lnTo>
                            <a:pt x="152" y="51"/>
                          </a:lnTo>
                          <a:lnTo>
                            <a:pt x="153" y="51"/>
                          </a:lnTo>
                          <a:lnTo>
                            <a:pt x="156" y="51"/>
                          </a:lnTo>
                          <a:lnTo>
                            <a:pt x="158" y="48"/>
                          </a:lnTo>
                          <a:lnTo>
                            <a:pt x="160" y="48"/>
                          </a:lnTo>
                          <a:lnTo>
                            <a:pt x="162" y="46"/>
                          </a:lnTo>
                          <a:lnTo>
                            <a:pt x="164" y="46"/>
                          </a:lnTo>
                          <a:lnTo>
                            <a:pt x="166" y="44"/>
                          </a:lnTo>
                          <a:lnTo>
                            <a:pt x="169" y="44"/>
                          </a:lnTo>
                          <a:lnTo>
                            <a:pt x="171" y="42"/>
                          </a:lnTo>
                          <a:lnTo>
                            <a:pt x="173" y="39"/>
                          </a:lnTo>
                          <a:lnTo>
                            <a:pt x="175" y="39"/>
                          </a:lnTo>
                          <a:lnTo>
                            <a:pt x="177" y="37"/>
                          </a:lnTo>
                          <a:lnTo>
                            <a:pt x="179" y="37"/>
                          </a:lnTo>
                          <a:lnTo>
                            <a:pt x="182" y="34"/>
                          </a:lnTo>
                          <a:lnTo>
                            <a:pt x="184" y="32"/>
                          </a:lnTo>
                          <a:lnTo>
                            <a:pt x="186" y="32"/>
                          </a:lnTo>
                          <a:lnTo>
                            <a:pt x="186" y="30"/>
                          </a:lnTo>
                          <a:lnTo>
                            <a:pt x="188" y="30"/>
                          </a:lnTo>
                          <a:lnTo>
                            <a:pt x="190" y="30"/>
                          </a:lnTo>
                          <a:lnTo>
                            <a:pt x="193" y="30"/>
                          </a:lnTo>
                          <a:lnTo>
                            <a:pt x="195" y="30"/>
                          </a:lnTo>
                          <a:lnTo>
                            <a:pt x="195" y="32"/>
                          </a:lnTo>
                          <a:lnTo>
                            <a:pt x="195" y="34"/>
                          </a:lnTo>
                          <a:lnTo>
                            <a:pt x="195" y="37"/>
                          </a:lnTo>
                          <a:lnTo>
                            <a:pt x="193" y="37"/>
                          </a:lnTo>
                          <a:lnTo>
                            <a:pt x="190" y="39"/>
                          </a:lnTo>
                          <a:lnTo>
                            <a:pt x="188" y="42"/>
                          </a:lnTo>
                          <a:lnTo>
                            <a:pt x="188" y="44"/>
                          </a:lnTo>
                          <a:lnTo>
                            <a:pt x="186" y="44"/>
                          </a:lnTo>
                          <a:lnTo>
                            <a:pt x="184" y="46"/>
                          </a:lnTo>
                          <a:lnTo>
                            <a:pt x="182" y="46"/>
                          </a:lnTo>
                          <a:lnTo>
                            <a:pt x="182" y="48"/>
                          </a:lnTo>
                          <a:lnTo>
                            <a:pt x="182" y="51"/>
                          </a:lnTo>
                          <a:lnTo>
                            <a:pt x="184" y="51"/>
                          </a:lnTo>
                          <a:lnTo>
                            <a:pt x="184" y="53"/>
                          </a:lnTo>
                          <a:lnTo>
                            <a:pt x="186" y="53"/>
                          </a:lnTo>
                          <a:lnTo>
                            <a:pt x="188" y="53"/>
                          </a:lnTo>
                          <a:lnTo>
                            <a:pt x="190" y="53"/>
                          </a:lnTo>
                          <a:lnTo>
                            <a:pt x="193" y="53"/>
                          </a:lnTo>
                          <a:lnTo>
                            <a:pt x="195" y="56"/>
                          </a:lnTo>
                          <a:lnTo>
                            <a:pt x="197" y="56"/>
                          </a:lnTo>
                          <a:lnTo>
                            <a:pt x="199" y="56"/>
                          </a:lnTo>
                          <a:lnTo>
                            <a:pt x="199" y="57"/>
                          </a:lnTo>
                          <a:lnTo>
                            <a:pt x="201" y="57"/>
                          </a:lnTo>
                          <a:lnTo>
                            <a:pt x="203" y="57"/>
                          </a:lnTo>
                          <a:lnTo>
                            <a:pt x="203" y="60"/>
                          </a:lnTo>
                          <a:lnTo>
                            <a:pt x="206" y="60"/>
                          </a:lnTo>
                          <a:lnTo>
                            <a:pt x="207" y="60"/>
                          </a:lnTo>
                          <a:lnTo>
                            <a:pt x="210" y="60"/>
                          </a:lnTo>
                          <a:lnTo>
                            <a:pt x="212" y="60"/>
                          </a:lnTo>
                          <a:lnTo>
                            <a:pt x="214" y="62"/>
                          </a:lnTo>
                          <a:lnTo>
                            <a:pt x="216" y="62"/>
                          </a:lnTo>
                          <a:lnTo>
                            <a:pt x="218" y="62"/>
                          </a:lnTo>
                          <a:lnTo>
                            <a:pt x="221" y="62"/>
                          </a:lnTo>
                          <a:lnTo>
                            <a:pt x="223" y="62"/>
                          </a:lnTo>
                          <a:lnTo>
                            <a:pt x="225" y="62"/>
                          </a:lnTo>
                          <a:lnTo>
                            <a:pt x="225" y="65"/>
                          </a:lnTo>
                          <a:lnTo>
                            <a:pt x="227" y="65"/>
                          </a:lnTo>
                          <a:lnTo>
                            <a:pt x="229" y="67"/>
                          </a:lnTo>
                          <a:lnTo>
                            <a:pt x="231" y="67"/>
                          </a:lnTo>
                          <a:lnTo>
                            <a:pt x="234" y="69"/>
                          </a:lnTo>
                          <a:lnTo>
                            <a:pt x="236" y="69"/>
                          </a:lnTo>
                          <a:lnTo>
                            <a:pt x="238" y="69"/>
                          </a:lnTo>
                          <a:lnTo>
                            <a:pt x="240" y="71"/>
                          </a:lnTo>
                          <a:lnTo>
                            <a:pt x="242" y="71"/>
                          </a:lnTo>
                          <a:lnTo>
                            <a:pt x="244" y="71"/>
                          </a:lnTo>
                          <a:lnTo>
                            <a:pt x="247" y="74"/>
                          </a:lnTo>
                          <a:lnTo>
                            <a:pt x="248" y="74"/>
                          </a:lnTo>
                          <a:lnTo>
                            <a:pt x="251" y="74"/>
                          </a:lnTo>
                          <a:lnTo>
                            <a:pt x="253" y="74"/>
                          </a:lnTo>
                          <a:lnTo>
                            <a:pt x="255" y="74"/>
                          </a:lnTo>
                          <a:lnTo>
                            <a:pt x="258" y="76"/>
                          </a:lnTo>
                          <a:lnTo>
                            <a:pt x="259" y="76"/>
                          </a:lnTo>
                          <a:lnTo>
                            <a:pt x="262" y="79"/>
                          </a:lnTo>
                          <a:lnTo>
                            <a:pt x="264" y="81"/>
                          </a:lnTo>
                          <a:lnTo>
                            <a:pt x="266" y="81"/>
                          </a:lnTo>
                          <a:lnTo>
                            <a:pt x="268" y="83"/>
                          </a:lnTo>
                          <a:lnTo>
                            <a:pt x="270" y="86"/>
                          </a:lnTo>
                          <a:lnTo>
                            <a:pt x="270" y="83"/>
                          </a:lnTo>
                          <a:lnTo>
                            <a:pt x="272" y="83"/>
                          </a:lnTo>
                          <a:lnTo>
                            <a:pt x="275" y="83"/>
                          </a:lnTo>
                          <a:lnTo>
                            <a:pt x="277" y="83"/>
                          </a:lnTo>
                          <a:lnTo>
                            <a:pt x="277" y="81"/>
                          </a:lnTo>
                          <a:lnTo>
                            <a:pt x="279" y="81"/>
                          </a:lnTo>
                          <a:lnTo>
                            <a:pt x="281" y="81"/>
                          </a:lnTo>
                          <a:lnTo>
                            <a:pt x="283" y="81"/>
                          </a:lnTo>
                          <a:lnTo>
                            <a:pt x="285" y="81"/>
                          </a:lnTo>
                          <a:lnTo>
                            <a:pt x="288" y="81"/>
                          </a:lnTo>
                          <a:lnTo>
                            <a:pt x="290" y="83"/>
                          </a:lnTo>
                          <a:lnTo>
                            <a:pt x="290" y="86"/>
                          </a:lnTo>
                          <a:lnTo>
                            <a:pt x="290" y="88"/>
                          </a:lnTo>
                          <a:lnTo>
                            <a:pt x="288" y="88"/>
                          </a:lnTo>
                          <a:lnTo>
                            <a:pt x="285" y="88"/>
                          </a:lnTo>
                          <a:lnTo>
                            <a:pt x="283" y="88"/>
                          </a:lnTo>
                          <a:lnTo>
                            <a:pt x="281" y="88"/>
                          </a:lnTo>
                          <a:lnTo>
                            <a:pt x="279" y="88"/>
                          </a:lnTo>
                          <a:lnTo>
                            <a:pt x="277" y="88"/>
                          </a:lnTo>
                          <a:lnTo>
                            <a:pt x="277" y="90"/>
                          </a:lnTo>
                          <a:lnTo>
                            <a:pt x="277" y="92"/>
                          </a:lnTo>
                          <a:lnTo>
                            <a:pt x="277" y="95"/>
                          </a:lnTo>
                          <a:lnTo>
                            <a:pt x="277" y="97"/>
                          </a:lnTo>
                          <a:lnTo>
                            <a:pt x="277" y="100"/>
                          </a:lnTo>
                          <a:lnTo>
                            <a:pt x="279" y="100"/>
                          </a:lnTo>
                          <a:lnTo>
                            <a:pt x="279" y="102"/>
                          </a:lnTo>
                          <a:lnTo>
                            <a:pt x="281" y="102"/>
                          </a:lnTo>
                          <a:lnTo>
                            <a:pt x="283" y="102"/>
                          </a:lnTo>
                          <a:lnTo>
                            <a:pt x="285" y="102"/>
                          </a:lnTo>
                          <a:lnTo>
                            <a:pt x="285" y="100"/>
                          </a:lnTo>
                          <a:lnTo>
                            <a:pt x="288" y="100"/>
                          </a:lnTo>
                          <a:lnTo>
                            <a:pt x="290" y="97"/>
                          </a:lnTo>
                          <a:lnTo>
                            <a:pt x="292" y="97"/>
                          </a:lnTo>
                          <a:lnTo>
                            <a:pt x="292" y="95"/>
                          </a:lnTo>
                          <a:lnTo>
                            <a:pt x="294" y="95"/>
                          </a:lnTo>
                          <a:lnTo>
                            <a:pt x="296" y="92"/>
                          </a:lnTo>
                          <a:lnTo>
                            <a:pt x="299" y="92"/>
                          </a:lnTo>
                          <a:lnTo>
                            <a:pt x="301" y="92"/>
                          </a:lnTo>
                          <a:lnTo>
                            <a:pt x="303" y="92"/>
                          </a:lnTo>
                          <a:lnTo>
                            <a:pt x="305" y="90"/>
                          </a:lnTo>
                          <a:lnTo>
                            <a:pt x="307" y="90"/>
                          </a:lnTo>
                          <a:lnTo>
                            <a:pt x="309" y="92"/>
                          </a:lnTo>
                          <a:lnTo>
                            <a:pt x="312" y="92"/>
                          </a:lnTo>
                          <a:lnTo>
                            <a:pt x="313" y="95"/>
                          </a:lnTo>
                          <a:lnTo>
                            <a:pt x="316" y="95"/>
                          </a:lnTo>
                          <a:lnTo>
                            <a:pt x="318" y="97"/>
                          </a:lnTo>
                          <a:lnTo>
                            <a:pt x="320" y="97"/>
                          </a:lnTo>
                          <a:lnTo>
                            <a:pt x="322" y="100"/>
                          </a:lnTo>
                          <a:lnTo>
                            <a:pt x="324" y="100"/>
                          </a:lnTo>
                          <a:lnTo>
                            <a:pt x="327" y="100"/>
                          </a:lnTo>
                          <a:lnTo>
                            <a:pt x="329" y="100"/>
                          </a:lnTo>
                          <a:lnTo>
                            <a:pt x="329" y="102"/>
                          </a:lnTo>
                          <a:lnTo>
                            <a:pt x="331" y="102"/>
                          </a:lnTo>
                          <a:lnTo>
                            <a:pt x="333" y="102"/>
                          </a:lnTo>
                          <a:lnTo>
                            <a:pt x="335" y="102"/>
                          </a:lnTo>
                          <a:lnTo>
                            <a:pt x="337" y="104"/>
                          </a:lnTo>
                          <a:lnTo>
                            <a:pt x="340" y="104"/>
                          </a:lnTo>
                          <a:lnTo>
                            <a:pt x="342" y="104"/>
                          </a:lnTo>
                          <a:lnTo>
                            <a:pt x="344" y="104"/>
                          </a:lnTo>
                          <a:lnTo>
                            <a:pt x="346" y="104"/>
                          </a:lnTo>
                          <a:lnTo>
                            <a:pt x="346" y="102"/>
                          </a:lnTo>
                          <a:lnTo>
                            <a:pt x="348" y="102"/>
                          </a:lnTo>
                          <a:lnTo>
                            <a:pt x="350" y="102"/>
                          </a:lnTo>
                          <a:lnTo>
                            <a:pt x="353" y="102"/>
                          </a:lnTo>
                          <a:lnTo>
                            <a:pt x="355" y="102"/>
                          </a:lnTo>
                          <a:lnTo>
                            <a:pt x="357" y="102"/>
                          </a:lnTo>
                          <a:lnTo>
                            <a:pt x="359" y="102"/>
                          </a:lnTo>
                          <a:lnTo>
                            <a:pt x="361" y="102"/>
                          </a:lnTo>
                          <a:lnTo>
                            <a:pt x="363" y="102"/>
                          </a:lnTo>
                          <a:lnTo>
                            <a:pt x="366" y="102"/>
                          </a:lnTo>
                          <a:lnTo>
                            <a:pt x="368" y="102"/>
                          </a:lnTo>
                          <a:lnTo>
                            <a:pt x="370" y="104"/>
                          </a:lnTo>
                          <a:lnTo>
                            <a:pt x="372" y="104"/>
                          </a:lnTo>
                          <a:lnTo>
                            <a:pt x="374" y="106"/>
                          </a:lnTo>
                          <a:lnTo>
                            <a:pt x="374" y="109"/>
                          </a:lnTo>
                          <a:lnTo>
                            <a:pt x="377" y="111"/>
                          </a:lnTo>
                          <a:lnTo>
                            <a:pt x="377" y="114"/>
                          </a:lnTo>
                          <a:lnTo>
                            <a:pt x="377" y="115"/>
                          </a:lnTo>
                          <a:lnTo>
                            <a:pt x="377" y="118"/>
                          </a:lnTo>
                          <a:lnTo>
                            <a:pt x="377" y="120"/>
                          </a:lnTo>
                          <a:lnTo>
                            <a:pt x="377" y="123"/>
                          </a:lnTo>
                          <a:lnTo>
                            <a:pt x="377" y="125"/>
                          </a:lnTo>
                          <a:lnTo>
                            <a:pt x="377" y="127"/>
                          </a:lnTo>
                          <a:lnTo>
                            <a:pt x="377" y="129"/>
                          </a:lnTo>
                          <a:lnTo>
                            <a:pt x="377" y="132"/>
                          </a:lnTo>
                          <a:lnTo>
                            <a:pt x="374" y="134"/>
                          </a:lnTo>
                          <a:lnTo>
                            <a:pt x="374" y="136"/>
                          </a:lnTo>
                          <a:lnTo>
                            <a:pt x="374" y="139"/>
                          </a:lnTo>
                          <a:lnTo>
                            <a:pt x="374" y="141"/>
                          </a:lnTo>
                          <a:lnTo>
                            <a:pt x="374" y="143"/>
                          </a:lnTo>
                          <a:lnTo>
                            <a:pt x="374" y="146"/>
                          </a:lnTo>
                          <a:lnTo>
                            <a:pt x="377" y="148"/>
                          </a:lnTo>
                          <a:lnTo>
                            <a:pt x="377" y="150"/>
                          </a:lnTo>
                          <a:lnTo>
                            <a:pt x="377" y="153"/>
                          </a:lnTo>
                          <a:lnTo>
                            <a:pt x="377" y="155"/>
                          </a:lnTo>
                          <a:lnTo>
                            <a:pt x="378" y="155"/>
                          </a:lnTo>
                          <a:lnTo>
                            <a:pt x="378" y="157"/>
                          </a:lnTo>
                          <a:lnTo>
                            <a:pt x="378" y="159"/>
                          </a:lnTo>
                          <a:lnTo>
                            <a:pt x="381" y="159"/>
                          </a:lnTo>
                          <a:lnTo>
                            <a:pt x="383" y="159"/>
                          </a:lnTo>
                          <a:lnTo>
                            <a:pt x="385" y="159"/>
                          </a:lnTo>
                          <a:lnTo>
                            <a:pt x="387" y="159"/>
                          </a:lnTo>
                          <a:lnTo>
                            <a:pt x="387" y="157"/>
                          </a:lnTo>
                          <a:lnTo>
                            <a:pt x="387" y="155"/>
                          </a:lnTo>
                          <a:lnTo>
                            <a:pt x="389" y="153"/>
                          </a:lnTo>
                          <a:lnTo>
                            <a:pt x="389" y="150"/>
                          </a:lnTo>
                          <a:lnTo>
                            <a:pt x="389" y="148"/>
                          </a:lnTo>
                          <a:lnTo>
                            <a:pt x="387" y="146"/>
                          </a:lnTo>
                          <a:lnTo>
                            <a:pt x="387" y="143"/>
                          </a:lnTo>
                          <a:lnTo>
                            <a:pt x="387" y="141"/>
                          </a:lnTo>
                          <a:lnTo>
                            <a:pt x="387" y="139"/>
                          </a:lnTo>
                          <a:lnTo>
                            <a:pt x="389" y="139"/>
                          </a:lnTo>
                          <a:lnTo>
                            <a:pt x="389" y="136"/>
                          </a:lnTo>
                          <a:lnTo>
                            <a:pt x="391" y="136"/>
                          </a:lnTo>
                          <a:lnTo>
                            <a:pt x="391" y="134"/>
                          </a:lnTo>
                          <a:lnTo>
                            <a:pt x="394" y="134"/>
                          </a:lnTo>
                          <a:lnTo>
                            <a:pt x="394" y="132"/>
                          </a:lnTo>
                          <a:lnTo>
                            <a:pt x="394" y="129"/>
                          </a:lnTo>
                          <a:lnTo>
                            <a:pt x="394" y="127"/>
                          </a:lnTo>
                          <a:lnTo>
                            <a:pt x="394" y="125"/>
                          </a:lnTo>
                          <a:lnTo>
                            <a:pt x="394" y="123"/>
                          </a:lnTo>
                          <a:lnTo>
                            <a:pt x="394" y="120"/>
                          </a:lnTo>
                          <a:lnTo>
                            <a:pt x="396" y="120"/>
                          </a:lnTo>
                          <a:lnTo>
                            <a:pt x="396" y="118"/>
                          </a:lnTo>
                          <a:lnTo>
                            <a:pt x="396" y="115"/>
                          </a:lnTo>
                          <a:lnTo>
                            <a:pt x="396" y="114"/>
                          </a:lnTo>
                          <a:lnTo>
                            <a:pt x="398" y="114"/>
                          </a:lnTo>
                          <a:lnTo>
                            <a:pt x="398" y="111"/>
                          </a:lnTo>
                          <a:lnTo>
                            <a:pt x="400" y="111"/>
                          </a:lnTo>
                          <a:lnTo>
                            <a:pt x="402" y="111"/>
                          </a:lnTo>
                          <a:lnTo>
                            <a:pt x="405" y="109"/>
                          </a:lnTo>
                          <a:lnTo>
                            <a:pt x="407" y="109"/>
                          </a:lnTo>
                          <a:lnTo>
                            <a:pt x="409" y="109"/>
                          </a:lnTo>
                          <a:lnTo>
                            <a:pt x="411" y="109"/>
                          </a:lnTo>
                          <a:lnTo>
                            <a:pt x="411" y="111"/>
                          </a:lnTo>
                          <a:lnTo>
                            <a:pt x="413" y="111"/>
                          </a:lnTo>
                          <a:lnTo>
                            <a:pt x="413" y="114"/>
                          </a:lnTo>
                          <a:lnTo>
                            <a:pt x="415" y="115"/>
                          </a:lnTo>
                          <a:lnTo>
                            <a:pt x="415" y="118"/>
                          </a:lnTo>
                          <a:lnTo>
                            <a:pt x="418" y="118"/>
                          </a:lnTo>
                          <a:lnTo>
                            <a:pt x="418" y="120"/>
                          </a:lnTo>
                          <a:lnTo>
                            <a:pt x="422" y="127"/>
                          </a:lnTo>
                          <a:lnTo>
                            <a:pt x="426" y="136"/>
                          </a:lnTo>
                          <a:lnTo>
                            <a:pt x="428" y="139"/>
                          </a:lnTo>
                          <a:lnTo>
                            <a:pt x="431" y="139"/>
                          </a:lnTo>
                          <a:lnTo>
                            <a:pt x="432" y="139"/>
                          </a:lnTo>
                          <a:lnTo>
                            <a:pt x="435" y="139"/>
                          </a:lnTo>
                          <a:lnTo>
                            <a:pt x="437" y="139"/>
                          </a:lnTo>
                          <a:lnTo>
                            <a:pt x="439" y="139"/>
                          </a:lnTo>
                          <a:lnTo>
                            <a:pt x="439" y="141"/>
                          </a:lnTo>
                          <a:lnTo>
                            <a:pt x="437" y="143"/>
                          </a:lnTo>
                          <a:lnTo>
                            <a:pt x="435" y="143"/>
                          </a:lnTo>
                          <a:lnTo>
                            <a:pt x="432" y="143"/>
                          </a:lnTo>
                          <a:lnTo>
                            <a:pt x="431" y="146"/>
                          </a:lnTo>
                          <a:lnTo>
                            <a:pt x="428" y="146"/>
                          </a:lnTo>
                          <a:lnTo>
                            <a:pt x="428" y="148"/>
                          </a:lnTo>
                          <a:lnTo>
                            <a:pt x="426" y="150"/>
                          </a:lnTo>
                          <a:lnTo>
                            <a:pt x="428" y="153"/>
                          </a:lnTo>
                          <a:lnTo>
                            <a:pt x="431" y="153"/>
                          </a:lnTo>
                          <a:lnTo>
                            <a:pt x="432" y="153"/>
                          </a:lnTo>
                          <a:lnTo>
                            <a:pt x="432" y="155"/>
                          </a:lnTo>
                          <a:lnTo>
                            <a:pt x="432" y="157"/>
                          </a:lnTo>
                          <a:lnTo>
                            <a:pt x="431" y="157"/>
                          </a:lnTo>
                          <a:lnTo>
                            <a:pt x="428" y="159"/>
                          </a:lnTo>
                          <a:lnTo>
                            <a:pt x="428" y="162"/>
                          </a:lnTo>
                          <a:lnTo>
                            <a:pt x="428" y="164"/>
                          </a:lnTo>
                          <a:lnTo>
                            <a:pt x="428" y="167"/>
                          </a:lnTo>
                          <a:lnTo>
                            <a:pt x="428" y="169"/>
                          </a:lnTo>
                          <a:lnTo>
                            <a:pt x="428" y="167"/>
                          </a:lnTo>
                          <a:lnTo>
                            <a:pt x="431" y="167"/>
                          </a:lnTo>
                          <a:lnTo>
                            <a:pt x="432" y="164"/>
                          </a:lnTo>
                          <a:lnTo>
                            <a:pt x="432" y="162"/>
                          </a:lnTo>
                          <a:lnTo>
                            <a:pt x="435" y="162"/>
                          </a:lnTo>
                          <a:lnTo>
                            <a:pt x="437" y="159"/>
                          </a:lnTo>
                          <a:lnTo>
                            <a:pt x="439" y="157"/>
                          </a:lnTo>
                          <a:lnTo>
                            <a:pt x="442" y="155"/>
                          </a:lnTo>
                          <a:lnTo>
                            <a:pt x="443" y="155"/>
                          </a:lnTo>
                          <a:lnTo>
                            <a:pt x="446" y="153"/>
                          </a:lnTo>
                          <a:lnTo>
                            <a:pt x="448" y="150"/>
                          </a:lnTo>
                          <a:lnTo>
                            <a:pt x="450" y="148"/>
                          </a:lnTo>
                          <a:lnTo>
                            <a:pt x="452" y="148"/>
                          </a:lnTo>
                          <a:lnTo>
                            <a:pt x="452" y="146"/>
                          </a:lnTo>
                          <a:lnTo>
                            <a:pt x="454" y="146"/>
                          </a:lnTo>
                          <a:lnTo>
                            <a:pt x="454" y="143"/>
                          </a:lnTo>
                          <a:lnTo>
                            <a:pt x="456" y="143"/>
                          </a:lnTo>
                          <a:lnTo>
                            <a:pt x="456" y="141"/>
                          </a:lnTo>
                          <a:lnTo>
                            <a:pt x="459" y="141"/>
                          </a:lnTo>
                          <a:lnTo>
                            <a:pt x="459" y="139"/>
                          </a:lnTo>
                          <a:lnTo>
                            <a:pt x="461" y="139"/>
                          </a:lnTo>
                          <a:lnTo>
                            <a:pt x="463" y="136"/>
                          </a:lnTo>
                          <a:lnTo>
                            <a:pt x="465" y="136"/>
                          </a:lnTo>
                          <a:lnTo>
                            <a:pt x="467" y="136"/>
                          </a:lnTo>
                          <a:lnTo>
                            <a:pt x="467" y="134"/>
                          </a:lnTo>
                          <a:lnTo>
                            <a:pt x="469" y="134"/>
                          </a:lnTo>
                          <a:lnTo>
                            <a:pt x="472" y="134"/>
                          </a:lnTo>
                          <a:lnTo>
                            <a:pt x="474" y="134"/>
                          </a:lnTo>
                          <a:lnTo>
                            <a:pt x="474" y="132"/>
                          </a:lnTo>
                          <a:lnTo>
                            <a:pt x="476" y="132"/>
                          </a:lnTo>
                          <a:lnTo>
                            <a:pt x="478" y="132"/>
                          </a:lnTo>
                          <a:lnTo>
                            <a:pt x="480" y="132"/>
                          </a:lnTo>
                          <a:lnTo>
                            <a:pt x="483" y="129"/>
                          </a:lnTo>
                          <a:lnTo>
                            <a:pt x="484" y="129"/>
                          </a:lnTo>
                          <a:lnTo>
                            <a:pt x="484" y="127"/>
                          </a:lnTo>
                          <a:lnTo>
                            <a:pt x="487" y="127"/>
                          </a:lnTo>
                          <a:lnTo>
                            <a:pt x="487" y="125"/>
                          </a:lnTo>
                          <a:lnTo>
                            <a:pt x="487" y="123"/>
                          </a:lnTo>
                          <a:lnTo>
                            <a:pt x="489" y="123"/>
                          </a:lnTo>
                          <a:lnTo>
                            <a:pt x="489" y="120"/>
                          </a:lnTo>
                          <a:lnTo>
                            <a:pt x="489" y="118"/>
                          </a:lnTo>
                          <a:lnTo>
                            <a:pt x="491" y="115"/>
                          </a:lnTo>
                          <a:lnTo>
                            <a:pt x="493" y="115"/>
                          </a:lnTo>
                          <a:lnTo>
                            <a:pt x="493" y="118"/>
                          </a:lnTo>
                          <a:lnTo>
                            <a:pt x="495" y="118"/>
                          </a:lnTo>
                          <a:lnTo>
                            <a:pt x="495" y="120"/>
                          </a:lnTo>
                          <a:lnTo>
                            <a:pt x="495" y="123"/>
                          </a:lnTo>
                          <a:lnTo>
                            <a:pt x="497" y="125"/>
                          </a:lnTo>
                          <a:lnTo>
                            <a:pt x="497" y="127"/>
                          </a:lnTo>
                          <a:lnTo>
                            <a:pt x="497" y="129"/>
                          </a:lnTo>
                          <a:lnTo>
                            <a:pt x="497" y="132"/>
                          </a:lnTo>
                          <a:lnTo>
                            <a:pt x="500" y="134"/>
                          </a:lnTo>
                          <a:lnTo>
                            <a:pt x="500" y="136"/>
                          </a:lnTo>
                          <a:lnTo>
                            <a:pt x="500" y="139"/>
                          </a:lnTo>
                          <a:lnTo>
                            <a:pt x="500" y="141"/>
                          </a:lnTo>
                          <a:lnTo>
                            <a:pt x="500" y="143"/>
                          </a:lnTo>
                          <a:lnTo>
                            <a:pt x="502" y="143"/>
                          </a:lnTo>
                          <a:lnTo>
                            <a:pt x="502" y="146"/>
                          </a:lnTo>
                          <a:lnTo>
                            <a:pt x="504" y="146"/>
                          </a:lnTo>
                          <a:lnTo>
                            <a:pt x="506" y="146"/>
                          </a:lnTo>
                          <a:lnTo>
                            <a:pt x="508" y="143"/>
                          </a:lnTo>
                          <a:lnTo>
                            <a:pt x="510" y="143"/>
                          </a:lnTo>
                          <a:lnTo>
                            <a:pt x="513" y="143"/>
                          </a:lnTo>
                          <a:lnTo>
                            <a:pt x="515" y="143"/>
                          </a:lnTo>
                          <a:lnTo>
                            <a:pt x="515" y="141"/>
                          </a:lnTo>
                          <a:lnTo>
                            <a:pt x="517" y="141"/>
                          </a:lnTo>
                          <a:lnTo>
                            <a:pt x="519" y="141"/>
                          </a:lnTo>
                          <a:lnTo>
                            <a:pt x="519" y="139"/>
                          </a:lnTo>
                          <a:lnTo>
                            <a:pt x="521" y="139"/>
                          </a:lnTo>
                          <a:lnTo>
                            <a:pt x="524" y="139"/>
                          </a:lnTo>
                          <a:lnTo>
                            <a:pt x="526" y="139"/>
                          </a:lnTo>
                          <a:lnTo>
                            <a:pt x="526" y="141"/>
                          </a:lnTo>
                          <a:lnTo>
                            <a:pt x="528" y="141"/>
                          </a:lnTo>
                          <a:lnTo>
                            <a:pt x="530" y="141"/>
                          </a:lnTo>
                          <a:lnTo>
                            <a:pt x="532" y="143"/>
                          </a:lnTo>
                          <a:lnTo>
                            <a:pt x="534" y="143"/>
                          </a:lnTo>
                          <a:lnTo>
                            <a:pt x="537" y="146"/>
                          </a:lnTo>
                          <a:lnTo>
                            <a:pt x="538" y="146"/>
                          </a:lnTo>
                          <a:lnTo>
                            <a:pt x="538" y="148"/>
                          </a:lnTo>
                          <a:lnTo>
                            <a:pt x="537" y="148"/>
                          </a:lnTo>
                          <a:lnTo>
                            <a:pt x="534" y="150"/>
                          </a:lnTo>
                          <a:lnTo>
                            <a:pt x="532" y="153"/>
                          </a:lnTo>
                          <a:lnTo>
                            <a:pt x="530" y="155"/>
                          </a:lnTo>
                          <a:lnTo>
                            <a:pt x="530" y="157"/>
                          </a:lnTo>
                          <a:lnTo>
                            <a:pt x="530" y="159"/>
                          </a:lnTo>
                          <a:lnTo>
                            <a:pt x="532" y="159"/>
                          </a:lnTo>
                          <a:lnTo>
                            <a:pt x="534" y="157"/>
                          </a:lnTo>
                          <a:lnTo>
                            <a:pt x="537" y="157"/>
                          </a:lnTo>
                          <a:lnTo>
                            <a:pt x="537" y="159"/>
                          </a:lnTo>
                          <a:lnTo>
                            <a:pt x="534" y="159"/>
                          </a:lnTo>
                          <a:lnTo>
                            <a:pt x="534" y="162"/>
                          </a:lnTo>
                          <a:lnTo>
                            <a:pt x="534" y="164"/>
                          </a:lnTo>
                          <a:lnTo>
                            <a:pt x="532" y="167"/>
                          </a:lnTo>
                          <a:lnTo>
                            <a:pt x="532" y="169"/>
                          </a:lnTo>
                          <a:lnTo>
                            <a:pt x="530" y="171"/>
                          </a:lnTo>
                          <a:lnTo>
                            <a:pt x="530" y="173"/>
                          </a:lnTo>
                          <a:lnTo>
                            <a:pt x="530" y="176"/>
                          </a:lnTo>
                          <a:lnTo>
                            <a:pt x="530" y="178"/>
                          </a:lnTo>
                          <a:lnTo>
                            <a:pt x="532" y="178"/>
                          </a:lnTo>
                          <a:lnTo>
                            <a:pt x="532" y="181"/>
                          </a:lnTo>
                          <a:lnTo>
                            <a:pt x="534" y="183"/>
                          </a:lnTo>
                          <a:lnTo>
                            <a:pt x="537" y="183"/>
                          </a:lnTo>
                          <a:lnTo>
                            <a:pt x="537" y="181"/>
                          </a:lnTo>
                          <a:lnTo>
                            <a:pt x="538" y="181"/>
                          </a:lnTo>
                          <a:lnTo>
                            <a:pt x="538" y="178"/>
                          </a:lnTo>
                          <a:lnTo>
                            <a:pt x="538" y="176"/>
                          </a:lnTo>
                          <a:lnTo>
                            <a:pt x="538" y="173"/>
                          </a:lnTo>
                          <a:lnTo>
                            <a:pt x="541" y="173"/>
                          </a:lnTo>
                          <a:lnTo>
                            <a:pt x="541" y="171"/>
                          </a:lnTo>
                          <a:lnTo>
                            <a:pt x="541" y="169"/>
                          </a:lnTo>
                          <a:lnTo>
                            <a:pt x="541" y="167"/>
                          </a:lnTo>
                          <a:lnTo>
                            <a:pt x="541" y="164"/>
                          </a:lnTo>
                          <a:lnTo>
                            <a:pt x="543" y="162"/>
                          </a:lnTo>
                          <a:lnTo>
                            <a:pt x="543" y="159"/>
                          </a:lnTo>
                          <a:lnTo>
                            <a:pt x="543" y="157"/>
                          </a:lnTo>
                          <a:lnTo>
                            <a:pt x="545" y="157"/>
                          </a:lnTo>
                          <a:lnTo>
                            <a:pt x="545" y="155"/>
                          </a:lnTo>
                          <a:lnTo>
                            <a:pt x="547" y="155"/>
                          </a:lnTo>
                          <a:lnTo>
                            <a:pt x="547" y="157"/>
                          </a:lnTo>
                          <a:lnTo>
                            <a:pt x="549" y="157"/>
                          </a:lnTo>
                          <a:lnTo>
                            <a:pt x="552" y="157"/>
                          </a:lnTo>
                          <a:lnTo>
                            <a:pt x="554" y="159"/>
                          </a:lnTo>
                          <a:lnTo>
                            <a:pt x="556" y="159"/>
                          </a:lnTo>
                          <a:lnTo>
                            <a:pt x="556" y="162"/>
                          </a:lnTo>
                          <a:lnTo>
                            <a:pt x="558" y="162"/>
                          </a:lnTo>
                          <a:lnTo>
                            <a:pt x="558" y="164"/>
                          </a:lnTo>
                          <a:lnTo>
                            <a:pt x="558" y="167"/>
                          </a:lnTo>
                          <a:lnTo>
                            <a:pt x="558" y="169"/>
                          </a:lnTo>
                          <a:lnTo>
                            <a:pt x="558" y="171"/>
                          </a:lnTo>
                          <a:lnTo>
                            <a:pt x="558" y="173"/>
                          </a:lnTo>
                          <a:lnTo>
                            <a:pt x="556" y="176"/>
                          </a:lnTo>
                          <a:lnTo>
                            <a:pt x="556" y="178"/>
                          </a:lnTo>
                          <a:lnTo>
                            <a:pt x="554" y="178"/>
                          </a:lnTo>
                          <a:lnTo>
                            <a:pt x="554" y="181"/>
                          </a:lnTo>
                          <a:lnTo>
                            <a:pt x="554" y="183"/>
                          </a:lnTo>
                          <a:lnTo>
                            <a:pt x="554" y="185"/>
                          </a:lnTo>
                          <a:lnTo>
                            <a:pt x="554" y="187"/>
                          </a:lnTo>
                          <a:lnTo>
                            <a:pt x="554" y="190"/>
                          </a:lnTo>
                          <a:lnTo>
                            <a:pt x="556" y="190"/>
                          </a:lnTo>
                          <a:lnTo>
                            <a:pt x="556" y="192"/>
                          </a:lnTo>
                          <a:lnTo>
                            <a:pt x="556" y="194"/>
                          </a:lnTo>
                          <a:lnTo>
                            <a:pt x="558" y="194"/>
                          </a:lnTo>
                          <a:lnTo>
                            <a:pt x="558" y="197"/>
                          </a:lnTo>
                          <a:lnTo>
                            <a:pt x="558" y="199"/>
                          </a:lnTo>
                          <a:lnTo>
                            <a:pt x="560" y="201"/>
                          </a:lnTo>
                          <a:lnTo>
                            <a:pt x="562" y="204"/>
                          </a:lnTo>
                          <a:lnTo>
                            <a:pt x="565" y="206"/>
                          </a:lnTo>
                          <a:lnTo>
                            <a:pt x="567" y="206"/>
                          </a:lnTo>
                          <a:lnTo>
                            <a:pt x="569" y="206"/>
                          </a:lnTo>
                          <a:lnTo>
                            <a:pt x="571" y="206"/>
                          </a:lnTo>
                          <a:lnTo>
                            <a:pt x="573" y="206"/>
                          </a:lnTo>
                          <a:lnTo>
                            <a:pt x="575" y="206"/>
                          </a:lnTo>
                          <a:lnTo>
                            <a:pt x="578" y="206"/>
                          </a:lnTo>
                          <a:lnTo>
                            <a:pt x="578" y="208"/>
                          </a:lnTo>
                          <a:lnTo>
                            <a:pt x="580" y="208"/>
                          </a:lnTo>
                          <a:lnTo>
                            <a:pt x="580" y="211"/>
                          </a:lnTo>
                          <a:lnTo>
                            <a:pt x="580" y="213"/>
                          </a:lnTo>
                          <a:lnTo>
                            <a:pt x="580" y="215"/>
                          </a:lnTo>
                          <a:lnTo>
                            <a:pt x="580" y="217"/>
                          </a:lnTo>
                          <a:lnTo>
                            <a:pt x="580" y="220"/>
                          </a:lnTo>
                          <a:lnTo>
                            <a:pt x="582" y="222"/>
                          </a:lnTo>
                          <a:lnTo>
                            <a:pt x="582" y="225"/>
                          </a:lnTo>
                          <a:lnTo>
                            <a:pt x="584" y="225"/>
                          </a:lnTo>
                          <a:lnTo>
                            <a:pt x="586" y="227"/>
                          </a:lnTo>
                          <a:lnTo>
                            <a:pt x="589" y="229"/>
                          </a:lnTo>
                          <a:lnTo>
                            <a:pt x="589" y="231"/>
                          </a:lnTo>
                          <a:lnTo>
                            <a:pt x="589" y="234"/>
                          </a:lnTo>
                          <a:lnTo>
                            <a:pt x="589" y="236"/>
                          </a:lnTo>
                          <a:lnTo>
                            <a:pt x="586" y="236"/>
                          </a:lnTo>
                          <a:lnTo>
                            <a:pt x="586" y="238"/>
                          </a:lnTo>
                          <a:lnTo>
                            <a:pt x="586" y="241"/>
                          </a:lnTo>
                          <a:lnTo>
                            <a:pt x="589" y="241"/>
                          </a:lnTo>
                          <a:lnTo>
                            <a:pt x="591" y="243"/>
                          </a:lnTo>
                          <a:lnTo>
                            <a:pt x="593" y="243"/>
                          </a:lnTo>
                          <a:lnTo>
                            <a:pt x="595" y="243"/>
                          </a:lnTo>
                          <a:lnTo>
                            <a:pt x="595" y="245"/>
                          </a:lnTo>
                          <a:lnTo>
                            <a:pt x="597" y="245"/>
                          </a:lnTo>
                          <a:lnTo>
                            <a:pt x="599" y="248"/>
                          </a:lnTo>
                          <a:lnTo>
                            <a:pt x="602" y="250"/>
                          </a:lnTo>
                          <a:lnTo>
                            <a:pt x="602" y="252"/>
                          </a:lnTo>
                          <a:lnTo>
                            <a:pt x="603" y="252"/>
                          </a:lnTo>
                          <a:lnTo>
                            <a:pt x="603" y="255"/>
                          </a:lnTo>
                          <a:lnTo>
                            <a:pt x="606" y="255"/>
                          </a:lnTo>
                          <a:lnTo>
                            <a:pt x="606" y="257"/>
                          </a:lnTo>
                          <a:lnTo>
                            <a:pt x="608" y="257"/>
                          </a:lnTo>
                          <a:lnTo>
                            <a:pt x="610" y="255"/>
                          </a:lnTo>
                          <a:lnTo>
                            <a:pt x="612" y="255"/>
                          </a:lnTo>
                          <a:lnTo>
                            <a:pt x="612" y="257"/>
                          </a:lnTo>
                          <a:lnTo>
                            <a:pt x="612" y="259"/>
                          </a:lnTo>
                          <a:lnTo>
                            <a:pt x="610" y="261"/>
                          </a:lnTo>
                          <a:lnTo>
                            <a:pt x="608" y="264"/>
                          </a:lnTo>
                          <a:lnTo>
                            <a:pt x="606" y="264"/>
                          </a:lnTo>
                          <a:lnTo>
                            <a:pt x="603" y="264"/>
                          </a:lnTo>
                          <a:lnTo>
                            <a:pt x="602" y="264"/>
                          </a:lnTo>
                          <a:lnTo>
                            <a:pt x="599" y="266"/>
                          </a:lnTo>
                          <a:lnTo>
                            <a:pt x="599" y="269"/>
                          </a:lnTo>
                          <a:lnTo>
                            <a:pt x="599" y="271"/>
                          </a:lnTo>
                          <a:lnTo>
                            <a:pt x="394" y="271"/>
                          </a:lnTo>
                          <a:close/>
                          <a:moveTo>
                            <a:pt x="606" y="271"/>
                          </a:moveTo>
                          <a:lnTo>
                            <a:pt x="606" y="271"/>
                          </a:lnTo>
                          <a:lnTo>
                            <a:pt x="608" y="271"/>
                          </a:lnTo>
                          <a:lnTo>
                            <a:pt x="610" y="271"/>
                          </a:lnTo>
                          <a:lnTo>
                            <a:pt x="612" y="271"/>
                          </a:lnTo>
                          <a:lnTo>
                            <a:pt x="614" y="271"/>
                          </a:lnTo>
                          <a:lnTo>
                            <a:pt x="616" y="271"/>
                          </a:lnTo>
                          <a:lnTo>
                            <a:pt x="619" y="271"/>
                          </a:lnTo>
                          <a:lnTo>
                            <a:pt x="606" y="271"/>
                          </a:lnTo>
                          <a:close/>
                          <a:moveTo>
                            <a:pt x="630" y="271"/>
                          </a:moveTo>
                          <a:lnTo>
                            <a:pt x="630" y="271"/>
                          </a:lnTo>
                          <a:lnTo>
                            <a:pt x="632" y="271"/>
                          </a:lnTo>
                          <a:lnTo>
                            <a:pt x="632" y="269"/>
                          </a:lnTo>
                          <a:lnTo>
                            <a:pt x="632" y="266"/>
                          </a:lnTo>
                          <a:lnTo>
                            <a:pt x="634" y="266"/>
                          </a:lnTo>
                          <a:lnTo>
                            <a:pt x="634" y="264"/>
                          </a:lnTo>
                          <a:lnTo>
                            <a:pt x="634" y="261"/>
                          </a:lnTo>
                          <a:lnTo>
                            <a:pt x="634" y="259"/>
                          </a:lnTo>
                          <a:lnTo>
                            <a:pt x="636" y="259"/>
                          </a:lnTo>
                          <a:lnTo>
                            <a:pt x="636" y="257"/>
                          </a:lnTo>
                          <a:lnTo>
                            <a:pt x="636" y="255"/>
                          </a:lnTo>
                          <a:lnTo>
                            <a:pt x="636" y="252"/>
                          </a:lnTo>
                          <a:lnTo>
                            <a:pt x="636" y="250"/>
                          </a:lnTo>
                          <a:lnTo>
                            <a:pt x="638" y="248"/>
                          </a:lnTo>
                          <a:lnTo>
                            <a:pt x="638" y="245"/>
                          </a:lnTo>
                          <a:lnTo>
                            <a:pt x="638" y="243"/>
                          </a:lnTo>
                          <a:lnTo>
                            <a:pt x="638" y="241"/>
                          </a:lnTo>
                          <a:lnTo>
                            <a:pt x="640" y="238"/>
                          </a:lnTo>
                          <a:lnTo>
                            <a:pt x="640" y="236"/>
                          </a:lnTo>
                          <a:lnTo>
                            <a:pt x="643" y="234"/>
                          </a:lnTo>
                          <a:lnTo>
                            <a:pt x="645" y="231"/>
                          </a:lnTo>
                          <a:lnTo>
                            <a:pt x="647" y="229"/>
                          </a:lnTo>
                          <a:lnTo>
                            <a:pt x="649" y="227"/>
                          </a:lnTo>
                          <a:lnTo>
                            <a:pt x="649" y="225"/>
                          </a:lnTo>
                          <a:lnTo>
                            <a:pt x="651" y="225"/>
                          </a:lnTo>
                          <a:lnTo>
                            <a:pt x="653" y="222"/>
                          </a:lnTo>
                          <a:lnTo>
                            <a:pt x="656" y="222"/>
                          </a:lnTo>
                          <a:lnTo>
                            <a:pt x="656" y="220"/>
                          </a:lnTo>
                          <a:lnTo>
                            <a:pt x="658" y="220"/>
                          </a:lnTo>
                          <a:lnTo>
                            <a:pt x="658" y="217"/>
                          </a:lnTo>
                          <a:lnTo>
                            <a:pt x="660" y="217"/>
                          </a:lnTo>
                          <a:lnTo>
                            <a:pt x="662" y="217"/>
                          </a:lnTo>
                          <a:lnTo>
                            <a:pt x="662" y="215"/>
                          </a:lnTo>
                          <a:lnTo>
                            <a:pt x="664" y="217"/>
                          </a:lnTo>
                          <a:lnTo>
                            <a:pt x="667" y="217"/>
                          </a:lnTo>
                          <a:lnTo>
                            <a:pt x="667" y="220"/>
                          </a:lnTo>
                          <a:lnTo>
                            <a:pt x="668" y="222"/>
                          </a:lnTo>
                          <a:lnTo>
                            <a:pt x="671" y="225"/>
                          </a:lnTo>
                          <a:lnTo>
                            <a:pt x="673" y="225"/>
                          </a:lnTo>
                          <a:lnTo>
                            <a:pt x="673" y="222"/>
                          </a:lnTo>
                          <a:lnTo>
                            <a:pt x="673" y="220"/>
                          </a:lnTo>
                          <a:lnTo>
                            <a:pt x="673" y="217"/>
                          </a:lnTo>
                          <a:lnTo>
                            <a:pt x="673" y="215"/>
                          </a:lnTo>
                          <a:lnTo>
                            <a:pt x="673" y="213"/>
                          </a:lnTo>
                          <a:lnTo>
                            <a:pt x="671" y="211"/>
                          </a:lnTo>
                          <a:lnTo>
                            <a:pt x="671" y="208"/>
                          </a:lnTo>
                          <a:lnTo>
                            <a:pt x="671" y="206"/>
                          </a:lnTo>
                          <a:lnTo>
                            <a:pt x="668" y="204"/>
                          </a:lnTo>
                          <a:lnTo>
                            <a:pt x="668" y="201"/>
                          </a:lnTo>
                          <a:lnTo>
                            <a:pt x="671" y="201"/>
                          </a:lnTo>
                          <a:lnTo>
                            <a:pt x="673" y="199"/>
                          </a:lnTo>
                          <a:lnTo>
                            <a:pt x="673" y="197"/>
                          </a:lnTo>
                          <a:lnTo>
                            <a:pt x="671" y="197"/>
                          </a:lnTo>
                          <a:lnTo>
                            <a:pt x="671" y="194"/>
                          </a:lnTo>
                          <a:lnTo>
                            <a:pt x="668" y="194"/>
                          </a:lnTo>
                          <a:lnTo>
                            <a:pt x="667" y="194"/>
                          </a:lnTo>
                          <a:lnTo>
                            <a:pt x="664" y="194"/>
                          </a:lnTo>
                          <a:lnTo>
                            <a:pt x="662" y="194"/>
                          </a:lnTo>
                          <a:lnTo>
                            <a:pt x="660" y="194"/>
                          </a:lnTo>
                          <a:lnTo>
                            <a:pt x="658" y="194"/>
                          </a:lnTo>
                          <a:lnTo>
                            <a:pt x="656" y="194"/>
                          </a:lnTo>
                          <a:lnTo>
                            <a:pt x="656" y="192"/>
                          </a:lnTo>
                          <a:lnTo>
                            <a:pt x="653" y="192"/>
                          </a:lnTo>
                          <a:lnTo>
                            <a:pt x="651" y="192"/>
                          </a:lnTo>
                          <a:lnTo>
                            <a:pt x="651" y="190"/>
                          </a:lnTo>
                          <a:lnTo>
                            <a:pt x="649" y="190"/>
                          </a:lnTo>
                          <a:lnTo>
                            <a:pt x="649" y="187"/>
                          </a:lnTo>
                          <a:lnTo>
                            <a:pt x="647" y="187"/>
                          </a:lnTo>
                          <a:lnTo>
                            <a:pt x="647" y="185"/>
                          </a:lnTo>
                          <a:lnTo>
                            <a:pt x="645" y="185"/>
                          </a:lnTo>
                          <a:lnTo>
                            <a:pt x="645" y="183"/>
                          </a:lnTo>
                          <a:lnTo>
                            <a:pt x="643" y="183"/>
                          </a:lnTo>
                          <a:lnTo>
                            <a:pt x="643" y="181"/>
                          </a:lnTo>
                          <a:lnTo>
                            <a:pt x="640" y="181"/>
                          </a:lnTo>
                          <a:lnTo>
                            <a:pt x="640" y="178"/>
                          </a:lnTo>
                          <a:lnTo>
                            <a:pt x="638" y="176"/>
                          </a:lnTo>
                          <a:lnTo>
                            <a:pt x="638" y="173"/>
                          </a:lnTo>
                          <a:lnTo>
                            <a:pt x="636" y="171"/>
                          </a:lnTo>
                          <a:lnTo>
                            <a:pt x="636" y="169"/>
                          </a:lnTo>
                          <a:lnTo>
                            <a:pt x="636" y="167"/>
                          </a:lnTo>
                          <a:lnTo>
                            <a:pt x="634" y="167"/>
                          </a:lnTo>
                          <a:lnTo>
                            <a:pt x="634" y="164"/>
                          </a:lnTo>
                          <a:lnTo>
                            <a:pt x="634" y="162"/>
                          </a:lnTo>
                          <a:lnTo>
                            <a:pt x="634" y="159"/>
                          </a:lnTo>
                          <a:lnTo>
                            <a:pt x="632" y="157"/>
                          </a:lnTo>
                          <a:lnTo>
                            <a:pt x="634" y="155"/>
                          </a:lnTo>
                          <a:lnTo>
                            <a:pt x="634" y="153"/>
                          </a:lnTo>
                          <a:lnTo>
                            <a:pt x="634" y="150"/>
                          </a:lnTo>
                          <a:lnTo>
                            <a:pt x="634" y="148"/>
                          </a:lnTo>
                          <a:lnTo>
                            <a:pt x="636" y="148"/>
                          </a:lnTo>
                          <a:lnTo>
                            <a:pt x="638" y="146"/>
                          </a:lnTo>
                          <a:lnTo>
                            <a:pt x="638" y="143"/>
                          </a:lnTo>
                          <a:lnTo>
                            <a:pt x="640" y="143"/>
                          </a:lnTo>
                          <a:lnTo>
                            <a:pt x="640" y="141"/>
                          </a:lnTo>
                          <a:lnTo>
                            <a:pt x="643" y="141"/>
                          </a:lnTo>
                          <a:lnTo>
                            <a:pt x="645" y="141"/>
                          </a:lnTo>
                          <a:lnTo>
                            <a:pt x="645" y="139"/>
                          </a:lnTo>
                          <a:lnTo>
                            <a:pt x="647" y="139"/>
                          </a:lnTo>
                          <a:lnTo>
                            <a:pt x="647" y="136"/>
                          </a:lnTo>
                          <a:lnTo>
                            <a:pt x="649" y="136"/>
                          </a:lnTo>
                          <a:lnTo>
                            <a:pt x="651" y="134"/>
                          </a:lnTo>
                          <a:lnTo>
                            <a:pt x="653" y="134"/>
                          </a:lnTo>
                          <a:lnTo>
                            <a:pt x="656" y="132"/>
                          </a:lnTo>
                          <a:lnTo>
                            <a:pt x="658" y="132"/>
                          </a:lnTo>
                          <a:lnTo>
                            <a:pt x="658" y="129"/>
                          </a:lnTo>
                          <a:lnTo>
                            <a:pt x="660" y="129"/>
                          </a:lnTo>
                          <a:lnTo>
                            <a:pt x="662" y="127"/>
                          </a:lnTo>
                          <a:lnTo>
                            <a:pt x="664" y="125"/>
                          </a:lnTo>
                          <a:lnTo>
                            <a:pt x="664" y="123"/>
                          </a:lnTo>
                          <a:lnTo>
                            <a:pt x="667" y="120"/>
                          </a:lnTo>
                          <a:lnTo>
                            <a:pt x="667" y="118"/>
                          </a:lnTo>
                          <a:lnTo>
                            <a:pt x="668" y="115"/>
                          </a:lnTo>
                          <a:lnTo>
                            <a:pt x="668" y="114"/>
                          </a:lnTo>
                          <a:lnTo>
                            <a:pt x="671" y="111"/>
                          </a:lnTo>
                          <a:lnTo>
                            <a:pt x="671" y="109"/>
                          </a:lnTo>
                          <a:lnTo>
                            <a:pt x="673" y="109"/>
                          </a:lnTo>
                          <a:lnTo>
                            <a:pt x="673" y="106"/>
                          </a:lnTo>
                          <a:lnTo>
                            <a:pt x="675" y="104"/>
                          </a:lnTo>
                          <a:lnTo>
                            <a:pt x="677" y="104"/>
                          </a:lnTo>
                          <a:lnTo>
                            <a:pt x="677" y="102"/>
                          </a:lnTo>
                          <a:lnTo>
                            <a:pt x="679" y="102"/>
                          </a:lnTo>
                          <a:lnTo>
                            <a:pt x="679" y="100"/>
                          </a:lnTo>
                          <a:lnTo>
                            <a:pt x="681" y="100"/>
                          </a:lnTo>
                          <a:lnTo>
                            <a:pt x="684" y="97"/>
                          </a:lnTo>
                          <a:lnTo>
                            <a:pt x="686" y="95"/>
                          </a:lnTo>
                          <a:lnTo>
                            <a:pt x="688" y="92"/>
                          </a:lnTo>
                          <a:lnTo>
                            <a:pt x="690" y="90"/>
                          </a:lnTo>
                          <a:lnTo>
                            <a:pt x="692" y="88"/>
                          </a:lnTo>
                          <a:lnTo>
                            <a:pt x="694" y="86"/>
                          </a:lnTo>
                          <a:lnTo>
                            <a:pt x="697" y="86"/>
                          </a:lnTo>
                          <a:lnTo>
                            <a:pt x="697" y="88"/>
                          </a:lnTo>
                          <a:lnTo>
                            <a:pt x="699" y="88"/>
                          </a:lnTo>
                          <a:lnTo>
                            <a:pt x="701" y="88"/>
                          </a:lnTo>
                          <a:lnTo>
                            <a:pt x="701" y="90"/>
                          </a:lnTo>
                          <a:lnTo>
                            <a:pt x="701" y="92"/>
                          </a:lnTo>
                          <a:lnTo>
                            <a:pt x="703" y="95"/>
                          </a:lnTo>
                          <a:lnTo>
                            <a:pt x="703" y="97"/>
                          </a:lnTo>
                          <a:lnTo>
                            <a:pt x="705" y="100"/>
                          </a:lnTo>
                          <a:lnTo>
                            <a:pt x="708" y="102"/>
                          </a:lnTo>
                          <a:lnTo>
                            <a:pt x="709" y="102"/>
                          </a:lnTo>
                          <a:lnTo>
                            <a:pt x="709" y="104"/>
                          </a:lnTo>
                          <a:lnTo>
                            <a:pt x="712" y="104"/>
                          </a:lnTo>
                          <a:lnTo>
                            <a:pt x="714" y="106"/>
                          </a:lnTo>
                          <a:lnTo>
                            <a:pt x="716" y="106"/>
                          </a:lnTo>
                          <a:lnTo>
                            <a:pt x="716" y="109"/>
                          </a:lnTo>
                          <a:lnTo>
                            <a:pt x="718" y="109"/>
                          </a:lnTo>
                          <a:lnTo>
                            <a:pt x="720" y="111"/>
                          </a:lnTo>
                          <a:lnTo>
                            <a:pt x="722" y="114"/>
                          </a:lnTo>
                          <a:lnTo>
                            <a:pt x="725" y="115"/>
                          </a:lnTo>
                          <a:lnTo>
                            <a:pt x="725" y="118"/>
                          </a:lnTo>
                          <a:lnTo>
                            <a:pt x="727" y="120"/>
                          </a:lnTo>
                          <a:lnTo>
                            <a:pt x="727" y="123"/>
                          </a:lnTo>
                          <a:lnTo>
                            <a:pt x="727" y="125"/>
                          </a:lnTo>
                          <a:lnTo>
                            <a:pt x="729" y="127"/>
                          </a:lnTo>
                          <a:lnTo>
                            <a:pt x="729" y="129"/>
                          </a:lnTo>
                          <a:lnTo>
                            <a:pt x="729" y="132"/>
                          </a:lnTo>
                          <a:lnTo>
                            <a:pt x="729" y="134"/>
                          </a:lnTo>
                          <a:lnTo>
                            <a:pt x="727" y="136"/>
                          </a:lnTo>
                          <a:lnTo>
                            <a:pt x="727" y="139"/>
                          </a:lnTo>
                          <a:lnTo>
                            <a:pt x="727" y="141"/>
                          </a:lnTo>
                          <a:lnTo>
                            <a:pt x="727" y="143"/>
                          </a:lnTo>
                          <a:lnTo>
                            <a:pt x="725" y="143"/>
                          </a:lnTo>
                          <a:lnTo>
                            <a:pt x="725" y="146"/>
                          </a:lnTo>
                          <a:lnTo>
                            <a:pt x="725" y="148"/>
                          </a:lnTo>
                          <a:lnTo>
                            <a:pt x="725" y="150"/>
                          </a:lnTo>
                          <a:lnTo>
                            <a:pt x="725" y="153"/>
                          </a:lnTo>
                          <a:lnTo>
                            <a:pt x="725" y="155"/>
                          </a:lnTo>
                          <a:lnTo>
                            <a:pt x="725" y="157"/>
                          </a:lnTo>
                          <a:lnTo>
                            <a:pt x="727" y="159"/>
                          </a:lnTo>
                          <a:lnTo>
                            <a:pt x="727" y="162"/>
                          </a:lnTo>
                          <a:lnTo>
                            <a:pt x="729" y="162"/>
                          </a:lnTo>
                          <a:lnTo>
                            <a:pt x="729" y="164"/>
                          </a:lnTo>
                          <a:lnTo>
                            <a:pt x="729" y="167"/>
                          </a:lnTo>
                          <a:lnTo>
                            <a:pt x="727" y="176"/>
                          </a:lnTo>
                          <a:lnTo>
                            <a:pt x="731" y="185"/>
                          </a:lnTo>
                          <a:lnTo>
                            <a:pt x="731" y="187"/>
                          </a:lnTo>
                          <a:lnTo>
                            <a:pt x="733" y="187"/>
                          </a:lnTo>
                          <a:lnTo>
                            <a:pt x="733" y="190"/>
                          </a:lnTo>
                          <a:lnTo>
                            <a:pt x="736" y="192"/>
                          </a:lnTo>
                          <a:lnTo>
                            <a:pt x="736" y="194"/>
                          </a:lnTo>
                          <a:lnTo>
                            <a:pt x="736" y="197"/>
                          </a:lnTo>
                          <a:lnTo>
                            <a:pt x="736" y="199"/>
                          </a:lnTo>
                          <a:lnTo>
                            <a:pt x="738" y="199"/>
                          </a:lnTo>
                          <a:lnTo>
                            <a:pt x="738" y="201"/>
                          </a:lnTo>
                          <a:lnTo>
                            <a:pt x="740" y="201"/>
                          </a:lnTo>
                          <a:lnTo>
                            <a:pt x="742" y="204"/>
                          </a:lnTo>
                          <a:lnTo>
                            <a:pt x="744" y="204"/>
                          </a:lnTo>
                          <a:lnTo>
                            <a:pt x="746" y="204"/>
                          </a:lnTo>
                          <a:lnTo>
                            <a:pt x="749" y="204"/>
                          </a:lnTo>
                          <a:lnTo>
                            <a:pt x="751" y="204"/>
                          </a:lnTo>
                          <a:lnTo>
                            <a:pt x="753" y="206"/>
                          </a:lnTo>
                          <a:lnTo>
                            <a:pt x="755" y="206"/>
                          </a:lnTo>
                          <a:lnTo>
                            <a:pt x="757" y="208"/>
                          </a:lnTo>
                          <a:lnTo>
                            <a:pt x="759" y="208"/>
                          </a:lnTo>
                          <a:lnTo>
                            <a:pt x="759" y="206"/>
                          </a:lnTo>
                          <a:lnTo>
                            <a:pt x="759" y="204"/>
                          </a:lnTo>
                          <a:lnTo>
                            <a:pt x="762" y="201"/>
                          </a:lnTo>
                          <a:lnTo>
                            <a:pt x="762" y="199"/>
                          </a:lnTo>
                          <a:lnTo>
                            <a:pt x="762" y="197"/>
                          </a:lnTo>
                          <a:lnTo>
                            <a:pt x="762" y="194"/>
                          </a:lnTo>
                          <a:lnTo>
                            <a:pt x="762" y="192"/>
                          </a:lnTo>
                          <a:lnTo>
                            <a:pt x="762" y="190"/>
                          </a:lnTo>
                          <a:lnTo>
                            <a:pt x="762" y="187"/>
                          </a:lnTo>
                          <a:lnTo>
                            <a:pt x="762" y="185"/>
                          </a:lnTo>
                          <a:lnTo>
                            <a:pt x="762" y="183"/>
                          </a:lnTo>
                          <a:lnTo>
                            <a:pt x="762" y="181"/>
                          </a:lnTo>
                          <a:lnTo>
                            <a:pt x="762" y="178"/>
                          </a:lnTo>
                          <a:lnTo>
                            <a:pt x="763" y="178"/>
                          </a:lnTo>
                          <a:lnTo>
                            <a:pt x="763" y="176"/>
                          </a:lnTo>
                          <a:lnTo>
                            <a:pt x="763" y="173"/>
                          </a:lnTo>
                          <a:lnTo>
                            <a:pt x="763" y="171"/>
                          </a:lnTo>
                          <a:lnTo>
                            <a:pt x="763" y="169"/>
                          </a:lnTo>
                          <a:lnTo>
                            <a:pt x="766" y="167"/>
                          </a:lnTo>
                          <a:lnTo>
                            <a:pt x="766" y="164"/>
                          </a:lnTo>
                          <a:lnTo>
                            <a:pt x="766" y="162"/>
                          </a:lnTo>
                          <a:lnTo>
                            <a:pt x="766" y="159"/>
                          </a:lnTo>
                          <a:lnTo>
                            <a:pt x="768" y="159"/>
                          </a:lnTo>
                          <a:lnTo>
                            <a:pt x="768" y="157"/>
                          </a:lnTo>
                          <a:lnTo>
                            <a:pt x="773" y="157"/>
                          </a:lnTo>
                          <a:lnTo>
                            <a:pt x="774" y="155"/>
                          </a:lnTo>
                          <a:lnTo>
                            <a:pt x="774" y="153"/>
                          </a:lnTo>
                          <a:lnTo>
                            <a:pt x="777" y="153"/>
                          </a:lnTo>
                          <a:lnTo>
                            <a:pt x="779" y="153"/>
                          </a:lnTo>
                          <a:lnTo>
                            <a:pt x="779" y="155"/>
                          </a:lnTo>
                          <a:lnTo>
                            <a:pt x="779" y="157"/>
                          </a:lnTo>
                          <a:lnTo>
                            <a:pt x="779" y="159"/>
                          </a:lnTo>
                          <a:lnTo>
                            <a:pt x="779" y="162"/>
                          </a:lnTo>
                          <a:lnTo>
                            <a:pt x="777" y="162"/>
                          </a:lnTo>
                          <a:lnTo>
                            <a:pt x="777" y="164"/>
                          </a:lnTo>
                          <a:lnTo>
                            <a:pt x="777" y="167"/>
                          </a:lnTo>
                          <a:lnTo>
                            <a:pt x="777" y="169"/>
                          </a:lnTo>
                          <a:lnTo>
                            <a:pt x="774" y="171"/>
                          </a:lnTo>
                          <a:lnTo>
                            <a:pt x="774" y="173"/>
                          </a:lnTo>
                          <a:lnTo>
                            <a:pt x="774" y="176"/>
                          </a:lnTo>
                          <a:lnTo>
                            <a:pt x="773" y="176"/>
                          </a:lnTo>
                          <a:lnTo>
                            <a:pt x="773" y="178"/>
                          </a:lnTo>
                          <a:lnTo>
                            <a:pt x="773" y="181"/>
                          </a:lnTo>
                          <a:lnTo>
                            <a:pt x="770" y="183"/>
                          </a:lnTo>
                          <a:lnTo>
                            <a:pt x="770" y="185"/>
                          </a:lnTo>
                          <a:lnTo>
                            <a:pt x="770" y="187"/>
                          </a:lnTo>
                          <a:lnTo>
                            <a:pt x="770" y="190"/>
                          </a:lnTo>
                          <a:lnTo>
                            <a:pt x="768" y="190"/>
                          </a:lnTo>
                          <a:lnTo>
                            <a:pt x="768" y="192"/>
                          </a:lnTo>
                          <a:lnTo>
                            <a:pt x="768" y="194"/>
                          </a:lnTo>
                          <a:lnTo>
                            <a:pt x="768" y="197"/>
                          </a:lnTo>
                          <a:lnTo>
                            <a:pt x="766" y="199"/>
                          </a:lnTo>
                          <a:lnTo>
                            <a:pt x="766" y="201"/>
                          </a:lnTo>
                          <a:lnTo>
                            <a:pt x="768" y="204"/>
                          </a:lnTo>
                          <a:lnTo>
                            <a:pt x="768" y="201"/>
                          </a:lnTo>
                          <a:lnTo>
                            <a:pt x="770" y="201"/>
                          </a:lnTo>
                          <a:lnTo>
                            <a:pt x="770" y="199"/>
                          </a:lnTo>
                          <a:lnTo>
                            <a:pt x="773" y="197"/>
                          </a:lnTo>
                          <a:lnTo>
                            <a:pt x="773" y="194"/>
                          </a:lnTo>
                          <a:lnTo>
                            <a:pt x="774" y="192"/>
                          </a:lnTo>
                          <a:lnTo>
                            <a:pt x="774" y="190"/>
                          </a:lnTo>
                          <a:lnTo>
                            <a:pt x="774" y="187"/>
                          </a:lnTo>
                          <a:lnTo>
                            <a:pt x="777" y="187"/>
                          </a:lnTo>
                          <a:lnTo>
                            <a:pt x="777" y="185"/>
                          </a:lnTo>
                          <a:lnTo>
                            <a:pt x="777" y="183"/>
                          </a:lnTo>
                          <a:lnTo>
                            <a:pt x="777" y="181"/>
                          </a:lnTo>
                          <a:lnTo>
                            <a:pt x="779" y="178"/>
                          </a:lnTo>
                          <a:lnTo>
                            <a:pt x="779" y="176"/>
                          </a:lnTo>
                          <a:lnTo>
                            <a:pt x="779" y="173"/>
                          </a:lnTo>
                          <a:lnTo>
                            <a:pt x="781" y="171"/>
                          </a:lnTo>
                          <a:lnTo>
                            <a:pt x="781" y="169"/>
                          </a:lnTo>
                          <a:lnTo>
                            <a:pt x="783" y="167"/>
                          </a:lnTo>
                          <a:lnTo>
                            <a:pt x="783" y="164"/>
                          </a:lnTo>
                          <a:lnTo>
                            <a:pt x="783" y="162"/>
                          </a:lnTo>
                          <a:lnTo>
                            <a:pt x="785" y="162"/>
                          </a:lnTo>
                          <a:lnTo>
                            <a:pt x="787" y="162"/>
                          </a:lnTo>
                          <a:lnTo>
                            <a:pt x="790" y="164"/>
                          </a:lnTo>
                          <a:lnTo>
                            <a:pt x="792" y="164"/>
                          </a:lnTo>
                          <a:lnTo>
                            <a:pt x="794" y="164"/>
                          </a:lnTo>
                          <a:lnTo>
                            <a:pt x="796" y="164"/>
                          </a:lnTo>
                          <a:lnTo>
                            <a:pt x="796" y="162"/>
                          </a:lnTo>
                          <a:lnTo>
                            <a:pt x="798" y="159"/>
                          </a:lnTo>
                          <a:lnTo>
                            <a:pt x="800" y="159"/>
                          </a:lnTo>
                          <a:lnTo>
                            <a:pt x="800" y="157"/>
                          </a:lnTo>
                          <a:lnTo>
                            <a:pt x="803" y="155"/>
                          </a:lnTo>
                          <a:lnTo>
                            <a:pt x="805" y="155"/>
                          </a:lnTo>
                          <a:lnTo>
                            <a:pt x="805" y="153"/>
                          </a:lnTo>
                          <a:lnTo>
                            <a:pt x="807" y="153"/>
                          </a:lnTo>
                          <a:lnTo>
                            <a:pt x="809" y="150"/>
                          </a:lnTo>
                          <a:lnTo>
                            <a:pt x="809" y="148"/>
                          </a:lnTo>
                          <a:lnTo>
                            <a:pt x="811" y="148"/>
                          </a:lnTo>
                          <a:lnTo>
                            <a:pt x="814" y="146"/>
                          </a:lnTo>
                          <a:lnTo>
                            <a:pt x="816" y="143"/>
                          </a:lnTo>
                          <a:lnTo>
                            <a:pt x="818" y="141"/>
                          </a:lnTo>
                          <a:lnTo>
                            <a:pt x="820" y="139"/>
                          </a:lnTo>
                          <a:lnTo>
                            <a:pt x="822" y="136"/>
                          </a:lnTo>
                          <a:lnTo>
                            <a:pt x="824" y="134"/>
                          </a:lnTo>
                          <a:lnTo>
                            <a:pt x="827" y="134"/>
                          </a:lnTo>
                          <a:lnTo>
                            <a:pt x="828" y="132"/>
                          </a:lnTo>
                          <a:lnTo>
                            <a:pt x="831" y="132"/>
                          </a:lnTo>
                          <a:lnTo>
                            <a:pt x="831" y="134"/>
                          </a:lnTo>
                          <a:lnTo>
                            <a:pt x="831" y="136"/>
                          </a:lnTo>
                          <a:lnTo>
                            <a:pt x="831" y="139"/>
                          </a:lnTo>
                          <a:lnTo>
                            <a:pt x="828" y="139"/>
                          </a:lnTo>
                          <a:lnTo>
                            <a:pt x="828" y="141"/>
                          </a:lnTo>
                          <a:lnTo>
                            <a:pt x="828" y="143"/>
                          </a:lnTo>
                          <a:lnTo>
                            <a:pt x="827" y="143"/>
                          </a:lnTo>
                          <a:lnTo>
                            <a:pt x="827" y="146"/>
                          </a:lnTo>
                          <a:lnTo>
                            <a:pt x="827" y="148"/>
                          </a:lnTo>
                          <a:lnTo>
                            <a:pt x="824" y="148"/>
                          </a:lnTo>
                          <a:lnTo>
                            <a:pt x="824" y="150"/>
                          </a:lnTo>
                          <a:lnTo>
                            <a:pt x="824" y="153"/>
                          </a:lnTo>
                          <a:lnTo>
                            <a:pt x="822" y="153"/>
                          </a:lnTo>
                          <a:lnTo>
                            <a:pt x="822" y="155"/>
                          </a:lnTo>
                          <a:lnTo>
                            <a:pt x="820" y="157"/>
                          </a:lnTo>
                          <a:lnTo>
                            <a:pt x="820" y="159"/>
                          </a:lnTo>
                          <a:lnTo>
                            <a:pt x="820" y="162"/>
                          </a:lnTo>
                          <a:lnTo>
                            <a:pt x="818" y="164"/>
                          </a:lnTo>
                          <a:lnTo>
                            <a:pt x="818" y="167"/>
                          </a:lnTo>
                          <a:lnTo>
                            <a:pt x="816" y="169"/>
                          </a:lnTo>
                          <a:lnTo>
                            <a:pt x="816" y="171"/>
                          </a:lnTo>
                          <a:lnTo>
                            <a:pt x="816" y="173"/>
                          </a:lnTo>
                          <a:lnTo>
                            <a:pt x="816" y="176"/>
                          </a:lnTo>
                          <a:lnTo>
                            <a:pt x="818" y="176"/>
                          </a:lnTo>
                          <a:lnTo>
                            <a:pt x="820" y="173"/>
                          </a:lnTo>
                          <a:lnTo>
                            <a:pt x="820" y="171"/>
                          </a:lnTo>
                          <a:lnTo>
                            <a:pt x="822" y="171"/>
                          </a:lnTo>
                          <a:lnTo>
                            <a:pt x="822" y="169"/>
                          </a:lnTo>
                          <a:lnTo>
                            <a:pt x="824" y="167"/>
                          </a:lnTo>
                          <a:lnTo>
                            <a:pt x="824" y="164"/>
                          </a:lnTo>
                          <a:lnTo>
                            <a:pt x="827" y="162"/>
                          </a:lnTo>
                          <a:lnTo>
                            <a:pt x="827" y="159"/>
                          </a:lnTo>
                          <a:lnTo>
                            <a:pt x="828" y="157"/>
                          </a:lnTo>
                          <a:lnTo>
                            <a:pt x="831" y="159"/>
                          </a:lnTo>
                          <a:lnTo>
                            <a:pt x="831" y="162"/>
                          </a:lnTo>
                          <a:lnTo>
                            <a:pt x="831" y="164"/>
                          </a:lnTo>
                          <a:lnTo>
                            <a:pt x="833" y="164"/>
                          </a:lnTo>
                          <a:lnTo>
                            <a:pt x="833" y="167"/>
                          </a:lnTo>
                          <a:lnTo>
                            <a:pt x="833" y="169"/>
                          </a:lnTo>
                          <a:lnTo>
                            <a:pt x="833" y="171"/>
                          </a:lnTo>
                          <a:lnTo>
                            <a:pt x="831" y="173"/>
                          </a:lnTo>
                          <a:lnTo>
                            <a:pt x="831" y="176"/>
                          </a:lnTo>
                          <a:lnTo>
                            <a:pt x="831" y="178"/>
                          </a:lnTo>
                          <a:lnTo>
                            <a:pt x="831" y="181"/>
                          </a:lnTo>
                          <a:lnTo>
                            <a:pt x="831" y="183"/>
                          </a:lnTo>
                          <a:lnTo>
                            <a:pt x="831" y="185"/>
                          </a:lnTo>
                          <a:lnTo>
                            <a:pt x="831" y="187"/>
                          </a:lnTo>
                          <a:lnTo>
                            <a:pt x="831" y="190"/>
                          </a:lnTo>
                          <a:lnTo>
                            <a:pt x="831" y="192"/>
                          </a:lnTo>
                          <a:lnTo>
                            <a:pt x="828" y="194"/>
                          </a:lnTo>
                          <a:lnTo>
                            <a:pt x="828" y="197"/>
                          </a:lnTo>
                          <a:lnTo>
                            <a:pt x="828" y="199"/>
                          </a:lnTo>
                          <a:lnTo>
                            <a:pt x="828" y="201"/>
                          </a:lnTo>
                          <a:lnTo>
                            <a:pt x="828" y="204"/>
                          </a:lnTo>
                          <a:lnTo>
                            <a:pt x="828" y="206"/>
                          </a:lnTo>
                          <a:lnTo>
                            <a:pt x="828" y="208"/>
                          </a:lnTo>
                          <a:lnTo>
                            <a:pt x="828" y="211"/>
                          </a:lnTo>
                          <a:lnTo>
                            <a:pt x="828" y="213"/>
                          </a:lnTo>
                          <a:lnTo>
                            <a:pt x="828" y="215"/>
                          </a:lnTo>
                          <a:lnTo>
                            <a:pt x="828" y="220"/>
                          </a:lnTo>
                          <a:lnTo>
                            <a:pt x="828" y="222"/>
                          </a:lnTo>
                          <a:lnTo>
                            <a:pt x="828" y="225"/>
                          </a:lnTo>
                          <a:lnTo>
                            <a:pt x="828" y="227"/>
                          </a:lnTo>
                          <a:lnTo>
                            <a:pt x="828" y="231"/>
                          </a:lnTo>
                          <a:lnTo>
                            <a:pt x="828" y="234"/>
                          </a:lnTo>
                          <a:lnTo>
                            <a:pt x="828" y="236"/>
                          </a:lnTo>
                          <a:lnTo>
                            <a:pt x="828" y="238"/>
                          </a:lnTo>
                          <a:lnTo>
                            <a:pt x="831" y="243"/>
                          </a:lnTo>
                          <a:lnTo>
                            <a:pt x="837" y="241"/>
                          </a:lnTo>
                          <a:lnTo>
                            <a:pt x="839" y="238"/>
                          </a:lnTo>
                          <a:lnTo>
                            <a:pt x="842" y="236"/>
                          </a:lnTo>
                          <a:lnTo>
                            <a:pt x="844" y="234"/>
                          </a:lnTo>
                          <a:lnTo>
                            <a:pt x="846" y="234"/>
                          </a:lnTo>
                          <a:lnTo>
                            <a:pt x="848" y="231"/>
                          </a:lnTo>
                          <a:lnTo>
                            <a:pt x="848" y="229"/>
                          </a:lnTo>
                          <a:lnTo>
                            <a:pt x="850" y="229"/>
                          </a:lnTo>
                          <a:lnTo>
                            <a:pt x="850" y="227"/>
                          </a:lnTo>
                          <a:lnTo>
                            <a:pt x="852" y="227"/>
                          </a:lnTo>
                          <a:lnTo>
                            <a:pt x="852" y="225"/>
                          </a:lnTo>
                          <a:lnTo>
                            <a:pt x="855" y="222"/>
                          </a:lnTo>
                          <a:lnTo>
                            <a:pt x="857" y="222"/>
                          </a:lnTo>
                          <a:lnTo>
                            <a:pt x="857" y="225"/>
                          </a:lnTo>
                          <a:lnTo>
                            <a:pt x="857" y="227"/>
                          </a:lnTo>
                          <a:lnTo>
                            <a:pt x="857" y="229"/>
                          </a:lnTo>
                          <a:lnTo>
                            <a:pt x="857" y="231"/>
                          </a:lnTo>
                          <a:lnTo>
                            <a:pt x="857" y="234"/>
                          </a:lnTo>
                          <a:lnTo>
                            <a:pt x="857" y="236"/>
                          </a:lnTo>
                          <a:lnTo>
                            <a:pt x="857" y="238"/>
                          </a:lnTo>
                          <a:lnTo>
                            <a:pt x="855" y="238"/>
                          </a:lnTo>
                          <a:lnTo>
                            <a:pt x="857" y="241"/>
                          </a:lnTo>
                          <a:lnTo>
                            <a:pt x="857" y="243"/>
                          </a:lnTo>
                          <a:lnTo>
                            <a:pt x="857" y="245"/>
                          </a:lnTo>
                          <a:lnTo>
                            <a:pt x="859" y="245"/>
                          </a:lnTo>
                          <a:lnTo>
                            <a:pt x="859" y="248"/>
                          </a:lnTo>
                          <a:lnTo>
                            <a:pt x="859" y="245"/>
                          </a:lnTo>
                          <a:lnTo>
                            <a:pt x="861" y="243"/>
                          </a:lnTo>
                          <a:lnTo>
                            <a:pt x="863" y="241"/>
                          </a:lnTo>
                          <a:lnTo>
                            <a:pt x="863" y="238"/>
                          </a:lnTo>
                          <a:lnTo>
                            <a:pt x="863" y="236"/>
                          </a:lnTo>
                          <a:lnTo>
                            <a:pt x="863" y="234"/>
                          </a:lnTo>
                          <a:lnTo>
                            <a:pt x="863" y="231"/>
                          </a:lnTo>
                          <a:lnTo>
                            <a:pt x="863" y="229"/>
                          </a:lnTo>
                          <a:lnTo>
                            <a:pt x="863" y="227"/>
                          </a:lnTo>
                          <a:lnTo>
                            <a:pt x="865" y="225"/>
                          </a:lnTo>
                          <a:lnTo>
                            <a:pt x="868" y="225"/>
                          </a:lnTo>
                          <a:lnTo>
                            <a:pt x="870" y="225"/>
                          </a:lnTo>
                          <a:lnTo>
                            <a:pt x="872" y="225"/>
                          </a:lnTo>
                          <a:lnTo>
                            <a:pt x="874" y="227"/>
                          </a:lnTo>
                          <a:lnTo>
                            <a:pt x="876" y="227"/>
                          </a:lnTo>
                          <a:lnTo>
                            <a:pt x="876" y="229"/>
                          </a:lnTo>
                          <a:lnTo>
                            <a:pt x="878" y="229"/>
                          </a:lnTo>
                          <a:lnTo>
                            <a:pt x="878" y="231"/>
                          </a:lnTo>
                          <a:lnTo>
                            <a:pt x="881" y="234"/>
                          </a:lnTo>
                          <a:lnTo>
                            <a:pt x="881" y="236"/>
                          </a:lnTo>
                          <a:lnTo>
                            <a:pt x="883" y="236"/>
                          </a:lnTo>
                          <a:lnTo>
                            <a:pt x="883" y="238"/>
                          </a:lnTo>
                          <a:lnTo>
                            <a:pt x="883" y="241"/>
                          </a:lnTo>
                          <a:lnTo>
                            <a:pt x="883" y="243"/>
                          </a:lnTo>
                          <a:lnTo>
                            <a:pt x="885" y="245"/>
                          </a:lnTo>
                          <a:lnTo>
                            <a:pt x="885" y="248"/>
                          </a:lnTo>
                          <a:lnTo>
                            <a:pt x="887" y="245"/>
                          </a:lnTo>
                          <a:lnTo>
                            <a:pt x="889" y="243"/>
                          </a:lnTo>
                          <a:lnTo>
                            <a:pt x="892" y="241"/>
                          </a:lnTo>
                          <a:lnTo>
                            <a:pt x="892" y="238"/>
                          </a:lnTo>
                          <a:lnTo>
                            <a:pt x="893" y="236"/>
                          </a:lnTo>
                          <a:lnTo>
                            <a:pt x="893" y="234"/>
                          </a:lnTo>
                          <a:lnTo>
                            <a:pt x="896" y="234"/>
                          </a:lnTo>
                          <a:lnTo>
                            <a:pt x="896" y="231"/>
                          </a:lnTo>
                          <a:lnTo>
                            <a:pt x="898" y="231"/>
                          </a:lnTo>
                          <a:lnTo>
                            <a:pt x="900" y="231"/>
                          </a:lnTo>
                          <a:lnTo>
                            <a:pt x="902" y="231"/>
                          </a:lnTo>
                          <a:lnTo>
                            <a:pt x="904" y="231"/>
                          </a:lnTo>
                          <a:lnTo>
                            <a:pt x="904" y="234"/>
                          </a:lnTo>
                          <a:lnTo>
                            <a:pt x="906" y="234"/>
                          </a:lnTo>
                          <a:lnTo>
                            <a:pt x="909" y="231"/>
                          </a:lnTo>
                          <a:lnTo>
                            <a:pt x="911" y="231"/>
                          </a:lnTo>
                          <a:lnTo>
                            <a:pt x="913" y="231"/>
                          </a:lnTo>
                          <a:lnTo>
                            <a:pt x="915" y="231"/>
                          </a:lnTo>
                          <a:lnTo>
                            <a:pt x="915" y="229"/>
                          </a:lnTo>
                          <a:lnTo>
                            <a:pt x="917" y="229"/>
                          </a:lnTo>
                          <a:lnTo>
                            <a:pt x="920" y="229"/>
                          </a:lnTo>
                          <a:lnTo>
                            <a:pt x="922" y="229"/>
                          </a:lnTo>
                          <a:lnTo>
                            <a:pt x="924" y="229"/>
                          </a:lnTo>
                          <a:lnTo>
                            <a:pt x="926" y="229"/>
                          </a:lnTo>
                          <a:lnTo>
                            <a:pt x="928" y="229"/>
                          </a:lnTo>
                          <a:lnTo>
                            <a:pt x="930" y="229"/>
                          </a:lnTo>
                          <a:lnTo>
                            <a:pt x="930" y="227"/>
                          </a:lnTo>
                          <a:lnTo>
                            <a:pt x="933" y="227"/>
                          </a:lnTo>
                          <a:lnTo>
                            <a:pt x="934" y="227"/>
                          </a:lnTo>
                          <a:lnTo>
                            <a:pt x="937" y="227"/>
                          </a:lnTo>
                          <a:lnTo>
                            <a:pt x="939" y="227"/>
                          </a:lnTo>
                          <a:lnTo>
                            <a:pt x="941" y="225"/>
                          </a:lnTo>
                          <a:lnTo>
                            <a:pt x="943" y="222"/>
                          </a:lnTo>
                          <a:lnTo>
                            <a:pt x="945" y="220"/>
                          </a:lnTo>
                          <a:lnTo>
                            <a:pt x="947" y="220"/>
                          </a:lnTo>
                          <a:lnTo>
                            <a:pt x="947" y="217"/>
                          </a:lnTo>
                          <a:lnTo>
                            <a:pt x="947" y="215"/>
                          </a:lnTo>
                          <a:lnTo>
                            <a:pt x="950" y="213"/>
                          </a:lnTo>
                          <a:lnTo>
                            <a:pt x="952" y="213"/>
                          </a:lnTo>
                          <a:lnTo>
                            <a:pt x="1021" y="271"/>
                          </a:lnTo>
                          <a:lnTo>
                            <a:pt x="630" y="271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67625" tIns="83775" rIns="167625" bIns="83775" anchor="t" anchorCtr="0">
                      <a:noAutofit/>
                    </a:bodyPr>
                    <a:lstStyle/>
                    <a:p>
                      <a:pPr marL="0" marR="0" lvl="0" indent="0" algn="r" rtl="0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Times New Roman"/>
                        <a:buNone/>
                      </a:pPr>
                      <a:endParaRPr sz="3300" b="0" i="0" u="none" strike="noStrike" cap="non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p:txBody>
                </p:sp>
                <p:sp>
                  <p:nvSpPr>
                    <p:cNvPr id="335" name="Google Shape;335;g2d510d74600_0_879"/>
                    <p:cNvSpPr/>
                    <p:nvPr/>
                  </p:nvSpPr>
                  <p:spPr>
                    <a:xfrm>
                      <a:off x="2006" y="2762"/>
                      <a:ext cx="336" cy="3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" h="250" extrusionOk="0">
                          <a:moveTo>
                            <a:pt x="138" y="51"/>
                          </a:moveTo>
                          <a:lnTo>
                            <a:pt x="142" y="56"/>
                          </a:lnTo>
                          <a:lnTo>
                            <a:pt x="229" y="153"/>
                          </a:lnTo>
                          <a:lnTo>
                            <a:pt x="224" y="153"/>
                          </a:lnTo>
                          <a:lnTo>
                            <a:pt x="222" y="153"/>
                          </a:lnTo>
                          <a:lnTo>
                            <a:pt x="220" y="153"/>
                          </a:lnTo>
                          <a:lnTo>
                            <a:pt x="220" y="155"/>
                          </a:lnTo>
                          <a:lnTo>
                            <a:pt x="218" y="155"/>
                          </a:lnTo>
                          <a:lnTo>
                            <a:pt x="218" y="157"/>
                          </a:lnTo>
                          <a:lnTo>
                            <a:pt x="220" y="157"/>
                          </a:lnTo>
                          <a:lnTo>
                            <a:pt x="220" y="160"/>
                          </a:lnTo>
                          <a:lnTo>
                            <a:pt x="220" y="162"/>
                          </a:lnTo>
                          <a:lnTo>
                            <a:pt x="222" y="162"/>
                          </a:lnTo>
                          <a:lnTo>
                            <a:pt x="222" y="164"/>
                          </a:lnTo>
                          <a:lnTo>
                            <a:pt x="224" y="164"/>
                          </a:lnTo>
                          <a:lnTo>
                            <a:pt x="224" y="167"/>
                          </a:lnTo>
                          <a:lnTo>
                            <a:pt x="226" y="167"/>
                          </a:lnTo>
                          <a:lnTo>
                            <a:pt x="229" y="167"/>
                          </a:lnTo>
                          <a:lnTo>
                            <a:pt x="231" y="167"/>
                          </a:lnTo>
                          <a:lnTo>
                            <a:pt x="233" y="169"/>
                          </a:lnTo>
                          <a:lnTo>
                            <a:pt x="235" y="169"/>
                          </a:lnTo>
                          <a:lnTo>
                            <a:pt x="235" y="171"/>
                          </a:lnTo>
                          <a:lnTo>
                            <a:pt x="235" y="174"/>
                          </a:lnTo>
                          <a:lnTo>
                            <a:pt x="235" y="176"/>
                          </a:lnTo>
                          <a:lnTo>
                            <a:pt x="233" y="176"/>
                          </a:lnTo>
                          <a:lnTo>
                            <a:pt x="233" y="178"/>
                          </a:lnTo>
                          <a:lnTo>
                            <a:pt x="231" y="178"/>
                          </a:lnTo>
                          <a:lnTo>
                            <a:pt x="231" y="181"/>
                          </a:lnTo>
                          <a:lnTo>
                            <a:pt x="229" y="181"/>
                          </a:lnTo>
                          <a:lnTo>
                            <a:pt x="229" y="178"/>
                          </a:lnTo>
                          <a:lnTo>
                            <a:pt x="226" y="178"/>
                          </a:lnTo>
                          <a:lnTo>
                            <a:pt x="224" y="178"/>
                          </a:lnTo>
                          <a:lnTo>
                            <a:pt x="222" y="178"/>
                          </a:lnTo>
                          <a:lnTo>
                            <a:pt x="220" y="178"/>
                          </a:lnTo>
                          <a:lnTo>
                            <a:pt x="220" y="176"/>
                          </a:lnTo>
                          <a:lnTo>
                            <a:pt x="218" y="176"/>
                          </a:lnTo>
                          <a:lnTo>
                            <a:pt x="216" y="176"/>
                          </a:lnTo>
                          <a:lnTo>
                            <a:pt x="213" y="176"/>
                          </a:lnTo>
                          <a:lnTo>
                            <a:pt x="211" y="176"/>
                          </a:lnTo>
                          <a:lnTo>
                            <a:pt x="209" y="176"/>
                          </a:lnTo>
                          <a:lnTo>
                            <a:pt x="207" y="176"/>
                          </a:lnTo>
                          <a:lnTo>
                            <a:pt x="205" y="176"/>
                          </a:lnTo>
                          <a:lnTo>
                            <a:pt x="203" y="176"/>
                          </a:lnTo>
                          <a:lnTo>
                            <a:pt x="200" y="176"/>
                          </a:lnTo>
                          <a:lnTo>
                            <a:pt x="199" y="176"/>
                          </a:lnTo>
                          <a:lnTo>
                            <a:pt x="199" y="178"/>
                          </a:lnTo>
                          <a:lnTo>
                            <a:pt x="196" y="178"/>
                          </a:lnTo>
                          <a:lnTo>
                            <a:pt x="194" y="181"/>
                          </a:lnTo>
                          <a:lnTo>
                            <a:pt x="194" y="183"/>
                          </a:lnTo>
                          <a:lnTo>
                            <a:pt x="194" y="185"/>
                          </a:lnTo>
                          <a:lnTo>
                            <a:pt x="194" y="187"/>
                          </a:lnTo>
                          <a:lnTo>
                            <a:pt x="196" y="190"/>
                          </a:lnTo>
                          <a:lnTo>
                            <a:pt x="196" y="192"/>
                          </a:lnTo>
                          <a:lnTo>
                            <a:pt x="196" y="194"/>
                          </a:lnTo>
                          <a:lnTo>
                            <a:pt x="199" y="194"/>
                          </a:lnTo>
                          <a:lnTo>
                            <a:pt x="199" y="197"/>
                          </a:lnTo>
                          <a:lnTo>
                            <a:pt x="200" y="197"/>
                          </a:lnTo>
                          <a:lnTo>
                            <a:pt x="203" y="197"/>
                          </a:lnTo>
                          <a:lnTo>
                            <a:pt x="205" y="199"/>
                          </a:lnTo>
                          <a:lnTo>
                            <a:pt x="207" y="199"/>
                          </a:lnTo>
                          <a:lnTo>
                            <a:pt x="209" y="199"/>
                          </a:lnTo>
                          <a:lnTo>
                            <a:pt x="211" y="201"/>
                          </a:lnTo>
                          <a:lnTo>
                            <a:pt x="213" y="201"/>
                          </a:lnTo>
                          <a:lnTo>
                            <a:pt x="213" y="204"/>
                          </a:lnTo>
                          <a:lnTo>
                            <a:pt x="216" y="204"/>
                          </a:lnTo>
                          <a:lnTo>
                            <a:pt x="216" y="206"/>
                          </a:lnTo>
                          <a:lnTo>
                            <a:pt x="218" y="208"/>
                          </a:lnTo>
                          <a:lnTo>
                            <a:pt x="218" y="210"/>
                          </a:lnTo>
                          <a:lnTo>
                            <a:pt x="218" y="213"/>
                          </a:lnTo>
                          <a:lnTo>
                            <a:pt x="218" y="215"/>
                          </a:lnTo>
                          <a:lnTo>
                            <a:pt x="216" y="215"/>
                          </a:lnTo>
                          <a:lnTo>
                            <a:pt x="213" y="218"/>
                          </a:lnTo>
                          <a:lnTo>
                            <a:pt x="213" y="215"/>
                          </a:lnTo>
                          <a:lnTo>
                            <a:pt x="211" y="215"/>
                          </a:lnTo>
                          <a:lnTo>
                            <a:pt x="209" y="215"/>
                          </a:lnTo>
                          <a:lnTo>
                            <a:pt x="207" y="215"/>
                          </a:lnTo>
                          <a:lnTo>
                            <a:pt x="205" y="213"/>
                          </a:lnTo>
                          <a:lnTo>
                            <a:pt x="203" y="213"/>
                          </a:lnTo>
                          <a:lnTo>
                            <a:pt x="200" y="213"/>
                          </a:lnTo>
                          <a:lnTo>
                            <a:pt x="199" y="213"/>
                          </a:lnTo>
                          <a:lnTo>
                            <a:pt x="196" y="213"/>
                          </a:lnTo>
                          <a:lnTo>
                            <a:pt x="194" y="213"/>
                          </a:lnTo>
                          <a:lnTo>
                            <a:pt x="192" y="213"/>
                          </a:lnTo>
                          <a:lnTo>
                            <a:pt x="192" y="215"/>
                          </a:lnTo>
                          <a:lnTo>
                            <a:pt x="190" y="215"/>
                          </a:lnTo>
                          <a:lnTo>
                            <a:pt x="190" y="218"/>
                          </a:lnTo>
                          <a:lnTo>
                            <a:pt x="190" y="220"/>
                          </a:lnTo>
                          <a:lnTo>
                            <a:pt x="188" y="220"/>
                          </a:lnTo>
                          <a:lnTo>
                            <a:pt x="186" y="220"/>
                          </a:lnTo>
                          <a:lnTo>
                            <a:pt x="183" y="218"/>
                          </a:lnTo>
                          <a:lnTo>
                            <a:pt x="183" y="220"/>
                          </a:lnTo>
                          <a:lnTo>
                            <a:pt x="181" y="220"/>
                          </a:lnTo>
                          <a:lnTo>
                            <a:pt x="179" y="220"/>
                          </a:lnTo>
                          <a:lnTo>
                            <a:pt x="177" y="222"/>
                          </a:lnTo>
                          <a:lnTo>
                            <a:pt x="177" y="224"/>
                          </a:lnTo>
                          <a:lnTo>
                            <a:pt x="177" y="227"/>
                          </a:lnTo>
                          <a:lnTo>
                            <a:pt x="179" y="227"/>
                          </a:lnTo>
                          <a:lnTo>
                            <a:pt x="179" y="229"/>
                          </a:lnTo>
                          <a:lnTo>
                            <a:pt x="181" y="229"/>
                          </a:lnTo>
                          <a:lnTo>
                            <a:pt x="183" y="229"/>
                          </a:lnTo>
                          <a:lnTo>
                            <a:pt x="186" y="231"/>
                          </a:lnTo>
                          <a:lnTo>
                            <a:pt x="188" y="231"/>
                          </a:lnTo>
                          <a:lnTo>
                            <a:pt x="188" y="234"/>
                          </a:lnTo>
                          <a:lnTo>
                            <a:pt x="190" y="234"/>
                          </a:lnTo>
                          <a:lnTo>
                            <a:pt x="190" y="236"/>
                          </a:lnTo>
                          <a:lnTo>
                            <a:pt x="190" y="238"/>
                          </a:lnTo>
                          <a:lnTo>
                            <a:pt x="190" y="241"/>
                          </a:lnTo>
                          <a:lnTo>
                            <a:pt x="190" y="243"/>
                          </a:lnTo>
                          <a:lnTo>
                            <a:pt x="190" y="245"/>
                          </a:lnTo>
                          <a:lnTo>
                            <a:pt x="188" y="245"/>
                          </a:lnTo>
                          <a:lnTo>
                            <a:pt x="188" y="248"/>
                          </a:lnTo>
                          <a:lnTo>
                            <a:pt x="186" y="248"/>
                          </a:lnTo>
                          <a:lnTo>
                            <a:pt x="183" y="248"/>
                          </a:lnTo>
                          <a:lnTo>
                            <a:pt x="183" y="250"/>
                          </a:lnTo>
                          <a:lnTo>
                            <a:pt x="181" y="250"/>
                          </a:lnTo>
                          <a:lnTo>
                            <a:pt x="179" y="250"/>
                          </a:lnTo>
                          <a:lnTo>
                            <a:pt x="179" y="248"/>
                          </a:lnTo>
                          <a:lnTo>
                            <a:pt x="177" y="248"/>
                          </a:lnTo>
                          <a:lnTo>
                            <a:pt x="177" y="245"/>
                          </a:lnTo>
                          <a:lnTo>
                            <a:pt x="175" y="245"/>
                          </a:lnTo>
                          <a:lnTo>
                            <a:pt x="175" y="243"/>
                          </a:lnTo>
                          <a:lnTo>
                            <a:pt x="173" y="243"/>
                          </a:lnTo>
                          <a:lnTo>
                            <a:pt x="173" y="241"/>
                          </a:lnTo>
                          <a:lnTo>
                            <a:pt x="170" y="241"/>
                          </a:lnTo>
                          <a:lnTo>
                            <a:pt x="170" y="243"/>
                          </a:lnTo>
                          <a:lnTo>
                            <a:pt x="168" y="243"/>
                          </a:lnTo>
                          <a:lnTo>
                            <a:pt x="166" y="243"/>
                          </a:lnTo>
                          <a:lnTo>
                            <a:pt x="166" y="245"/>
                          </a:lnTo>
                          <a:lnTo>
                            <a:pt x="168" y="243"/>
                          </a:lnTo>
                          <a:lnTo>
                            <a:pt x="166" y="243"/>
                          </a:lnTo>
                          <a:lnTo>
                            <a:pt x="166" y="248"/>
                          </a:lnTo>
                          <a:lnTo>
                            <a:pt x="168" y="243"/>
                          </a:lnTo>
                          <a:lnTo>
                            <a:pt x="166" y="243"/>
                          </a:lnTo>
                          <a:lnTo>
                            <a:pt x="160" y="215"/>
                          </a:lnTo>
                          <a:lnTo>
                            <a:pt x="157" y="210"/>
                          </a:lnTo>
                          <a:lnTo>
                            <a:pt x="157" y="208"/>
                          </a:lnTo>
                          <a:lnTo>
                            <a:pt x="155" y="208"/>
                          </a:lnTo>
                          <a:lnTo>
                            <a:pt x="155" y="206"/>
                          </a:lnTo>
                          <a:lnTo>
                            <a:pt x="153" y="206"/>
                          </a:lnTo>
                          <a:lnTo>
                            <a:pt x="151" y="208"/>
                          </a:lnTo>
                          <a:lnTo>
                            <a:pt x="151" y="206"/>
                          </a:lnTo>
                          <a:lnTo>
                            <a:pt x="149" y="204"/>
                          </a:lnTo>
                          <a:lnTo>
                            <a:pt x="149" y="206"/>
                          </a:lnTo>
                          <a:lnTo>
                            <a:pt x="142" y="204"/>
                          </a:lnTo>
                          <a:lnTo>
                            <a:pt x="138" y="204"/>
                          </a:lnTo>
                          <a:lnTo>
                            <a:pt x="138" y="201"/>
                          </a:lnTo>
                          <a:lnTo>
                            <a:pt x="136" y="204"/>
                          </a:lnTo>
                          <a:lnTo>
                            <a:pt x="136" y="201"/>
                          </a:lnTo>
                          <a:lnTo>
                            <a:pt x="134" y="201"/>
                          </a:lnTo>
                          <a:lnTo>
                            <a:pt x="134" y="199"/>
                          </a:lnTo>
                          <a:lnTo>
                            <a:pt x="132" y="199"/>
                          </a:lnTo>
                          <a:lnTo>
                            <a:pt x="140" y="206"/>
                          </a:lnTo>
                          <a:lnTo>
                            <a:pt x="140" y="204"/>
                          </a:lnTo>
                          <a:lnTo>
                            <a:pt x="138" y="204"/>
                          </a:lnTo>
                          <a:lnTo>
                            <a:pt x="136" y="204"/>
                          </a:lnTo>
                          <a:lnTo>
                            <a:pt x="146" y="204"/>
                          </a:lnTo>
                          <a:lnTo>
                            <a:pt x="145" y="204"/>
                          </a:lnTo>
                          <a:lnTo>
                            <a:pt x="138" y="204"/>
                          </a:lnTo>
                          <a:lnTo>
                            <a:pt x="136" y="204"/>
                          </a:lnTo>
                          <a:lnTo>
                            <a:pt x="134" y="204"/>
                          </a:lnTo>
                          <a:lnTo>
                            <a:pt x="132" y="201"/>
                          </a:lnTo>
                          <a:lnTo>
                            <a:pt x="129" y="201"/>
                          </a:lnTo>
                          <a:lnTo>
                            <a:pt x="127" y="199"/>
                          </a:lnTo>
                          <a:lnTo>
                            <a:pt x="125" y="197"/>
                          </a:lnTo>
                          <a:lnTo>
                            <a:pt x="123" y="194"/>
                          </a:lnTo>
                          <a:lnTo>
                            <a:pt x="121" y="194"/>
                          </a:lnTo>
                          <a:lnTo>
                            <a:pt x="121" y="192"/>
                          </a:lnTo>
                          <a:lnTo>
                            <a:pt x="119" y="192"/>
                          </a:lnTo>
                          <a:lnTo>
                            <a:pt x="119" y="190"/>
                          </a:lnTo>
                          <a:lnTo>
                            <a:pt x="116" y="190"/>
                          </a:lnTo>
                          <a:lnTo>
                            <a:pt x="116" y="187"/>
                          </a:lnTo>
                          <a:lnTo>
                            <a:pt x="106" y="197"/>
                          </a:lnTo>
                          <a:lnTo>
                            <a:pt x="104" y="197"/>
                          </a:lnTo>
                          <a:lnTo>
                            <a:pt x="104" y="199"/>
                          </a:lnTo>
                          <a:lnTo>
                            <a:pt x="104" y="201"/>
                          </a:lnTo>
                          <a:lnTo>
                            <a:pt x="102" y="201"/>
                          </a:lnTo>
                          <a:lnTo>
                            <a:pt x="99" y="201"/>
                          </a:lnTo>
                          <a:lnTo>
                            <a:pt x="97" y="201"/>
                          </a:lnTo>
                          <a:lnTo>
                            <a:pt x="95" y="201"/>
                          </a:lnTo>
                          <a:lnTo>
                            <a:pt x="93" y="199"/>
                          </a:lnTo>
                          <a:lnTo>
                            <a:pt x="93" y="201"/>
                          </a:lnTo>
                          <a:lnTo>
                            <a:pt x="91" y="204"/>
                          </a:lnTo>
                          <a:lnTo>
                            <a:pt x="91" y="201"/>
                          </a:lnTo>
                          <a:lnTo>
                            <a:pt x="89" y="201"/>
                          </a:lnTo>
                          <a:lnTo>
                            <a:pt x="89" y="204"/>
                          </a:lnTo>
                          <a:lnTo>
                            <a:pt x="86" y="204"/>
                          </a:lnTo>
                          <a:lnTo>
                            <a:pt x="84" y="204"/>
                          </a:lnTo>
                          <a:lnTo>
                            <a:pt x="82" y="206"/>
                          </a:lnTo>
                          <a:lnTo>
                            <a:pt x="80" y="206"/>
                          </a:lnTo>
                          <a:lnTo>
                            <a:pt x="78" y="204"/>
                          </a:lnTo>
                          <a:lnTo>
                            <a:pt x="75" y="206"/>
                          </a:lnTo>
                          <a:lnTo>
                            <a:pt x="73" y="206"/>
                          </a:lnTo>
                          <a:lnTo>
                            <a:pt x="58" y="199"/>
                          </a:lnTo>
                          <a:lnTo>
                            <a:pt x="56" y="199"/>
                          </a:lnTo>
                          <a:lnTo>
                            <a:pt x="54" y="201"/>
                          </a:lnTo>
                          <a:lnTo>
                            <a:pt x="52" y="201"/>
                          </a:lnTo>
                          <a:lnTo>
                            <a:pt x="50" y="201"/>
                          </a:lnTo>
                          <a:lnTo>
                            <a:pt x="48" y="199"/>
                          </a:lnTo>
                          <a:lnTo>
                            <a:pt x="45" y="199"/>
                          </a:lnTo>
                          <a:lnTo>
                            <a:pt x="43" y="199"/>
                          </a:lnTo>
                          <a:lnTo>
                            <a:pt x="41" y="197"/>
                          </a:lnTo>
                          <a:lnTo>
                            <a:pt x="39" y="197"/>
                          </a:lnTo>
                          <a:lnTo>
                            <a:pt x="37" y="197"/>
                          </a:lnTo>
                          <a:lnTo>
                            <a:pt x="35" y="194"/>
                          </a:lnTo>
                          <a:lnTo>
                            <a:pt x="32" y="194"/>
                          </a:lnTo>
                          <a:lnTo>
                            <a:pt x="30" y="194"/>
                          </a:lnTo>
                          <a:lnTo>
                            <a:pt x="28" y="194"/>
                          </a:lnTo>
                          <a:lnTo>
                            <a:pt x="26" y="194"/>
                          </a:lnTo>
                          <a:lnTo>
                            <a:pt x="24" y="194"/>
                          </a:lnTo>
                          <a:lnTo>
                            <a:pt x="22" y="194"/>
                          </a:lnTo>
                          <a:lnTo>
                            <a:pt x="13" y="192"/>
                          </a:lnTo>
                          <a:lnTo>
                            <a:pt x="9" y="185"/>
                          </a:lnTo>
                          <a:lnTo>
                            <a:pt x="7" y="185"/>
                          </a:lnTo>
                          <a:lnTo>
                            <a:pt x="7" y="183"/>
                          </a:lnTo>
                          <a:lnTo>
                            <a:pt x="7" y="181"/>
                          </a:lnTo>
                          <a:lnTo>
                            <a:pt x="7" y="178"/>
                          </a:lnTo>
                          <a:lnTo>
                            <a:pt x="7" y="176"/>
                          </a:lnTo>
                          <a:lnTo>
                            <a:pt x="4" y="176"/>
                          </a:lnTo>
                          <a:lnTo>
                            <a:pt x="2" y="176"/>
                          </a:lnTo>
                          <a:lnTo>
                            <a:pt x="2" y="174"/>
                          </a:lnTo>
                          <a:lnTo>
                            <a:pt x="0" y="174"/>
                          </a:lnTo>
                          <a:lnTo>
                            <a:pt x="0" y="171"/>
                          </a:lnTo>
                          <a:lnTo>
                            <a:pt x="0" y="169"/>
                          </a:lnTo>
                          <a:lnTo>
                            <a:pt x="0" y="167"/>
                          </a:lnTo>
                          <a:lnTo>
                            <a:pt x="2" y="164"/>
                          </a:lnTo>
                          <a:lnTo>
                            <a:pt x="2" y="162"/>
                          </a:lnTo>
                          <a:lnTo>
                            <a:pt x="2" y="160"/>
                          </a:lnTo>
                          <a:lnTo>
                            <a:pt x="4" y="157"/>
                          </a:lnTo>
                          <a:lnTo>
                            <a:pt x="7" y="155"/>
                          </a:lnTo>
                          <a:lnTo>
                            <a:pt x="7" y="153"/>
                          </a:lnTo>
                          <a:lnTo>
                            <a:pt x="9" y="153"/>
                          </a:lnTo>
                          <a:lnTo>
                            <a:pt x="9" y="151"/>
                          </a:lnTo>
                          <a:lnTo>
                            <a:pt x="11" y="151"/>
                          </a:lnTo>
                          <a:lnTo>
                            <a:pt x="13" y="148"/>
                          </a:lnTo>
                          <a:lnTo>
                            <a:pt x="13" y="146"/>
                          </a:lnTo>
                          <a:lnTo>
                            <a:pt x="15" y="146"/>
                          </a:lnTo>
                          <a:lnTo>
                            <a:pt x="18" y="143"/>
                          </a:lnTo>
                          <a:lnTo>
                            <a:pt x="19" y="143"/>
                          </a:lnTo>
                          <a:lnTo>
                            <a:pt x="19" y="141"/>
                          </a:lnTo>
                          <a:lnTo>
                            <a:pt x="22" y="141"/>
                          </a:lnTo>
                          <a:lnTo>
                            <a:pt x="24" y="141"/>
                          </a:lnTo>
                          <a:lnTo>
                            <a:pt x="24" y="139"/>
                          </a:lnTo>
                          <a:lnTo>
                            <a:pt x="26" y="139"/>
                          </a:lnTo>
                          <a:lnTo>
                            <a:pt x="26" y="137"/>
                          </a:lnTo>
                          <a:lnTo>
                            <a:pt x="24" y="137"/>
                          </a:lnTo>
                          <a:lnTo>
                            <a:pt x="22" y="137"/>
                          </a:lnTo>
                          <a:lnTo>
                            <a:pt x="19" y="137"/>
                          </a:lnTo>
                          <a:lnTo>
                            <a:pt x="19" y="134"/>
                          </a:lnTo>
                          <a:lnTo>
                            <a:pt x="18" y="134"/>
                          </a:lnTo>
                          <a:lnTo>
                            <a:pt x="15" y="137"/>
                          </a:lnTo>
                          <a:lnTo>
                            <a:pt x="13" y="137"/>
                          </a:lnTo>
                          <a:lnTo>
                            <a:pt x="13" y="139"/>
                          </a:lnTo>
                          <a:lnTo>
                            <a:pt x="11" y="139"/>
                          </a:lnTo>
                          <a:lnTo>
                            <a:pt x="9" y="139"/>
                          </a:lnTo>
                          <a:lnTo>
                            <a:pt x="7" y="139"/>
                          </a:lnTo>
                          <a:lnTo>
                            <a:pt x="7" y="137"/>
                          </a:lnTo>
                          <a:lnTo>
                            <a:pt x="4" y="137"/>
                          </a:lnTo>
                          <a:lnTo>
                            <a:pt x="2" y="137"/>
                          </a:lnTo>
                          <a:lnTo>
                            <a:pt x="2" y="134"/>
                          </a:lnTo>
                          <a:lnTo>
                            <a:pt x="0" y="134"/>
                          </a:lnTo>
                          <a:lnTo>
                            <a:pt x="0" y="132"/>
                          </a:lnTo>
                          <a:lnTo>
                            <a:pt x="0" y="129"/>
                          </a:lnTo>
                          <a:lnTo>
                            <a:pt x="2" y="129"/>
                          </a:lnTo>
                          <a:lnTo>
                            <a:pt x="2" y="127"/>
                          </a:lnTo>
                          <a:lnTo>
                            <a:pt x="4" y="125"/>
                          </a:lnTo>
                          <a:lnTo>
                            <a:pt x="4" y="123"/>
                          </a:lnTo>
                          <a:lnTo>
                            <a:pt x="4" y="120"/>
                          </a:lnTo>
                          <a:lnTo>
                            <a:pt x="7" y="118"/>
                          </a:lnTo>
                          <a:lnTo>
                            <a:pt x="7" y="116"/>
                          </a:lnTo>
                          <a:lnTo>
                            <a:pt x="9" y="113"/>
                          </a:lnTo>
                          <a:lnTo>
                            <a:pt x="9" y="111"/>
                          </a:lnTo>
                          <a:lnTo>
                            <a:pt x="11" y="111"/>
                          </a:lnTo>
                          <a:lnTo>
                            <a:pt x="11" y="109"/>
                          </a:lnTo>
                          <a:lnTo>
                            <a:pt x="13" y="109"/>
                          </a:lnTo>
                          <a:lnTo>
                            <a:pt x="15" y="109"/>
                          </a:lnTo>
                          <a:lnTo>
                            <a:pt x="18" y="111"/>
                          </a:lnTo>
                          <a:lnTo>
                            <a:pt x="19" y="111"/>
                          </a:lnTo>
                          <a:lnTo>
                            <a:pt x="22" y="109"/>
                          </a:lnTo>
                          <a:lnTo>
                            <a:pt x="22" y="106"/>
                          </a:lnTo>
                          <a:lnTo>
                            <a:pt x="22" y="104"/>
                          </a:lnTo>
                          <a:lnTo>
                            <a:pt x="19" y="104"/>
                          </a:lnTo>
                          <a:lnTo>
                            <a:pt x="19" y="102"/>
                          </a:lnTo>
                          <a:lnTo>
                            <a:pt x="18" y="102"/>
                          </a:lnTo>
                          <a:lnTo>
                            <a:pt x="15" y="102"/>
                          </a:lnTo>
                          <a:lnTo>
                            <a:pt x="13" y="99"/>
                          </a:lnTo>
                          <a:lnTo>
                            <a:pt x="11" y="99"/>
                          </a:lnTo>
                          <a:lnTo>
                            <a:pt x="11" y="97"/>
                          </a:lnTo>
                          <a:lnTo>
                            <a:pt x="9" y="97"/>
                          </a:lnTo>
                          <a:lnTo>
                            <a:pt x="9" y="95"/>
                          </a:lnTo>
                          <a:lnTo>
                            <a:pt x="9" y="93"/>
                          </a:lnTo>
                          <a:lnTo>
                            <a:pt x="11" y="90"/>
                          </a:lnTo>
                          <a:lnTo>
                            <a:pt x="11" y="88"/>
                          </a:lnTo>
                          <a:lnTo>
                            <a:pt x="11" y="85"/>
                          </a:lnTo>
                          <a:lnTo>
                            <a:pt x="13" y="83"/>
                          </a:lnTo>
                          <a:lnTo>
                            <a:pt x="15" y="83"/>
                          </a:lnTo>
                          <a:lnTo>
                            <a:pt x="15" y="85"/>
                          </a:lnTo>
                          <a:lnTo>
                            <a:pt x="18" y="85"/>
                          </a:lnTo>
                          <a:lnTo>
                            <a:pt x="18" y="88"/>
                          </a:lnTo>
                          <a:lnTo>
                            <a:pt x="19" y="90"/>
                          </a:lnTo>
                          <a:lnTo>
                            <a:pt x="22" y="93"/>
                          </a:lnTo>
                          <a:lnTo>
                            <a:pt x="24" y="95"/>
                          </a:lnTo>
                          <a:lnTo>
                            <a:pt x="26" y="95"/>
                          </a:lnTo>
                          <a:lnTo>
                            <a:pt x="28" y="95"/>
                          </a:lnTo>
                          <a:lnTo>
                            <a:pt x="28" y="93"/>
                          </a:lnTo>
                          <a:lnTo>
                            <a:pt x="28" y="90"/>
                          </a:lnTo>
                          <a:lnTo>
                            <a:pt x="28" y="88"/>
                          </a:lnTo>
                          <a:lnTo>
                            <a:pt x="28" y="85"/>
                          </a:lnTo>
                          <a:lnTo>
                            <a:pt x="28" y="83"/>
                          </a:lnTo>
                          <a:lnTo>
                            <a:pt x="28" y="81"/>
                          </a:lnTo>
                          <a:lnTo>
                            <a:pt x="28" y="79"/>
                          </a:lnTo>
                          <a:lnTo>
                            <a:pt x="28" y="76"/>
                          </a:lnTo>
                          <a:lnTo>
                            <a:pt x="28" y="74"/>
                          </a:lnTo>
                          <a:lnTo>
                            <a:pt x="28" y="72"/>
                          </a:lnTo>
                          <a:lnTo>
                            <a:pt x="28" y="69"/>
                          </a:lnTo>
                          <a:lnTo>
                            <a:pt x="28" y="67"/>
                          </a:lnTo>
                          <a:lnTo>
                            <a:pt x="28" y="65"/>
                          </a:lnTo>
                          <a:lnTo>
                            <a:pt x="30" y="65"/>
                          </a:lnTo>
                          <a:lnTo>
                            <a:pt x="30" y="62"/>
                          </a:lnTo>
                          <a:lnTo>
                            <a:pt x="30" y="60"/>
                          </a:lnTo>
                          <a:lnTo>
                            <a:pt x="30" y="58"/>
                          </a:lnTo>
                          <a:lnTo>
                            <a:pt x="30" y="56"/>
                          </a:lnTo>
                          <a:lnTo>
                            <a:pt x="30" y="53"/>
                          </a:lnTo>
                          <a:lnTo>
                            <a:pt x="30" y="51"/>
                          </a:lnTo>
                          <a:lnTo>
                            <a:pt x="30" y="49"/>
                          </a:lnTo>
                          <a:lnTo>
                            <a:pt x="30" y="46"/>
                          </a:lnTo>
                          <a:lnTo>
                            <a:pt x="30" y="44"/>
                          </a:lnTo>
                          <a:lnTo>
                            <a:pt x="30" y="42"/>
                          </a:lnTo>
                          <a:lnTo>
                            <a:pt x="30" y="39"/>
                          </a:lnTo>
                          <a:lnTo>
                            <a:pt x="30" y="37"/>
                          </a:lnTo>
                          <a:lnTo>
                            <a:pt x="30" y="35"/>
                          </a:lnTo>
                          <a:lnTo>
                            <a:pt x="30" y="32"/>
                          </a:lnTo>
                          <a:lnTo>
                            <a:pt x="30" y="30"/>
                          </a:lnTo>
                          <a:lnTo>
                            <a:pt x="30" y="28"/>
                          </a:lnTo>
                          <a:lnTo>
                            <a:pt x="30" y="26"/>
                          </a:lnTo>
                          <a:lnTo>
                            <a:pt x="30" y="23"/>
                          </a:lnTo>
                          <a:lnTo>
                            <a:pt x="30" y="21"/>
                          </a:lnTo>
                          <a:lnTo>
                            <a:pt x="30" y="18"/>
                          </a:lnTo>
                          <a:lnTo>
                            <a:pt x="30" y="16"/>
                          </a:lnTo>
                          <a:lnTo>
                            <a:pt x="32" y="16"/>
                          </a:lnTo>
                          <a:lnTo>
                            <a:pt x="32" y="14"/>
                          </a:lnTo>
                          <a:lnTo>
                            <a:pt x="32" y="12"/>
                          </a:lnTo>
                          <a:lnTo>
                            <a:pt x="35" y="9"/>
                          </a:lnTo>
                          <a:lnTo>
                            <a:pt x="35" y="7"/>
                          </a:lnTo>
                          <a:lnTo>
                            <a:pt x="37" y="7"/>
                          </a:lnTo>
                          <a:lnTo>
                            <a:pt x="39" y="4"/>
                          </a:lnTo>
                          <a:lnTo>
                            <a:pt x="41" y="4"/>
                          </a:lnTo>
                          <a:lnTo>
                            <a:pt x="43" y="4"/>
                          </a:lnTo>
                          <a:lnTo>
                            <a:pt x="45" y="2"/>
                          </a:lnTo>
                          <a:lnTo>
                            <a:pt x="48" y="2"/>
                          </a:lnTo>
                          <a:lnTo>
                            <a:pt x="50" y="2"/>
                          </a:lnTo>
                          <a:lnTo>
                            <a:pt x="52" y="2"/>
                          </a:lnTo>
                          <a:lnTo>
                            <a:pt x="54" y="2"/>
                          </a:lnTo>
                          <a:lnTo>
                            <a:pt x="56" y="2"/>
                          </a:lnTo>
                          <a:lnTo>
                            <a:pt x="58" y="2"/>
                          </a:lnTo>
                          <a:lnTo>
                            <a:pt x="61" y="0"/>
                          </a:lnTo>
                          <a:lnTo>
                            <a:pt x="62" y="0"/>
                          </a:lnTo>
                          <a:lnTo>
                            <a:pt x="65" y="0"/>
                          </a:lnTo>
                          <a:lnTo>
                            <a:pt x="67" y="0"/>
                          </a:lnTo>
                          <a:lnTo>
                            <a:pt x="67" y="2"/>
                          </a:lnTo>
                          <a:lnTo>
                            <a:pt x="69" y="2"/>
                          </a:lnTo>
                          <a:lnTo>
                            <a:pt x="71" y="2"/>
                          </a:lnTo>
                          <a:lnTo>
                            <a:pt x="73" y="2"/>
                          </a:lnTo>
                          <a:lnTo>
                            <a:pt x="75" y="2"/>
                          </a:lnTo>
                          <a:lnTo>
                            <a:pt x="78" y="4"/>
                          </a:lnTo>
                          <a:lnTo>
                            <a:pt x="80" y="4"/>
                          </a:lnTo>
                          <a:lnTo>
                            <a:pt x="80" y="7"/>
                          </a:lnTo>
                          <a:lnTo>
                            <a:pt x="82" y="9"/>
                          </a:lnTo>
                          <a:lnTo>
                            <a:pt x="82" y="12"/>
                          </a:lnTo>
                          <a:lnTo>
                            <a:pt x="84" y="14"/>
                          </a:lnTo>
                          <a:lnTo>
                            <a:pt x="84" y="16"/>
                          </a:lnTo>
                          <a:lnTo>
                            <a:pt x="84" y="18"/>
                          </a:lnTo>
                          <a:lnTo>
                            <a:pt x="86" y="18"/>
                          </a:lnTo>
                          <a:lnTo>
                            <a:pt x="86" y="21"/>
                          </a:lnTo>
                          <a:lnTo>
                            <a:pt x="89" y="23"/>
                          </a:lnTo>
                          <a:lnTo>
                            <a:pt x="91" y="26"/>
                          </a:lnTo>
                          <a:lnTo>
                            <a:pt x="93" y="28"/>
                          </a:lnTo>
                          <a:lnTo>
                            <a:pt x="95" y="30"/>
                          </a:lnTo>
                          <a:lnTo>
                            <a:pt x="97" y="30"/>
                          </a:lnTo>
                          <a:lnTo>
                            <a:pt x="97" y="28"/>
                          </a:lnTo>
                          <a:lnTo>
                            <a:pt x="97" y="26"/>
                          </a:lnTo>
                          <a:lnTo>
                            <a:pt x="97" y="23"/>
                          </a:lnTo>
                          <a:lnTo>
                            <a:pt x="97" y="21"/>
                          </a:lnTo>
                          <a:lnTo>
                            <a:pt x="97" y="18"/>
                          </a:lnTo>
                          <a:lnTo>
                            <a:pt x="97" y="16"/>
                          </a:lnTo>
                          <a:lnTo>
                            <a:pt x="97" y="14"/>
                          </a:lnTo>
                          <a:lnTo>
                            <a:pt x="97" y="12"/>
                          </a:lnTo>
                          <a:lnTo>
                            <a:pt x="97" y="9"/>
                          </a:lnTo>
                          <a:lnTo>
                            <a:pt x="95" y="9"/>
                          </a:lnTo>
                          <a:lnTo>
                            <a:pt x="95" y="7"/>
                          </a:lnTo>
                          <a:lnTo>
                            <a:pt x="95" y="4"/>
                          </a:lnTo>
                          <a:lnTo>
                            <a:pt x="97" y="2"/>
                          </a:lnTo>
                          <a:lnTo>
                            <a:pt x="99" y="2"/>
                          </a:lnTo>
                          <a:lnTo>
                            <a:pt x="102" y="4"/>
                          </a:lnTo>
                          <a:lnTo>
                            <a:pt x="104" y="4"/>
                          </a:lnTo>
                          <a:lnTo>
                            <a:pt x="104" y="7"/>
                          </a:lnTo>
                          <a:lnTo>
                            <a:pt x="106" y="7"/>
                          </a:lnTo>
                          <a:lnTo>
                            <a:pt x="106" y="9"/>
                          </a:lnTo>
                          <a:lnTo>
                            <a:pt x="108" y="12"/>
                          </a:lnTo>
                          <a:lnTo>
                            <a:pt x="110" y="14"/>
                          </a:lnTo>
                          <a:lnTo>
                            <a:pt x="110" y="16"/>
                          </a:lnTo>
                          <a:lnTo>
                            <a:pt x="112" y="16"/>
                          </a:lnTo>
                          <a:lnTo>
                            <a:pt x="112" y="18"/>
                          </a:lnTo>
                          <a:lnTo>
                            <a:pt x="115" y="21"/>
                          </a:lnTo>
                          <a:lnTo>
                            <a:pt x="115" y="23"/>
                          </a:lnTo>
                          <a:lnTo>
                            <a:pt x="116" y="23"/>
                          </a:lnTo>
                          <a:lnTo>
                            <a:pt x="116" y="26"/>
                          </a:lnTo>
                          <a:lnTo>
                            <a:pt x="119" y="28"/>
                          </a:lnTo>
                          <a:lnTo>
                            <a:pt x="121" y="30"/>
                          </a:lnTo>
                          <a:lnTo>
                            <a:pt x="121" y="32"/>
                          </a:lnTo>
                          <a:lnTo>
                            <a:pt x="121" y="35"/>
                          </a:lnTo>
                          <a:lnTo>
                            <a:pt x="123" y="37"/>
                          </a:lnTo>
                          <a:lnTo>
                            <a:pt x="123" y="42"/>
                          </a:lnTo>
                          <a:lnTo>
                            <a:pt x="125" y="44"/>
                          </a:lnTo>
                          <a:lnTo>
                            <a:pt x="125" y="46"/>
                          </a:lnTo>
                          <a:lnTo>
                            <a:pt x="125" y="49"/>
                          </a:lnTo>
                          <a:lnTo>
                            <a:pt x="127" y="51"/>
                          </a:lnTo>
                          <a:lnTo>
                            <a:pt x="129" y="53"/>
                          </a:lnTo>
                          <a:lnTo>
                            <a:pt x="129" y="56"/>
                          </a:lnTo>
                          <a:lnTo>
                            <a:pt x="132" y="56"/>
                          </a:lnTo>
                          <a:lnTo>
                            <a:pt x="132" y="58"/>
                          </a:lnTo>
                          <a:lnTo>
                            <a:pt x="134" y="58"/>
                          </a:lnTo>
                          <a:lnTo>
                            <a:pt x="134" y="60"/>
                          </a:lnTo>
                          <a:lnTo>
                            <a:pt x="136" y="58"/>
                          </a:lnTo>
                          <a:lnTo>
                            <a:pt x="136" y="56"/>
                          </a:lnTo>
                          <a:lnTo>
                            <a:pt x="138" y="51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 w="9525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67625" tIns="83775" rIns="167625" bIns="83775" anchor="t" anchorCtr="0">
                      <a:noAutofit/>
                    </a:bodyPr>
                    <a:lstStyle/>
                    <a:p>
                      <a:pPr marL="0" marR="0" lvl="0" indent="0" algn="r" rtl="0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Times New Roman"/>
                        <a:buNone/>
                      </a:pPr>
                      <a:endParaRPr sz="3300" b="0" i="0" u="none" strike="noStrike" cap="non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p:txBody>
                </p:sp>
                <p:sp>
                  <p:nvSpPr>
                    <p:cNvPr id="336" name="Google Shape;336;g2d510d74600_0_879"/>
                    <p:cNvSpPr/>
                    <p:nvPr/>
                  </p:nvSpPr>
                  <p:spPr>
                    <a:xfrm>
                      <a:off x="2006" y="394"/>
                      <a:ext cx="110" cy="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" h="81" extrusionOk="0">
                          <a:moveTo>
                            <a:pt x="75" y="76"/>
                          </a:moveTo>
                          <a:lnTo>
                            <a:pt x="75" y="79"/>
                          </a:lnTo>
                          <a:lnTo>
                            <a:pt x="75" y="81"/>
                          </a:lnTo>
                          <a:lnTo>
                            <a:pt x="73" y="81"/>
                          </a:lnTo>
                          <a:lnTo>
                            <a:pt x="71" y="81"/>
                          </a:lnTo>
                          <a:lnTo>
                            <a:pt x="69" y="81"/>
                          </a:lnTo>
                          <a:lnTo>
                            <a:pt x="66" y="79"/>
                          </a:lnTo>
                          <a:lnTo>
                            <a:pt x="62" y="76"/>
                          </a:lnTo>
                          <a:lnTo>
                            <a:pt x="60" y="74"/>
                          </a:lnTo>
                          <a:lnTo>
                            <a:pt x="58" y="74"/>
                          </a:lnTo>
                          <a:lnTo>
                            <a:pt x="56" y="72"/>
                          </a:lnTo>
                          <a:lnTo>
                            <a:pt x="53" y="72"/>
                          </a:lnTo>
                          <a:lnTo>
                            <a:pt x="51" y="69"/>
                          </a:lnTo>
                          <a:lnTo>
                            <a:pt x="49" y="67"/>
                          </a:lnTo>
                          <a:lnTo>
                            <a:pt x="47" y="67"/>
                          </a:lnTo>
                          <a:lnTo>
                            <a:pt x="43" y="60"/>
                          </a:lnTo>
                          <a:lnTo>
                            <a:pt x="39" y="55"/>
                          </a:lnTo>
                          <a:lnTo>
                            <a:pt x="34" y="51"/>
                          </a:lnTo>
                          <a:lnTo>
                            <a:pt x="32" y="46"/>
                          </a:lnTo>
                          <a:lnTo>
                            <a:pt x="28" y="44"/>
                          </a:lnTo>
                          <a:lnTo>
                            <a:pt x="24" y="40"/>
                          </a:lnTo>
                          <a:lnTo>
                            <a:pt x="19" y="37"/>
                          </a:lnTo>
                          <a:lnTo>
                            <a:pt x="15" y="35"/>
                          </a:lnTo>
                          <a:lnTo>
                            <a:pt x="7" y="30"/>
                          </a:lnTo>
                          <a:lnTo>
                            <a:pt x="2" y="26"/>
                          </a:lnTo>
                          <a:lnTo>
                            <a:pt x="0" y="23"/>
                          </a:lnTo>
                          <a:lnTo>
                            <a:pt x="0" y="21"/>
                          </a:lnTo>
                          <a:lnTo>
                            <a:pt x="0" y="16"/>
                          </a:lnTo>
                          <a:lnTo>
                            <a:pt x="0" y="14"/>
                          </a:lnTo>
                          <a:lnTo>
                            <a:pt x="2" y="12"/>
                          </a:lnTo>
                          <a:lnTo>
                            <a:pt x="2" y="9"/>
                          </a:lnTo>
                          <a:lnTo>
                            <a:pt x="4" y="7"/>
                          </a:lnTo>
                          <a:lnTo>
                            <a:pt x="7" y="7"/>
                          </a:lnTo>
                          <a:lnTo>
                            <a:pt x="8" y="9"/>
                          </a:lnTo>
                          <a:lnTo>
                            <a:pt x="11" y="7"/>
                          </a:lnTo>
                          <a:lnTo>
                            <a:pt x="13" y="5"/>
                          </a:lnTo>
                          <a:lnTo>
                            <a:pt x="15" y="2"/>
                          </a:lnTo>
                          <a:lnTo>
                            <a:pt x="17" y="2"/>
                          </a:lnTo>
                          <a:lnTo>
                            <a:pt x="21" y="0"/>
                          </a:lnTo>
                          <a:lnTo>
                            <a:pt x="24" y="2"/>
                          </a:lnTo>
                          <a:lnTo>
                            <a:pt x="28" y="7"/>
                          </a:lnTo>
                          <a:lnTo>
                            <a:pt x="34" y="14"/>
                          </a:lnTo>
                          <a:lnTo>
                            <a:pt x="43" y="26"/>
                          </a:lnTo>
                          <a:lnTo>
                            <a:pt x="51" y="37"/>
                          </a:lnTo>
                          <a:lnTo>
                            <a:pt x="60" y="46"/>
                          </a:lnTo>
                          <a:lnTo>
                            <a:pt x="66" y="53"/>
                          </a:lnTo>
                          <a:lnTo>
                            <a:pt x="71" y="60"/>
                          </a:lnTo>
                          <a:lnTo>
                            <a:pt x="73" y="65"/>
                          </a:lnTo>
                          <a:lnTo>
                            <a:pt x="75" y="67"/>
                          </a:lnTo>
                          <a:lnTo>
                            <a:pt x="77" y="72"/>
                          </a:lnTo>
                          <a:lnTo>
                            <a:pt x="75" y="76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>
                      <a:noFill/>
                    </a:ln>
                  </p:spPr>
                  <p:txBody>
                    <a:bodyPr spcFirstLastPara="1" wrap="square" lIns="167625" tIns="83775" rIns="167625" bIns="83775" anchor="t" anchorCtr="0">
                      <a:noAutofit/>
                    </a:bodyPr>
                    <a:lstStyle/>
                    <a:p>
                      <a:pPr marL="0" marR="0" lvl="0" indent="0" algn="r" rtl="0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Times New Roman"/>
                        <a:buNone/>
                      </a:pPr>
                      <a:endParaRPr sz="3300" b="0" i="0" u="none" strike="noStrike" cap="non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p:txBody>
                </p:sp>
                <p:sp>
                  <p:nvSpPr>
                    <p:cNvPr id="337" name="Google Shape;337;g2d510d74600_0_879"/>
                    <p:cNvSpPr/>
                    <p:nvPr/>
                  </p:nvSpPr>
                  <p:spPr>
                    <a:xfrm>
                      <a:off x="2233" y="511"/>
                      <a:ext cx="165" cy="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" h="40" extrusionOk="0">
                          <a:moveTo>
                            <a:pt x="0" y="33"/>
                          </a:moveTo>
                          <a:lnTo>
                            <a:pt x="0" y="28"/>
                          </a:lnTo>
                          <a:lnTo>
                            <a:pt x="0" y="26"/>
                          </a:lnTo>
                          <a:lnTo>
                            <a:pt x="2" y="23"/>
                          </a:lnTo>
                          <a:lnTo>
                            <a:pt x="7" y="21"/>
                          </a:lnTo>
                          <a:lnTo>
                            <a:pt x="13" y="21"/>
                          </a:lnTo>
                          <a:lnTo>
                            <a:pt x="18" y="19"/>
                          </a:lnTo>
                          <a:lnTo>
                            <a:pt x="24" y="17"/>
                          </a:lnTo>
                          <a:lnTo>
                            <a:pt x="32" y="14"/>
                          </a:lnTo>
                          <a:lnTo>
                            <a:pt x="39" y="12"/>
                          </a:lnTo>
                          <a:lnTo>
                            <a:pt x="46" y="9"/>
                          </a:lnTo>
                          <a:lnTo>
                            <a:pt x="52" y="9"/>
                          </a:lnTo>
                          <a:lnTo>
                            <a:pt x="59" y="7"/>
                          </a:lnTo>
                          <a:lnTo>
                            <a:pt x="65" y="7"/>
                          </a:lnTo>
                          <a:lnTo>
                            <a:pt x="72" y="5"/>
                          </a:lnTo>
                          <a:lnTo>
                            <a:pt x="78" y="2"/>
                          </a:lnTo>
                          <a:lnTo>
                            <a:pt x="83" y="2"/>
                          </a:lnTo>
                          <a:lnTo>
                            <a:pt x="95" y="0"/>
                          </a:lnTo>
                          <a:lnTo>
                            <a:pt x="102" y="0"/>
                          </a:lnTo>
                          <a:lnTo>
                            <a:pt x="108" y="0"/>
                          </a:lnTo>
                          <a:lnTo>
                            <a:pt x="113" y="2"/>
                          </a:lnTo>
                          <a:lnTo>
                            <a:pt x="113" y="5"/>
                          </a:lnTo>
                          <a:lnTo>
                            <a:pt x="113" y="7"/>
                          </a:lnTo>
                          <a:lnTo>
                            <a:pt x="113" y="9"/>
                          </a:lnTo>
                          <a:lnTo>
                            <a:pt x="113" y="12"/>
                          </a:lnTo>
                          <a:lnTo>
                            <a:pt x="113" y="17"/>
                          </a:lnTo>
                          <a:lnTo>
                            <a:pt x="115" y="19"/>
                          </a:lnTo>
                          <a:lnTo>
                            <a:pt x="115" y="23"/>
                          </a:lnTo>
                          <a:lnTo>
                            <a:pt x="115" y="28"/>
                          </a:lnTo>
                          <a:lnTo>
                            <a:pt x="110" y="33"/>
                          </a:lnTo>
                          <a:lnTo>
                            <a:pt x="104" y="35"/>
                          </a:lnTo>
                          <a:lnTo>
                            <a:pt x="93" y="38"/>
                          </a:lnTo>
                          <a:lnTo>
                            <a:pt x="78" y="40"/>
                          </a:lnTo>
                          <a:lnTo>
                            <a:pt x="61" y="40"/>
                          </a:lnTo>
                          <a:lnTo>
                            <a:pt x="46" y="40"/>
                          </a:lnTo>
                          <a:lnTo>
                            <a:pt x="32" y="40"/>
                          </a:lnTo>
                          <a:lnTo>
                            <a:pt x="24" y="40"/>
                          </a:lnTo>
                          <a:lnTo>
                            <a:pt x="15" y="40"/>
                          </a:lnTo>
                          <a:lnTo>
                            <a:pt x="9" y="40"/>
                          </a:lnTo>
                          <a:lnTo>
                            <a:pt x="5" y="38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solidFill>
                      <a:srgbClr val="009900"/>
                    </a:solidFill>
                    <a:ln>
                      <a:noFill/>
                    </a:ln>
                  </p:spPr>
                  <p:txBody>
                    <a:bodyPr spcFirstLastPara="1" wrap="square" lIns="167625" tIns="83775" rIns="167625" bIns="83775" anchor="t" anchorCtr="0">
                      <a:noAutofit/>
                    </a:bodyPr>
                    <a:lstStyle/>
                    <a:p>
                      <a:pPr marL="0" marR="0" lvl="0" indent="0" algn="r" rtl="0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Times New Roman"/>
                        <a:buNone/>
                      </a:pPr>
                      <a:endParaRPr sz="3300" b="0" i="0" u="none" strike="noStrike" cap="non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p:txBody>
                </p:sp>
                <p:grpSp>
                  <p:nvGrpSpPr>
                    <p:cNvPr id="338" name="Google Shape;338;g2d510d74600_0_879"/>
                    <p:cNvGrpSpPr/>
                    <p:nvPr/>
                  </p:nvGrpSpPr>
                  <p:grpSpPr>
                    <a:xfrm>
                      <a:off x="2676" y="400"/>
                      <a:ext cx="135" cy="194"/>
                      <a:chOff x="4034" y="828"/>
                      <a:chExt cx="94" cy="146"/>
                    </a:xfrm>
                  </p:grpSpPr>
                  <p:sp>
                    <p:nvSpPr>
                      <p:cNvPr id="339" name="Google Shape;339;g2d510d74600_0_879"/>
                      <p:cNvSpPr/>
                      <p:nvPr/>
                    </p:nvSpPr>
                    <p:spPr>
                      <a:xfrm>
                        <a:off x="4034" y="828"/>
                        <a:ext cx="94" cy="14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4" h="146" extrusionOk="0">
                            <a:moveTo>
                              <a:pt x="42" y="0"/>
                            </a:moveTo>
                            <a:lnTo>
                              <a:pt x="50" y="2"/>
                            </a:lnTo>
                            <a:lnTo>
                              <a:pt x="57" y="7"/>
                            </a:lnTo>
                            <a:lnTo>
                              <a:pt x="70" y="9"/>
                            </a:lnTo>
                            <a:lnTo>
                              <a:pt x="79" y="7"/>
                            </a:lnTo>
                            <a:lnTo>
                              <a:pt x="92" y="12"/>
                            </a:lnTo>
                            <a:lnTo>
                              <a:pt x="94" y="25"/>
                            </a:lnTo>
                            <a:lnTo>
                              <a:pt x="94" y="39"/>
                            </a:lnTo>
                            <a:lnTo>
                              <a:pt x="88" y="42"/>
                            </a:lnTo>
                            <a:lnTo>
                              <a:pt x="77" y="42"/>
                            </a:lnTo>
                            <a:lnTo>
                              <a:pt x="77" y="48"/>
                            </a:lnTo>
                            <a:lnTo>
                              <a:pt x="85" y="56"/>
                            </a:lnTo>
                            <a:lnTo>
                              <a:pt x="92" y="62"/>
                            </a:lnTo>
                            <a:lnTo>
                              <a:pt x="94" y="69"/>
                            </a:lnTo>
                            <a:lnTo>
                              <a:pt x="81" y="76"/>
                            </a:lnTo>
                            <a:lnTo>
                              <a:pt x="70" y="88"/>
                            </a:lnTo>
                            <a:lnTo>
                              <a:pt x="59" y="100"/>
                            </a:lnTo>
                            <a:lnTo>
                              <a:pt x="50" y="109"/>
                            </a:lnTo>
                            <a:lnTo>
                              <a:pt x="35" y="125"/>
                            </a:lnTo>
                            <a:lnTo>
                              <a:pt x="13" y="139"/>
                            </a:lnTo>
                            <a:lnTo>
                              <a:pt x="2" y="146"/>
                            </a:lnTo>
                            <a:lnTo>
                              <a:pt x="0" y="144"/>
                            </a:lnTo>
                            <a:lnTo>
                              <a:pt x="0" y="141"/>
                            </a:lnTo>
                            <a:lnTo>
                              <a:pt x="0" y="137"/>
                            </a:lnTo>
                            <a:lnTo>
                              <a:pt x="0" y="134"/>
                            </a:lnTo>
                            <a:lnTo>
                              <a:pt x="0" y="130"/>
                            </a:lnTo>
                            <a:lnTo>
                              <a:pt x="2" y="123"/>
                            </a:lnTo>
                            <a:lnTo>
                              <a:pt x="4" y="118"/>
                            </a:lnTo>
                            <a:lnTo>
                              <a:pt x="24" y="102"/>
                            </a:lnTo>
                            <a:lnTo>
                              <a:pt x="33" y="83"/>
                            </a:lnTo>
                            <a:lnTo>
                              <a:pt x="46" y="67"/>
                            </a:lnTo>
                            <a:lnTo>
                              <a:pt x="52" y="62"/>
                            </a:lnTo>
                            <a:lnTo>
                              <a:pt x="52" y="58"/>
                            </a:lnTo>
                            <a:lnTo>
                              <a:pt x="52" y="56"/>
                            </a:lnTo>
                            <a:lnTo>
                              <a:pt x="55" y="53"/>
                            </a:lnTo>
                            <a:lnTo>
                              <a:pt x="55" y="48"/>
                            </a:lnTo>
                            <a:lnTo>
                              <a:pt x="52" y="46"/>
                            </a:lnTo>
                            <a:lnTo>
                              <a:pt x="52" y="44"/>
                            </a:lnTo>
                            <a:lnTo>
                              <a:pt x="52" y="39"/>
                            </a:lnTo>
                            <a:lnTo>
                              <a:pt x="52" y="37"/>
                            </a:lnTo>
                            <a:lnTo>
                              <a:pt x="50" y="25"/>
                            </a:lnTo>
                            <a:lnTo>
                              <a:pt x="39" y="18"/>
                            </a:lnTo>
                            <a:lnTo>
                              <a:pt x="35" y="4"/>
                            </a:lnTo>
                            <a:lnTo>
                              <a:pt x="42" y="0"/>
                            </a:lnTo>
                            <a:close/>
                          </a:path>
                        </a:pathLst>
                      </a:custGeom>
                      <a:solidFill>
                        <a:srgbClr val="009900"/>
                      </a:solidFill>
                      <a:ln>
                        <a:noFill/>
                      </a:ln>
                    </p:spPr>
                    <p:txBody>
                      <a:bodyPr spcFirstLastPara="1" wrap="square" lIns="167625" tIns="83775" rIns="167625" bIns="83775" anchor="t" anchorCtr="0">
                        <a:noAutofit/>
                      </a:bodyPr>
                      <a:lstStyle/>
                      <a:p>
                        <a:pPr marL="0" marR="0" lvl="0" indent="0" algn="r" rtl="0">
                          <a:lnSpc>
                            <a:spcPct val="8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300"/>
                          <a:buFont typeface="Times New Roman"/>
                          <a:buNone/>
                        </a:pPr>
                        <a:endParaRPr sz="3300" b="0" i="0" u="none" strike="noStrike" cap="non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340" name="Google Shape;340;g2d510d74600_0_879"/>
                      <p:cNvSpPr/>
                      <p:nvPr/>
                    </p:nvSpPr>
                    <p:spPr>
                      <a:xfrm>
                        <a:off x="4034" y="828"/>
                        <a:ext cx="94" cy="14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4" h="146" extrusionOk="0">
                            <a:moveTo>
                              <a:pt x="42" y="0"/>
                            </a:moveTo>
                            <a:lnTo>
                              <a:pt x="50" y="2"/>
                            </a:lnTo>
                            <a:lnTo>
                              <a:pt x="57" y="7"/>
                            </a:lnTo>
                            <a:lnTo>
                              <a:pt x="70" y="9"/>
                            </a:lnTo>
                            <a:lnTo>
                              <a:pt x="79" y="7"/>
                            </a:lnTo>
                            <a:lnTo>
                              <a:pt x="92" y="12"/>
                            </a:lnTo>
                            <a:lnTo>
                              <a:pt x="94" y="25"/>
                            </a:lnTo>
                            <a:lnTo>
                              <a:pt x="94" y="39"/>
                            </a:lnTo>
                            <a:lnTo>
                              <a:pt x="88" y="42"/>
                            </a:lnTo>
                            <a:lnTo>
                              <a:pt x="77" y="42"/>
                            </a:lnTo>
                            <a:lnTo>
                              <a:pt x="77" y="48"/>
                            </a:lnTo>
                            <a:lnTo>
                              <a:pt x="85" y="56"/>
                            </a:lnTo>
                            <a:lnTo>
                              <a:pt x="92" y="62"/>
                            </a:lnTo>
                            <a:lnTo>
                              <a:pt x="94" y="69"/>
                            </a:lnTo>
                            <a:lnTo>
                              <a:pt x="81" y="76"/>
                            </a:lnTo>
                            <a:lnTo>
                              <a:pt x="70" y="88"/>
                            </a:lnTo>
                            <a:lnTo>
                              <a:pt x="59" y="100"/>
                            </a:lnTo>
                            <a:lnTo>
                              <a:pt x="50" y="109"/>
                            </a:lnTo>
                            <a:lnTo>
                              <a:pt x="35" y="125"/>
                            </a:lnTo>
                            <a:lnTo>
                              <a:pt x="13" y="139"/>
                            </a:lnTo>
                            <a:lnTo>
                              <a:pt x="2" y="146"/>
                            </a:lnTo>
                            <a:lnTo>
                              <a:pt x="0" y="144"/>
                            </a:lnTo>
                            <a:lnTo>
                              <a:pt x="0" y="141"/>
                            </a:lnTo>
                            <a:lnTo>
                              <a:pt x="0" y="137"/>
                            </a:lnTo>
                            <a:lnTo>
                              <a:pt x="0" y="134"/>
                            </a:lnTo>
                            <a:lnTo>
                              <a:pt x="0" y="130"/>
                            </a:lnTo>
                            <a:lnTo>
                              <a:pt x="2" y="123"/>
                            </a:lnTo>
                            <a:lnTo>
                              <a:pt x="4" y="118"/>
                            </a:lnTo>
                            <a:lnTo>
                              <a:pt x="24" y="102"/>
                            </a:lnTo>
                            <a:lnTo>
                              <a:pt x="33" y="83"/>
                            </a:lnTo>
                            <a:lnTo>
                              <a:pt x="46" y="67"/>
                            </a:lnTo>
                            <a:lnTo>
                              <a:pt x="52" y="62"/>
                            </a:lnTo>
                            <a:lnTo>
                              <a:pt x="52" y="58"/>
                            </a:lnTo>
                            <a:lnTo>
                              <a:pt x="52" y="56"/>
                            </a:lnTo>
                            <a:lnTo>
                              <a:pt x="55" y="53"/>
                            </a:lnTo>
                            <a:lnTo>
                              <a:pt x="55" y="48"/>
                            </a:lnTo>
                            <a:lnTo>
                              <a:pt x="52" y="46"/>
                            </a:lnTo>
                            <a:lnTo>
                              <a:pt x="52" y="44"/>
                            </a:lnTo>
                            <a:lnTo>
                              <a:pt x="52" y="39"/>
                            </a:lnTo>
                            <a:lnTo>
                              <a:pt x="52" y="37"/>
                            </a:lnTo>
                            <a:lnTo>
                              <a:pt x="50" y="25"/>
                            </a:lnTo>
                            <a:lnTo>
                              <a:pt x="39" y="18"/>
                            </a:lnTo>
                            <a:lnTo>
                              <a:pt x="35" y="4"/>
                            </a:lnTo>
                            <a:lnTo>
                              <a:pt x="42" y="0"/>
                            </a:lnTo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0099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spcFirstLastPara="1" wrap="square" lIns="167625" tIns="83775" rIns="167625" bIns="83775" anchor="t" anchorCtr="0">
                        <a:noAutofit/>
                      </a:bodyPr>
                      <a:lstStyle/>
                      <a:p>
                        <a:pPr marL="0" marR="0" lvl="0" indent="0" algn="r" rtl="0">
                          <a:lnSpc>
                            <a:spcPct val="8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300"/>
                          <a:buFont typeface="Times New Roman"/>
                          <a:buNone/>
                        </a:pPr>
                        <a:endParaRPr sz="3300" b="0" i="0" u="none" strike="noStrike" cap="non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</p:grpSp>
                <p:grpSp>
                  <p:nvGrpSpPr>
                    <p:cNvPr id="341" name="Google Shape;341;g2d510d74600_0_879"/>
                    <p:cNvGrpSpPr/>
                    <p:nvPr/>
                  </p:nvGrpSpPr>
                  <p:grpSpPr>
                    <a:xfrm>
                      <a:off x="725" y="3168"/>
                      <a:ext cx="1293" cy="300"/>
                      <a:chOff x="725" y="3168"/>
                      <a:chExt cx="1293" cy="300"/>
                    </a:xfrm>
                  </p:grpSpPr>
                  <p:sp>
                    <p:nvSpPr>
                      <p:cNvPr id="342" name="Google Shape;342;g2d510d74600_0_879"/>
                      <p:cNvSpPr/>
                      <p:nvPr/>
                    </p:nvSpPr>
                    <p:spPr>
                      <a:xfrm>
                        <a:off x="725" y="3231"/>
                        <a:ext cx="300" cy="0"/>
                      </a:xfrm>
                      <a:prstGeom prst="rect">
                        <a:avLst/>
                      </a:prstGeom>
                      <a:solidFill>
                        <a:srgbClr val="009900"/>
                      </a:solidFill>
                      <a:ln>
                        <a:noFill/>
                      </a:ln>
                    </p:spPr>
                    <p:txBody>
                      <a:bodyPr spcFirstLastPara="1" wrap="square" lIns="167625" tIns="83775" rIns="167625" bIns="83775" anchor="t" anchorCtr="0">
                        <a:noAutofit/>
                      </a:bodyPr>
                      <a:lstStyle/>
                      <a:p>
                        <a:pPr marL="0" marR="0" lvl="0" indent="0" algn="r" rtl="0">
                          <a:lnSpc>
                            <a:spcPct val="8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300"/>
                          <a:buFont typeface="Times New Roman"/>
                          <a:buNone/>
                        </a:pPr>
                        <a:endParaRPr sz="3300" b="0" i="0" u="none" strike="noStrike" cap="non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343" name="Google Shape;343;g2d510d74600_0_879"/>
                      <p:cNvSpPr txBox="1"/>
                      <p:nvPr/>
                    </p:nvSpPr>
                    <p:spPr>
                      <a:xfrm>
                        <a:off x="1118" y="3168"/>
                        <a:ext cx="900" cy="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167625" tIns="83775" rIns="167625" bIns="83775" anchor="t" anchorCtr="0">
                        <a:spAutoFit/>
                      </a:bodyPr>
                      <a:lstStyle/>
                      <a:p>
                        <a:pPr marL="0" marR="0" lvl="0" indent="0" algn="l" rtl="0">
                          <a:lnSpc>
                            <a:spcPct val="8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2900"/>
                          <a:buFont typeface="Times New Roman"/>
                          <a:buNone/>
                        </a:pPr>
                        <a:r>
                          <a:rPr lang="en-US" sz="2900" b="1" i="0" u="none" strike="noStrike" cap="none">
                            <a:solidFill>
                              <a:srgbClr val="FFFFFF"/>
                            </a:solidFill>
                            <a:latin typeface="Roboto"/>
                            <a:ea typeface="Roboto"/>
                            <a:cs typeface="Roboto"/>
                            <a:sym typeface="Roboto"/>
                          </a:rPr>
                          <a:t>Cerrado</a:t>
                        </a:r>
                        <a:endParaRPr sz="2600" b="1">
                          <a:latin typeface="Roboto"/>
                          <a:ea typeface="Roboto"/>
                          <a:cs typeface="Roboto"/>
                          <a:sym typeface="Roboto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344" name="Google Shape;344;g2d510d74600_0_879"/>
              <p:cNvSpPr/>
              <p:nvPr/>
            </p:nvSpPr>
            <p:spPr>
              <a:xfrm>
                <a:off x="2950" y="2547"/>
                <a:ext cx="344" cy="37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81" extrusionOk="0">
                    <a:moveTo>
                      <a:pt x="24" y="9"/>
                    </a:moveTo>
                    <a:lnTo>
                      <a:pt x="29" y="7"/>
                    </a:lnTo>
                    <a:lnTo>
                      <a:pt x="32" y="5"/>
                    </a:lnTo>
                    <a:lnTo>
                      <a:pt x="38" y="2"/>
                    </a:lnTo>
                    <a:lnTo>
                      <a:pt x="46" y="2"/>
                    </a:lnTo>
                    <a:lnTo>
                      <a:pt x="51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70" y="0"/>
                    </a:lnTo>
                    <a:lnTo>
                      <a:pt x="73" y="2"/>
                    </a:lnTo>
                    <a:lnTo>
                      <a:pt x="76" y="5"/>
                    </a:lnTo>
                    <a:lnTo>
                      <a:pt x="78" y="9"/>
                    </a:lnTo>
                    <a:lnTo>
                      <a:pt x="84" y="12"/>
                    </a:lnTo>
                    <a:lnTo>
                      <a:pt x="86" y="16"/>
                    </a:lnTo>
                    <a:lnTo>
                      <a:pt x="89" y="19"/>
                    </a:lnTo>
                    <a:lnTo>
                      <a:pt x="92" y="23"/>
                    </a:lnTo>
                    <a:lnTo>
                      <a:pt x="92" y="28"/>
                    </a:lnTo>
                    <a:lnTo>
                      <a:pt x="95" y="32"/>
                    </a:lnTo>
                    <a:lnTo>
                      <a:pt x="95" y="37"/>
                    </a:lnTo>
                    <a:lnTo>
                      <a:pt x="97" y="40"/>
                    </a:lnTo>
                    <a:lnTo>
                      <a:pt x="100" y="44"/>
                    </a:lnTo>
                    <a:lnTo>
                      <a:pt x="103" y="47"/>
                    </a:lnTo>
                    <a:lnTo>
                      <a:pt x="106" y="49"/>
                    </a:lnTo>
                    <a:lnTo>
                      <a:pt x="108" y="51"/>
                    </a:lnTo>
                    <a:lnTo>
                      <a:pt x="111" y="53"/>
                    </a:lnTo>
                    <a:lnTo>
                      <a:pt x="113" y="53"/>
                    </a:lnTo>
                    <a:lnTo>
                      <a:pt x="113" y="56"/>
                    </a:lnTo>
                    <a:lnTo>
                      <a:pt x="116" y="56"/>
                    </a:lnTo>
                    <a:lnTo>
                      <a:pt x="119" y="56"/>
                    </a:lnTo>
                    <a:lnTo>
                      <a:pt x="124" y="56"/>
                    </a:lnTo>
                    <a:lnTo>
                      <a:pt x="130" y="56"/>
                    </a:lnTo>
                    <a:lnTo>
                      <a:pt x="135" y="56"/>
                    </a:lnTo>
                    <a:lnTo>
                      <a:pt x="141" y="56"/>
                    </a:lnTo>
                    <a:lnTo>
                      <a:pt x="146" y="56"/>
                    </a:lnTo>
                    <a:lnTo>
                      <a:pt x="151" y="56"/>
                    </a:lnTo>
                    <a:lnTo>
                      <a:pt x="154" y="56"/>
                    </a:lnTo>
                    <a:lnTo>
                      <a:pt x="157" y="56"/>
                    </a:lnTo>
                    <a:lnTo>
                      <a:pt x="160" y="56"/>
                    </a:lnTo>
                    <a:lnTo>
                      <a:pt x="163" y="58"/>
                    </a:lnTo>
                    <a:lnTo>
                      <a:pt x="163" y="63"/>
                    </a:lnTo>
                    <a:lnTo>
                      <a:pt x="165" y="67"/>
                    </a:lnTo>
                    <a:lnTo>
                      <a:pt x="165" y="75"/>
                    </a:lnTo>
                    <a:lnTo>
                      <a:pt x="168" y="79"/>
                    </a:lnTo>
                    <a:lnTo>
                      <a:pt x="168" y="81"/>
                    </a:lnTo>
                    <a:lnTo>
                      <a:pt x="168" y="86"/>
                    </a:lnTo>
                    <a:lnTo>
                      <a:pt x="170" y="88"/>
                    </a:lnTo>
                    <a:lnTo>
                      <a:pt x="173" y="88"/>
                    </a:lnTo>
                    <a:lnTo>
                      <a:pt x="178" y="93"/>
                    </a:lnTo>
                    <a:lnTo>
                      <a:pt x="187" y="95"/>
                    </a:lnTo>
                    <a:lnTo>
                      <a:pt x="192" y="98"/>
                    </a:lnTo>
                    <a:lnTo>
                      <a:pt x="198" y="102"/>
                    </a:lnTo>
                    <a:lnTo>
                      <a:pt x="203" y="105"/>
                    </a:lnTo>
                    <a:lnTo>
                      <a:pt x="205" y="105"/>
                    </a:lnTo>
                    <a:lnTo>
                      <a:pt x="205" y="107"/>
                    </a:lnTo>
                    <a:lnTo>
                      <a:pt x="208" y="107"/>
                    </a:lnTo>
                    <a:lnTo>
                      <a:pt x="211" y="109"/>
                    </a:lnTo>
                    <a:lnTo>
                      <a:pt x="214" y="111"/>
                    </a:lnTo>
                    <a:lnTo>
                      <a:pt x="214" y="114"/>
                    </a:lnTo>
                    <a:lnTo>
                      <a:pt x="214" y="116"/>
                    </a:lnTo>
                    <a:lnTo>
                      <a:pt x="216" y="119"/>
                    </a:lnTo>
                    <a:lnTo>
                      <a:pt x="216" y="121"/>
                    </a:lnTo>
                    <a:lnTo>
                      <a:pt x="216" y="123"/>
                    </a:lnTo>
                    <a:lnTo>
                      <a:pt x="216" y="125"/>
                    </a:lnTo>
                    <a:lnTo>
                      <a:pt x="216" y="128"/>
                    </a:lnTo>
                    <a:lnTo>
                      <a:pt x="214" y="130"/>
                    </a:lnTo>
                    <a:lnTo>
                      <a:pt x="214" y="133"/>
                    </a:lnTo>
                    <a:lnTo>
                      <a:pt x="211" y="135"/>
                    </a:lnTo>
                    <a:lnTo>
                      <a:pt x="211" y="137"/>
                    </a:lnTo>
                    <a:lnTo>
                      <a:pt x="208" y="140"/>
                    </a:lnTo>
                    <a:lnTo>
                      <a:pt x="208" y="142"/>
                    </a:lnTo>
                    <a:lnTo>
                      <a:pt x="205" y="142"/>
                    </a:lnTo>
                    <a:lnTo>
                      <a:pt x="205" y="144"/>
                    </a:lnTo>
                    <a:lnTo>
                      <a:pt x="203" y="146"/>
                    </a:lnTo>
                    <a:lnTo>
                      <a:pt x="200" y="149"/>
                    </a:lnTo>
                    <a:lnTo>
                      <a:pt x="200" y="151"/>
                    </a:lnTo>
                    <a:lnTo>
                      <a:pt x="198" y="151"/>
                    </a:lnTo>
                    <a:lnTo>
                      <a:pt x="198" y="154"/>
                    </a:lnTo>
                    <a:lnTo>
                      <a:pt x="192" y="158"/>
                    </a:lnTo>
                    <a:lnTo>
                      <a:pt x="192" y="160"/>
                    </a:lnTo>
                    <a:lnTo>
                      <a:pt x="190" y="160"/>
                    </a:lnTo>
                    <a:lnTo>
                      <a:pt x="190" y="163"/>
                    </a:lnTo>
                    <a:lnTo>
                      <a:pt x="187" y="165"/>
                    </a:lnTo>
                    <a:lnTo>
                      <a:pt x="184" y="167"/>
                    </a:lnTo>
                    <a:lnTo>
                      <a:pt x="184" y="170"/>
                    </a:lnTo>
                    <a:lnTo>
                      <a:pt x="181" y="172"/>
                    </a:lnTo>
                    <a:lnTo>
                      <a:pt x="178" y="174"/>
                    </a:lnTo>
                    <a:lnTo>
                      <a:pt x="178" y="177"/>
                    </a:lnTo>
                    <a:lnTo>
                      <a:pt x="176" y="179"/>
                    </a:lnTo>
                    <a:lnTo>
                      <a:pt x="176" y="160"/>
                    </a:lnTo>
                    <a:lnTo>
                      <a:pt x="195" y="190"/>
                    </a:lnTo>
                    <a:lnTo>
                      <a:pt x="195" y="195"/>
                    </a:lnTo>
                    <a:lnTo>
                      <a:pt x="192" y="200"/>
                    </a:lnTo>
                    <a:lnTo>
                      <a:pt x="190" y="202"/>
                    </a:lnTo>
                    <a:lnTo>
                      <a:pt x="190" y="204"/>
                    </a:lnTo>
                    <a:lnTo>
                      <a:pt x="190" y="209"/>
                    </a:lnTo>
                    <a:lnTo>
                      <a:pt x="187" y="212"/>
                    </a:lnTo>
                    <a:lnTo>
                      <a:pt x="187" y="214"/>
                    </a:lnTo>
                    <a:lnTo>
                      <a:pt x="187" y="216"/>
                    </a:lnTo>
                    <a:lnTo>
                      <a:pt x="187" y="219"/>
                    </a:lnTo>
                    <a:lnTo>
                      <a:pt x="225" y="219"/>
                    </a:lnTo>
                    <a:lnTo>
                      <a:pt x="184" y="228"/>
                    </a:lnTo>
                    <a:lnTo>
                      <a:pt x="187" y="228"/>
                    </a:lnTo>
                    <a:lnTo>
                      <a:pt x="187" y="230"/>
                    </a:lnTo>
                    <a:lnTo>
                      <a:pt x="190" y="230"/>
                    </a:lnTo>
                    <a:lnTo>
                      <a:pt x="192" y="233"/>
                    </a:lnTo>
                    <a:lnTo>
                      <a:pt x="195" y="233"/>
                    </a:lnTo>
                    <a:lnTo>
                      <a:pt x="198" y="235"/>
                    </a:lnTo>
                    <a:lnTo>
                      <a:pt x="176" y="233"/>
                    </a:lnTo>
                    <a:lnTo>
                      <a:pt x="181" y="235"/>
                    </a:lnTo>
                    <a:lnTo>
                      <a:pt x="184" y="237"/>
                    </a:lnTo>
                    <a:lnTo>
                      <a:pt x="187" y="237"/>
                    </a:lnTo>
                    <a:lnTo>
                      <a:pt x="190" y="239"/>
                    </a:lnTo>
                    <a:lnTo>
                      <a:pt x="195" y="242"/>
                    </a:lnTo>
                    <a:lnTo>
                      <a:pt x="198" y="247"/>
                    </a:lnTo>
                    <a:lnTo>
                      <a:pt x="200" y="249"/>
                    </a:lnTo>
                    <a:lnTo>
                      <a:pt x="205" y="253"/>
                    </a:lnTo>
                    <a:lnTo>
                      <a:pt x="205" y="256"/>
                    </a:lnTo>
                    <a:lnTo>
                      <a:pt x="208" y="258"/>
                    </a:lnTo>
                    <a:lnTo>
                      <a:pt x="211" y="260"/>
                    </a:lnTo>
                    <a:lnTo>
                      <a:pt x="211" y="263"/>
                    </a:lnTo>
                    <a:lnTo>
                      <a:pt x="214" y="265"/>
                    </a:lnTo>
                    <a:lnTo>
                      <a:pt x="214" y="267"/>
                    </a:lnTo>
                    <a:lnTo>
                      <a:pt x="214" y="269"/>
                    </a:lnTo>
                    <a:lnTo>
                      <a:pt x="216" y="272"/>
                    </a:lnTo>
                    <a:lnTo>
                      <a:pt x="214" y="281"/>
                    </a:lnTo>
                    <a:lnTo>
                      <a:pt x="241" y="277"/>
                    </a:lnTo>
                    <a:lnTo>
                      <a:pt x="238" y="277"/>
                    </a:lnTo>
                    <a:lnTo>
                      <a:pt x="235" y="277"/>
                    </a:lnTo>
                    <a:lnTo>
                      <a:pt x="233" y="277"/>
                    </a:lnTo>
                    <a:lnTo>
                      <a:pt x="230" y="277"/>
                    </a:lnTo>
                    <a:lnTo>
                      <a:pt x="230" y="279"/>
                    </a:lnTo>
                    <a:lnTo>
                      <a:pt x="227" y="279"/>
                    </a:lnTo>
                    <a:lnTo>
                      <a:pt x="225" y="279"/>
                    </a:lnTo>
                    <a:lnTo>
                      <a:pt x="222" y="279"/>
                    </a:lnTo>
                    <a:lnTo>
                      <a:pt x="219" y="279"/>
                    </a:lnTo>
                    <a:lnTo>
                      <a:pt x="216" y="279"/>
                    </a:lnTo>
                    <a:lnTo>
                      <a:pt x="214" y="279"/>
                    </a:lnTo>
                    <a:lnTo>
                      <a:pt x="211" y="277"/>
                    </a:lnTo>
                    <a:lnTo>
                      <a:pt x="208" y="277"/>
                    </a:lnTo>
                    <a:lnTo>
                      <a:pt x="205" y="274"/>
                    </a:lnTo>
                    <a:lnTo>
                      <a:pt x="203" y="274"/>
                    </a:lnTo>
                    <a:lnTo>
                      <a:pt x="203" y="272"/>
                    </a:lnTo>
                    <a:lnTo>
                      <a:pt x="203" y="269"/>
                    </a:lnTo>
                    <a:lnTo>
                      <a:pt x="203" y="267"/>
                    </a:lnTo>
                    <a:lnTo>
                      <a:pt x="200" y="267"/>
                    </a:lnTo>
                    <a:lnTo>
                      <a:pt x="198" y="267"/>
                    </a:lnTo>
                    <a:lnTo>
                      <a:pt x="195" y="267"/>
                    </a:lnTo>
                    <a:lnTo>
                      <a:pt x="192" y="267"/>
                    </a:lnTo>
                    <a:lnTo>
                      <a:pt x="190" y="267"/>
                    </a:lnTo>
                    <a:lnTo>
                      <a:pt x="190" y="265"/>
                    </a:lnTo>
                    <a:lnTo>
                      <a:pt x="187" y="263"/>
                    </a:lnTo>
                    <a:lnTo>
                      <a:pt x="195" y="253"/>
                    </a:lnTo>
                    <a:lnTo>
                      <a:pt x="192" y="251"/>
                    </a:lnTo>
                    <a:lnTo>
                      <a:pt x="190" y="249"/>
                    </a:lnTo>
                    <a:lnTo>
                      <a:pt x="187" y="247"/>
                    </a:lnTo>
                    <a:lnTo>
                      <a:pt x="184" y="247"/>
                    </a:lnTo>
                    <a:lnTo>
                      <a:pt x="208" y="260"/>
                    </a:lnTo>
                    <a:lnTo>
                      <a:pt x="205" y="258"/>
                    </a:lnTo>
                    <a:lnTo>
                      <a:pt x="203" y="258"/>
                    </a:lnTo>
                    <a:lnTo>
                      <a:pt x="200" y="256"/>
                    </a:lnTo>
                    <a:lnTo>
                      <a:pt x="198" y="256"/>
                    </a:lnTo>
                    <a:lnTo>
                      <a:pt x="198" y="253"/>
                    </a:lnTo>
                    <a:lnTo>
                      <a:pt x="195" y="253"/>
                    </a:lnTo>
                    <a:lnTo>
                      <a:pt x="195" y="251"/>
                    </a:lnTo>
                    <a:lnTo>
                      <a:pt x="195" y="249"/>
                    </a:lnTo>
                    <a:lnTo>
                      <a:pt x="192" y="249"/>
                    </a:lnTo>
                    <a:lnTo>
                      <a:pt x="192" y="247"/>
                    </a:lnTo>
                    <a:lnTo>
                      <a:pt x="192" y="244"/>
                    </a:lnTo>
                    <a:lnTo>
                      <a:pt x="192" y="242"/>
                    </a:lnTo>
                    <a:lnTo>
                      <a:pt x="192" y="239"/>
                    </a:lnTo>
                    <a:lnTo>
                      <a:pt x="192" y="237"/>
                    </a:lnTo>
                    <a:lnTo>
                      <a:pt x="192" y="235"/>
                    </a:lnTo>
                    <a:lnTo>
                      <a:pt x="192" y="233"/>
                    </a:lnTo>
                    <a:lnTo>
                      <a:pt x="192" y="230"/>
                    </a:lnTo>
                    <a:lnTo>
                      <a:pt x="192" y="228"/>
                    </a:lnTo>
                    <a:lnTo>
                      <a:pt x="192" y="225"/>
                    </a:lnTo>
                    <a:lnTo>
                      <a:pt x="192" y="221"/>
                    </a:lnTo>
                    <a:lnTo>
                      <a:pt x="192" y="214"/>
                    </a:lnTo>
                    <a:lnTo>
                      <a:pt x="192" y="212"/>
                    </a:lnTo>
                    <a:lnTo>
                      <a:pt x="192" y="209"/>
                    </a:lnTo>
                    <a:lnTo>
                      <a:pt x="190" y="209"/>
                    </a:lnTo>
                    <a:lnTo>
                      <a:pt x="190" y="207"/>
                    </a:lnTo>
                    <a:lnTo>
                      <a:pt x="187" y="204"/>
                    </a:lnTo>
                    <a:lnTo>
                      <a:pt x="184" y="204"/>
                    </a:lnTo>
                    <a:lnTo>
                      <a:pt x="184" y="202"/>
                    </a:lnTo>
                    <a:lnTo>
                      <a:pt x="181" y="200"/>
                    </a:lnTo>
                    <a:lnTo>
                      <a:pt x="181" y="198"/>
                    </a:lnTo>
                    <a:lnTo>
                      <a:pt x="178" y="195"/>
                    </a:lnTo>
                    <a:lnTo>
                      <a:pt x="178" y="193"/>
                    </a:lnTo>
                    <a:lnTo>
                      <a:pt x="178" y="190"/>
                    </a:lnTo>
                    <a:lnTo>
                      <a:pt x="176" y="190"/>
                    </a:lnTo>
                    <a:lnTo>
                      <a:pt x="176" y="188"/>
                    </a:lnTo>
                    <a:lnTo>
                      <a:pt x="176" y="186"/>
                    </a:lnTo>
                    <a:lnTo>
                      <a:pt x="198" y="188"/>
                    </a:lnTo>
                    <a:lnTo>
                      <a:pt x="176" y="163"/>
                    </a:lnTo>
                    <a:lnTo>
                      <a:pt x="173" y="160"/>
                    </a:lnTo>
                    <a:lnTo>
                      <a:pt x="173" y="158"/>
                    </a:lnTo>
                    <a:lnTo>
                      <a:pt x="170" y="158"/>
                    </a:lnTo>
                    <a:lnTo>
                      <a:pt x="170" y="156"/>
                    </a:lnTo>
                    <a:lnTo>
                      <a:pt x="168" y="156"/>
                    </a:lnTo>
                    <a:lnTo>
                      <a:pt x="165" y="154"/>
                    </a:lnTo>
                    <a:lnTo>
                      <a:pt x="163" y="154"/>
                    </a:lnTo>
                    <a:lnTo>
                      <a:pt x="163" y="151"/>
                    </a:lnTo>
                    <a:lnTo>
                      <a:pt x="160" y="151"/>
                    </a:lnTo>
                    <a:lnTo>
                      <a:pt x="157" y="151"/>
                    </a:lnTo>
                    <a:lnTo>
                      <a:pt x="154" y="151"/>
                    </a:lnTo>
                    <a:lnTo>
                      <a:pt x="86" y="177"/>
                    </a:lnTo>
                    <a:lnTo>
                      <a:pt x="84" y="177"/>
                    </a:lnTo>
                    <a:lnTo>
                      <a:pt x="81" y="177"/>
                    </a:lnTo>
                    <a:lnTo>
                      <a:pt x="78" y="177"/>
                    </a:lnTo>
                    <a:lnTo>
                      <a:pt x="76" y="177"/>
                    </a:lnTo>
                    <a:lnTo>
                      <a:pt x="73" y="177"/>
                    </a:lnTo>
                    <a:lnTo>
                      <a:pt x="70" y="174"/>
                    </a:lnTo>
                    <a:lnTo>
                      <a:pt x="65" y="172"/>
                    </a:lnTo>
                    <a:lnTo>
                      <a:pt x="62" y="160"/>
                    </a:lnTo>
                    <a:lnTo>
                      <a:pt x="62" y="158"/>
                    </a:lnTo>
                    <a:lnTo>
                      <a:pt x="59" y="156"/>
                    </a:lnTo>
                    <a:lnTo>
                      <a:pt x="59" y="154"/>
                    </a:lnTo>
                    <a:lnTo>
                      <a:pt x="59" y="151"/>
                    </a:lnTo>
                    <a:lnTo>
                      <a:pt x="56" y="149"/>
                    </a:lnTo>
                    <a:lnTo>
                      <a:pt x="56" y="146"/>
                    </a:lnTo>
                    <a:lnTo>
                      <a:pt x="54" y="144"/>
                    </a:lnTo>
                    <a:lnTo>
                      <a:pt x="54" y="142"/>
                    </a:lnTo>
                    <a:lnTo>
                      <a:pt x="51" y="142"/>
                    </a:lnTo>
                    <a:lnTo>
                      <a:pt x="51" y="140"/>
                    </a:lnTo>
                    <a:lnTo>
                      <a:pt x="49" y="137"/>
                    </a:lnTo>
                    <a:lnTo>
                      <a:pt x="49" y="135"/>
                    </a:lnTo>
                    <a:lnTo>
                      <a:pt x="46" y="133"/>
                    </a:lnTo>
                    <a:lnTo>
                      <a:pt x="46" y="130"/>
                    </a:lnTo>
                    <a:lnTo>
                      <a:pt x="46" y="128"/>
                    </a:lnTo>
                    <a:lnTo>
                      <a:pt x="43" y="128"/>
                    </a:lnTo>
                    <a:lnTo>
                      <a:pt x="43" y="125"/>
                    </a:lnTo>
                    <a:lnTo>
                      <a:pt x="41" y="123"/>
                    </a:lnTo>
                    <a:lnTo>
                      <a:pt x="41" y="121"/>
                    </a:lnTo>
                    <a:lnTo>
                      <a:pt x="38" y="119"/>
                    </a:lnTo>
                    <a:lnTo>
                      <a:pt x="38" y="116"/>
                    </a:lnTo>
                    <a:lnTo>
                      <a:pt x="35" y="111"/>
                    </a:lnTo>
                    <a:lnTo>
                      <a:pt x="32" y="109"/>
                    </a:lnTo>
                    <a:lnTo>
                      <a:pt x="32" y="105"/>
                    </a:lnTo>
                    <a:lnTo>
                      <a:pt x="29" y="100"/>
                    </a:lnTo>
                    <a:lnTo>
                      <a:pt x="27" y="95"/>
                    </a:lnTo>
                    <a:lnTo>
                      <a:pt x="21" y="91"/>
                    </a:lnTo>
                    <a:lnTo>
                      <a:pt x="19" y="88"/>
                    </a:lnTo>
                    <a:lnTo>
                      <a:pt x="16" y="81"/>
                    </a:lnTo>
                    <a:lnTo>
                      <a:pt x="14" y="77"/>
                    </a:lnTo>
                    <a:lnTo>
                      <a:pt x="11" y="70"/>
                    </a:lnTo>
                    <a:lnTo>
                      <a:pt x="8" y="67"/>
                    </a:lnTo>
                    <a:lnTo>
                      <a:pt x="5" y="63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2"/>
                    </a:lnTo>
                    <a:lnTo>
                      <a:pt x="2" y="37"/>
                    </a:lnTo>
                    <a:lnTo>
                      <a:pt x="5" y="31"/>
                    </a:lnTo>
                    <a:lnTo>
                      <a:pt x="11" y="26"/>
                    </a:lnTo>
                    <a:lnTo>
                      <a:pt x="14" y="21"/>
                    </a:lnTo>
                    <a:lnTo>
                      <a:pt x="16" y="16"/>
                    </a:lnTo>
                    <a:lnTo>
                      <a:pt x="24" y="9"/>
                    </a:lnTo>
                    <a:close/>
                  </a:path>
                </a:pathLst>
              </a:custGeom>
              <a:solidFill>
                <a:srgbClr val="009900"/>
              </a:solidFill>
              <a:ln w="952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345" name="Google Shape;345;g2d510d74600_0_879"/>
            <p:cNvGrpSpPr/>
            <p:nvPr/>
          </p:nvGrpSpPr>
          <p:grpSpPr>
            <a:xfrm>
              <a:off x="288926" y="-109390"/>
              <a:ext cx="6937375" cy="6698473"/>
              <a:chOff x="192" y="53"/>
              <a:chExt cx="4370" cy="4220"/>
            </a:xfrm>
          </p:grpSpPr>
          <p:sp>
            <p:nvSpPr>
              <p:cNvPr id="346" name="Google Shape;346;g2d510d74600_0_879"/>
              <p:cNvSpPr/>
              <p:nvPr/>
            </p:nvSpPr>
            <p:spPr>
              <a:xfrm>
                <a:off x="3290" y="900"/>
                <a:ext cx="595" cy="874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57" extrusionOk="0">
                    <a:moveTo>
                      <a:pt x="401" y="363"/>
                    </a:moveTo>
                    <a:lnTo>
                      <a:pt x="399" y="368"/>
                    </a:lnTo>
                    <a:lnTo>
                      <a:pt x="397" y="368"/>
                    </a:lnTo>
                    <a:lnTo>
                      <a:pt x="397" y="370"/>
                    </a:lnTo>
                    <a:lnTo>
                      <a:pt x="397" y="373"/>
                    </a:lnTo>
                    <a:lnTo>
                      <a:pt x="397" y="375"/>
                    </a:lnTo>
                    <a:lnTo>
                      <a:pt x="399" y="375"/>
                    </a:lnTo>
                    <a:lnTo>
                      <a:pt x="399" y="377"/>
                    </a:lnTo>
                    <a:lnTo>
                      <a:pt x="399" y="379"/>
                    </a:lnTo>
                    <a:lnTo>
                      <a:pt x="399" y="382"/>
                    </a:lnTo>
                    <a:lnTo>
                      <a:pt x="401" y="384"/>
                    </a:lnTo>
                    <a:lnTo>
                      <a:pt x="401" y="386"/>
                    </a:lnTo>
                    <a:lnTo>
                      <a:pt x="401" y="389"/>
                    </a:lnTo>
                    <a:lnTo>
                      <a:pt x="401" y="391"/>
                    </a:lnTo>
                    <a:lnTo>
                      <a:pt x="403" y="393"/>
                    </a:lnTo>
                    <a:lnTo>
                      <a:pt x="403" y="396"/>
                    </a:lnTo>
                    <a:lnTo>
                      <a:pt x="403" y="398"/>
                    </a:lnTo>
                    <a:lnTo>
                      <a:pt x="405" y="400"/>
                    </a:lnTo>
                    <a:lnTo>
                      <a:pt x="405" y="403"/>
                    </a:lnTo>
                    <a:lnTo>
                      <a:pt x="405" y="405"/>
                    </a:lnTo>
                    <a:lnTo>
                      <a:pt x="405" y="407"/>
                    </a:lnTo>
                    <a:lnTo>
                      <a:pt x="405" y="409"/>
                    </a:lnTo>
                    <a:lnTo>
                      <a:pt x="405" y="412"/>
                    </a:lnTo>
                    <a:lnTo>
                      <a:pt x="405" y="414"/>
                    </a:lnTo>
                    <a:lnTo>
                      <a:pt x="405" y="417"/>
                    </a:lnTo>
                    <a:lnTo>
                      <a:pt x="405" y="419"/>
                    </a:lnTo>
                    <a:lnTo>
                      <a:pt x="405" y="421"/>
                    </a:lnTo>
                    <a:lnTo>
                      <a:pt x="405" y="423"/>
                    </a:lnTo>
                    <a:lnTo>
                      <a:pt x="405" y="426"/>
                    </a:lnTo>
                    <a:lnTo>
                      <a:pt x="403" y="428"/>
                    </a:lnTo>
                    <a:lnTo>
                      <a:pt x="403" y="431"/>
                    </a:lnTo>
                    <a:lnTo>
                      <a:pt x="401" y="433"/>
                    </a:lnTo>
                    <a:lnTo>
                      <a:pt x="401" y="435"/>
                    </a:lnTo>
                    <a:lnTo>
                      <a:pt x="399" y="435"/>
                    </a:lnTo>
                    <a:lnTo>
                      <a:pt x="399" y="437"/>
                    </a:lnTo>
                    <a:lnTo>
                      <a:pt x="397" y="437"/>
                    </a:lnTo>
                    <a:lnTo>
                      <a:pt x="397" y="440"/>
                    </a:lnTo>
                    <a:lnTo>
                      <a:pt x="394" y="440"/>
                    </a:lnTo>
                    <a:lnTo>
                      <a:pt x="394" y="442"/>
                    </a:lnTo>
                    <a:lnTo>
                      <a:pt x="393" y="442"/>
                    </a:lnTo>
                    <a:lnTo>
                      <a:pt x="390" y="444"/>
                    </a:lnTo>
                    <a:lnTo>
                      <a:pt x="388" y="447"/>
                    </a:lnTo>
                    <a:lnTo>
                      <a:pt x="386" y="449"/>
                    </a:lnTo>
                    <a:lnTo>
                      <a:pt x="383" y="449"/>
                    </a:lnTo>
                    <a:lnTo>
                      <a:pt x="383" y="451"/>
                    </a:lnTo>
                    <a:lnTo>
                      <a:pt x="382" y="451"/>
                    </a:lnTo>
                    <a:lnTo>
                      <a:pt x="379" y="453"/>
                    </a:lnTo>
                    <a:lnTo>
                      <a:pt x="377" y="453"/>
                    </a:lnTo>
                    <a:lnTo>
                      <a:pt x="377" y="456"/>
                    </a:lnTo>
                    <a:lnTo>
                      <a:pt x="375" y="456"/>
                    </a:lnTo>
                    <a:lnTo>
                      <a:pt x="375" y="458"/>
                    </a:lnTo>
                    <a:lnTo>
                      <a:pt x="373" y="458"/>
                    </a:lnTo>
                    <a:lnTo>
                      <a:pt x="373" y="461"/>
                    </a:lnTo>
                    <a:lnTo>
                      <a:pt x="371" y="461"/>
                    </a:lnTo>
                    <a:lnTo>
                      <a:pt x="369" y="463"/>
                    </a:lnTo>
                    <a:lnTo>
                      <a:pt x="366" y="463"/>
                    </a:lnTo>
                    <a:lnTo>
                      <a:pt x="366" y="465"/>
                    </a:lnTo>
                    <a:lnTo>
                      <a:pt x="364" y="465"/>
                    </a:lnTo>
                    <a:lnTo>
                      <a:pt x="362" y="465"/>
                    </a:lnTo>
                    <a:lnTo>
                      <a:pt x="362" y="467"/>
                    </a:lnTo>
                    <a:lnTo>
                      <a:pt x="360" y="467"/>
                    </a:lnTo>
                    <a:lnTo>
                      <a:pt x="360" y="470"/>
                    </a:lnTo>
                    <a:lnTo>
                      <a:pt x="358" y="470"/>
                    </a:lnTo>
                    <a:lnTo>
                      <a:pt x="355" y="470"/>
                    </a:lnTo>
                    <a:lnTo>
                      <a:pt x="353" y="475"/>
                    </a:lnTo>
                    <a:lnTo>
                      <a:pt x="349" y="476"/>
                    </a:lnTo>
                    <a:lnTo>
                      <a:pt x="347" y="479"/>
                    </a:lnTo>
                    <a:lnTo>
                      <a:pt x="345" y="479"/>
                    </a:lnTo>
                    <a:lnTo>
                      <a:pt x="345" y="481"/>
                    </a:lnTo>
                    <a:lnTo>
                      <a:pt x="342" y="481"/>
                    </a:lnTo>
                    <a:lnTo>
                      <a:pt x="342" y="484"/>
                    </a:lnTo>
                    <a:lnTo>
                      <a:pt x="341" y="484"/>
                    </a:lnTo>
                    <a:lnTo>
                      <a:pt x="341" y="486"/>
                    </a:lnTo>
                    <a:lnTo>
                      <a:pt x="338" y="486"/>
                    </a:lnTo>
                    <a:lnTo>
                      <a:pt x="338" y="488"/>
                    </a:lnTo>
                    <a:lnTo>
                      <a:pt x="336" y="488"/>
                    </a:lnTo>
                    <a:lnTo>
                      <a:pt x="336" y="490"/>
                    </a:lnTo>
                    <a:lnTo>
                      <a:pt x="334" y="490"/>
                    </a:lnTo>
                    <a:lnTo>
                      <a:pt x="334" y="493"/>
                    </a:lnTo>
                    <a:lnTo>
                      <a:pt x="332" y="493"/>
                    </a:lnTo>
                    <a:lnTo>
                      <a:pt x="332" y="495"/>
                    </a:lnTo>
                    <a:lnTo>
                      <a:pt x="330" y="495"/>
                    </a:lnTo>
                    <a:lnTo>
                      <a:pt x="327" y="498"/>
                    </a:lnTo>
                    <a:lnTo>
                      <a:pt x="327" y="500"/>
                    </a:lnTo>
                    <a:lnTo>
                      <a:pt x="325" y="500"/>
                    </a:lnTo>
                    <a:lnTo>
                      <a:pt x="323" y="502"/>
                    </a:lnTo>
                    <a:lnTo>
                      <a:pt x="321" y="504"/>
                    </a:lnTo>
                    <a:lnTo>
                      <a:pt x="321" y="507"/>
                    </a:lnTo>
                    <a:lnTo>
                      <a:pt x="319" y="507"/>
                    </a:lnTo>
                    <a:lnTo>
                      <a:pt x="317" y="509"/>
                    </a:lnTo>
                    <a:lnTo>
                      <a:pt x="314" y="511"/>
                    </a:lnTo>
                    <a:lnTo>
                      <a:pt x="312" y="511"/>
                    </a:lnTo>
                    <a:lnTo>
                      <a:pt x="312" y="514"/>
                    </a:lnTo>
                    <a:lnTo>
                      <a:pt x="310" y="514"/>
                    </a:lnTo>
                    <a:lnTo>
                      <a:pt x="310" y="516"/>
                    </a:lnTo>
                    <a:lnTo>
                      <a:pt x="308" y="516"/>
                    </a:lnTo>
                    <a:lnTo>
                      <a:pt x="306" y="518"/>
                    </a:lnTo>
                    <a:lnTo>
                      <a:pt x="304" y="518"/>
                    </a:lnTo>
                    <a:lnTo>
                      <a:pt x="301" y="521"/>
                    </a:lnTo>
                    <a:lnTo>
                      <a:pt x="299" y="521"/>
                    </a:lnTo>
                    <a:lnTo>
                      <a:pt x="297" y="523"/>
                    </a:lnTo>
                    <a:lnTo>
                      <a:pt x="295" y="523"/>
                    </a:lnTo>
                    <a:lnTo>
                      <a:pt x="295" y="525"/>
                    </a:lnTo>
                    <a:lnTo>
                      <a:pt x="293" y="525"/>
                    </a:lnTo>
                    <a:lnTo>
                      <a:pt x="290" y="525"/>
                    </a:lnTo>
                    <a:lnTo>
                      <a:pt x="288" y="528"/>
                    </a:lnTo>
                    <a:lnTo>
                      <a:pt x="286" y="528"/>
                    </a:lnTo>
                    <a:lnTo>
                      <a:pt x="284" y="528"/>
                    </a:lnTo>
                    <a:lnTo>
                      <a:pt x="284" y="530"/>
                    </a:lnTo>
                    <a:lnTo>
                      <a:pt x="282" y="530"/>
                    </a:lnTo>
                    <a:lnTo>
                      <a:pt x="280" y="532"/>
                    </a:lnTo>
                    <a:lnTo>
                      <a:pt x="277" y="532"/>
                    </a:lnTo>
                    <a:lnTo>
                      <a:pt x="276" y="532"/>
                    </a:lnTo>
                    <a:lnTo>
                      <a:pt x="276" y="534"/>
                    </a:lnTo>
                    <a:lnTo>
                      <a:pt x="273" y="534"/>
                    </a:lnTo>
                    <a:lnTo>
                      <a:pt x="273" y="537"/>
                    </a:lnTo>
                    <a:lnTo>
                      <a:pt x="271" y="537"/>
                    </a:lnTo>
                    <a:lnTo>
                      <a:pt x="271" y="539"/>
                    </a:lnTo>
                    <a:lnTo>
                      <a:pt x="269" y="539"/>
                    </a:lnTo>
                    <a:lnTo>
                      <a:pt x="266" y="542"/>
                    </a:lnTo>
                    <a:lnTo>
                      <a:pt x="265" y="542"/>
                    </a:lnTo>
                    <a:lnTo>
                      <a:pt x="265" y="544"/>
                    </a:lnTo>
                    <a:lnTo>
                      <a:pt x="262" y="544"/>
                    </a:lnTo>
                    <a:lnTo>
                      <a:pt x="260" y="546"/>
                    </a:lnTo>
                    <a:lnTo>
                      <a:pt x="258" y="546"/>
                    </a:lnTo>
                    <a:lnTo>
                      <a:pt x="256" y="546"/>
                    </a:lnTo>
                    <a:lnTo>
                      <a:pt x="254" y="546"/>
                    </a:lnTo>
                    <a:lnTo>
                      <a:pt x="252" y="546"/>
                    </a:lnTo>
                    <a:lnTo>
                      <a:pt x="249" y="546"/>
                    </a:lnTo>
                    <a:lnTo>
                      <a:pt x="247" y="546"/>
                    </a:lnTo>
                    <a:lnTo>
                      <a:pt x="245" y="546"/>
                    </a:lnTo>
                    <a:lnTo>
                      <a:pt x="243" y="546"/>
                    </a:lnTo>
                    <a:lnTo>
                      <a:pt x="241" y="546"/>
                    </a:lnTo>
                    <a:lnTo>
                      <a:pt x="238" y="546"/>
                    </a:lnTo>
                    <a:lnTo>
                      <a:pt x="238" y="544"/>
                    </a:lnTo>
                    <a:lnTo>
                      <a:pt x="236" y="544"/>
                    </a:lnTo>
                    <a:lnTo>
                      <a:pt x="234" y="544"/>
                    </a:lnTo>
                    <a:lnTo>
                      <a:pt x="232" y="542"/>
                    </a:lnTo>
                    <a:lnTo>
                      <a:pt x="230" y="542"/>
                    </a:lnTo>
                    <a:lnTo>
                      <a:pt x="228" y="539"/>
                    </a:lnTo>
                    <a:lnTo>
                      <a:pt x="225" y="539"/>
                    </a:lnTo>
                    <a:lnTo>
                      <a:pt x="223" y="539"/>
                    </a:lnTo>
                    <a:lnTo>
                      <a:pt x="221" y="537"/>
                    </a:lnTo>
                    <a:lnTo>
                      <a:pt x="219" y="537"/>
                    </a:lnTo>
                    <a:lnTo>
                      <a:pt x="217" y="534"/>
                    </a:lnTo>
                    <a:lnTo>
                      <a:pt x="215" y="534"/>
                    </a:lnTo>
                    <a:lnTo>
                      <a:pt x="212" y="534"/>
                    </a:lnTo>
                    <a:lnTo>
                      <a:pt x="210" y="534"/>
                    </a:lnTo>
                    <a:lnTo>
                      <a:pt x="208" y="534"/>
                    </a:lnTo>
                    <a:lnTo>
                      <a:pt x="206" y="534"/>
                    </a:lnTo>
                    <a:lnTo>
                      <a:pt x="204" y="534"/>
                    </a:lnTo>
                    <a:lnTo>
                      <a:pt x="201" y="534"/>
                    </a:lnTo>
                    <a:lnTo>
                      <a:pt x="200" y="534"/>
                    </a:lnTo>
                    <a:lnTo>
                      <a:pt x="197" y="534"/>
                    </a:lnTo>
                    <a:lnTo>
                      <a:pt x="195" y="534"/>
                    </a:lnTo>
                    <a:lnTo>
                      <a:pt x="193" y="532"/>
                    </a:lnTo>
                    <a:lnTo>
                      <a:pt x="191" y="532"/>
                    </a:lnTo>
                    <a:lnTo>
                      <a:pt x="189" y="532"/>
                    </a:lnTo>
                    <a:lnTo>
                      <a:pt x="189" y="530"/>
                    </a:lnTo>
                    <a:lnTo>
                      <a:pt x="187" y="530"/>
                    </a:lnTo>
                    <a:lnTo>
                      <a:pt x="184" y="530"/>
                    </a:lnTo>
                    <a:lnTo>
                      <a:pt x="182" y="530"/>
                    </a:lnTo>
                    <a:lnTo>
                      <a:pt x="180" y="530"/>
                    </a:lnTo>
                    <a:lnTo>
                      <a:pt x="178" y="530"/>
                    </a:lnTo>
                    <a:lnTo>
                      <a:pt x="176" y="530"/>
                    </a:lnTo>
                    <a:lnTo>
                      <a:pt x="173" y="532"/>
                    </a:lnTo>
                    <a:lnTo>
                      <a:pt x="171" y="534"/>
                    </a:lnTo>
                    <a:lnTo>
                      <a:pt x="171" y="537"/>
                    </a:lnTo>
                    <a:lnTo>
                      <a:pt x="171" y="539"/>
                    </a:lnTo>
                    <a:lnTo>
                      <a:pt x="169" y="542"/>
                    </a:lnTo>
                    <a:lnTo>
                      <a:pt x="169" y="544"/>
                    </a:lnTo>
                    <a:lnTo>
                      <a:pt x="169" y="546"/>
                    </a:lnTo>
                    <a:lnTo>
                      <a:pt x="169" y="548"/>
                    </a:lnTo>
                    <a:lnTo>
                      <a:pt x="169" y="551"/>
                    </a:lnTo>
                    <a:lnTo>
                      <a:pt x="167" y="551"/>
                    </a:lnTo>
                    <a:lnTo>
                      <a:pt x="167" y="553"/>
                    </a:lnTo>
                    <a:lnTo>
                      <a:pt x="167" y="555"/>
                    </a:lnTo>
                    <a:lnTo>
                      <a:pt x="167" y="558"/>
                    </a:lnTo>
                    <a:lnTo>
                      <a:pt x="167" y="560"/>
                    </a:lnTo>
                    <a:lnTo>
                      <a:pt x="167" y="562"/>
                    </a:lnTo>
                    <a:lnTo>
                      <a:pt x="167" y="565"/>
                    </a:lnTo>
                    <a:lnTo>
                      <a:pt x="167" y="567"/>
                    </a:lnTo>
                    <a:lnTo>
                      <a:pt x="167" y="569"/>
                    </a:lnTo>
                    <a:lnTo>
                      <a:pt x="167" y="572"/>
                    </a:lnTo>
                    <a:lnTo>
                      <a:pt x="167" y="574"/>
                    </a:lnTo>
                    <a:lnTo>
                      <a:pt x="167" y="576"/>
                    </a:lnTo>
                    <a:lnTo>
                      <a:pt x="167" y="578"/>
                    </a:lnTo>
                    <a:lnTo>
                      <a:pt x="167" y="581"/>
                    </a:lnTo>
                    <a:lnTo>
                      <a:pt x="167" y="583"/>
                    </a:lnTo>
                    <a:lnTo>
                      <a:pt x="167" y="586"/>
                    </a:lnTo>
                    <a:lnTo>
                      <a:pt x="167" y="588"/>
                    </a:lnTo>
                    <a:lnTo>
                      <a:pt x="167" y="590"/>
                    </a:lnTo>
                    <a:lnTo>
                      <a:pt x="165" y="592"/>
                    </a:lnTo>
                    <a:lnTo>
                      <a:pt x="165" y="595"/>
                    </a:lnTo>
                    <a:lnTo>
                      <a:pt x="165" y="597"/>
                    </a:lnTo>
                    <a:lnTo>
                      <a:pt x="163" y="600"/>
                    </a:lnTo>
                    <a:lnTo>
                      <a:pt x="163" y="601"/>
                    </a:lnTo>
                    <a:lnTo>
                      <a:pt x="160" y="601"/>
                    </a:lnTo>
                    <a:lnTo>
                      <a:pt x="160" y="604"/>
                    </a:lnTo>
                    <a:lnTo>
                      <a:pt x="158" y="606"/>
                    </a:lnTo>
                    <a:lnTo>
                      <a:pt x="158" y="609"/>
                    </a:lnTo>
                    <a:lnTo>
                      <a:pt x="156" y="609"/>
                    </a:lnTo>
                    <a:lnTo>
                      <a:pt x="156" y="611"/>
                    </a:lnTo>
                    <a:lnTo>
                      <a:pt x="154" y="613"/>
                    </a:lnTo>
                    <a:lnTo>
                      <a:pt x="152" y="615"/>
                    </a:lnTo>
                    <a:lnTo>
                      <a:pt x="152" y="618"/>
                    </a:lnTo>
                    <a:lnTo>
                      <a:pt x="150" y="618"/>
                    </a:lnTo>
                    <a:lnTo>
                      <a:pt x="150" y="620"/>
                    </a:lnTo>
                    <a:lnTo>
                      <a:pt x="148" y="623"/>
                    </a:lnTo>
                    <a:lnTo>
                      <a:pt x="145" y="625"/>
                    </a:lnTo>
                    <a:lnTo>
                      <a:pt x="143" y="625"/>
                    </a:lnTo>
                    <a:lnTo>
                      <a:pt x="143" y="627"/>
                    </a:lnTo>
                    <a:lnTo>
                      <a:pt x="141" y="627"/>
                    </a:lnTo>
                    <a:lnTo>
                      <a:pt x="139" y="629"/>
                    </a:lnTo>
                    <a:lnTo>
                      <a:pt x="137" y="629"/>
                    </a:lnTo>
                    <a:lnTo>
                      <a:pt x="135" y="632"/>
                    </a:lnTo>
                    <a:lnTo>
                      <a:pt x="132" y="632"/>
                    </a:lnTo>
                    <a:lnTo>
                      <a:pt x="130" y="632"/>
                    </a:lnTo>
                    <a:lnTo>
                      <a:pt x="128" y="632"/>
                    </a:lnTo>
                    <a:lnTo>
                      <a:pt x="126" y="632"/>
                    </a:lnTo>
                    <a:lnTo>
                      <a:pt x="124" y="632"/>
                    </a:lnTo>
                    <a:lnTo>
                      <a:pt x="122" y="632"/>
                    </a:lnTo>
                    <a:lnTo>
                      <a:pt x="119" y="632"/>
                    </a:lnTo>
                    <a:lnTo>
                      <a:pt x="117" y="632"/>
                    </a:lnTo>
                    <a:lnTo>
                      <a:pt x="115" y="632"/>
                    </a:lnTo>
                    <a:lnTo>
                      <a:pt x="113" y="634"/>
                    </a:lnTo>
                    <a:lnTo>
                      <a:pt x="111" y="634"/>
                    </a:lnTo>
                    <a:lnTo>
                      <a:pt x="111" y="636"/>
                    </a:lnTo>
                    <a:lnTo>
                      <a:pt x="108" y="636"/>
                    </a:lnTo>
                    <a:lnTo>
                      <a:pt x="106" y="639"/>
                    </a:lnTo>
                    <a:lnTo>
                      <a:pt x="104" y="641"/>
                    </a:lnTo>
                    <a:lnTo>
                      <a:pt x="102" y="643"/>
                    </a:lnTo>
                    <a:lnTo>
                      <a:pt x="100" y="645"/>
                    </a:lnTo>
                    <a:lnTo>
                      <a:pt x="98" y="648"/>
                    </a:lnTo>
                    <a:lnTo>
                      <a:pt x="95" y="650"/>
                    </a:lnTo>
                    <a:lnTo>
                      <a:pt x="93" y="653"/>
                    </a:lnTo>
                    <a:lnTo>
                      <a:pt x="91" y="653"/>
                    </a:lnTo>
                    <a:lnTo>
                      <a:pt x="89" y="655"/>
                    </a:lnTo>
                    <a:lnTo>
                      <a:pt x="87" y="655"/>
                    </a:lnTo>
                    <a:lnTo>
                      <a:pt x="84" y="655"/>
                    </a:lnTo>
                    <a:lnTo>
                      <a:pt x="84" y="657"/>
                    </a:lnTo>
                    <a:lnTo>
                      <a:pt x="83" y="657"/>
                    </a:lnTo>
                    <a:lnTo>
                      <a:pt x="80" y="657"/>
                    </a:lnTo>
                    <a:lnTo>
                      <a:pt x="78" y="657"/>
                    </a:lnTo>
                    <a:lnTo>
                      <a:pt x="76" y="657"/>
                    </a:lnTo>
                    <a:lnTo>
                      <a:pt x="74" y="657"/>
                    </a:lnTo>
                    <a:lnTo>
                      <a:pt x="72" y="657"/>
                    </a:lnTo>
                    <a:lnTo>
                      <a:pt x="70" y="657"/>
                    </a:lnTo>
                    <a:lnTo>
                      <a:pt x="67" y="655"/>
                    </a:lnTo>
                    <a:lnTo>
                      <a:pt x="65" y="655"/>
                    </a:lnTo>
                    <a:lnTo>
                      <a:pt x="63" y="653"/>
                    </a:lnTo>
                    <a:lnTo>
                      <a:pt x="61" y="653"/>
                    </a:lnTo>
                    <a:lnTo>
                      <a:pt x="61" y="650"/>
                    </a:lnTo>
                    <a:lnTo>
                      <a:pt x="59" y="650"/>
                    </a:lnTo>
                    <a:lnTo>
                      <a:pt x="56" y="648"/>
                    </a:lnTo>
                    <a:lnTo>
                      <a:pt x="54" y="645"/>
                    </a:lnTo>
                    <a:lnTo>
                      <a:pt x="52" y="643"/>
                    </a:lnTo>
                    <a:lnTo>
                      <a:pt x="50" y="643"/>
                    </a:lnTo>
                    <a:lnTo>
                      <a:pt x="50" y="641"/>
                    </a:lnTo>
                    <a:lnTo>
                      <a:pt x="48" y="641"/>
                    </a:lnTo>
                    <a:lnTo>
                      <a:pt x="46" y="639"/>
                    </a:lnTo>
                    <a:lnTo>
                      <a:pt x="43" y="636"/>
                    </a:lnTo>
                    <a:lnTo>
                      <a:pt x="41" y="634"/>
                    </a:lnTo>
                    <a:lnTo>
                      <a:pt x="39" y="634"/>
                    </a:lnTo>
                    <a:lnTo>
                      <a:pt x="39" y="632"/>
                    </a:lnTo>
                    <a:lnTo>
                      <a:pt x="37" y="632"/>
                    </a:lnTo>
                    <a:lnTo>
                      <a:pt x="37" y="629"/>
                    </a:lnTo>
                    <a:lnTo>
                      <a:pt x="35" y="629"/>
                    </a:lnTo>
                    <a:lnTo>
                      <a:pt x="35" y="627"/>
                    </a:lnTo>
                    <a:lnTo>
                      <a:pt x="33" y="627"/>
                    </a:lnTo>
                    <a:lnTo>
                      <a:pt x="33" y="625"/>
                    </a:lnTo>
                    <a:lnTo>
                      <a:pt x="30" y="623"/>
                    </a:lnTo>
                    <a:lnTo>
                      <a:pt x="30" y="620"/>
                    </a:lnTo>
                    <a:lnTo>
                      <a:pt x="28" y="620"/>
                    </a:lnTo>
                    <a:lnTo>
                      <a:pt x="26" y="620"/>
                    </a:lnTo>
                    <a:lnTo>
                      <a:pt x="26" y="618"/>
                    </a:lnTo>
                    <a:lnTo>
                      <a:pt x="24" y="618"/>
                    </a:lnTo>
                    <a:lnTo>
                      <a:pt x="22" y="618"/>
                    </a:lnTo>
                    <a:lnTo>
                      <a:pt x="22" y="615"/>
                    </a:lnTo>
                    <a:lnTo>
                      <a:pt x="19" y="615"/>
                    </a:lnTo>
                    <a:lnTo>
                      <a:pt x="18" y="615"/>
                    </a:lnTo>
                    <a:lnTo>
                      <a:pt x="13" y="613"/>
                    </a:lnTo>
                    <a:lnTo>
                      <a:pt x="9" y="613"/>
                    </a:lnTo>
                    <a:lnTo>
                      <a:pt x="7" y="613"/>
                    </a:lnTo>
                    <a:lnTo>
                      <a:pt x="5" y="613"/>
                    </a:lnTo>
                    <a:lnTo>
                      <a:pt x="0" y="613"/>
                    </a:lnTo>
                    <a:lnTo>
                      <a:pt x="2" y="609"/>
                    </a:lnTo>
                    <a:lnTo>
                      <a:pt x="2" y="606"/>
                    </a:lnTo>
                    <a:lnTo>
                      <a:pt x="5" y="604"/>
                    </a:lnTo>
                    <a:lnTo>
                      <a:pt x="5" y="601"/>
                    </a:lnTo>
                    <a:lnTo>
                      <a:pt x="7" y="601"/>
                    </a:lnTo>
                    <a:lnTo>
                      <a:pt x="7" y="600"/>
                    </a:lnTo>
                    <a:lnTo>
                      <a:pt x="9" y="597"/>
                    </a:lnTo>
                    <a:lnTo>
                      <a:pt x="11" y="595"/>
                    </a:lnTo>
                    <a:lnTo>
                      <a:pt x="11" y="592"/>
                    </a:lnTo>
                    <a:lnTo>
                      <a:pt x="13" y="590"/>
                    </a:lnTo>
                    <a:lnTo>
                      <a:pt x="13" y="588"/>
                    </a:lnTo>
                    <a:lnTo>
                      <a:pt x="15" y="586"/>
                    </a:lnTo>
                    <a:lnTo>
                      <a:pt x="15" y="583"/>
                    </a:lnTo>
                    <a:lnTo>
                      <a:pt x="15" y="581"/>
                    </a:lnTo>
                    <a:lnTo>
                      <a:pt x="18" y="581"/>
                    </a:lnTo>
                    <a:lnTo>
                      <a:pt x="18" y="578"/>
                    </a:lnTo>
                    <a:lnTo>
                      <a:pt x="18" y="576"/>
                    </a:lnTo>
                    <a:lnTo>
                      <a:pt x="18" y="574"/>
                    </a:lnTo>
                    <a:lnTo>
                      <a:pt x="18" y="572"/>
                    </a:lnTo>
                    <a:lnTo>
                      <a:pt x="18" y="569"/>
                    </a:lnTo>
                    <a:lnTo>
                      <a:pt x="18" y="567"/>
                    </a:lnTo>
                    <a:lnTo>
                      <a:pt x="18" y="565"/>
                    </a:lnTo>
                    <a:lnTo>
                      <a:pt x="18" y="562"/>
                    </a:lnTo>
                    <a:lnTo>
                      <a:pt x="18" y="560"/>
                    </a:lnTo>
                    <a:lnTo>
                      <a:pt x="15" y="558"/>
                    </a:lnTo>
                    <a:lnTo>
                      <a:pt x="15" y="555"/>
                    </a:lnTo>
                    <a:lnTo>
                      <a:pt x="15" y="553"/>
                    </a:lnTo>
                    <a:lnTo>
                      <a:pt x="13" y="553"/>
                    </a:lnTo>
                    <a:lnTo>
                      <a:pt x="13" y="551"/>
                    </a:lnTo>
                    <a:lnTo>
                      <a:pt x="13" y="548"/>
                    </a:lnTo>
                    <a:lnTo>
                      <a:pt x="11" y="548"/>
                    </a:lnTo>
                    <a:lnTo>
                      <a:pt x="11" y="546"/>
                    </a:lnTo>
                    <a:lnTo>
                      <a:pt x="11" y="544"/>
                    </a:lnTo>
                    <a:lnTo>
                      <a:pt x="9" y="542"/>
                    </a:lnTo>
                    <a:lnTo>
                      <a:pt x="9" y="539"/>
                    </a:lnTo>
                    <a:lnTo>
                      <a:pt x="9" y="537"/>
                    </a:lnTo>
                    <a:lnTo>
                      <a:pt x="7" y="537"/>
                    </a:lnTo>
                    <a:lnTo>
                      <a:pt x="7" y="534"/>
                    </a:lnTo>
                    <a:lnTo>
                      <a:pt x="7" y="532"/>
                    </a:lnTo>
                    <a:lnTo>
                      <a:pt x="7" y="530"/>
                    </a:lnTo>
                    <a:lnTo>
                      <a:pt x="7" y="528"/>
                    </a:lnTo>
                    <a:lnTo>
                      <a:pt x="5" y="528"/>
                    </a:lnTo>
                    <a:lnTo>
                      <a:pt x="5" y="525"/>
                    </a:lnTo>
                    <a:lnTo>
                      <a:pt x="5" y="523"/>
                    </a:lnTo>
                    <a:lnTo>
                      <a:pt x="5" y="521"/>
                    </a:lnTo>
                    <a:lnTo>
                      <a:pt x="5" y="518"/>
                    </a:lnTo>
                    <a:lnTo>
                      <a:pt x="5" y="516"/>
                    </a:lnTo>
                    <a:lnTo>
                      <a:pt x="5" y="514"/>
                    </a:lnTo>
                    <a:lnTo>
                      <a:pt x="5" y="511"/>
                    </a:lnTo>
                    <a:lnTo>
                      <a:pt x="5" y="509"/>
                    </a:lnTo>
                    <a:lnTo>
                      <a:pt x="5" y="507"/>
                    </a:lnTo>
                    <a:lnTo>
                      <a:pt x="5" y="504"/>
                    </a:lnTo>
                    <a:lnTo>
                      <a:pt x="5" y="502"/>
                    </a:lnTo>
                    <a:lnTo>
                      <a:pt x="5" y="500"/>
                    </a:lnTo>
                    <a:lnTo>
                      <a:pt x="5" y="498"/>
                    </a:lnTo>
                    <a:lnTo>
                      <a:pt x="5" y="495"/>
                    </a:lnTo>
                    <a:lnTo>
                      <a:pt x="5" y="493"/>
                    </a:lnTo>
                    <a:lnTo>
                      <a:pt x="5" y="490"/>
                    </a:lnTo>
                    <a:lnTo>
                      <a:pt x="5" y="488"/>
                    </a:lnTo>
                    <a:lnTo>
                      <a:pt x="5" y="486"/>
                    </a:lnTo>
                    <a:lnTo>
                      <a:pt x="7" y="486"/>
                    </a:lnTo>
                    <a:lnTo>
                      <a:pt x="7" y="484"/>
                    </a:lnTo>
                    <a:lnTo>
                      <a:pt x="7" y="481"/>
                    </a:lnTo>
                    <a:lnTo>
                      <a:pt x="9" y="481"/>
                    </a:lnTo>
                    <a:lnTo>
                      <a:pt x="9" y="479"/>
                    </a:lnTo>
                    <a:lnTo>
                      <a:pt x="11" y="476"/>
                    </a:lnTo>
                    <a:lnTo>
                      <a:pt x="11" y="475"/>
                    </a:lnTo>
                    <a:lnTo>
                      <a:pt x="13" y="475"/>
                    </a:lnTo>
                    <a:lnTo>
                      <a:pt x="13" y="472"/>
                    </a:lnTo>
                    <a:lnTo>
                      <a:pt x="15" y="470"/>
                    </a:lnTo>
                    <a:lnTo>
                      <a:pt x="18" y="467"/>
                    </a:lnTo>
                    <a:lnTo>
                      <a:pt x="18" y="465"/>
                    </a:lnTo>
                    <a:lnTo>
                      <a:pt x="18" y="463"/>
                    </a:lnTo>
                    <a:lnTo>
                      <a:pt x="19" y="461"/>
                    </a:lnTo>
                    <a:lnTo>
                      <a:pt x="19" y="458"/>
                    </a:lnTo>
                    <a:lnTo>
                      <a:pt x="19" y="456"/>
                    </a:lnTo>
                    <a:lnTo>
                      <a:pt x="19" y="453"/>
                    </a:lnTo>
                    <a:lnTo>
                      <a:pt x="22" y="453"/>
                    </a:lnTo>
                    <a:lnTo>
                      <a:pt x="22" y="451"/>
                    </a:lnTo>
                    <a:lnTo>
                      <a:pt x="22" y="449"/>
                    </a:lnTo>
                    <a:lnTo>
                      <a:pt x="24" y="447"/>
                    </a:lnTo>
                    <a:lnTo>
                      <a:pt x="24" y="444"/>
                    </a:lnTo>
                    <a:lnTo>
                      <a:pt x="26" y="442"/>
                    </a:lnTo>
                    <a:lnTo>
                      <a:pt x="26" y="440"/>
                    </a:lnTo>
                    <a:lnTo>
                      <a:pt x="26" y="437"/>
                    </a:lnTo>
                    <a:lnTo>
                      <a:pt x="26" y="435"/>
                    </a:lnTo>
                    <a:lnTo>
                      <a:pt x="28" y="433"/>
                    </a:lnTo>
                    <a:lnTo>
                      <a:pt x="28" y="431"/>
                    </a:lnTo>
                    <a:lnTo>
                      <a:pt x="28" y="428"/>
                    </a:lnTo>
                    <a:lnTo>
                      <a:pt x="30" y="426"/>
                    </a:lnTo>
                    <a:lnTo>
                      <a:pt x="30" y="423"/>
                    </a:lnTo>
                    <a:lnTo>
                      <a:pt x="33" y="421"/>
                    </a:lnTo>
                    <a:lnTo>
                      <a:pt x="33" y="419"/>
                    </a:lnTo>
                    <a:lnTo>
                      <a:pt x="33" y="417"/>
                    </a:lnTo>
                    <a:lnTo>
                      <a:pt x="33" y="414"/>
                    </a:lnTo>
                    <a:lnTo>
                      <a:pt x="33" y="412"/>
                    </a:lnTo>
                    <a:lnTo>
                      <a:pt x="35" y="412"/>
                    </a:lnTo>
                    <a:lnTo>
                      <a:pt x="35" y="409"/>
                    </a:lnTo>
                    <a:lnTo>
                      <a:pt x="35" y="407"/>
                    </a:lnTo>
                    <a:lnTo>
                      <a:pt x="35" y="405"/>
                    </a:lnTo>
                    <a:lnTo>
                      <a:pt x="35" y="403"/>
                    </a:lnTo>
                    <a:lnTo>
                      <a:pt x="37" y="400"/>
                    </a:lnTo>
                    <a:lnTo>
                      <a:pt x="37" y="398"/>
                    </a:lnTo>
                    <a:lnTo>
                      <a:pt x="39" y="396"/>
                    </a:lnTo>
                    <a:lnTo>
                      <a:pt x="39" y="393"/>
                    </a:lnTo>
                    <a:lnTo>
                      <a:pt x="41" y="391"/>
                    </a:lnTo>
                    <a:lnTo>
                      <a:pt x="41" y="389"/>
                    </a:lnTo>
                    <a:lnTo>
                      <a:pt x="41" y="386"/>
                    </a:lnTo>
                    <a:lnTo>
                      <a:pt x="43" y="386"/>
                    </a:lnTo>
                    <a:lnTo>
                      <a:pt x="43" y="384"/>
                    </a:lnTo>
                    <a:lnTo>
                      <a:pt x="46" y="384"/>
                    </a:lnTo>
                    <a:lnTo>
                      <a:pt x="48" y="382"/>
                    </a:lnTo>
                    <a:lnTo>
                      <a:pt x="50" y="382"/>
                    </a:lnTo>
                    <a:lnTo>
                      <a:pt x="52" y="382"/>
                    </a:lnTo>
                    <a:lnTo>
                      <a:pt x="54" y="382"/>
                    </a:lnTo>
                    <a:lnTo>
                      <a:pt x="56" y="382"/>
                    </a:lnTo>
                    <a:lnTo>
                      <a:pt x="59" y="382"/>
                    </a:lnTo>
                    <a:lnTo>
                      <a:pt x="61" y="382"/>
                    </a:lnTo>
                    <a:lnTo>
                      <a:pt x="63" y="379"/>
                    </a:lnTo>
                    <a:lnTo>
                      <a:pt x="65" y="379"/>
                    </a:lnTo>
                    <a:lnTo>
                      <a:pt x="67" y="379"/>
                    </a:lnTo>
                    <a:lnTo>
                      <a:pt x="70" y="379"/>
                    </a:lnTo>
                    <a:lnTo>
                      <a:pt x="72" y="379"/>
                    </a:lnTo>
                    <a:lnTo>
                      <a:pt x="74" y="379"/>
                    </a:lnTo>
                    <a:lnTo>
                      <a:pt x="76" y="379"/>
                    </a:lnTo>
                    <a:lnTo>
                      <a:pt x="78" y="377"/>
                    </a:lnTo>
                    <a:lnTo>
                      <a:pt x="80" y="377"/>
                    </a:lnTo>
                    <a:lnTo>
                      <a:pt x="83" y="377"/>
                    </a:lnTo>
                    <a:lnTo>
                      <a:pt x="83" y="375"/>
                    </a:lnTo>
                    <a:lnTo>
                      <a:pt x="84" y="375"/>
                    </a:lnTo>
                    <a:lnTo>
                      <a:pt x="87" y="375"/>
                    </a:lnTo>
                    <a:lnTo>
                      <a:pt x="89" y="373"/>
                    </a:lnTo>
                    <a:lnTo>
                      <a:pt x="91" y="373"/>
                    </a:lnTo>
                    <a:lnTo>
                      <a:pt x="93" y="373"/>
                    </a:lnTo>
                    <a:lnTo>
                      <a:pt x="95" y="373"/>
                    </a:lnTo>
                    <a:lnTo>
                      <a:pt x="95" y="370"/>
                    </a:lnTo>
                    <a:lnTo>
                      <a:pt x="98" y="370"/>
                    </a:lnTo>
                    <a:lnTo>
                      <a:pt x="100" y="370"/>
                    </a:lnTo>
                    <a:lnTo>
                      <a:pt x="100" y="368"/>
                    </a:lnTo>
                    <a:lnTo>
                      <a:pt x="102" y="365"/>
                    </a:lnTo>
                    <a:lnTo>
                      <a:pt x="104" y="365"/>
                    </a:lnTo>
                    <a:lnTo>
                      <a:pt x="104" y="363"/>
                    </a:lnTo>
                    <a:lnTo>
                      <a:pt x="106" y="363"/>
                    </a:lnTo>
                    <a:lnTo>
                      <a:pt x="106" y="361"/>
                    </a:lnTo>
                    <a:lnTo>
                      <a:pt x="108" y="359"/>
                    </a:lnTo>
                    <a:lnTo>
                      <a:pt x="111" y="356"/>
                    </a:lnTo>
                    <a:lnTo>
                      <a:pt x="113" y="354"/>
                    </a:lnTo>
                    <a:lnTo>
                      <a:pt x="115" y="351"/>
                    </a:lnTo>
                    <a:lnTo>
                      <a:pt x="117" y="351"/>
                    </a:lnTo>
                    <a:lnTo>
                      <a:pt x="119" y="349"/>
                    </a:lnTo>
                    <a:lnTo>
                      <a:pt x="122" y="349"/>
                    </a:lnTo>
                    <a:lnTo>
                      <a:pt x="122" y="347"/>
                    </a:lnTo>
                    <a:lnTo>
                      <a:pt x="124" y="347"/>
                    </a:lnTo>
                    <a:lnTo>
                      <a:pt x="126" y="345"/>
                    </a:lnTo>
                    <a:lnTo>
                      <a:pt x="128" y="342"/>
                    </a:lnTo>
                    <a:lnTo>
                      <a:pt x="128" y="340"/>
                    </a:lnTo>
                    <a:lnTo>
                      <a:pt x="130" y="340"/>
                    </a:lnTo>
                    <a:lnTo>
                      <a:pt x="130" y="338"/>
                    </a:lnTo>
                    <a:lnTo>
                      <a:pt x="132" y="338"/>
                    </a:lnTo>
                    <a:lnTo>
                      <a:pt x="132" y="335"/>
                    </a:lnTo>
                    <a:lnTo>
                      <a:pt x="135" y="333"/>
                    </a:lnTo>
                    <a:lnTo>
                      <a:pt x="135" y="331"/>
                    </a:lnTo>
                    <a:lnTo>
                      <a:pt x="137" y="328"/>
                    </a:lnTo>
                    <a:lnTo>
                      <a:pt x="139" y="326"/>
                    </a:lnTo>
                    <a:lnTo>
                      <a:pt x="141" y="324"/>
                    </a:lnTo>
                    <a:lnTo>
                      <a:pt x="141" y="322"/>
                    </a:lnTo>
                    <a:lnTo>
                      <a:pt x="143" y="319"/>
                    </a:lnTo>
                    <a:lnTo>
                      <a:pt x="145" y="319"/>
                    </a:lnTo>
                    <a:lnTo>
                      <a:pt x="148" y="319"/>
                    </a:lnTo>
                    <a:lnTo>
                      <a:pt x="150" y="319"/>
                    </a:lnTo>
                    <a:lnTo>
                      <a:pt x="152" y="319"/>
                    </a:lnTo>
                    <a:lnTo>
                      <a:pt x="154" y="319"/>
                    </a:lnTo>
                    <a:lnTo>
                      <a:pt x="156" y="319"/>
                    </a:lnTo>
                    <a:lnTo>
                      <a:pt x="158" y="319"/>
                    </a:lnTo>
                    <a:lnTo>
                      <a:pt x="158" y="317"/>
                    </a:lnTo>
                    <a:lnTo>
                      <a:pt x="160" y="317"/>
                    </a:lnTo>
                    <a:lnTo>
                      <a:pt x="163" y="317"/>
                    </a:lnTo>
                    <a:lnTo>
                      <a:pt x="165" y="317"/>
                    </a:lnTo>
                    <a:lnTo>
                      <a:pt x="167" y="315"/>
                    </a:lnTo>
                    <a:lnTo>
                      <a:pt x="169" y="315"/>
                    </a:lnTo>
                    <a:lnTo>
                      <a:pt x="171" y="312"/>
                    </a:lnTo>
                    <a:lnTo>
                      <a:pt x="173" y="312"/>
                    </a:lnTo>
                    <a:lnTo>
                      <a:pt x="176" y="312"/>
                    </a:lnTo>
                    <a:lnTo>
                      <a:pt x="178" y="315"/>
                    </a:lnTo>
                    <a:lnTo>
                      <a:pt x="180" y="315"/>
                    </a:lnTo>
                    <a:lnTo>
                      <a:pt x="180" y="317"/>
                    </a:lnTo>
                    <a:lnTo>
                      <a:pt x="182" y="317"/>
                    </a:lnTo>
                    <a:lnTo>
                      <a:pt x="182" y="319"/>
                    </a:lnTo>
                    <a:lnTo>
                      <a:pt x="182" y="322"/>
                    </a:lnTo>
                    <a:lnTo>
                      <a:pt x="182" y="324"/>
                    </a:lnTo>
                    <a:lnTo>
                      <a:pt x="184" y="326"/>
                    </a:lnTo>
                    <a:lnTo>
                      <a:pt x="184" y="328"/>
                    </a:lnTo>
                    <a:lnTo>
                      <a:pt x="184" y="331"/>
                    </a:lnTo>
                    <a:lnTo>
                      <a:pt x="187" y="331"/>
                    </a:lnTo>
                    <a:lnTo>
                      <a:pt x="189" y="331"/>
                    </a:lnTo>
                    <a:lnTo>
                      <a:pt x="191" y="331"/>
                    </a:lnTo>
                    <a:lnTo>
                      <a:pt x="193" y="328"/>
                    </a:lnTo>
                    <a:lnTo>
                      <a:pt x="195" y="326"/>
                    </a:lnTo>
                    <a:lnTo>
                      <a:pt x="197" y="324"/>
                    </a:lnTo>
                    <a:lnTo>
                      <a:pt x="200" y="322"/>
                    </a:lnTo>
                    <a:lnTo>
                      <a:pt x="201" y="319"/>
                    </a:lnTo>
                    <a:lnTo>
                      <a:pt x="204" y="319"/>
                    </a:lnTo>
                    <a:lnTo>
                      <a:pt x="206" y="317"/>
                    </a:lnTo>
                    <a:lnTo>
                      <a:pt x="208" y="317"/>
                    </a:lnTo>
                    <a:lnTo>
                      <a:pt x="210" y="317"/>
                    </a:lnTo>
                    <a:lnTo>
                      <a:pt x="212" y="317"/>
                    </a:lnTo>
                    <a:lnTo>
                      <a:pt x="215" y="317"/>
                    </a:lnTo>
                    <a:lnTo>
                      <a:pt x="217" y="317"/>
                    </a:lnTo>
                    <a:lnTo>
                      <a:pt x="219" y="317"/>
                    </a:lnTo>
                    <a:lnTo>
                      <a:pt x="221" y="317"/>
                    </a:lnTo>
                    <a:lnTo>
                      <a:pt x="223" y="317"/>
                    </a:lnTo>
                    <a:lnTo>
                      <a:pt x="225" y="317"/>
                    </a:lnTo>
                    <a:lnTo>
                      <a:pt x="228" y="317"/>
                    </a:lnTo>
                    <a:lnTo>
                      <a:pt x="228" y="315"/>
                    </a:lnTo>
                    <a:lnTo>
                      <a:pt x="230" y="315"/>
                    </a:lnTo>
                    <a:lnTo>
                      <a:pt x="232" y="312"/>
                    </a:lnTo>
                    <a:lnTo>
                      <a:pt x="232" y="310"/>
                    </a:lnTo>
                    <a:lnTo>
                      <a:pt x="234" y="310"/>
                    </a:lnTo>
                    <a:lnTo>
                      <a:pt x="234" y="308"/>
                    </a:lnTo>
                    <a:lnTo>
                      <a:pt x="234" y="306"/>
                    </a:lnTo>
                    <a:lnTo>
                      <a:pt x="236" y="306"/>
                    </a:lnTo>
                    <a:lnTo>
                      <a:pt x="236" y="303"/>
                    </a:lnTo>
                    <a:lnTo>
                      <a:pt x="236" y="301"/>
                    </a:lnTo>
                    <a:lnTo>
                      <a:pt x="238" y="301"/>
                    </a:lnTo>
                    <a:lnTo>
                      <a:pt x="238" y="298"/>
                    </a:lnTo>
                    <a:lnTo>
                      <a:pt x="238" y="296"/>
                    </a:lnTo>
                    <a:lnTo>
                      <a:pt x="236" y="296"/>
                    </a:lnTo>
                    <a:lnTo>
                      <a:pt x="236" y="294"/>
                    </a:lnTo>
                    <a:lnTo>
                      <a:pt x="236" y="292"/>
                    </a:lnTo>
                    <a:lnTo>
                      <a:pt x="236" y="289"/>
                    </a:lnTo>
                    <a:lnTo>
                      <a:pt x="236" y="287"/>
                    </a:lnTo>
                    <a:lnTo>
                      <a:pt x="236" y="284"/>
                    </a:lnTo>
                    <a:lnTo>
                      <a:pt x="236" y="282"/>
                    </a:lnTo>
                    <a:lnTo>
                      <a:pt x="234" y="280"/>
                    </a:lnTo>
                    <a:lnTo>
                      <a:pt x="234" y="278"/>
                    </a:lnTo>
                    <a:lnTo>
                      <a:pt x="234" y="275"/>
                    </a:lnTo>
                    <a:lnTo>
                      <a:pt x="234" y="273"/>
                    </a:lnTo>
                    <a:lnTo>
                      <a:pt x="232" y="271"/>
                    </a:lnTo>
                    <a:lnTo>
                      <a:pt x="232" y="268"/>
                    </a:lnTo>
                    <a:lnTo>
                      <a:pt x="230" y="268"/>
                    </a:lnTo>
                    <a:lnTo>
                      <a:pt x="230" y="266"/>
                    </a:lnTo>
                    <a:lnTo>
                      <a:pt x="230" y="264"/>
                    </a:lnTo>
                    <a:lnTo>
                      <a:pt x="228" y="261"/>
                    </a:lnTo>
                    <a:lnTo>
                      <a:pt x="228" y="259"/>
                    </a:lnTo>
                    <a:lnTo>
                      <a:pt x="225" y="259"/>
                    </a:lnTo>
                    <a:lnTo>
                      <a:pt x="225" y="257"/>
                    </a:lnTo>
                    <a:lnTo>
                      <a:pt x="223" y="254"/>
                    </a:lnTo>
                    <a:lnTo>
                      <a:pt x="223" y="252"/>
                    </a:lnTo>
                    <a:lnTo>
                      <a:pt x="221" y="250"/>
                    </a:lnTo>
                    <a:lnTo>
                      <a:pt x="221" y="248"/>
                    </a:lnTo>
                    <a:lnTo>
                      <a:pt x="221" y="245"/>
                    </a:lnTo>
                    <a:lnTo>
                      <a:pt x="219" y="243"/>
                    </a:lnTo>
                    <a:lnTo>
                      <a:pt x="219" y="240"/>
                    </a:lnTo>
                    <a:lnTo>
                      <a:pt x="219" y="238"/>
                    </a:lnTo>
                    <a:lnTo>
                      <a:pt x="217" y="236"/>
                    </a:lnTo>
                    <a:lnTo>
                      <a:pt x="217" y="234"/>
                    </a:lnTo>
                    <a:lnTo>
                      <a:pt x="217" y="231"/>
                    </a:lnTo>
                    <a:lnTo>
                      <a:pt x="217" y="229"/>
                    </a:lnTo>
                    <a:lnTo>
                      <a:pt x="215" y="226"/>
                    </a:lnTo>
                    <a:lnTo>
                      <a:pt x="215" y="224"/>
                    </a:lnTo>
                    <a:lnTo>
                      <a:pt x="215" y="222"/>
                    </a:lnTo>
                    <a:lnTo>
                      <a:pt x="215" y="220"/>
                    </a:lnTo>
                    <a:lnTo>
                      <a:pt x="215" y="217"/>
                    </a:lnTo>
                    <a:lnTo>
                      <a:pt x="215" y="215"/>
                    </a:lnTo>
                    <a:lnTo>
                      <a:pt x="215" y="213"/>
                    </a:lnTo>
                    <a:lnTo>
                      <a:pt x="217" y="213"/>
                    </a:lnTo>
                    <a:lnTo>
                      <a:pt x="217" y="210"/>
                    </a:lnTo>
                    <a:lnTo>
                      <a:pt x="219" y="208"/>
                    </a:lnTo>
                    <a:lnTo>
                      <a:pt x="219" y="206"/>
                    </a:lnTo>
                    <a:lnTo>
                      <a:pt x="221" y="206"/>
                    </a:lnTo>
                    <a:lnTo>
                      <a:pt x="221" y="204"/>
                    </a:lnTo>
                    <a:lnTo>
                      <a:pt x="223" y="204"/>
                    </a:lnTo>
                    <a:lnTo>
                      <a:pt x="223" y="201"/>
                    </a:lnTo>
                    <a:lnTo>
                      <a:pt x="225" y="199"/>
                    </a:lnTo>
                    <a:lnTo>
                      <a:pt x="225" y="196"/>
                    </a:lnTo>
                    <a:lnTo>
                      <a:pt x="225" y="194"/>
                    </a:lnTo>
                    <a:lnTo>
                      <a:pt x="228" y="194"/>
                    </a:lnTo>
                    <a:lnTo>
                      <a:pt x="228" y="192"/>
                    </a:lnTo>
                    <a:lnTo>
                      <a:pt x="228" y="190"/>
                    </a:lnTo>
                    <a:lnTo>
                      <a:pt x="228" y="187"/>
                    </a:lnTo>
                    <a:lnTo>
                      <a:pt x="228" y="185"/>
                    </a:lnTo>
                    <a:lnTo>
                      <a:pt x="228" y="182"/>
                    </a:lnTo>
                    <a:lnTo>
                      <a:pt x="228" y="181"/>
                    </a:lnTo>
                    <a:lnTo>
                      <a:pt x="228" y="178"/>
                    </a:lnTo>
                    <a:lnTo>
                      <a:pt x="228" y="176"/>
                    </a:lnTo>
                    <a:lnTo>
                      <a:pt x="228" y="173"/>
                    </a:lnTo>
                    <a:lnTo>
                      <a:pt x="228" y="171"/>
                    </a:lnTo>
                    <a:lnTo>
                      <a:pt x="228" y="169"/>
                    </a:lnTo>
                    <a:lnTo>
                      <a:pt x="228" y="167"/>
                    </a:lnTo>
                    <a:lnTo>
                      <a:pt x="228" y="164"/>
                    </a:lnTo>
                    <a:lnTo>
                      <a:pt x="228" y="162"/>
                    </a:lnTo>
                    <a:lnTo>
                      <a:pt x="228" y="159"/>
                    </a:lnTo>
                    <a:lnTo>
                      <a:pt x="228" y="157"/>
                    </a:lnTo>
                    <a:lnTo>
                      <a:pt x="228" y="155"/>
                    </a:lnTo>
                    <a:lnTo>
                      <a:pt x="228" y="153"/>
                    </a:lnTo>
                    <a:lnTo>
                      <a:pt x="228" y="150"/>
                    </a:lnTo>
                    <a:lnTo>
                      <a:pt x="228" y="148"/>
                    </a:lnTo>
                    <a:lnTo>
                      <a:pt x="230" y="146"/>
                    </a:lnTo>
                    <a:lnTo>
                      <a:pt x="230" y="143"/>
                    </a:lnTo>
                    <a:lnTo>
                      <a:pt x="230" y="141"/>
                    </a:lnTo>
                    <a:lnTo>
                      <a:pt x="230" y="139"/>
                    </a:lnTo>
                    <a:lnTo>
                      <a:pt x="230" y="136"/>
                    </a:lnTo>
                    <a:lnTo>
                      <a:pt x="230" y="134"/>
                    </a:lnTo>
                    <a:lnTo>
                      <a:pt x="230" y="132"/>
                    </a:lnTo>
                    <a:lnTo>
                      <a:pt x="228" y="129"/>
                    </a:lnTo>
                    <a:lnTo>
                      <a:pt x="228" y="127"/>
                    </a:lnTo>
                    <a:lnTo>
                      <a:pt x="228" y="125"/>
                    </a:lnTo>
                    <a:lnTo>
                      <a:pt x="228" y="123"/>
                    </a:lnTo>
                    <a:lnTo>
                      <a:pt x="225" y="123"/>
                    </a:lnTo>
                    <a:lnTo>
                      <a:pt x="225" y="120"/>
                    </a:lnTo>
                    <a:lnTo>
                      <a:pt x="225" y="118"/>
                    </a:lnTo>
                    <a:lnTo>
                      <a:pt x="225" y="115"/>
                    </a:lnTo>
                    <a:lnTo>
                      <a:pt x="225" y="113"/>
                    </a:lnTo>
                    <a:lnTo>
                      <a:pt x="223" y="113"/>
                    </a:lnTo>
                    <a:lnTo>
                      <a:pt x="223" y="111"/>
                    </a:lnTo>
                    <a:lnTo>
                      <a:pt x="223" y="109"/>
                    </a:lnTo>
                    <a:lnTo>
                      <a:pt x="225" y="106"/>
                    </a:lnTo>
                    <a:lnTo>
                      <a:pt x="225" y="104"/>
                    </a:lnTo>
                    <a:lnTo>
                      <a:pt x="228" y="102"/>
                    </a:lnTo>
                    <a:lnTo>
                      <a:pt x="228" y="99"/>
                    </a:lnTo>
                    <a:lnTo>
                      <a:pt x="230" y="97"/>
                    </a:lnTo>
                    <a:lnTo>
                      <a:pt x="232" y="95"/>
                    </a:lnTo>
                    <a:lnTo>
                      <a:pt x="232" y="92"/>
                    </a:lnTo>
                    <a:lnTo>
                      <a:pt x="234" y="90"/>
                    </a:lnTo>
                    <a:lnTo>
                      <a:pt x="236" y="88"/>
                    </a:lnTo>
                    <a:lnTo>
                      <a:pt x="236" y="85"/>
                    </a:lnTo>
                    <a:lnTo>
                      <a:pt x="238" y="83"/>
                    </a:lnTo>
                    <a:lnTo>
                      <a:pt x="241" y="81"/>
                    </a:lnTo>
                    <a:lnTo>
                      <a:pt x="241" y="79"/>
                    </a:lnTo>
                    <a:lnTo>
                      <a:pt x="243" y="79"/>
                    </a:lnTo>
                    <a:lnTo>
                      <a:pt x="243" y="76"/>
                    </a:lnTo>
                    <a:lnTo>
                      <a:pt x="245" y="74"/>
                    </a:lnTo>
                    <a:lnTo>
                      <a:pt x="245" y="71"/>
                    </a:lnTo>
                    <a:lnTo>
                      <a:pt x="247" y="71"/>
                    </a:lnTo>
                    <a:lnTo>
                      <a:pt x="247" y="69"/>
                    </a:lnTo>
                    <a:lnTo>
                      <a:pt x="247" y="67"/>
                    </a:lnTo>
                    <a:lnTo>
                      <a:pt x="249" y="67"/>
                    </a:lnTo>
                    <a:lnTo>
                      <a:pt x="249" y="65"/>
                    </a:lnTo>
                    <a:lnTo>
                      <a:pt x="249" y="62"/>
                    </a:lnTo>
                    <a:lnTo>
                      <a:pt x="249" y="60"/>
                    </a:lnTo>
                    <a:lnTo>
                      <a:pt x="252" y="60"/>
                    </a:lnTo>
                    <a:lnTo>
                      <a:pt x="252" y="57"/>
                    </a:lnTo>
                    <a:lnTo>
                      <a:pt x="252" y="56"/>
                    </a:lnTo>
                    <a:lnTo>
                      <a:pt x="254" y="56"/>
                    </a:lnTo>
                    <a:lnTo>
                      <a:pt x="254" y="53"/>
                    </a:lnTo>
                    <a:lnTo>
                      <a:pt x="254" y="51"/>
                    </a:lnTo>
                    <a:lnTo>
                      <a:pt x="256" y="48"/>
                    </a:lnTo>
                    <a:lnTo>
                      <a:pt x="258" y="48"/>
                    </a:lnTo>
                    <a:lnTo>
                      <a:pt x="258" y="46"/>
                    </a:lnTo>
                    <a:lnTo>
                      <a:pt x="260" y="44"/>
                    </a:lnTo>
                    <a:lnTo>
                      <a:pt x="260" y="42"/>
                    </a:lnTo>
                    <a:lnTo>
                      <a:pt x="262" y="42"/>
                    </a:lnTo>
                    <a:lnTo>
                      <a:pt x="262" y="39"/>
                    </a:lnTo>
                    <a:lnTo>
                      <a:pt x="265" y="39"/>
                    </a:lnTo>
                    <a:lnTo>
                      <a:pt x="266" y="39"/>
                    </a:lnTo>
                    <a:lnTo>
                      <a:pt x="269" y="37"/>
                    </a:lnTo>
                    <a:lnTo>
                      <a:pt x="271" y="37"/>
                    </a:lnTo>
                    <a:lnTo>
                      <a:pt x="273" y="37"/>
                    </a:lnTo>
                    <a:lnTo>
                      <a:pt x="276" y="37"/>
                    </a:lnTo>
                    <a:lnTo>
                      <a:pt x="277" y="37"/>
                    </a:lnTo>
                    <a:lnTo>
                      <a:pt x="280" y="37"/>
                    </a:lnTo>
                    <a:lnTo>
                      <a:pt x="282" y="37"/>
                    </a:lnTo>
                    <a:lnTo>
                      <a:pt x="282" y="34"/>
                    </a:lnTo>
                    <a:lnTo>
                      <a:pt x="284" y="34"/>
                    </a:lnTo>
                    <a:lnTo>
                      <a:pt x="286" y="32"/>
                    </a:lnTo>
                    <a:lnTo>
                      <a:pt x="288" y="30"/>
                    </a:lnTo>
                    <a:lnTo>
                      <a:pt x="288" y="28"/>
                    </a:lnTo>
                    <a:lnTo>
                      <a:pt x="290" y="28"/>
                    </a:lnTo>
                    <a:lnTo>
                      <a:pt x="290" y="25"/>
                    </a:lnTo>
                    <a:lnTo>
                      <a:pt x="293" y="23"/>
                    </a:lnTo>
                    <a:lnTo>
                      <a:pt x="295" y="21"/>
                    </a:lnTo>
                    <a:lnTo>
                      <a:pt x="295" y="18"/>
                    </a:lnTo>
                    <a:lnTo>
                      <a:pt x="297" y="16"/>
                    </a:lnTo>
                    <a:lnTo>
                      <a:pt x="299" y="14"/>
                    </a:lnTo>
                    <a:lnTo>
                      <a:pt x="301" y="11"/>
                    </a:lnTo>
                    <a:lnTo>
                      <a:pt x="304" y="9"/>
                    </a:lnTo>
                    <a:lnTo>
                      <a:pt x="306" y="7"/>
                    </a:lnTo>
                    <a:lnTo>
                      <a:pt x="308" y="4"/>
                    </a:lnTo>
                    <a:lnTo>
                      <a:pt x="310" y="2"/>
                    </a:lnTo>
                    <a:lnTo>
                      <a:pt x="314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21" y="2"/>
                    </a:lnTo>
                    <a:lnTo>
                      <a:pt x="321" y="4"/>
                    </a:lnTo>
                    <a:lnTo>
                      <a:pt x="323" y="4"/>
                    </a:lnTo>
                    <a:lnTo>
                      <a:pt x="325" y="7"/>
                    </a:lnTo>
                    <a:lnTo>
                      <a:pt x="325" y="4"/>
                    </a:lnTo>
                    <a:lnTo>
                      <a:pt x="327" y="4"/>
                    </a:lnTo>
                    <a:lnTo>
                      <a:pt x="330" y="4"/>
                    </a:lnTo>
                    <a:lnTo>
                      <a:pt x="332" y="4"/>
                    </a:lnTo>
                    <a:lnTo>
                      <a:pt x="334" y="7"/>
                    </a:lnTo>
                    <a:lnTo>
                      <a:pt x="336" y="7"/>
                    </a:lnTo>
                    <a:lnTo>
                      <a:pt x="336" y="9"/>
                    </a:lnTo>
                    <a:lnTo>
                      <a:pt x="338" y="9"/>
                    </a:lnTo>
                    <a:lnTo>
                      <a:pt x="338" y="11"/>
                    </a:lnTo>
                    <a:lnTo>
                      <a:pt x="341" y="11"/>
                    </a:lnTo>
                    <a:lnTo>
                      <a:pt x="341" y="14"/>
                    </a:lnTo>
                    <a:lnTo>
                      <a:pt x="342" y="14"/>
                    </a:lnTo>
                    <a:lnTo>
                      <a:pt x="345" y="14"/>
                    </a:lnTo>
                    <a:lnTo>
                      <a:pt x="349" y="14"/>
                    </a:lnTo>
                    <a:lnTo>
                      <a:pt x="347" y="18"/>
                    </a:lnTo>
                    <a:lnTo>
                      <a:pt x="345" y="18"/>
                    </a:lnTo>
                    <a:lnTo>
                      <a:pt x="345" y="21"/>
                    </a:lnTo>
                    <a:lnTo>
                      <a:pt x="345" y="23"/>
                    </a:lnTo>
                    <a:lnTo>
                      <a:pt x="342" y="25"/>
                    </a:lnTo>
                    <a:lnTo>
                      <a:pt x="342" y="28"/>
                    </a:lnTo>
                    <a:lnTo>
                      <a:pt x="341" y="30"/>
                    </a:lnTo>
                    <a:lnTo>
                      <a:pt x="342" y="30"/>
                    </a:lnTo>
                    <a:lnTo>
                      <a:pt x="341" y="32"/>
                    </a:lnTo>
                    <a:lnTo>
                      <a:pt x="341" y="34"/>
                    </a:lnTo>
                    <a:lnTo>
                      <a:pt x="338" y="37"/>
                    </a:lnTo>
                    <a:lnTo>
                      <a:pt x="338" y="39"/>
                    </a:lnTo>
                    <a:lnTo>
                      <a:pt x="338" y="42"/>
                    </a:lnTo>
                    <a:lnTo>
                      <a:pt x="336" y="44"/>
                    </a:lnTo>
                    <a:lnTo>
                      <a:pt x="336" y="46"/>
                    </a:lnTo>
                    <a:lnTo>
                      <a:pt x="336" y="48"/>
                    </a:lnTo>
                    <a:lnTo>
                      <a:pt x="334" y="51"/>
                    </a:lnTo>
                    <a:lnTo>
                      <a:pt x="334" y="53"/>
                    </a:lnTo>
                    <a:lnTo>
                      <a:pt x="334" y="56"/>
                    </a:lnTo>
                    <a:lnTo>
                      <a:pt x="336" y="57"/>
                    </a:lnTo>
                    <a:lnTo>
                      <a:pt x="336" y="60"/>
                    </a:lnTo>
                    <a:lnTo>
                      <a:pt x="336" y="62"/>
                    </a:lnTo>
                    <a:lnTo>
                      <a:pt x="336" y="65"/>
                    </a:lnTo>
                    <a:lnTo>
                      <a:pt x="336" y="67"/>
                    </a:lnTo>
                    <a:lnTo>
                      <a:pt x="338" y="69"/>
                    </a:lnTo>
                    <a:lnTo>
                      <a:pt x="338" y="71"/>
                    </a:lnTo>
                    <a:lnTo>
                      <a:pt x="338" y="74"/>
                    </a:lnTo>
                    <a:lnTo>
                      <a:pt x="338" y="76"/>
                    </a:lnTo>
                    <a:lnTo>
                      <a:pt x="341" y="76"/>
                    </a:lnTo>
                    <a:lnTo>
                      <a:pt x="341" y="79"/>
                    </a:lnTo>
                    <a:lnTo>
                      <a:pt x="341" y="81"/>
                    </a:lnTo>
                    <a:lnTo>
                      <a:pt x="342" y="83"/>
                    </a:lnTo>
                    <a:lnTo>
                      <a:pt x="345" y="85"/>
                    </a:lnTo>
                    <a:lnTo>
                      <a:pt x="347" y="88"/>
                    </a:lnTo>
                    <a:lnTo>
                      <a:pt x="349" y="90"/>
                    </a:lnTo>
                    <a:lnTo>
                      <a:pt x="349" y="92"/>
                    </a:lnTo>
                    <a:lnTo>
                      <a:pt x="351" y="95"/>
                    </a:lnTo>
                    <a:lnTo>
                      <a:pt x="353" y="97"/>
                    </a:lnTo>
                    <a:lnTo>
                      <a:pt x="353" y="99"/>
                    </a:lnTo>
                    <a:lnTo>
                      <a:pt x="355" y="102"/>
                    </a:lnTo>
                    <a:lnTo>
                      <a:pt x="358" y="104"/>
                    </a:lnTo>
                    <a:lnTo>
                      <a:pt x="358" y="106"/>
                    </a:lnTo>
                    <a:lnTo>
                      <a:pt x="360" y="106"/>
                    </a:lnTo>
                    <a:lnTo>
                      <a:pt x="360" y="109"/>
                    </a:lnTo>
                    <a:lnTo>
                      <a:pt x="360" y="111"/>
                    </a:lnTo>
                    <a:lnTo>
                      <a:pt x="362" y="111"/>
                    </a:lnTo>
                    <a:lnTo>
                      <a:pt x="362" y="113"/>
                    </a:lnTo>
                    <a:lnTo>
                      <a:pt x="362" y="115"/>
                    </a:lnTo>
                    <a:lnTo>
                      <a:pt x="362" y="118"/>
                    </a:lnTo>
                    <a:lnTo>
                      <a:pt x="362" y="120"/>
                    </a:lnTo>
                    <a:lnTo>
                      <a:pt x="362" y="123"/>
                    </a:lnTo>
                    <a:lnTo>
                      <a:pt x="362" y="125"/>
                    </a:lnTo>
                    <a:lnTo>
                      <a:pt x="362" y="127"/>
                    </a:lnTo>
                    <a:lnTo>
                      <a:pt x="362" y="129"/>
                    </a:lnTo>
                    <a:lnTo>
                      <a:pt x="360" y="132"/>
                    </a:lnTo>
                    <a:lnTo>
                      <a:pt x="360" y="134"/>
                    </a:lnTo>
                    <a:lnTo>
                      <a:pt x="360" y="136"/>
                    </a:lnTo>
                    <a:lnTo>
                      <a:pt x="360" y="139"/>
                    </a:lnTo>
                    <a:lnTo>
                      <a:pt x="358" y="141"/>
                    </a:lnTo>
                    <a:lnTo>
                      <a:pt x="358" y="143"/>
                    </a:lnTo>
                    <a:lnTo>
                      <a:pt x="358" y="146"/>
                    </a:lnTo>
                    <a:lnTo>
                      <a:pt x="355" y="148"/>
                    </a:lnTo>
                    <a:lnTo>
                      <a:pt x="355" y="150"/>
                    </a:lnTo>
                    <a:lnTo>
                      <a:pt x="355" y="153"/>
                    </a:lnTo>
                    <a:lnTo>
                      <a:pt x="355" y="155"/>
                    </a:lnTo>
                    <a:lnTo>
                      <a:pt x="358" y="157"/>
                    </a:lnTo>
                    <a:lnTo>
                      <a:pt x="358" y="159"/>
                    </a:lnTo>
                    <a:lnTo>
                      <a:pt x="358" y="162"/>
                    </a:lnTo>
                    <a:lnTo>
                      <a:pt x="358" y="164"/>
                    </a:lnTo>
                    <a:lnTo>
                      <a:pt x="360" y="164"/>
                    </a:lnTo>
                    <a:lnTo>
                      <a:pt x="360" y="167"/>
                    </a:lnTo>
                    <a:lnTo>
                      <a:pt x="360" y="169"/>
                    </a:lnTo>
                    <a:lnTo>
                      <a:pt x="360" y="171"/>
                    </a:lnTo>
                    <a:lnTo>
                      <a:pt x="360" y="173"/>
                    </a:lnTo>
                    <a:lnTo>
                      <a:pt x="360" y="176"/>
                    </a:lnTo>
                    <a:lnTo>
                      <a:pt x="360" y="178"/>
                    </a:lnTo>
                    <a:lnTo>
                      <a:pt x="360" y="181"/>
                    </a:lnTo>
                    <a:lnTo>
                      <a:pt x="360" y="182"/>
                    </a:lnTo>
                    <a:lnTo>
                      <a:pt x="360" y="185"/>
                    </a:lnTo>
                    <a:lnTo>
                      <a:pt x="360" y="187"/>
                    </a:lnTo>
                    <a:lnTo>
                      <a:pt x="360" y="190"/>
                    </a:lnTo>
                    <a:lnTo>
                      <a:pt x="360" y="192"/>
                    </a:lnTo>
                    <a:lnTo>
                      <a:pt x="362" y="194"/>
                    </a:lnTo>
                    <a:lnTo>
                      <a:pt x="362" y="196"/>
                    </a:lnTo>
                    <a:lnTo>
                      <a:pt x="362" y="199"/>
                    </a:lnTo>
                    <a:lnTo>
                      <a:pt x="362" y="201"/>
                    </a:lnTo>
                    <a:lnTo>
                      <a:pt x="362" y="204"/>
                    </a:lnTo>
                    <a:lnTo>
                      <a:pt x="362" y="206"/>
                    </a:lnTo>
                    <a:lnTo>
                      <a:pt x="362" y="208"/>
                    </a:lnTo>
                    <a:lnTo>
                      <a:pt x="364" y="210"/>
                    </a:lnTo>
                    <a:lnTo>
                      <a:pt x="364" y="213"/>
                    </a:lnTo>
                    <a:lnTo>
                      <a:pt x="364" y="215"/>
                    </a:lnTo>
                    <a:lnTo>
                      <a:pt x="364" y="217"/>
                    </a:lnTo>
                    <a:lnTo>
                      <a:pt x="366" y="217"/>
                    </a:lnTo>
                    <a:lnTo>
                      <a:pt x="366" y="220"/>
                    </a:lnTo>
                    <a:lnTo>
                      <a:pt x="366" y="222"/>
                    </a:lnTo>
                    <a:lnTo>
                      <a:pt x="369" y="222"/>
                    </a:lnTo>
                    <a:lnTo>
                      <a:pt x="369" y="224"/>
                    </a:lnTo>
                    <a:lnTo>
                      <a:pt x="369" y="226"/>
                    </a:lnTo>
                    <a:lnTo>
                      <a:pt x="371" y="229"/>
                    </a:lnTo>
                    <a:lnTo>
                      <a:pt x="371" y="231"/>
                    </a:lnTo>
                    <a:lnTo>
                      <a:pt x="373" y="234"/>
                    </a:lnTo>
                    <a:lnTo>
                      <a:pt x="373" y="236"/>
                    </a:lnTo>
                    <a:lnTo>
                      <a:pt x="375" y="238"/>
                    </a:lnTo>
                    <a:lnTo>
                      <a:pt x="375" y="240"/>
                    </a:lnTo>
                    <a:lnTo>
                      <a:pt x="377" y="243"/>
                    </a:lnTo>
                    <a:lnTo>
                      <a:pt x="377" y="245"/>
                    </a:lnTo>
                    <a:lnTo>
                      <a:pt x="379" y="248"/>
                    </a:lnTo>
                    <a:lnTo>
                      <a:pt x="379" y="250"/>
                    </a:lnTo>
                    <a:lnTo>
                      <a:pt x="379" y="252"/>
                    </a:lnTo>
                    <a:lnTo>
                      <a:pt x="379" y="254"/>
                    </a:lnTo>
                    <a:lnTo>
                      <a:pt x="382" y="257"/>
                    </a:lnTo>
                    <a:lnTo>
                      <a:pt x="382" y="259"/>
                    </a:lnTo>
                    <a:lnTo>
                      <a:pt x="382" y="261"/>
                    </a:lnTo>
                    <a:lnTo>
                      <a:pt x="382" y="264"/>
                    </a:lnTo>
                    <a:lnTo>
                      <a:pt x="382" y="266"/>
                    </a:lnTo>
                    <a:lnTo>
                      <a:pt x="382" y="268"/>
                    </a:lnTo>
                    <a:lnTo>
                      <a:pt x="383" y="268"/>
                    </a:lnTo>
                    <a:lnTo>
                      <a:pt x="383" y="271"/>
                    </a:lnTo>
                    <a:lnTo>
                      <a:pt x="383" y="273"/>
                    </a:lnTo>
                    <a:lnTo>
                      <a:pt x="383" y="275"/>
                    </a:lnTo>
                    <a:lnTo>
                      <a:pt x="383" y="278"/>
                    </a:lnTo>
                    <a:lnTo>
                      <a:pt x="383" y="280"/>
                    </a:lnTo>
                    <a:lnTo>
                      <a:pt x="383" y="282"/>
                    </a:lnTo>
                    <a:lnTo>
                      <a:pt x="383" y="287"/>
                    </a:lnTo>
                    <a:lnTo>
                      <a:pt x="383" y="289"/>
                    </a:lnTo>
                    <a:lnTo>
                      <a:pt x="383" y="292"/>
                    </a:lnTo>
                    <a:lnTo>
                      <a:pt x="386" y="294"/>
                    </a:lnTo>
                    <a:lnTo>
                      <a:pt x="386" y="296"/>
                    </a:lnTo>
                    <a:lnTo>
                      <a:pt x="388" y="298"/>
                    </a:lnTo>
                    <a:lnTo>
                      <a:pt x="388" y="301"/>
                    </a:lnTo>
                    <a:lnTo>
                      <a:pt x="390" y="301"/>
                    </a:lnTo>
                    <a:lnTo>
                      <a:pt x="390" y="303"/>
                    </a:lnTo>
                    <a:lnTo>
                      <a:pt x="393" y="303"/>
                    </a:lnTo>
                    <a:lnTo>
                      <a:pt x="394" y="303"/>
                    </a:lnTo>
                    <a:lnTo>
                      <a:pt x="397" y="306"/>
                    </a:lnTo>
                    <a:lnTo>
                      <a:pt x="399" y="306"/>
                    </a:lnTo>
                    <a:lnTo>
                      <a:pt x="401" y="308"/>
                    </a:lnTo>
                    <a:lnTo>
                      <a:pt x="403" y="308"/>
                    </a:lnTo>
                    <a:lnTo>
                      <a:pt x="405" y="310"/>
                    </a:lnTo>
                    <a:lnTo>
                      <a:pt x="407" y="310"/>
                    </a:lnTo>
                    <a:lnTo>
                      <a:pt x="410" y="310"/>
                    </a:lnTo>
                    <a:lnTo>
                      <a:pt x="410" y="312"/>
                    </a:lnTo>
                    <a:lnTo>
                      <a:pt x="412" y="312"/>
                    </a:lnTo>
                    <a:lnTo>
                      <a:pt x="414" y="315"/>
                    </a:lnTo>
                    <a:lnTo>
                      <a:pt x="414" y="317"/>
                    </a:lnTo>
                    <a:lnTo>
                      <a:pt x="416" y="317"/>
                    </a:lnTo>
                    <a:lnTo>
                      <a:pt x="416" y="319"/>
                    </a:lnTo>
                    <a:lnTo>
                      <a:pt x="416" y="322"/>
                    </a:lnTo>
                    <a:lnTo>
                      <a:pt x="416" y="324"/>
                    </a:lnTo>
                    <a:lnTo>
                      <a:pt x="416" y="326"/>
                    </a:lnTo>
                    <a:lnTo>
                      <a:pt x="416" y="328"/>
                    </a:lnTo>
                    <a:lnTo>
                      <a:pt x="416" y="331"/>
                    </a:lnTo>
                    <a:lnTo>
                      <a:pt x="414" y="331"/>
                    </a:lnTo>
                    <a:lnTo>
                      <a:pt x="414" y="333"/>
                    </a:lnTo>
                    <a:lnTo>
                      <a:pt x="414" y="335"/>
                    </a:lnTo>
                    <a:lnTo>
                      <a:pt x="412" y="335"/>
                    </a:lnTo>
                    <a:lnTo>
                      <a:pt x="412" y="338"/>
                    </a:lnTo>
                    <a:lnTo>
                      <a:pt x="412" y="340"/>
                    </a:lnTo>
                    <a:lnTo>
                      <a:pt x="410" y="342"/>
                    </a:lnTo>
                    <a:lnTo>
                      <a:pt x="407" y="345"/>
                    </a:lnTo>
                    <a:lnTo>
                      <a:pt x="407" y="347"/>
                    </a:lnTo>
                    <a:lnTo>
                      <a:pt x="407" y="349"/>
                    </a:lnTo>
                    <a:lnTo>
                      <a:pt x="405" y="349"/>
                    </a:lnTo>
                    <a:lnTo>
                      <a:pt x="405" y="351"/>
                    </a:lnTo>
                    <a:lnTo>
                      <a:pt x="405" y="354"/>
                    </a:lnTo>
                    <a:lnTo>
                      <a:pt x="403" y="354"/>
                    </a:lnTo>
                    <a:lnTo>
                      <a:pt x="403" y="356"/>
                    </a:lnTo>
                    <a:lnTo>
                      <a:pt x="403" y="359"/>
                    </a:lnTo>
                    <a:lnTo>
                      <a:pt x="401" y="359"/>
                    </a:lnTo>
                    <a:lnTo>
                      <a:pt x="401" y="363"/>
                    </a:lnTo>
                  </a:path>
                </a:pathLst>
              </a:cu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7" name="Google Shape;347;g2d510d74600_0_879"/>
              <p:cNvSpPr/>
              <p:nvPr/>
            </p:nvSpPr>
            <p:spPr>
              <a:xfrm>
                <a:off x="2759" y="1149"/>
                <a:ext cx="551" cy="901"/>
              </a:xfrm>
              <a:custGeom>
                <a:avLst/>
                <a:gdLst/>
                <a:ahLst/>
                <a:cxnLst/>
                <a:rect l="l" t="t" r="r" b="b"/>
                <a:pathLst>
                  <a:path w="386" h="679" extrusionOk="0">
                    <a:moveTo>
                      <a:pt x="386" y="429"/>
                    </a:moveTo>
                    <a:lnTo>
                      <a:pt x="381" y="431"/>
                    </a:lnTo>
                    <a:lnTo>
                      <a:pt x="380" y="433"/>
                    </a:lnTo>
                    <a:lnTo>
                      <a:pt x="377" y="436"/>
                    </a:lnTo>
                    <a:lnTo>
                      <a:pt x="375" y="438"/>
                    </a:lnTo>
                    <a:lnTo>
                      <a:pt x="373" y="440"/>
                    </a:lnTo>
                    <a:lnTo>
                      <a:pt x="371" y="440"/>
                    </a:lnTo>
                    <a:lnTo>
                      <a:pt x="371" y="443"/>
                    </a:lnTo>
                    <a:lnTo>
                      <a:pt x="369" y="443"/>
                    </a:lnTo>
                    <a:lnTo>
                      <a:pt x="367" y="443"/>
                    </a:lnTo>
                    <a:lnTo>
                      <a:pt x="364" y="443"/>
                    </a:lnTo>
                    <a:lnTo>
                      <a:pt x="362" y="445"/>
                    </a:lnTo>
                    <a:lnTo>
                      <a:pt x="360" y="445"/>
                    </a:lnTo>
                    <a:lnTo>
                      <a:pt x="358" y="445"/>
                    </a:lnTo>
                    <a:lnTo>
                      <a:pt x="356" y="445"/>
                    </a:lnTo>
                    <a:lnTo>
                      <a:pt x="356" y="448"/>
                    </a:lnTo>
                    <a:lnTo>
                      <a:pt x="353" y="448"/>
                    </a:lnTo>
                    <a:lnTo>
                      <a:pt x="353" y="449"/>
                    </a:lnTo>
                    <a:lnTo>
                      <a:pt x="351" y="452"/>
                    </a:lnTo>
                    <a:lnTo>
                      <a:pt x="351" y="454"/>
                    </a:lnTo>
                    <a:lnTo>
                      <a:pt x="351" y="457"/>
                    </a:lnTo>
                    <a:lnTo>
                      <a:pt x="349" y="457"/>
                    </a:lnTo>
                    <a:lnTo>
                      <a:pt x="349" y="459"/>
                    </a:lnTo>
                    <a:lnTo>
                      <a:pt x="349" y="461"/>
                    </a:lnTo>
                    <a:lnTo>
                      <a:pt x="347" y="463"/>
                    </a:lnTo>
                    <a:lnTo>
                      <a:pt x="347" y="466"/>
                    </a:lnTo>
                    <a:lnTo>
                      <a:pt x="347" y="468"/>
                    </a:lnTo>
                    <a:lnTo>
                      <a:pt x="345" y="470"/>
                    </a:lnTo>
                    <a:lnTo>
                      <a:pt x="345" y="473"/>
                    </a:lnTo>
                    <a:lnTo>
                      <a:pt x="345" y="475"/>
                    </a:lnTo>
                    <a:lnTo>
                      <a:pt x="343" y="477"/>
                    </a:lnTo>
                    <a:lnTo>
                      <a:pt x="343" y="480"/>
                    </a:lnTo>
                    <a:lnTo>
                      <a:pt x="343" y="482"/>
                    </a:lnTo>
                    <a:lnTo>
                      <a:pt x="340" y="482"/>
                    </a:lnTo>
                    <a:lnTo>
                      <a:pt x="340" y="484"/>
                    </a:lnTo>
                    <a:lnTo>
                      <a:pt x="338" y="484"/>
                    </a:lnTo>
                    <a:lnTo>
                      <a:pt x="338" y="487"/>
                    </a:lnTo>
                    <a:lnTo>
                      <a:pt x="336" y="487"/>
                    </a:lnTo>
                    <a:lnTo>
                      <a:pt x="336" y="489"/>
                    </a:lnTo>
                    <a:lnTo>
                      <a:pt x="336" y="491"/>
                    </a:lnTo>
                    <a:lnTo>
                      <a:pt x="334" y="491"/>
                    </a:lnTo>
                    <a:lnTo>
                      <a:pt x="334" y="493"/>
                    </a:lnTo>
                    <a:lnTo>
                      <a:pt x="332" y="493"/>
                    </a:lnTo>
                    <a:lnTo>
                      <a:pt x="332" y="496"/>
                    </a:lnTo>
                    <a:lnTo>
                      <a:pt x="330" y="498"/>
                    </a:lnTo>
                    <a:lnTo>
                      <a:pt x="330" y="501"/>
                    </a:lnTo>
                    <a:lnTo>
                      <a:pt x="327" y="501"/>
                    </a:lnTo>
                    <a:lnTo>
                      <a:pt x="327" y="503"/>
                    </a:lnTo>
                    <a:lnTo>
                      <a:pt x="327" y="505"/>
                    </a:lnTo>
                    <a:lnTo>
                      <a:pt x="325" y="505"/>
                    </a:lnTo>
                    <a:lnTo>
                      <a:pt x="325" y="507"/>
                    </a:lnTo>
                    <a:lnTo>
                      <a:pt x="325" y="510"/>
                    </a:lnTo>
                    <a:lnTo>
                      <a:pt x="325" y="512"/>
                    </a:lnTo>
                    <a:lnTo>
                      <a:pt x="327" y="512"/>
                    </a:lnTo>
                    <a:lnTo>
                      <a:pt x="327" y="515"/>
                    </a:lnTo>
                    <a:lnTo>
                      <a:pt x="330" y="517"/>
                    </a:lnTo>
                    <a:lnTo>
                      <a:pt x="330" y="519"/>
                    </a:lnTo>
                    <a:lnTo>
                      <a:pt x="332" y="519"/>
                    </a:lnTo>
                    <a:lnTo>
                      <a:pt x="334" y="521"/>
                    </a:lnTo>
                    <a:lnTo>
                      <a:pt x="336" y="524"/>
                    </a:lnTo>
                    <a:lnTo>
                      <a:pt x="338" y="524"/>
                    </a:lnTo>
                    <a:lnTo>
                      <a:pt x="340" y="524"/>
                    </a:lnTo>
                    <a:lnTo>
                      <a:pt x="343" y="524"/>
                    </a:lnTo>
                    <a:lnTo>
                      <a:pt x="345" y="526"/>
                    </a:lnTo>
                    <a:lnTo>
                      <a:pt x="347" y="526"/>
                    </a:lnTo>
                    <a:lnTo>
                      <a:pt x="349" y="526"/>
                    </a:lnTo>
                    <a:lnTo>
                      <a:pt x="351" y="526"/>
                    </a:lnTo>
                    <a:lnTo>
                      <a:pt x="353" y="526"/>
                    </a:lnTo>
                    <a:lnTo>
                      <a:pt x="356" y="526"/>
                    </a:lnTo>
                    <a:lnTo>
                      <a:pt x="358" y="526"/>
                    </a:lnTo>
                    <a:lnTo>
                      <a:pt x="358" y="528"/>
                    </a:lnTo>
                    <a:lnTo>
                      <a:pt x="360" y="528"/>
                    </a:lnTo>
                    <a:lnTo>
                      <a:pt x="360" y="531"/>
                    </a:lnTo>
                    <a:lnTo>
                      <a:pt x="360" y="533"/>
                    </a:lnTo>
                    <a:lnTo>
                      <a:pt x="358" y="533"/>
                    </a:lnTo>
                    <a:lnTo>
                      <a:pt x="358" y="535"/>
                    </a:lnTo>
                    <a:lnTo>
                      <a:pt x="356" y="535"/>
                    </a:lnTo>
                    <a:lnTo>
                      <a:pt x="356" y="538"/>
                    </a:lnTo>
                    <a:lnTo>
                      <a:pt x="353" y="538"/>
                    </a:lnTo>
                    <a:lnTo>
                      <a:pt x="351" y="538"/>
                    </a:lnTo>
                    <a:lnTo>
                      <a:pt x="351" y="540"/>
                    </a:lnTo>
                    <a:lnTo>
                      <a:pt x="351" y="542"/>
                    </a:lnTo>
                    <a:lnTo>
                      <a:pt x="351" y="545"/>
                    </a:lnTo>
                    <a:lnTo>
                      <a:pt x="353" y="545"/>
                    </a:lnTo>
                    <a:lnTo>
                      <a:pt x="353" y="547"/>
                    </a:lnTo>
                    <a:lnTo>
                      <a:pt x="356" y="547"/>
                    </a:lnTo>
                    <a:lnTo>
                      <a:pt x="358" y="547"/>
                    </a:lnTo>
                    <a:lnTo>
                      <a:pt x="360" y="547"/>
                    </a:lnTo>
                    <a:lnTo>
                      <a:pt x="360" y="549"/>
                    </a:lnTo>
                    <a:lnTo>
                      <a:pt x="358" y="551"/>
                    </a:lnTo>
                    <a:lnTo>
                      <a:pt x="358" y="554"/>
                    </a:lnTo>
                    <a:lnTo>
                      <a:pt x="356" y="554"/>
                    </a:lnTo>
                    <a:lnTo>
                      <a:pt x="356" y="556"/>
                    </a:lnTo>
                    <a:lnTo>
                      <a:pt x="353" y="559"/>
                    </a:lnTo>
                    <a:lnTo>
                      <a:pt x="351" y="561"/>
                    </a:lnTo>
                    <a:lnTo>
                      <a:pt x="349" y="563"/>
                    </a:lnTo>
                    <a:lnTo>
                      <a:pt x="347" y="565"/>
                    </a:lnTo>
                    <a:lnTo>
                      <a:pt x="347" y="568"/>
                    </a:lnTo>
                    <a:lnTo>
                      <a:pt x="345" y="570"/>
                    </a:lnTo>
                    <a:lnTo>
                      <a:pt x="345" y="572"/>
                    </a:lnTo>
                    <a:lnTo>
                      <a:pt x="345" y="575"/>
                    </a:lnTo>
                    <a:lnTo>
                      <a:pt x="345" y="577"/>
                    </a:lnTo>
                    <a:lnTo>
                      <a:pt x="345" y="579"/>
                    </a:lnTo>
                    <a:lnTo>
                      <a:pt x="345" y="582"/>
                    </a:lnTo>
                    <a:lnTo>
                      <a:pt x="345" y="584"/>
                    </a:lnTo>
                    <a:lnTo>
                      <a:pt x="345" y="586"/>
                    </a:lnTo>
                    <a:lnTo>
                      <a:pt x="347" y="589"/>
                    </a:lnTo>
                    <a:lnTo>
                      <a:pt x="347" y="591"/>
                    </a:lnTo>
                    <a:lnTo>
                      <a:pt x="349" y="593"/>
                    </a:lnTo>
                    <a:lnTo>
                      <a:pt x="351" y="593"/>
                    </a:lnTo>
                    <a:lnTo>
                      <a:pt x="351" y="595"/>
                    </a:lnTo>
                    <a:lnTo>
                      <a:pt x="353" y="595"/>
                    </a:lnTo>
                    <a:lnTo>
                      <a:pt x="353" y="598"/>
                    </a:lnTo>
                    <a:lnTo>
                      <a:pt x="356" y="598"/>
                    </a:lnTo>
                    <a:lnTo>
                      <a:pt x="356" y="600"/>
                    </a:lnTo>
                    <a:lnTo>
                      <a:pt x="356" y="603"/>
                    </a:lnTo>
                    <a:lnTo>
                      <a:pt x="356" y="605"/>
                    </a:lnTo>
                    <a:lnTo>
                      <a:pt x="356" y="607"/>
                    </a:lnTo>
                    <a:lnTo>
                      <a:pt x="356" y="609"/>
                    </a:lnTo>
                    <a:lnTo>
                      <a:pt x="356" y="612"/>
                    </a:lnTo>
                    <a:lnTo>
                      <a:pt x="356" y="614"/>
                    </a:lnTo>
                    <a:lnTo>
                      <a:pt x="353" y="614"/>
                    </a:lnTo>
                    <a:lnTo>
                      <a:pt x="353" y="617"/>
                    </a:lnTo>
                    <a:lnTo>
                      <a:pt x="353" y="619"/>
                    </a:lnTo>
                    <a:lnTo>
                      <a:pt x="353" y="621"/>
                    </a:lnTo>
                    <a:lnTo>
                      <a:pt x="351" y="621"/>
                    </a:lnTo>
                    <a:lnTo>
                      <a:pt x="351" y="623"/>
                    </a:lnTo>
                    <a:lnTo>
                      <a:pt x="351" y="626"/>
                    </a:lnTo>
                    <a:lnTo>
                      <a:pt x="351" y="628"/>
                    </a:lnTo>
                    <a:lnTo>
                      <a:pt x="351" y="630"/>
                    </a:lnTo>
                    <a:lnTo>
                      <a:pt x="351" y="640"/>
                    </a:lnTo>
                    <a:lnTo>
                      <a:pt x="347" y="640"/>
                    </a:lnTo>
                    <a:lnTo>
                      <a:pt x="345" y="640"/>
                    </a:lnTo>
                    <a:lnTo>
                      <a:pt x="343" y="640"/>
                    </a:lnTo>
                    <a:lnTo>
                      <a:pt x="340" y="640"/>
                    </a:lnTo>
                    <a:lnTo>
                      <a:pt x="338" y="640"/>
                    </a:lnTo>
                    <a:lnTo>
                      <a:pt x="338" y="637"/>
                    </a:lnTo>
                    <a:lnTo>
                      <a:pt x="336" y="637"/>
                    </a:lnTo>
                    <a:lnTo>
                      <a:pt x="336" y="635"/>
                    </a:lnTo>
                    <a:lnTo>
                      <a:pt x="336" y="633"/>
                    </a:lnTo>
                    <a:lnTo>
                      <a:pt x="336" y="630"/>
                    </a:lnTo>
                    <a:lnTo>
                      <a:pt x="334" y="630"/>
                    </a:lnTo>
                    <a:lnTo>
                      <a:pt x="332" y="630"/>
                    </a:lnTo>
                    <a:lnTo>
                      <a:pt x="332" y="633"/>
                    </a:lnTo>
                    <a:lnTo>
                      <a:pt x="330" y="633"/>
                    </a:lnTo>
                    <a:lnTo>
                      <a:pt x="330" y="635"/>
                    </a:lnTo>
                    <a:lnTo>
                      <a:pt x="327" y="637"/>
                    </a:lnTo>
                    <a:lnTo>
                      <a:pt x="325" y="637"/>
                    </a:lnTo>
                    <a:lnTo>
                      <a:pt x="325" y="640"/>
                    </a:lnTo>
                    <a:lnTo>
                      <a:pt x="323" y="640"/>
                    </a:lnTo>
                    <a:lnTo>
                      <a:pt x="321" y="640"/>
                    </a:lnTo>
                    <a:lnTo>
                      <a:pt x="319" y="640"/>
                    </a:lnTo>
                    <a:lnTo>
                      <a:pt x="316" y="640"/>
                    </a:lnTo>
                    <a:lnTo>
                      <a:pt x="315" y="640"/>
                    </a:lnTo>
                    <a:lnTo>
                      <a:pt x="312" y="640"/>
                    </a:lnTo>
                    <a:lnTo>
                      <a:pt x="310" y="640"/>
                    </a:lnTo>
                    <a:lnTo>
                      <a:pt x="308" y="642"/>
                    </a:lnTo>
                    <a:lnTo>
                      <a:pt x="306" y="642"/>
                    </a:lnTo>
                    <a:lnTo>
                      <a:pt x="304" y="642"/>
                    </a:lnTo>
                    <a:lnTo>
                      <a:pt x="304" y="644"/>
                    </a:lnTo>
                    <a:lnTo>
                      <a:pt x="301" y="644"/>
                    </a:lnTo>
                    <a:lnTo>
                      <a:pt x="299" y="647"/>
                    </a:lnTo>
                    <a:lnTo>
                      <a:pt x="297" y="649"/>
                    </a:lnTo>
                    <a:lnTo>
                      <a:pt x="295" y="649"/>
                    </a:lnTo>
                    <a:lnTo>
                      <a:pt x="295" y="651"/>
                    </a:lnTo>
                    <a:lnTo>
                      <a:pt x="293" y="651"/>
                    </a:lnTo>
                    <a:lnTo>
                      <a:pt x="291" y="653"/>
                    </a:lnTo>
                    <a:lnTo>
                      <a:pt x="288" y="656"/>
                    </a:lnTo>
                    <a:lnTo>
                      <a:pt x="286" y="658"/>
                    </a:lnTo>
                    <a:lnTo>
                      <a:pt x="284" y="658"/>
                    </a:lnTo>
                    <a:lnTo>
                      <a:pt x="282" y="661"/>
                    </a:lnTo>
                    <a:lnTo>
                      <a:pt x="280" y="661"/>
                    </a:lnTo>
                    <a:lnTo>
                      <a:pt x="280" y="663"/>
                    </a:lnTo>
                    <a:lnTo>
                      <a:pt x="278" y="663"/>
                    </a:lnTo>
                    <a:lnTo>
                      <a:pt x="275" y="663"/>
                    </a:lnTo>
                    <a:lnTo>
                      <a:pt x="273" y="663"/>
                    </a:lnTo>
                    <a:lnTo>
                      <a:pt x="271" y="663"/>
                    </a:lnTo>
                    <a:lnTo>
                      <a:pt x="271" y="665"/>
                    </a:lnTo>
                    <a:lnTo>
                      <a:pt x="269" y="665"/>
                    </a:lnTo>
                    <a:lnTo>
                      <a:pt x="267" y="665"/>
                    </a:lnTo>
                    <a:lnTo>
                      <a:pt x="264" y="665"/>
                    </a:lnTo>
                    <a:lnTo>
                      <a:pt x="264" y="663"/>
                    </a:lnTo>
                    <a:lnTo>
                      <a:pt x="263" y="663"/>
                    </a:lnTo>
                    <a:lnTo>
                      <a:pt x="260" y="663"/>
                    </a:lnTo>
                    <a:lnTo>
                      <a:pt x="258" y="663"/>
                    </a:lnTo>
                    <a:lnTo>
                      <a:pt x="256" y="663"/>
                    </a:lnTo>
                    <a:lnTo>
                      <a:pt x="256" y="661"/>
                    </a:lnTo>
                    <a:lnTo>
                      <a:pt x="254" y="661"/>
                    </a:lnTo>
                    <a:lnTo>
                      <a:pt x="252" y="661"/>
                    </a:lnTo>
                    <a:lnTo>
                      <a:pt x="252" y="658"/>
                    </a:lnTo>
                    <a:lnTo>
                      <a:pt x="252" y="656"/>
                    </a:lnTo>
                    <a:lnTo>
                      <a:pt x="249" y="656"/>
                    </a:lnTo>
                    <a:lnTo>
                      <a:pt x="249" y="653"/>
                    </a:lnTo>
                    <a:lnTo>
                      <a:pt x="247" y="653"/>
                    </a:lnTo>
                    <a:lnTo>
                      <a:pt x="247" y="651"/>
                    </a:lnTo>
                    <a:lnTo>
                      <a:pt x="245" y="651"/>
                    </a:lnTo>
                    <a:lnTo>
                      <a:pt x="243" y="651"/>
                    </a:lnTo>
                    <a:lnTo>
                      <a:pt x="241" y="651"/>
                    </a:lnTo>
                    <a:lnTo>
                      <a:pt x="241" y="653"/>
                    </a:lnTo>
                    <a:lnTo>
                      <a:pt x="239" y="653"/>
                    </a:lnTo>
                    <a:lnTo>
                      <a:pt x="239" y="656"/>
                    </a:lnTo>
                    <a:lnTo>
                      <a:pt x="236" y="656"/>
                    </a:lnTo>
                    <a:lnTo>
                      <a:pt x="236" y="658"/>
                    </a:lnTo>
                    <a:lnTo>
                      <a:pt x="236" y="661"/>
                    </a:lnTo>
                    <a:lnTo>
                      <a:pt x="236" y="663"/>
                    </a:lnTo>
                    <a:lnTo>
                      <a:pt x="236" y="665"/>
                    </a:lnTo>
                    <a:lnTo>
                      <a:pt x="239" y="665"/>
                    </a:lnTo>
                    <a:lnTo>
                      <a:pt x="239" y="667"/>
                    </a:lnTo>
                    <a:lnTo>
                      <a:pt x="239" y="670"/>
                    </a:lnTo>
                    <a:lnTo>
                      <a:pt x="241" y="670"/>
                    </a:lnTo>
                    <a:lnTo>
                      <a:pt x="241" y="672"/>
                    </a:lnTo>
                    <a:lnTo>
                      <a:pt x="241" y="674"/>
                    </a:lnTo>
                    <a:lnTo>
                      <a:pt x="243" y="674"/>
                    </a:lnTo>
                    <a:lnTo>
                      <a:pt x="241" y="677"/>
                    </a:lnTo>
                    <a:lnTo>
                      <a:pt x="241" y="679"/>
                    </a:lnTo>
                    <a:lnTo>
                      <a:pt x="239" y="679"/>
                    </a:lnTo>
                    <a:lnTo>
                      <a:pt x="236" y="679"/>
                    </a:lnTo>
                    <a:lnTo>
                      <a:pt x="234" y="679"/>
                    </a:lnTo>
                    <a:lnTo>
                      <a:pt x="234" y="677"/>
                    </a:lnTo>
                    <a:lnTo>
                      <a:pt x="232" y="677"/>
                    </a:lnTo>
                    <a:lnTo>
                      <a:pt x="232" y="674"/>
                    </a:lnTo>
                    <a:lnTo>
                      <a:pt x="230" y="674"/>
                    </a:lnTo>
                    <a:lnTo>
                      <a:pt x="230" y="672"/>
                    </a:lnTo>
                    <a:lnTo>
                      <a:pt x="230" y="670"/>
                    </a:lnTo>
                    <a:lnTo>
                      <a:pt x="228" y="670"/>
                    </a:lnTo>
                    <a:lnTo>
                      <a:pt x="226" y="670"/>
                    </a:lnTo>
                    <a:lnTo>
                      <a:pt x="223" y="667"/>
                    </a:lnTo>
                    <a:lnTo>
                      <a:pt x="221" y="667"/>
                    </a:lnTo>
                    <a:lnTo>
                      <a:pt x="219" y="667"/>
                    </a:lnTo>
                    <a:lnTo>
                      <a:pt x="219" y="665"/>
                    </a:lnTo>
                    <a:lnTo>
                      <a:pt x="217" y="665"/>
                    </a:lnTo>
                    <a:lnTo>
                      <a:pt x="215" y="665"/>
                    </a:lnTo>
                    <a:lnTo>
                      <a:pt x="212" y="665"/>
                    </a:lnTo>
                    <a:lnTo>
                      <a:pt x="212" y="663"/>
                    </a:lnTo>
                    <a:lnTo>
                      <a:pt x="210" y="663"/>
                    </a:lnTo>
                    <a:lnTo>
                      <a:pt x="208" y="663"/>
                    </a:lnTo>
                    <a:lnTo>
                      <a:pt x="208" y="665"/>
                    </a:lnTo>
                    <a:lnTo>
                      <a:pt x="206" y="665"/>
                    </a:lnTo>
                    <a:lnTo>
                      <a:pt x="204" y="667"/>
                    </a:lnTo>
                    <a:lnTo>
                      <a:pt x="202" y="667"/>
                    </a:lnTo>
                    <a:lnTo>
                      <a:pt x="202" y="665"/>
                    </a:lnTo>
                    <a:lnTo>
                      <a:pt x="202" y="663"/>
                    </a:lnTo>
                    <a:lnTo>
                      <a:pt x="202" y="661"/>
                    </a:lnTo>
                    <a:lnTo>
                      <a:pt x="202" y="658"/>
                    </a:lnTo>
                    <a:lnTo>
                      <a:pt x="199" y="656"/>
                    </a:lnTo>
                    <a:lnTo>
                      <a:pt x="198" y="656"/>
                    </a:lnTo>
                    <a:lnTo>
                      <a:pt x="195" y="658"/>
                    </a:lnTo>
                    <a:lnTo>
                      <a:pt x="193" y="658"/>
                    </a:lnTo>
                    <a:lnTo>
                      <a:pt x="191" y="658"/>
                    </a:lnTo>
                    <a:lnTo>
                      <a:pt x="188" y="658"/>
                    </a:lnTo>
                    <a:lnTo>
                      <a:pt x="187" y="658"/>
                    </a:lnTo>
                    <a:lnTo>
                      <a:pt x="184" y="661"/>
                    </a:lnTo>
                    <a:lnTo>
                      <a:pt x="182" y="663"/>
                    </a:lnTo>
                    <a:lnTo>
                      <a:pt x="180" y="663"/>
                    </a:lnTo>
                    <a:lnTo>
                      <a:pt x="178" y="663"/>
                    </a:lnTo>
                    <a:lnTo>
                      <a:pt x="176" y="663"/>
                    </a:lnTo>
                    <a:lnTo>
                      <a:pt x="174" y="661"/>
                    </a:lnTo>
                    <a:lnTo>
                      <a:pt x="174" y="658"/>
                    </a:lnTo>
                    <a:lnTo>
                      <a:pt x="171" y="658"/>
                    </a:lnTo>
                    <a:lnTo>
                      <a:pt x="171" y="656"/>
                    </a:lnTo>
                    <a:lnTo>
                      <a:pt x="171" y="653"/>
                    </a:lnTo>
                    <a:lnTo>
                      <a:pt x="169" y="653"/>
                    </a:lnTo>
                    <a:lnTo>
                      <a:pt x="169" y="651"/>
                    </a:lnTo>
                    <a:lnTo>
                      <a:pt x="167" y="651"/>
                    </a:lnTo>
                    <a:lnTo>
                      <a:pt x="167" y="649"/>
                    </a:lnTo>
                    <a:lnTo>
                      <a:pt x="165" y="649"/>
                    </a:lnTo>
                    <a:lnTo>
                      <a:pt x="163" y="647"/>
                    </a:lnTo>
                    <a:lnTo>
                      <a:pt x="160" y="647"/>
                    </a:lnTo>
                    <a:lnTo>
                      <a:pt x="160" y="644"/>
                    </a:lnTo>
                    <a:lnTo>
                      <a:pt x="158" y="642"/>
                    </a:lnTo>
                    <a:lnTo>
                      <a:pt x="156" y="642"/>
                    </a:lnTo>
                    <a:lnTo>
                      <a:pt x="156" y="640"/>
                    </a:lnTo>
                    <a:lnTo>
                      <a:pt x="154" y="637"/>
                    </a:lnTo>
                    <a:lnTo>
                      <a:pt x="154" y="635"/>
                    </a:lnTo>
                    <a:lnTo>
                      <a:pt x="154" y="633"/>
                    </a:lnTo>
                    <a:lnTo>
                      <a:pt x="154" y="630"/>
                    </a:lnTo>
                    <a:lnTo>
                      <a:pt x="152" y="630"/>
                    </a:lnTo>
                    <a:lnTo>
                      <a:pt x="150" y="628"/>
                    </a:lnTo>
                    <a:lnTo>
                      <a:pt x="147" y="628"/>
                    </a:lnTo>
                    <a:lnTo>
                      <a:pt x="145" y="630"/>
                    </a:lnTo>
                    <a:lnTo>
                      <a:pt x="143" y="633"/>
                    </a:lnTo>
                    <a:lnTo>
                      <a:pt x="143" y="635"/>
                    </a:lnTo>
                    <a:lnTo>
                      <a:pt x="141" y="635"/>
                    </a:lnTo>
                    <a:lnTo>
                      <a:pt x="141" y="637"/>
                    </a:lnTo>
                    <a:lnTo>
                      <a:pt x="139" y="635"/>
                    </a:lnTo>
                    <a:lnTo>
                      <a:pt x="137" y="635"/>
                    </a:lnTo>
                    <a:lnTo>
                      <a:pt x="134" y="633"/>
                    </a:lnTo>
                    <a:lnTo>
                      <a:pt x="132" y="633"/>
                    </a:lnTo>
                    <a:lnTo>
                      <a:pt x="132" y="630"/>
                    </a:lnTo>
                    <a:lnTo>
                      <a:pt x="130" y="628"/>
                    </a:lnTo>
                    <a:lnTo>
                      <a:pt x="128" y="628"/>
                    </a:lnTo>
                    <a:lnTo>
                      <a:pt x="126" y="628"/>
                    </a:lnTo>
                    <a:lnTo>
                      <a:pt x="123" y="630"/>
                    </a:lnTo>
                    <a:lnTo>
                      <a:pt x="122" y="633"/>
                    </a:lnTo>
                    <a:lnTo>
                      <a:pt x="119" y="635"/>
                    </a:lnTo>
                    <a:lnTo>
                      <a:pt x="117" y="637"/>
                    </a:lnTo>
                    <a:lnTo>
                      <a:pt x="117" y="640"/>
                    </a:lnTo>
                    <a:lnTo>
                      <a:pt x="115" y="640"/>
                    </a:lnTo>
                    <a:lnTo>
                      <a:pt x="115" y="642"/>
                    </a:lnTo>
                    <a:lnTo>
                      <a:pt x="113" y="644"/>
                    </a:lnTo>
                    <a:lnTo>
                      <a:pt x="113" y="647"/>
                    </a:lnTo>
                    <a:lnTo>
                      <a:pt x="113" y="649"/>
                    </a:lnTo>
                    <a:lnTo>
                      <a:pt x="111" y="651"/>
                    </a:lnTo>
                    <a:lnTo>
                      <a:pt x="111" y="653"/>
                    </a:lnTo>
                    <a:lnTo>
                      <a:pt x="111" y="656"/>
                    </a:lnTo>
                    <a:lnTo>
                      <a:pt x="111" y="658"/>
                    </a:lnTo>
                    <a:lnTo>
                      <a:pt x="111" y="661"/>
                    </a:lnTo>
                    <a:lnTo>
                      <a:pt x="111" y="663"/>
                    </a:lnTo>
                    <a:lnTo>
                      <a:pt x="108" y="663"/>
                    </a:lnTo>
                    <a:lnTo>
                      <a:pt x="106" y="663"/>
                    </a:lnTo>
                    <a:lnTo>
                      <a:pt x="104" y="663"/>
                    </a:lnTo>
                    <a:lnTo>
                      <a:pt x="102" y="661"/>
                    </a:lnTo>
                    <a:lnTo>
                      <a:pt x="100" y="661"/>
                    </a:lnTo>
                    <a:lnTo>
                      <a:pt x="100" y="658"/>
                    </a:lnTo>
                    <a:lnTo>
                      <a:pt x="98" y="656"/>
                    </a:lnTo>
                    <a:lnTo>
                      <a:pt x="95" y="656"/>
                    </a:lnTo>
                    <a:lnTo>
                      <a:pt x="93" y="653"/>
                    </a:lnTo>
                    <a:lnTo>
                      <a:pt x="91" y="653"/>
                    </a:lnTo>
                    <a:lnTo>
                      <a:pt x="89" y="651"/>
                    </a:lnTo>
                    <a:lnTo>
                      <a:pt x="87" y="651"/>
                    </a:lnTo>
                    <a:lnTo>
                      <a:pt x="87" y="649"/>
                    </a:lnTo>
                    <a:lnTo>
                      <a:pt x="85" y="649"/>
                    </a:lnTo>
                    <a:lnTo>
                      <a:pt x="82" y="649"/>
                    </a:lnTo>
                    <a:lnTo>
                      <a:pt x="82" y="647"/>
                    </a:lnTo>
                    <a:lnTo>
                      <a:pt x="80" y="647"/>
                    </a:lnTo>
                    <a:lnTo>
                      <a:pt x="78" y="644"/>
                    </a:lnTo>
                    <a:lnTo>
                      <a:pt x="76" y="644"/>
                    </a:lnTo>
                    <a:lnTo>
                      <a:pt x="74" y="644"/>
                    </a:lnTo>
                    <a:lnTo>
                      <a:pt x="71" y="644"/>
                    </a:lnTo>
                    <a:lnTo>
                      <a:pt x="71" y="642"/>
                    </a:lnTo>
                    <a:lnTo>
                      <a:pt x="69" y="642"/>
                    </a:lnTo>
                    <a:lnTo>
                      <a:pt x="67" y="640"/>
                    </a:lnTo>
                    <a:lnTo>
                      <a:pt x="65" y="640"/>
                    </a:lnTo>
                    <a:lnTo>
                      <a:pt x="65" y="637"/>
                    </a:lnTo>
                    <a:lnTo>
                      <a:pt x="63" y="637"/>
                    </a:lnTo>
                    <a:lnTo>
                      <a:pt x="61" y="637"/>
                    </a:lnTo>
                    <a:lnTo>
                      <a:pt x="59" y="635"/>
                    </a:lnTo>
                    <a:lnTo>
                      <a:pt x="56" y="635"/>
                    </a:lnTo>
                    <a:lnTo>
                      <a:pt x="56" y="633"/>
                    </a:lnTo>
                    <a:lnTo>
                      <a:pt x="54" y="633"/>
                    </a:lnTo>
                    <a:lnTo>
                      <a:pt x="52" y="633"/>
                    </a:lnTo>
                    <a:lnTo>
                      <a:pt x="50" y="633"/>
                    </a:lnTo>
                    <a:lnTo>
                      <a:pt x="48" y="633"/>
                    </a:lnTo>
                    <a:lnTo>
                      <a:pt x="46" y="633"/>
                    </a:lnTo>
                    <a:lnTo>
                      <a:pt x="43" y="633"/>
                    </a:lnTo>
                    <a:lnTo>
                      <a:pt x="41" y="633"/>
                    </a:lnTo>
                    <a:lnTo>
                      <a:pt x="39" y="630"/>
                    </a:lnTo>
                    <a:lnTo>
                      <a:pt x="39" y="628"/>
                    </a:lnTo>
                    <a:lnTo>
                      <a:pt x="41" y="626"/>
                    </a:lnTo>
                    <a:lnTo>
                      <a:pt x="41" y="623"/>
                    </a:lnTo>
                    <a:lnTo>
                      <a:pt x="41" y="621"/>
                    </a:lnTo>
                    <a:lnTo>
                      <a:pt x="43" y="619"/>
                    </a:lnTo>
                    <a:lnTo>
                      <a:pt x="43" y="617"/>
                    </a:lnTo>
                    <a:lnTo>
                      <a:pt x="43" y="614"/>
                    </a:lnTo>
                    <a:lnTo>
                      <a:pt x="46" y="614"/>
                    </a:lnTo>
                    <a:lnTo>
                      <a:pt x="46" y="612"/>
                    </a:lnTo>
                    <a:lnTo>
                      <a:pt x="48" y="609"/>
                    </a:lnTo>
                    <a:lnTo>
                      <a:pt x="48" y="607"/>
                    </a:lnTo>
                    <a:lnTo>
                      <a:pt x="50" y="605"/>
                    </a:lnTo>
                    <a:lnTo>
                      <a:pt x="50" y="603"/>
                    </a:lnTo>
                    <a:lnTo>
                      <a:pt x="50" y="600"/>
                    </a:lnTo>
                    <a:lnTo>
                      <a:pt x="48" y="600"/>
                    </a:lnTo>
                    <a:lnTo>
                      <a:pt x="48" y="598"/>
                    </a:lnTo>
                    <a:lnTo>
                      <a:pt x="46" y="598"/>
                    </a:lnTo>
                    <a:lnTo>
                      <a:pt x="43" y="598"/>
                    </a:lnTo>
                    <a:lnTo>
                      <a:pt x="41" y="598"/>
                    </a:lnTo>
                    <a:lnTo>
                      <a:pt x="39" y="598"/>
                    </a:lnTo>
                    <a:lnTo>
                      <a:pt x="37" y="598"/>
                    </a:lnTo>
                    <a:lnTo>
                      <a:pt x="35" y="598"/>
                    </a:lnTo>
                    <a:lnTo>
                      <a:pt x="33" y="600"/>
                    </a:lnTo>
                    <a:lnTo>
                      <a:pt x="30" y="600"/>
                    </a:lnTo>
                    <a:lnTo>
                      <a:pt x="30" y="603"/>
                    </a:lnTo>
                    <a:lnTo>
                      <a:pt x="28" y="605"/>
                    </a:lnTo>
                    <a:lnTo>
                      <a:pt x="26" y="605"/>
                    </a:lnTo>
                    <a:lnTo>
                      <a:pt x="26" y="607"/>
                    </a:lnTo>
                    <a:lnTo>
                      <a:pt x="24" y="609"/>
                    </a:lnTo>
                    <a:lnTo>
                      <a:pt x="24" y="612"/>
                    </a:lnTo>
                    <a:lnTo>
                      <a:pt x="22" y="612"/>
                    </a:lnTo>
                    <a:lnTo>
                      <a:pt x="22" y="614"/>
                    </a:lnTo>
                    <a:lnTo>
                      <a:pt x="22" y="617"/>
                    </a:lnTo>
                    <a:lnTo>
                      <a:pt x="19" y="617"/>
                    </a:lnTo>
                    <a:lnTo>
                      <a:pt x="19" y="619"/>
                    </a:lnTo>
                    <a:lnTo>
                      <a:pt x="17" y="621"/>
                    </a:lnTo>
                    <a:lnTo>
                      <a:pt x="17" y="623"/>
                    </a:lnTo>
                    <a:lnTo>
                      <a:pt x="17" y="626"/>
                    </a:lnTo>
                    <a:lnTo>
                      <a:pt x="15" y="628"/>
                    </a:lnTo>
                    <a:lnTo>
                      <a:pt x="15" y="630"/>
                    </a:lnTo>
                    <a:lnTo>
                      <a:pt x="15" y="633"/>
                    </a:lnTo>
                    <a:lnTo>
                      <a:pt x="15" y="635"/>
                    </a:lnTo>
                    <a:lnTo>
                      <a:pt x="15" y="637"/>
                    </a:lnTo>
                    <a:lnTo>
                      <a:pt x="15" y="640"/>
                    </a:lnTo>
                    <a:lnTo>
                      <a:pt x="13" y="640"/>
                    </a:lnTo>
                    <a:lnTo>
                      <a:pt x="13" y="642"/>
                    </a:lnTo>
                    <a:lnTo>
                      <a:pt x="13" y="649"/>
                    </a:lnTo>
                    <a:lnTo>
                      <a:pt x="13" y="653"/>
                    </a:lnTo>
                    <a:lnTo>
                      <a:pt x="11" y="658"/>
                    </a:lnTo>
                    <a:lnTo>
                      <a:pt x="11" y="661"/>
                    </a:lnTo>
                    <a:lnTo>
                      <a:pt x="11" y="658"/>
                    </a:lnTo>
                    <a:lnTo>
                      <a:pt x="11" y="656"/>
                    </a:lnTo>
                    <a:lnTo>
                      <a:pt x="11" y="653"/>
                    </a:lnTo>
                    <a:lnTo>
                      <a:pt x="11" y="651"/>
                    </a:lnTo>
                    <a:lnTo>
                      <a:pt x="11" y="649"/>
                    </a:lnTo>
                    <a:lnTo>
                      <a:pt x="11" y="647"/>
                    </a:lnTo>
                    <a:lnTo>
                      <a:pt x="11" y="644"/>
                    </a:lnTo>
                    <a:lnTo>
                      <a:pt x="11" y="642"/>
                    </a:lnTo>
                    <a:lnTo>
                      <a:pt x="9" y="640"/>
                    </a:lnTo>
                    <a:lnTo>
                      <a:pt x="9" y="637"/>
                    </a:lnTo>
                    <a:lnTo>
                      <a:pt x="9" y="635"/>
                    </a:lnTo>
                    <a:lnTo>
                      <a:pt x="9" y="633"/>
                    </a:lnTo>
                    <a:lnTo>
                      <a:pt x="9" y="630"/>
                    </a:lnTo>
                    <a:lnTo>
                      <a:pt x="6" y="628"/>
                    </a:lnTo>
                    <a:lnTo>
                      <a:pt x="6" y="626"/>
                    </a:lnTo>
                    <a:lnTo>
                      <a:pt x="6" y="623"/>
                    </a:lnTo>
                    <a:lnTo>
                      <a:pt x="6" y="621"/>
                    </a:lnTo>
                    <a:lnTo>
                      <a:pt x="6" y="619"/>
                    </a:lnTo>
                    <a:lnTo>
                      <a:pt x="6" y="617"/>
                    </a:lnTo>
                    <a:lnTo>
                      <a:pt x="6" y="614"/>
                    </a:lnTo>
                    <a:lnTo>
                      <a:pt x="6" y="612"/>
                    </a:lnTo>
                    <a:lnTo>
                      <a:pt x="6" y="609"/>
                    </a:lnTo>
                    <a:lnTo>
                      <a:pt x="5" y="607"/>
                    </a:lnTo>
                    <a:lnTo>
                      <a:pt x="5" y="605"/>
                    </a:lnTo>
                    <a:lnTo>
                      <a:pt x="5" y="603"/>
                    </a:lnTo>
                    <a:lnTo>
                      <a:pt x="5" y="600"/>
                    </a:lnTo>
                    <a:lnTo>
                      <a:pt x="6" y="600"/>
                    </a:lnTo>
                    <a:lnTo>
                      <a:pt x="5" y="598"/>
                    </a:lnTo>
                    <a:lnTo>
                      <a:pt x="5" y="595"/>
                    </a:lnTo>
                    <a:lnTo>
                      <a:pt x="5" y="593"/>
                    </a:lnTo>
                    <a:lnTo>
                      <a:pt x="5" y="591"/>
                    </a:lnTo>
                    <a:lnTo>
                      <a:pt x="5" y="589"/>
                    </a:lnTo>
                    <a:lnTo>
                      <a:pt x="5" y="586"/>
                    </a:lnTo>
                    <a:lnTo>
                      <a:pt x="5" y="584"/>
                    </a:lnTo>
                    <a:lnTo>
                      <a:pt x="5" y="582"/>
                    </a:lnTo>
                    <a:lnTo>
                      <a:pt x="5" y="579"/>
                    </a:lnTo>
                    <a:lnTo>
                      <a:pt x="5" y="577"/>
                    </a:lnTo>
                    <a:lnTo>
                      <a:pt x="5" y="575"/>
                    </a:lnTo>
                    <a:lnTo>
                      <a:pt x="5" y="572"/>
                    </a:lnTo>
                    <a:lnTo>
                      <a:pt x="5" y="570"/>
                    </a:lnTo>
                    <a:lnTo>
                      <a:pt x="5" y="568"/>
                    </a:lnTo>
                    <a:lnTo>
                      <a:pt x="5" y="565"/>
                    </a:lnTo>
                    <a:lnTo>
                      <a:pt x="5" y="563"/>
                    </a:lnTo>
                    <a:lnTo>
                      <a:pt x="5" y="561"/>
                    </a:lnTo>
                    <a:lnTo>
                      <a:pt x="2" y="559"/>
                    </a:lnTo>
                    <a:lnTo>
                      <a:pt x="2" y="556"/>
                    </a:lnTo>
                    <a:lnTo>
                      <a:pt x="2" y="554"/>
                    </a:lnTo>
                    <a:lnTo>
                      <a:pt x="2" y="551"/>
                    </a:lnTo>
                    <a:lnTo>
                      <a:pt x="0" y="549"/>
                    </a:lnTo>
                    <a:lnTo>
                      <a:pt x="0" y="547"/>
                    </a:lnTo>
                    <a:lnTo>
                      <a:pt x="0" y="545"/>
                    </a:lnTo>
                    <a:lnTo>
                      <a:pt x="0" y="542"/>
                    </a:lnTo>
                    <a:lnTo>
                      <a:pt x="0" y="540"/>
                    </a:lnTo>
                    <a:lnTo>
                      <a:pt x="0" y="538"/>
                    </a:lnTo>
                    <a:lnTo>
                      <a:pt x="0" y="535"/>
                    </a:lnTo>
                    <a:lnTo>
                      <a:pt x="2" y="535"/>
                    </a:lnTo>
                    <a:lnTo>
                      <a:pt x="2" y="533"/>
                    </a:lnTo>
                    <a:lnTo>
                      <a:pt x="2" y="531"/>
                    </a:lnTo>
                    <a:lnTo>
                      <a:pt x="2" y="528"/>
                    </a:lnTo>
                    <a:lnTo>
                      <a:pt x="2" y="526"/>
                    </a:lnTo>
                    <a:lnTo>
                      <a:pt x="2" y="524"/>
                    </a:lnTo>
                    <a:lnTo>
                      <a:pt x="2" y="521"/>
                    </a:lnTo>
                    <a:lnTo>
                      <a:pt x="2" y="519"/>
                    </a:lnTo>
                    <a:lnTo>
                      <a:pt x="2" y="517"/>
                    </a:lnTo>
                    <a:lnTo>
                      <a:pt x="5" y="517"/>
                    </a:lnTo>
                    <a:lnTo>
                      <a:pt x="5" y="515"/>
                    </a:lnTo>
                    <a:lnTo>
                      <a:pt x="5" y="512"/>
                    </a:lnTo>
                    <a:lnTo>
                      <a:pt x="5" y="510"/>
                    </a:lnTo>
                    <a:lnTo>
                      <a:pt x="5" y="507"/>
                    </a:lnTo>
                    <a:lnTo>
                      <a:pt x="6" y="505"/>
                    </a:lnTo>
                    <a:lnTo>
                      <a:pt x="6" y="503"/>
                    </a:lnTo>
                    <a:lnTo>
                      <a:pt x="6" y="501"/>
                    </a:lnTo>
                    <a:lnTo>
                      <a:pt x="6" y="498"/>
                    </a:lnTo>
                    <a:lnTo>
                      <a:pt x="9" y="496"/>
                    </a:lnTo>
                    <a:lnTo>
                      <a:pt x="9" y="493"/>
                    </a:lnTo>
                    <a:lnTo>
                      <a:pt x="11" y="491"/>
                    </a:lnTo>
                    <a:lnTo>
                      <a:pt x="11" y="489"/>
                    </a:lnTo>
                    <a:lnTo>
                      <a:pt x="11" y="487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1" y="480"/>
                    </a:lnTo>
                    <a:lnTo>
                      <a:pt x="11" y="477"/>
                    </a:lnTo>
                    <a:lnTo>
                      <a:pt x="13" y="477"/>
                    </a:lnTo>
                    <a:lnTo>
                      <a:pt x="13" y="475"/>
                    </a:lnTo>
                    <a:lnTo>
                      <a:pt x="13" y="473"/>
                    </a:lnTo>
                    <a:lnTo>
                      <a:pt x="13" y="470"/>
                    </a:lnTo>
                    <a:lnTo>
                      <a:pt x="13" y="468"/>
                    </a:lnTo>
                    <a:lnTo>
                      <a:pt x="13" y="466"/>
                    </a:lnTo>
                    <a:lnTo>
                      <a:pt x="13" y="463"/>
                    </a:lnTo>
                    <a:lnTo>
                      <a:pt x="13" y="461"/>
                    </a:lnTo>
                    <a:lnTo>
                      <a:pt x="13" y="459"/>
                    </a:lnTo>
                    <a:lnTo>
                      <a:pt x="15" y="459"/>
                    </a:lnTo>
                    <a:lnTo>
                      <a:pt x="15" y="457"/>
                    </a:lnTo>
                    <a:lnTo>
                      <a:pt x="15" y="454"/>
                    </a:lnTo>
                    <a:lnTo>
                      <a:pt x="17" y="452"/>
                    </a:lnTo>
                    <a:lnTo>
                      <a:pt x="17" y="449"/>
                    </a:lnTo>
                    <a:lnTo>
                      <a:pt x="19" y="448"/>
                    </a:lnTo>
                    <a:lnTo>
                      <a:pt x="19" y="445"/>
                    </a:lnTo>
                    <a:lnTo>
                      <a:pt x="22" y="443"/>
                    </a:lnTo>
                    <a:lnTo>
                      <a:pt x="22" y="440"/>
                    </a:lnTo>
                    <a:lnTo>
                      <a:pt x="24" y="438"/>
                    </a:lnTo>
                    <a:lnTo>
                      <a:pt x="24" y="436"/>
                    </a:lnTo>
                    <a:lnTo>
                      <a:pt x="26" y="436"/>
                    </a:lnTo>
                    <a:lnTo>
                      <a:pt x="26" y="433"/>
                    </a:lnTo>
                    <a:lnTo>
                      <a:pt x="26" y="431"/>
                    </a:lnTo>
                    <a:lnTo>
                      <a:pt x="28" y="429"/>
                    </a:lnTo>
                    <a:lnTo>
                      <a:pt x="28" y="426"/>
                    </a:lnTo>
                    <a:lnTo>
                      <a:pt x="30" y="424"/>
                    </a:lnTo>
                    <a:lnTo>
                      <a:pt x="30" y="422"/>
                    </a:lnTo>
                    <a:lnTo>
                      <a:pt x="30" y="419"/>
                    </a:lnTo>
                    <a:lnTo>
                      <a:pt x="30" y="417"/>
                    </a:lnTo>
                    <a:lnTo>
                      <a:pt x="33" y="417"/>
                    </a:lnTo>
                    <a:lnTo>
                      <a:pt x="33" y="415"/>
                    </a:lnTo>
                    <a:lnTo>
                      <a:pt x="35" y="415"/>
                    </a:lnTo>
                    <a:lnTo>
                      <a:pt x="35" y="413"/>
                    </a:lnTo>
                    <a:lnTo>
                      <a:pt x="37" y="410"/>
                    </a:lnTo>
                    <a:lnTo>
                      <a:pt x="37" y="408"/>
                    </a:lnTo>
                    <a:lnTo>
                      <a:pt x="39" y="408"/>
                    </a:lnTo>
                    <a:lnTo>
                      <a:pt x="39" y="405"/>
                    </a:lnTo>
                    <a:lnTo>
                      <a:pt x="39" y="403"/>
                    </a:lnTo>
                    <a:lnTo>
                      <a:pt x="41" y="403"/>
                    </a:lnTo>
                    <a:lnTo>
                      <a:pt x="41" y="401"/>
                    </a:lnTo>
                    <a:lnTo>
                      <a:pt x="43" y="399"/>
                    </a:lnTo>
                    <a:lnTo>
                      <a:pt x="43" y="396"/>
                    </a:lnTo>
                    <a:lnTo>
                      <a:pt x="46" y="391"/>
                    </a:lnTo>
                    <a:lnTo>
                      <a:pt x="50" y="378"/>
                    </a:lnTo>
                    <a:lnTo>
                      <a:pt x="50" y="376"/>
                    </a:lnTo>
                    <a:lnTo>
                      <a:pt x="50" y="373"/>
                    </a:lnTo>
                    <a:lnTo>
                      <a:pt x="50" y="371"/>
                    </a:lnTo>
                    <a:lnTo>
                      <a:pt x="52" y="368"/>
                    </a:lnTo>
                    <a:lnTo>
                      <a:pt x="52" y="366"/>
                    </a:lnTo>
                    <a:lnTo>
                      <a:pt x="52" y="364"/>
                    </a:lnTo>
                    <a:lnTo>
                      <a:pt x="52" y="361"/>
                    </a:lnTo>
                    <a:lnTo>
                      <a:pt x="54" y="359"/>
                    </a:lnTo>
                    <a:lnTo>
                      <a:pt x="54" y="357"/>
                    </a:lnTo>
                    <a:lnTo>
                      <a:pt x="54" y="355"/>
                    </a:lnTo>
                    <a:lnTo>
                      <a:pt x="54" y="352"/>
                    </a:lnTo>
                    <a:lnTo>
                      <a:pt x="56" y="350"/>
                    </a:lnTo>
                    <a:lnTo>
                      <a:pt x="56" y="347"/>
                    </a:lnTo>
                    <a:lnTo>
                      <a:pt x="56" y="346"/>
                    </a:lnTo>
                    <a:lnTo>
                      <a:pt x="59" y="346"/>
                    </a:lnTo>
                    <a:lnTo>
                      <a:pt x="59" y="343"/>
                    </a:lnTo>
                    <a:lnTo>
                      <a:pt x="61" y="341"/>
                    </a:lnTo>
                    <a:lnTo>
                      <a:pt x="61" y="338"/>
                    </a:lnTo>
                    <a:lnTo>
                      <a:pt x="63" y="338"/>
                    </a:lnTo>
                    <a:lnTo>
                      <a:pt x="63" y="336"/>
                    </a:lnTo>
                    <a:lnTo>
                      <a:pt x="65" y="336"/>
                    </a:lnTo>
                    <a:lnTo>
                      <a:pt x="65" y="334"/>
                    </a:lnTo>
                    <a:lnTo>
                      <a:pt x="67" y="334"/>
                    </a:lnTo>
                    <a:lnTo>
                      <a:pt x="67" y="332"/>
                    </a:lnTo>
                    <a:lnTo>
                      <a:pt x="67" y="329"/>
                    </a:lnTo>
                    <a:lnTo>
                      <a:pt x="69" y="329"/>
                    </a:lnTo>
                    <a:lnTo>
                      <a:pt x="69" y="327"/>
                    </a:lnTo>
                    <a:lnTo>
                      <a:pt x="71" y="327"/>
                    </a:lnTo>
                    <a:lnTo>
                      <a:pt x="71" y="324"/>
                    </a:lnTo>
                    <a:lnTo>
                      <a:pt x="74" y="324"/>
                    </a:lnTo>
                    <a:lnTo>
                      <a:pt x="74" y="322"/>
                    </a:lnTo>
                    <a:lnTo>
                      <a:pt x="76" y="322"/>
                    </a:lnTo>
                    <a:lnTo>
                      <a:pt x="76" y="320"/>
                    </a:lnTo>
                    <a:lnTo>
                      <a:pt x="78" y="320"/>
                    </a:lnTo>
                    <a:lnTo>
                      <a:pt x="78" y="318"/>
                    </a:lnTo>
                    <a:lnTo>
                      <a:pt x="80" y="318"/>
                    </a:lnTo>
                    <a:lnTo>
                      <a:pt x="82" y="315"/>
                    </a:lnTo>
                    <a:lnTo>
                      <a:pt x="85" y="313"/>
                    </a:lnTo>
                    <a:lnTo>
                      <a:pt x="87" y="313"/>
                    </a:lnTo>
                    <a:lnTo>
                      <a:pt x="87" y="311"/>
                    </a:lnTo>
                    <a:lnTo>
                      <a:pt x="89" y="311"/>
                    </a:lnTo>
                    <a:lnTo>
                      <a:pt x="89" y="308"/>
                    </a:lnTo>
                    <a:lnTo>
                      <a:pt x="91" y="308"/>
                    </a:lnTo>
                    <a:lnTo>
                      <a:pt x="91" y="306"/>
                    </a:lnTo>
                    <a:lnTo>
                      <a:pt x="93" y="303"/>
                    </a:lnTo>
                    <a:lnTo>
                      <a:pt x="95" y="303"/>
                    </a:lnTo>
                    <a:lnTo>
                      <a:pt x="95" y="301"/>
                    </a:lnTo>
                    <a:lnTo>
                      <a:pt x="98" y="299"/>
                    </a:lnTo>
                    <a:lnTo>
                      <a:pt x="98" y="297"/>
                    </a:lnTo>
                    <a:lnTo>
                      <a:pt x="100" y="294"/>
                    </a:lnTo>
                    <a:lnTo>
                      <a:pt x="100" y="292"/>
                    </a:lnTo>
                    <a:lnTo>
                      <a:pt x="102" y="289"/>
                    </a:lnTo>
                    <a:lnTo>
                      <a:pt x="102" y="288"/>
                    </a:lnTo>
                    <a:lnTo>
                      <a:pt x="104" y="288"/>
                    </a:lnTo>
                    <a:lnTo>
                      <a:pt x="104" y="285"/>
                    </a:lnTo>
                    <a:lnTo>
                      <a:pt x="106" y="283"/>
                    </a:lnTo>
                    <a:lnTo>
                      <a:pt x="106" y="280"/>
                    </a:lnTo>
                    <a:lnTo>
                      <a:pt x="108" y="280"/>
                    </a:lnTo>
                    <a:lnTo>
                      <a:pt x="108" y="278"/>
                    </a:lnTo>
                    <a:lnTo>
                      <a:pt x="108" y="276"/>
                    </a:lnTo>
                    <a:lnTo>
                      <a:pt x="111" y="276"/>
                    </a:lnTo>
                    <a:lnTo>
                      <a:pt x="111" y="274"/>
                    </a:lnTo>
                    <a:lnTo>
                      <a:pt x="111" y="271"/>
                    </a:lnTo>
                    <a:lnTo>
                      <a:pt x="113" y="271"/>
                    </a:lnTo>
                    <a:lnTo>
                      <a:pt x="113" y="269"/>
                    </a:lnTo>
                    <a:lnTo>
                      <a:pt x="113" y="266"/>
                    </a:lnTo>
                    <a:lnTo>
                      <a:pt x="113" y="264"/>
                    </a:lnTo>
                    <a:lnTo>
                      <a:pt x="115" y="264"/>
                    </a:lnTo>
                    <a:lnTo>
                      <a:pt x="115" y="262"/>
                    </a:lnTo>
                    <a:lnTo>
                      <a:pt x="115" y="260"/>
                    </a:lnTo>
                    <a:lnTo>
                      <a:pt x="115" y="257"/>
                    </a:lnTo>
                    <a:lnTo>
                      <a:pt x="117" y="257"/>
                    </a:lnTo>
                    <a:lnTo>
                      <a:pt x="117" y="255"/>
                    </a:lnTo>
                    <a:lnTo>
                      <a:pt x="117" y="253"/>
                    </a:lnTo>
                    <a:lnTo>
                      <a:pt x="119" y="250"/>
                    </a:lnTo>
                    <a:lnTo>
                      <a:pt x="119" y="248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2" y="241"/>
                    </a:lnTo>
                    <a:lnTo>
                      <a:pt x="122" y="239"/>
                    </a:lnTo>
                    <a:lnTo>
                      <a:pt x="122" y="236"/>
                    </a:lnTo>
                    <a:lnTo>
                      <a:pt x="122" y="234"/>
                    </a:lnTo>
                    <a:lnTo>
                      <a:pt x="122" y="232"/>
                    </a:lnTo>
                    <a:lnTo>
                      <a:pt x="123" y="230"/>
                    </a:lnTo>
                    <a:lnTo>
                      <a:pt x="123" y="227"/>
                    </a:lnTo>
                    <a:lnTo>
                      <a:pt x="123" y="225"/>
                    </a:lnTo>
                    <a:lnTo>
                      <a:pt x="123" y="222"/>
                    </a:lnTo>
                    <a:lnTo>
                      <a:pt x="122" y="220"/>
                    </a:lnTo>
                    <a:lnTo>
                      <a:pt x="122" y="218"/>
                    </a:lnTo>
                    <a:lnTo>
                      <a:pt x="122" y="216"/>
                    </a:lnTo>
                    <a:lnTo>
                      <a:pt x="119" y="216"/>
                    </a:lnTo>
                    <a:lnTo>
                      <a:pt x="119" y="213"/>
                    </a:lnTo>
                    <a:lnTo>
                      <a:pt x="117" y="211"/>
                    </a:lnTo>
                    <a:lnTo>
                      <a:pt x="115" y="209"/>
                    </a:lnTo>
                    <a:lnTo>
                      <a:pt x="115" y="206"/>
                    </a:lnTo>
                    <a:lnTo>
                      <a:pt x="113" y="206"/>
                    </a:lnTo>
                    <a:lnTo>
                      <a:pt x="113" y="204"/>
                    </a:lnTo>
                    <a:lnTo>
                      <a:pt x="113" y="202"/>
                    </a:lnTo>
                    <a:lnTo>
                      <a:pt x="113" y="199"/>
                    </a:lnTo>
                    <a:lnTo>
                      <a:pt x="113" y="197"/>
                    </a:lnTo>
                    <a:lnTo>
                      <a:pt x="111" y="197"/>
                    </a:lnTo>
                    <a:lnTo>
                      <a:pt x="111" y="195"/>
                    </a:lnTo>
                    <a:lnTo>
                      <a:pt x="111" y="192"/>
                    </a:lnTo>
                    <a:lnTo>
                      <a:pt x="113" y="192"/>
                    </a:lnTo>
                    <a:lnTo>
                      <a:pt x="113" y="190"/>
                    </a:lnTo>
                    <a:lnTo>
                      <a:pt x="113" y="188"/>
                    </a:lnTo>
                    <a:lnTo>
                      <a:pt x="115" y="186"/>
                    </a:lnTo>
                    <a:lnTo>
                      <a:pt x="115" y="183"/>
                    </a:lnTo>
                    <a:lnTo>
                      <a:pt x="115" y="181"/>
                    </a:lnTo>
                    <a:lnTo>
                      <a:pt x="117" y="178"/>
                    </a:lnTo>
                    <a:lnTo>
                      <a:pt x="117" y="176"/>
                    </a:lnTo>
                    <a:lnTo>
                      <a:pt x="117" y="174"/>
                    </a:lnTo>
                    <a:lnTo>
                      <a:pt x="119" y="174"/>
                    </a:lnTo>
                    <a:lnTo>
                      <a:pt x="119" y="172"/>
                    </a:lnTo>
                    <a:lnTo>
                      <a:pt x="119" y="169"/>
                    </a:lnTo>
                    <a:lnTo>
                      <a:pt x="122" y="167"/>
                    </a:lnTo>
                    <a:lnTo>
                      <a:pt x="122" y="164"/>
                    </a:lnTo>
                    <a:lnTo>
                      <a:pt x="122" y="162"/>
                    </a:lnTo>
                    <a:lnTo>
                      <a:pt x="122" y="160"/>
                    </a:lnTo>
                    <a:lnTo>
                      <a:pt x="122" y="158"/>
                    </a:lnTo>
                    <a:lnTo>
                      <a:pt x="122" y="155"/>
                    </a:lnTo>
                    <a:lnTo>
                      <a:pt x="123" y="153"/>
                    </a:lnTo>
                    <a:lnTo>
                      <a:pt x="123" y="151"/>
                    </a:lnTo>
                    <a:lnTo>
                      <a:pt x="123" y="148"/>
                    </a:lnTo>
                    <a:lnTo>
                      <a:pt x="126" y="148"/>
                    </a:lnTo>
                    <a:lnTo>
                      <a:pt x="126" y="146"/>
                    </a:lnTo>
                    <a:lnTo>
                      <a:pt x="128" y="144"/>
                    </a:lnTo>
                    <a:lnTo>
                      <a:pt x="130" y="141"/>
                    </a:lnTo>
                    <a:lnTo>
                      <a:pt x="132" y="141"/>
                    </a:lnTo>
                    <a:lnTo>
                      <a:pt x="132" y="139"/>
                    </a:lnTo>
                    <a:lnTo>
                      <a:pt x="134" y="139"/>
                    </a:lnTo>
                    <a:lnTo>
                      <a:pt x="137" y="139"/>
                    </a:lnTo>
                    <a:lnTo>
                      <a:pt x="139" y="139"/>
                    </a:lnTo>
                    <a:lnTo>
                      <a:pt x="141" y="137"/>
                    </a:lnTo>
                    <a:lnTo>
                      <a:pt x="143" y="137"/>
                    </a:lnTo>
                    <a:lnTo>
                      <a:pt x="145" y="137"/>
                    </a:lnTo>
                    <a:lnTo>
                      <a:pt x="145" y="134"/>
                    </a:lnTo>
                    <a:lnTo>
                      <a:pt x="147" y="134"/>
                    </a:lnTo>
                    <a:lnTo>
                      <a:pt x="150" y="134"/>
                    </a:lnTo>
                    <a:lnTo>
                      <a:pt x="152" y="132"/>
                    </a:lnTo>
                    <a:lnTo>
                      <a:pt x="154" y="132"/>
                    </a:lnTo>
                    <a:lnTo>
                      <a:pt x="156" y="130"/>
                    </a:lnTo>
                    <a:lnTo>
                      <a:pt x="158" y="130"/>
                    </a:lnTo>
                    <a:lnTo>
                      <a:pt x="158" y="128"/>
                    </a:lnTo>
                    <a:lnTo>
                      <a:pt x="160" y="128"/>
                    </a:lnTo>
                    <a:lnTo>
                      <a:pt x="163" y="125"/>
                    </a:lnTo>
                    <a:lnTo>
                      <a:pt x="163" y="123"/>
                    </a:lnTo>
                    <a:lnTo>
                      <a:pt x="165" y="120"/>
                    </a:lnTo>
                    <a:lnTo>
                      <a:pt x="167" y="118"/>
                    </a:lnTo>
                    <a:lnTo>
                      <a:pt x="167" y="116"/>
                    </a:lnTo>
                    <a:lnTo>
                      <a:pt x="167" y="114"/>
                    </a:lnTo>
                    <a:lnTo>
                      <a:pt x="169" y="111"/>
                    </a:lnTo>
                    <a:lnTo>
                      <a:pt x="171" y="109"/>
                    </a:lnTo>
                    <a:lnTo>
                      <a:pt x="174" y="109"/>
                    </a:lnTo>
                    <a:lnTo>
                      <a:pt x="176" y="107"/>
                    </a:lnTo>
                    <a:lnTo>
                      <a:pt x="178" y="107"/>
                    </a:lnTo>
                    <a:lnTo>
                      <a:pt x="178" y="104"/>
                    </a:lnTo>
                    <a:lnTo>
                      <a:pt x="180" y="102"/>
                    </a:lnTo>
                    <a:lnTo>
                      <a:pt x="180" y="100"/>
                    </a:lnTo>
                    <a:lnTo>
                      <a:pt x="180" y="97"/>
                    </a:lnTo>
                    <a:lnTo>
                      <a:pt x="182" y="95"/>
                    </a:lnTo>
                    <a:lnTo>
                      <a:pt x="182" y="93"/>
                    </a:lnTo>
                    <a:lnTo>
                      <a:pt x="184" y="90"/>
                    </a:lnTo>
                    <a:lnTo>
                      <a:pt x="184" y="88"/>
                    </a:lnTo>
                    <a:lnTo>
                      <a:pt x="187" y="88"/>
                    </a:lnTo>
                    <a:lnTo>
                      <a:pt x="187" y="86"/>
                    </a:lnTo>
                    <a:lnTo>
                      <a:pt x="188" y="84"/>
                    </a:lnTo>
                    <a:lnTo>
                      <a:pt x="191" y="84"/>
                    </a:lnTo>
                    <a:lnTo>
                      <a:pt x="191" y="81"/>
                    </a:lnTo>
                    <a:lnTo>
                      <a:pt x="193" y="81"/>
                    </a:lnTo>
                    <a:lnTo>
                      <a:pt x="193" y="79"/>
                    </a:lnTo>
                    <a:lnTo>
                      <a:pt x="193" y="76"/>
                    </a:lnTo>
                    <a:lnTo>
                      <a:pt x="191" y="76"/>
                    </a:lnTo>
                    <a:lnTo>
                      <a:pt x="191" y="74"/>
                    </a:lnTo>
                    <a:lnTo>
                      <a:pt x="191" y="72"/>
                    </a:lnTo>
                    <a:lnTo>
                      <a:pt x="191" y="70"/>
                    </a:lnTo>
                    <a:lnTo>
                      <a:pt x="193" y="70"/>
                    </a:lnTo>
                    <a:lnTo>
                      <a:pt x="193" y="67"/>
                    </a:lnTo>
                    <a:lnTo>
                      <a:pt x="193" y="65"/>
                    </a:lnTo>
                    <a:lnTo>
                      <a:pt x="193" y="62"/>
                    </a:lnTo>
                    <a:lnTo>
                      <a:pt x="193" y="60"/>
                    </a:lnTo>
                    <a:lnTo>
                      <a:pt x="193" y="58"/>
                    </a:lnTo>
                    <a:lnTo>
                      <a:pt x="193" y="56"/>
                    </a:lnTo>
                    <a:lnTo>
                      <a:pt x="193" y="53"/>
                    </a:lnTo>
                    <a:lnTo>
                      <a:pt x="193" y="51"/>
                    </a:lnTo>
                    <a:lnTo>
                      <a:pt x="195" y="49"/>
                    </a:lnTo>
                    <a:lnTo>
                      <a:pt x="195" y="46"/>
                    </a:lnTo>
                    <a:lnTo>
                      <a:pt x="195" y="44"/>
                    </a:lnTo>
                    <a:lnTo>
                      <a:pt x="198" y="42"/>
                    </a:lnTo>
                    <a:lnTo>
                      <a:pt x="198" y="39"/>
                    </a:lnTo>
                    <a:lnTo>
                      <a:pt x="198" y="37"/>
                    </a:lnTo>
                    <a:lnTo>
                      <a:pt x="198" y="35"/>
                    </a:lnTo>
                    <a:lnTo>
                      <a:pt x="198" y="32"/>
                    </a:lnTo>
                    <a:lnTo>
                      <a:pt x="198" y="30"/>
                    </a:lnTo>
                    <a:lnTo>
                      <a:pt x="198" y="28"/>
                    </a:lnTo>
                    <a:lnTo>
                      <a:pt x="195" y="26"/>
                    </a:lnTo>
                    <a:lnTo>
                      <a:pt x="193" y="26"/>
                    </a:lnTo>
                    <a:lnTo>
                      <a:pt x="191" y="23"/>
                    </a:lnTo>
                    <a:lnTo>
                      <a:pt x="188" y="21"/>
                    </a:lnTo>
                    <a:lnTo>
                      <a:pt x="187" y="21"/>
                    </a:lnTo>
                    <a:lnTo>
                      <a:pt x="184" y="21"/>
                    </a:lnTo>
                    <a:lnTo>
                      <a:pt x="184" y="18"/>
                    </a:lnTo>
                    <a:lnTo>
                      <a:pt x="182" y="18"/>
                    </a:lnTo>
                    <a:lnTo>
                      <a:pt x="180" y="16"/>
                    </a:lnTo>
                    <a:lnTo>
                      <a:pt x="178" y="18"/>
                    </a:lnTo>
                    <a:lnTo>
                      <a:pt x="176" y="18"/>
                    </a:lnTo>
                    <a:lnTo>
                      <a:pt x="174" y="18"/>
                    </a:lnTo>
                    <a:lnTo>
                      <a:pt x="171" y="18"/>
                    </a:lnTo>
                    <a:lnTo>
                      <a:pt x="171" y="16"/>
                    </a:lnTo>
                    <a:lnTo>
                      <a:pt x="169" y="16"/>
                    </a:lnTo>
                    <a:lnTo>
                      <a:pt x="167" y="14"/>
                    </a:lnTo>
                    <a:lnTo>
                      <a:pt x="171" y="9"/>
                    </a:lnTo>
                    <a:lnTo>
                      <a:pt x="174" y="9"/>
                    </a:lnTo>
                    <a:lnTo>
                      <a:pt x="174" y="7"/>
                    </a:lnTo>
                    <a:lnTo>
                      <a:pt x="176" y="5"/>
                    </a:lnTo>
                    <a:lnTo>
                      <a:pt x="178" y="2"/>
                    </a:lnTo>
                    <a:lnTo>
                      <a:pt x="180" y="2"/>
                    </a:lnTo>
                    <a:lnTo>
                      <a:pt x="180" y="0"/>
                    </a:lnTo>
                    <a:lnTo>
                      <a:pt x="182" y="0"/>
                    </a:lnTo>
                    <a:lnTo>
                      <a:pt x="184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5" y="0"/>
                    </a:lnTo>
                    <a:lnTo>
                      <a:pt x="195" y="2"/>
                    </a:lnTo>
                    <a:lnTo>
                      <a:pt x="198" y="2"/>
                    </a:lnTo>
                    <a:lnTo>
                      <a:pt x="199" y="2"/>
                    </a:lnTo>
                    <a:lnTo>
                      <a:pt x="199" y="5"/>
                    </a:lnTo>
                    <a:lnTo>
                      <a:pt x="202" y="5"/>
                    </a:lnTo>
                    <a:lnTo>
                      <a:pt x="204" y="5"/>
                    </a:lnTo>
                    <a:lnTo>
                      <a:pt x="206" y="7"/>
                    </a:lnTo>
                    <a:lnTo>
                      <a:pt x="208" y="7"/>
                    </a:lnTo>
                    <a:lnTo>
                      <a:pt x="210" y="7"/>
                    </a:lnTo>
                    <a:lnTo>
                      <a:pt x="210" y="9"/>
                    </a:lnTo>
                    <a:lnTo>
                      <a:pt x="212" y="9"/>
                    </a:lnTo>
                    <a:lnTo>
                      <a:pt x="215" y="9"/>
                    </a:lnTo>
                    <a:lnTo>
                      <a:pt x="217" y="9"/>
                    </a:lnTo>
                    <a:lnTo>
                      <a:pt x="219" y="12"/>
                    </a:lnTo>
                    <a:lnTo>
                      <a:pt x="221" y="14"/>
                    </a:lnTo>
                    <a:lnTo>
                      <a:pt x="223" y="16"/>
                    </a:lnTo>
                    <a:lnTo>
                      <a:pt x="226" y="18"/>
                    </a:lnTo>
                    <a:lnTo>
                      <a:pt x="228" y="18"/>
                    </a:lnTo>
                    <a:lnTo>
                      <a:pt x="230" y="21"/>
                    </a:lnTo>
                    <a:lnTo>
                      <a:pt x="232" y="21"/>
                    </a:lnTo>
                    <a:lnTo>
                      <a:pt x="234" y="21"/>
                    </a:lnTo>
                    <a:lnTo>
                      <a:pt x="236" y="21"/>
                    </a:lnTo>
                    <a:lnTo>
                      <a:pt x="239" y="21"/>
                    </a:lnTo>
                    <a:lnTo>
                      <a:pt x="241" y="23"/>
                    </a:lnTo>
                    <a:lnTo>
                      <a:pt x="243" y="23"/>
                    </a:lnTo>
                    <a:lnTo>
                      <a:pt x="245" y="23"/>
                    </a:lnTo>
                    <a:lnTo>
                      <a:pt x="247" y="23"/>
                    </a:lnTo>
                    <a:lnTo>
                      <a:pt x="247" y="26"/>
                    </a:lnTo>
                    <a:lnTo>
                      <a:pt x="249" y="28"/>
                    </a:lnTo>
                    <a:lnTo>
                      <a:pt x="249" y="30"/>
                    </a:lnTo>
                    <a:lnTo>
                      <a:pt x="252" y="30"/>
                    </a:lnTo>
                    <a:lnTo>
                      <a:pt x="252" y="32"/>
                    </a:lnTo>
                    <a:lnTo>
                      <a:pt x="252" y="35"/>
                    </a:lnTo>
                    <a:lnTo>
                      <a:pt x="252" y="37"/>
                    </a:lnTo>
                    <a:lnTo>
                      <a:pt x="254" y="39"/>
                    </a:lnTo>
                    <a:lnTo>
                      <a:pt x="254" y="42"/>
                    </a:lnTo>
                    <a:lnTo>
                      <a:pt x="254" y="44"/>
                    </a:lnTo>
                    <a:lnTo>
                      <a:pt x="254" y="46"/>
                    </a:lnTo>
                    <a:lnTo>
                      <a:pt x="254" y="49"/>
                    </a:lnTo>
                    <a:lnTo>
                      <a:pt x="254" y="51"/>
                    </a:lnTo>
                    <a:lnTo>
                      <a:pt x="256" y="53"/>
                    </a:lnTo>
                    <a:lnTo>
                      <a:pt x="256" y="56"/>
                    </a:lnTo>
                    <a:lnTo>
                      <a:pt x="256" y="58"/>
                    </a:lnTo>
                    <a:lnTo>
                      <a:pt x="256" y="60"/>
                    </a:lnTo>
                    <a:lnTo>
                      <a:pt x="256" y="62"/>
                    </a:lnTo>
                    <a:lnTo>
                      <a:pt x="258" y="65"/>
                    </a:lnTo>
                    <a:lnTo>
                      <a:pt x="258" y="67"/>
                    </a:lnTo>
                    <a:lnTo>
                      <a:pt x="258" y="70"/>
                    </a:lnTo>
                    <a:lnTo>
                      <a:pt x="258" y="72"/>
                    </a:lnTo>
                    <a:lnTo>
                      <a:pt x="258" y="74"/>
                    </a:lnTo>
                    <a:lnTo>
                      <a:pt x="258" y="76"/>
                    </a:lnTo>
                    <a:lnTo>
                      <a:pt x="258" y="79"/>
                    </a:lnTo>
                    <a:lnTo>
                      <a:pt x="258" y="81"/>
                    </a:lnTo>
                    <a:lnTo>
                      <a:pt x="258" y="84"/>
                    </a:lnTo>
                    <a:lnTo>
                      <a:pt x="258" y="86"/>
                    </a:lnTo>
                    <a:lnTo>
                      <a:pt x="258" y="88"/>
                    </a:lnTo>
                    <a:lnTo>
                      <a:pt x="258" y="90"/>
                    </a:lnTo>
                    <a:lnTo>
                      <a:pt x="258" y="93"/>
                    </a:lnTo>
                    <a:lnTo>
                      <a:pt x="258" y="95"/>
                    </a:lnTo>
                    <a:lnTo>
                      <a:pt x="258" y="97"/>
                    </a:lnTo>
                    <a:lnTo>
                      <a:pt x="258" y="100"/>
                    </a:lnTo>
                    <a:lnTo>
                      <a:pt x="258" y="102"/>
                    </a:lnTo>
                    <a:lnTo>
                      <a:pt x="258" y="104"/>
                    </a:lnTo>
                    <a:lnTo>
                      <a:pt x="256" y="104"/>
                    </a:lnTo>
                    <a:lnTo>
                      <a:pt x="256" y="107"/>
                    </a:lnTo>
                    <a:lnTo>
                      <a:pt x="256" y="109"/>
                    </a:lnTo>
                    <a:lnTo>
                      <a:pt x="256" y="111"/>
                    </a:lnTo>
                    <a:lnTo>
                      <a:pt x="256" y="114"/>
                    </a:lnTo>
                    <a:lnTo>
                      <a:pt x="256" y="116"/>
                    </a:lnTo>
                    <a:lnTo>
                      <a:pt x="256" y="118"/>
                    </a:lnTo>
                    <a:lnTo>
                      <a:pt x="256" y="120"/>
                    </a:lnTo>
                    <a:lnTo>
                      <a:pt x="254" y="120"/>
                    </a:lnTo>
                    <a:lnTo>
                      <a:pt x="254" y="123"/>
                    </a:lnTo>
                    <a:lnTo>
                      <a:pt x="254" y="125"/>
                    </a:lnTo>
                    <a:lnTo>
                      <a:pt x="252" y="128"/>
                    </a:lnTo>
                    <a:lnTo>
                      <a:pt x="252" y="130"/>
                    </a:lnTo>
                    <a:lnTo>
                      <a:pt x="252" y="132"/>
                    </a:lnTo>
                    <a:lnTo>
                      <a:pt x="252" y="134"/>
                    </a:lnTo>
                    <a:lnTo>
                      <a:pt x="252" y="137"/>
                    </a:lnTo>
                    <a:lnTo>
                      <a:pt x="249" y="137"/>
                    </a:lnTo>
                    <a:lnTo>
                      <a:pt x="249" y="139"/>
                    </a:lnTo>
                    <a:lnTo>
                      <a:pt x="249" y="141"/>
                    </a:lnTo>
                    <a:lnTo>
                      <a:pt x="249" y="144"/>
                    </a:lnTo>
                    <a:lnTo>
                      <a:pt x="249" y="146"/>
                    </a:lnTo>
                    <a:lnTo>
                      <a:pt x="249" y="148"/>
                    </a:lnTo>
                    <a:lnTo>
                      <a:pt x="249" y="151"/>
                    </a:lnTo>
                    <a:lnTo>
                      <a:pt x="247" y="153"/>
                    </a:lnTo>
                    <a:lnTo>
                      <a:pt x="247" y="155"/>
                    </a:lnTo>
                    <a:lnTo>
                      <a:pt x="245" y="155"/>
                    </a:lnTo>
                    <a:lnTo>
                      <a:pt x="245" y="158"/>
                    </a:lnTo>
                    <a:lnTo>
                      <a:pt x="243" y="158"/>
                    </a:lnTo>
                    <a:lnTo>
                      <a:pt x="243" y="160"/>
                    </a:lnTo>
                    <a:lnTo>
                      <a:pt x="241" y="160"/>
                    </a:lnTo>
                    <a:lnTo>
                      <a:pt x="239" y="160"/>
                    </a:lnTo>
                    <a:lnTo>
                      <a:pt x="236" y="160"/>
                    </a:lnTo>
                    <a:lnTo>
                      <a:pt x="236" y="162"/>
                    </a:lnTo>
                    <a:lnTo>
                      <a:pt x="234" y="162"/>
                    </a:lnTo>
                    <a:lnTo>
                      <a:pt x="232" y="164"/>
                    </a:lnTo>
                    <a:lnTo>
                      <a:pt x="230" y="167"/>
                    </a:lnTo>
                    <a:lnTo>
                      <a:pt x="230" y="169"/>
                    </a:lnTo>
                    <a:lnTo>
                      <a:pt x="232" y="169"/>
                    </a:lnTo>
                    <a:lnTo>
                      <a:pt x="232" y="172"/>
                    </a:lnTo>
                    <a:lnTo>
                      <a:pt x="234" y="172"/>
                    </a:lnTo>
                    <a:lnTo>
                      <a:pt x="236" y="174"/>
                    </a:lnTo>
                    <a:lnTo>
                      <a:pt x="239" y="174"/>
                    </a:lnTo>
                    <a:lnTo>
                      <a:pt x="239" y="176"/>
                    </a:lnTo>
                    <a:lnTo>
                      <a:pt x="241" y="174"/>
                    </a:lnTo>
                    <a:lnTo>
                      <a:pt x="243" y="174"/>
                    </a:lnTo>
                    <a:lnTo>
                      <a:pt x="245" y="172"/>
                    </a:lnTo>
                    <a:lnTo>
                      <a:pt x="247" y="172"/>
                    </a:lnTo>
                    <a:lnTo>
                      <a:pt x="249" y="172"/>
                    </a:lnTo>
                    <a:lnTo>
                      <a:pt x="252" y="174"/>
                    </a:lnTo>
                    <a:lnTo>
                      <a:pt x="252" y="176"/>
                    </a:lnTo>
                    <a:lnTo>
                      <a:pt x="252" y="178"/>
                    </a:lnTo>
                    <a:lnTo>
                      <a:pt x="249" y="178"/>
                    </a:lnTo>
                    <a:lnTo>
                      <a:pt x="249" y="181"/>
                    </a:lnTo>
                    <a:lnTo>
                      <a:pt x="247" y="181"/>
                    </a:lnTo>
                    <a:lnTo>
                      <a:pt x="247" y="183"/>
                    </a:lnTo>
                    <a:lnTo>
                      <a:pt x="245" y="183"/>
                    </a:lnTo>
                    <a:lnTo>
                      <a:pt x="245" y="186"/>
                    </a:lnTo>
                    <a:lnTo>
                      <a:pt x="243" y="186"/>
                    </a:lnTo>
                    <a:lnTo>
                      <a:pt x="243" y="188"/>
                    </a:lnTo>
                    <a:lnTo>
                      <a:pt x="243" y="190"/>
                    </a:lnTo>
                    <a:lnTo>
                      <a:pt x="241" y="190"/>
                    </a:lnTo>
                    <a:lnTo>
                      <a:pt x="241" y="192"/>
                    </a:lnTo>
                    <a:lnTo>
                      <a:pt x="241" y="195"/>
                    </a:lnTo>
                    <a:lnTo>
                      <a:pt x="239" y="195"/>
                    </a:lnTo>
                    <a:lnTo>
                      <a:pt x="239" y="197"/>
                    </a:lnTo>
                    <a:lnTo>
                      <a:pt x="239" y="199"/>
                    </a:lnTo>
                    <a:lnTo>
                      <a:pt x="239" y="202"/>
                    </a:lnTo>
                    <a:lnTo>
                      <a:pt x="239" y="204"/>
                    </a:lnTo>
                    <a:lnTo>
                      <a:pt x="239" y="206"/>
                    </a:lnTo>
                    <a:lnTo>
                      <a:pt x="239" y="209"/>
                    </a:lnTo>
                    <a:lnTo>
                      <a:pt x="241" y="209"/>
                    </a:lnTo>
                    <a:lnTo>
                      <a:pt x="241" y="211"/>
                    </a:lnTo>
                    <a:lnTo>
                      <a:pt x="243" y="211"/>
                    </a:lnTo>
                    <a:lnTo>
                      <a:pt x="245" y="211"/>
                    </a:lnTo>
                    <a:lnTo>
                      <a:pt x="247" y="211"/>
                    </a:lnTo>
                    <a:lnTo>
                      <a:pt x="249" y="211"/>
                    </a:lnTo>
                    <a:lnTo>
                      <a:pt x="252" y="211"/>
                    </a:lnTo>
                    <a:lnTo>
                      <a:pt x="252" y="213"/>
                    </a:lnTo>
                    <a:lnTo>
                      <a:pt x="254" y="213"/>
                    </a:lnTo>
                    <a:lnTo>
                      <a:pt x="256" y="213"/>
                    </a:lnTo>
                    <a:lnTo>
                      <a:pt x="258" y="213"/>
                    </a:lnTo>
                    <a:lnTo>
                      <a:pt x="258" y="216"/>
                    </a:lnTo>
                    <a:lnTo>
                      <a:pt x="260" y="216"/>
                    </a:lnTo>
                    <a:lnTo>
                      <a:pt x="263" y="218"/>
                    </a:lnTo>
                    <a:lnTo>
                      <a:pt x="264" y="220"/>
                    </a:lnTo>
                    <a:lnTo>
                      <a:pt x="267" y="220"/>
                    </a:lnTo>
                    <a:lnTo>
                      <a:pt x="267" y="222"/>
                    </a:lnTo>
                    <a:lnTo>
                      <a:pt x="269" y="225"/>
                    </a:lnTo>
                    <a:lnTo>
                      <a:pt x="271" y="225"/>
                    </a:lnTo>
                    <a:lnTo>
                      <a:pt x="273" y="227"/>
                    </a:lnTo>
                    <a:lnTo>
                      <a:pt x="273" y="230"/>
                    </a:lnTo>
                    <a:lnTo>
                      <a:pt x="275" y="230"/>
                    </a:lnTo>
                    <a:lnTo>
                      <a:pt x="275" y="232"/>
                    </a:lnTo>
                    <a:lnTo>
                      <a:pt x="278" y="232"/>
                    </a:lnTo>
                    <a:lnTo>
                      <a:pt x="280" y="234"/>
                    </a:lnTo>
                    <a:lnTo>
                      <a:pt x="282" y="236"/>
                    </a:lnTo>
                    <a:lnTo>
                      <a:pt x="284" y="236"/>
                    </a:lnTo>
                    <a:lnTo>
                      <a:pt x="286" y="239"/>
                    </a:lnTo>
                    <a:lnTo>
                      <a:pt x="286" y="236"/>
                    </a:lnTo>
                    <a:lnTo>
                      <a:pt x="286" y="239"/>
                    </a:lnTo>
                    <a:lnTo>
                      <a:pt x="288" y="239"/>
                    </a:lnTo>
                    <a:lnTo>
                      <a:pt x="291" y="239"/>
                    </a:lnTo>
                    <a:lnTo>
                      <a:pt x="293" y="239"/>
                    </a:lnTo>
                    <a:lnTo>
                      <a:pt x="295" y="239"/>
                    </a:lnTo>
                    <a:lnTo>
                      <a:pt x="295" y="236"/>
                    </a:lnTo>
                    <a:lnTo>
                      <a:pt x="297" y="236"/>
                    </a:lnTo>
                    <a:lnTo>
                      <a:pt x="299" y="234"/>
                    </a:lnTo>
                    <a:lnTo>
                      <a:pt x="301" y="234"/>
                    </a:lnTo>
                    <a:lnTo>
                      <a:pt x="304" y="232"/>
                    </a:lnTo>
                    <a:lnTo>
                      <a:pt x="306" y="230"/>
                    </a:lnTo>
                    <a:lnTo>
                      <a:pt x="308" y="230"/>
                    </a:lnTo>
                    <a:lnTo>
                      <a:pt x="310" y="227"/>
                    </a:lnTo>
                    <a:lnTo>
                      <a:pt x="312" y="227"/>
                    </a:lnTo>
                    <a:lnTo>
                      <a:pt x="315" y="227"/>
                    </a:lnTo>
                    <a:lnTo>
                      <a:pt x="316" y="227"/>
                    </a:lnTo>
                    <a:lnTo>
                      <a:pt x="319" y="227"/>
                    </a:lnTo>
                    <a:lnTo>
                      <a:pt x="321" y="227"/>
                    </a:lnTo>
                    <a:lnTo>
                      <a:pt x="323" y="227"/>
                    </a:lnTo>
                    <a:lnTo>
                      <a:pt x="325" y="227"/>
                    </a:lnTo>
                    <a:lnTo>
                      <a:pt x="325" y="230"/>
                    </a:lnTo>
                    <a:lnTo>
                      <a:pt x="327" y="230"/>
                    </a:lnTo>
                    <a:lnTo>
                      <a:pt x="327" y="232"/>
                    </a:lnTo>
                    <a:lnTo>
                      <a:pt x="330" y="232"/>
                    </a:lnTo>
                    <a:lnTo>
                      <a:pt x="330" y="234"/>
                    </a:lnTo>
                    <a:lnTo>
                      <a:pt x="330" y="236"/>
                    </a:lnTo>
                    <a:lnTo>
                      <a:pt x="330" y="239"/>
                    </a:lnTo>
                    <a:lnTo>
                      <a:pt x="330" y="241"/>
                    </a:lnTo>
                    <a:lnTo>
                      <a:pt x="330" y="244"/>
                    </a:lnTo>
                    <a:lnTo>
                      <a:pt x="327" y="244"/>
                    </a:lnTo>
                    <a:lnTo>
                      <a:pt x="327" y="246"/>
                    </a:lnTo>
                    <a:lnTo>
                      <a:pt x="325" y="248"/>
                    </a:lnTo>
                    <a:lnTo>
                      <a:pt x="325" y="250"/>
                    </a:lnTo>
                    <a:lnTo>
                      <a:pt x="323" y="250"/>
                    </a:lnTo>
                    <a:lnTo>
                      <a:pt x="323" y="253"/>
                    </a:lnTo>
                    <a:lnTo>
                      <a:pt x="321" y="253"/>
                    </a:lnTo>
                    <a:lnTo>
                      <a:pt x="321" y="255"/>
                    </a:lnTo>
                    <a:lnTo>
                      <a:pt x="319" y="257"/>
                    </a:lnTo>
                    <a:lnTo>
                      <a:pt x="316" y="257"/>
                    </a:lnTo>
                    <a:lnTo>
                      <a:pt x="316" y="260"/>
                    </a:lnTo>
                    <a:lnTo>
                      <a:pt x="315" y="260"/>
                    </a:lnTo>
                    <a:lnTo>
                      <a:pt x="312" y="262"/>
                    </a:lnTo>
                    <a:lnTo>
                      <a:pt x="310" y="262"/>
                    </a:lnTo>
                    <a:lnTo>
                      <a:pt x="310" y="264"/>
                    </a:lnTo>
                    <a:lnTo>
                      <a:pt x="308" y="264"/>
                    </a:lnTo>
                    <a:lnTo>
                      <a:pt x="308" y="266"/>
                    </a:lnTo>
                    <a:lnTo>
                      <a:pt x="306" y="266"/>
                    </a:lnTo>
                    <a:lnTo>
                      <a:pt x="306" y="269"/>
                    </a:lnTo>
                    <a:lnTo>
                      <a:pt x="304" y="269"/>
                    </a:lnTo>
                    <a:lnTo>
                      <a:pt x="304" y="271"/>
                    </a:lnTo>
                    <a:lnTo>
                      <a:pt x="304" y="274"/>
                    </a:lnTo>
                    <a:lnTo>
                      <a:pt x="301" y="274"/>
                    </a:lnTo>
                    <a:lnTo>
                      <a:pt x="301" y="276"/>
                    </a:lnTo>
                    <a:lnTo>
                      <a:pt x="301" y="278"/>
                    </a:lnTo>
                    <a:lnTo>
                      <a:pt x="299" y="280"/>
                    </a:lnTo>
                    <a:lnTo>
                      <a:pt x="299" y="283"/>
                    </a:lnTo>
                    <a:lnTo>
                      <a:pt x="299" y="285"/>
                    </a:lnTo>
                    <a:lnTo>
                      <a:pt x="299" y="288"/>
                    </a:lnTo>
                    <a:lnTo>
                      <a:pt x="299" y="289"/>
                    </a:lnTo>
                    <a:lnTo>
                      <a:pt x="297" y="292"/>
                    </a:lnTo>
                    <a:lnTo>
                      <a:pt x="297" y="294"/>
                    </a:lnTo>
                    <a:lnTo>
                      <a:pt x="297" y="297"/>
                    </a:lnTo>
                    <a:lnTo>
                      <a:pt x="297" y="299"/>
                    </a:lnTo>
                    <a:lnTo>
                      <a:pt x="295" y="301"/>
                    </a:lnTo>
                    <a:lnTo>
                      <a:pt x="295" y="303"/>
                    </a:lnTo>
                    <a:lnTo>
                      <a:pt x="295" y="306"/>
                    </a:lnTo>
                    <a:lnTo>
                      <a:pt x="293" y="306"/>
                    </a:lnTo>
                    <a:lnTo>
                      <a:pt x="293" y="308"/>
                    </a:lnTo>
                    <a:lnTo>
                      <a:pt x="291" y="308"/>
                    </a:lnTo>
                    <a:lnTo>
                      <a:pt x="291" y="311"/>
                    </a:lnTo>
                    <a:lnTo>
                      <a:pt x="288" y="313"/>
                    </a:lnTo>
                    <a:lnTo>
                      <a:pt x="288" y="315"/>
                    </a:lnTo>
                    <a:lnTo>
                      <a:pt x="286" y="315"/>
                    </a:lnTo>
                    <a:lnTo>
                      <a:pt x="286" y="318"/>
                    </a:lnTo>
                    <a:lnTo>
                      <a:pt x="284" y="318"/>
                    </a:lnTo>
                    <a:lnTo>
                      <a:pt x="284" y="320"/>
                    </a:lnTo>
                    <a:lnTo>
                      <a:pt x="286" y="320"/>
                    </a:lnTo>
                    <a:lnTo>
                      <a:pt x="286" y="322"/>
                    </a:lnTo>
                    <a:lnTo>
                      <a:pt x="288" y="324"/>
                    </a:lnTo>
                    <a:lnTo>
                      <a:pt x="291" y="324"/>
                    </a:lnTo>
                    <a:lnTo>
                      <a:pt x="293" y="324"/>
                    </a:lnTo>
                    <a:lnTo>
                      <a:pt x="295" y="324"/>
                    </a:lnTo>
                    <a:lnTo>
                      <a:pt x="295" y="327"/>
                    </a:lnTo>
                    <a:lnTo>
                      <a:pt x="297" y="327"/>
                    </a:lnTo>
                    <a:lnTo>
                      <a:pt x="299" y="327"/>
                    </a:lnTo>
                    <a:lnTo>
                      <a:pt x="299" y="329"/>
                    </a:lnTo>
                    <a:lnTo>
                      <a:pt x="301" y="332"/>
                    </a:lnTo>
                    <a:lnTo>
                      <a:pt x="301" y="334"/>
                    </a:lnTo>
                    <a:lnTo>
                      <a:pt x="304" y="336"/>
                    </a:lnTo>
                    <a:lnTo>
                      <a:pt x="304" y="338"/>
                    </a:lnTo>
                    <a:lnTo>
                      <a:pt x="304" y="341"/>
                    </a:lnTo>
                    <a:lnTo>
                      <a:pt x="304" y="343"/>
                    </a:lnTo>
                    <a:lnTo>
                      <a:pt x="306" y="346"/>
                    </a:lnTo>
                    <a:lnTo>
                      <a:pt x="306" y="347"/>
                    </a:lnTo>
                    <a:lnTo>
                      <a:pt x="308" y="350"/>
                    </a:lnTo>
                    <a:lnTo>
                      <a:pt x="310" y="352"/>
                    </a:lnTo>
                    <a:lnTo>
                      <a:pt x="312" y="352"/>
                    </a:lnTo>
                    <a:lnTo>
                      <a:pt x="312" y="355"/>
                    </a:lnTo>
                    <a:lnTo>
                      <a:pt x="315" y="352"/>
                    </a:lnTo>
                    <a:lnTo>
                      <a:pt x="316" y="352"/>
                    </a:lnTo>
                    <a:lnTo>
                      <a:pt x="319" y="352"/>
                    </a:lnTo>
                    <a:lnTo>
                      <a:pt x="321" y="352"/>
                    </a:lnTo>
                    <a:lnTo>
                      <a:pt x="323" y="352"/>
                    </a:lnTo>
                    <a:lnTo>
                      <a:pt x="325" y="352"/>
                    </a:lnTo>
                    <a:lnTo>
                      <a:pt x="327" y="352"/>
                    </a:lnTo>
                    <a:lnTo>
                      <a:pt x="327" y="355"/>
                    </a:lnTo>
                    <a:lnTo>
                      <a:pt x="327" y="357"/>
                    </a:lnTo>
                    <a:lnTo>
                      <a:pt x="327" y="359"/>
                    </a:lnTo>
                    <a:lnTo>
                      <a:pt x="325" y="359"/>
                    </a:lnTo>
                    <a:lnTo>
                      <a:pt x="325" y="361"/>
                    </a:lnTo>
                    <a:lnTo>
                      <a:pt x="323" y="364"/>
                    </a:lnTo>
                    <a:lnTo>
                      <a:pt x="323" y="366"/>
                    </a:lnTo>
                    <a:lnTo>
                      <a:pt x="321" y="366"/>
                    </a:lnTo>
                    <a:lnTo>
                      <a:pt x="321" y="368"/>
                    </a:lnTo>
                    <a:lnTo>
                      <a:pt x="321" y="371"/>
                    </a:lnTo>
                    <a:lnTo>
                      <a:pt x="319" y="371"/>
                    </a:lnTo>
                    <a:lnTo>
                      <a:pt x="319" y="373"/>
                    </a:lnTo>
                    <a:lnTo>
                      <a:pt x="319" y="376"/>
                    </a:lnTo>
                    <a:lnTo>
                      <a:pt x="319" y="378"/>
                    </a:lnTo>
                    <a:lnTo>
                      <a:pt x="319" y="380"/>
                    </a:lnTo>
                    <a:lnTo>
                      <a:pt x="321" y="380"/>
                    </a:lnTo>
                    <a:lnTo>
                      <a:pt x="321" y="382"/>
                    </a:lnTo>
                    <a:lnTo>
                      <a:pt x="323" y="382"/>
                    </a:lnTo>
                    <a:lnTo>
                      <a:pt x="323" y="385"/>
                    </a:lnTo>
                    <a:lnTo>
                      <a:pt x="325" y="387"/>
                    </a:lnTo>
                    <a:lnTo>
                      <a:pt x="327" y="390"/>
                    </a:lnTo>
                    <a:lnTo>
                      <a:pt x="330" y="391"/>
                    </a:lnTo>
                    <a:lnTo>
                      <a:pt x="330" y="394"/>
                    </a:lnTo>
                    <a:lnTo>
                      <a:pt x="332" y="394"/>
                    </a:lnTo>
                    <a:lnTo>
                      <a:pt x="332" y="396"/>
                    </a:lnTo>
                    <a:lnTo>
                      <a:pt x="334" y="396"/>
                    </a:lnTo>
                    <a:lnTo>
                      <a:pt x="334" y="399"/>
                    </a:lnTo>
                    <a:lnTo>
                      <a:pt x="336" y="401"/>
                    </a:lnTo>
                    <a:lnTo>
                      <a:pt x="338" y="403"/>
                    </a:lnTo>
                    <a:lnTo>
                      <a:pt x="338" y="405"/>
                    </a:lnTo>
                    <a:lnTo>
                      <a:pt x="340" y="405"/>
                    </a:lnTo>
                    <a:lnTo>
                      <a:pt x="340" y="408"/>
                    </a:lnTo>
                    <a:lnTo>
                      <a:pt x="343" y="410"/>
                    </a:lnTo>
                    <a:lnTo>
                      <a:pt x="345" y="413"/>
                    </a:lnTo>
                    <a:lnTo>
                      <a:pt x="345" y="415"/>
                    </a:lnTo>
                    <a:lnTo>
                      <a:pt x="347" y="415"/>
                    </a:lnTo>
                    <a:lnTo>
                      <a:pt x="347" y="417"/>
                    </a:lnTo>
                    <a:lnTo>
                      <a:pt x="349" y="417"/>
                    </a:lnTo>
                    <a:lnTo>
                      <a:pt x="351" y="419"/>
                    </a:lnTo>
                    <a:lnTo>
                      <a:pt x="353" y="419"/>
                    </a:lnTo>
                    <a:lnTo>
                      <a:pt x="356" y="419"/>
                    </a:lnTo>
                    <a:lnTo>
                      <a:pt x="358" y="419"/>
                    </a:lnTo>
                    <a:lnTo>
                      <a:pt x="360" y="419"/>
                    </a:lnTo>
                    <a:lnTo>
                      <a:pt x="360" y="422"/>
                    </a:lnTo>
                    <a:lnTo>
                      <a:pt x="362" y="422"/>
                    </a:lnTo>
                    <a:lnTo>
                      <a:pt x="364" y="424"/>
                    </a:lnTo>
                    <a:lnTo>
                      <a:pt x="367" y="426"/>
                    </a:lnTo>
                    <a:lnTo>
                      <a:pt x="369" y="426"/>
                    </a:lnTo>
                    <a:lnTo>
                      <a:pt x="373" y="426"/>
                    </a:lnTo>
                    <a:lnTo>
                      <a:pt x="377" y="426"/>
                    </a:lnTo>
                    <a:lnTo>
                      <a:pt x="380" y="426"/>
                    </a:lnTo>
                    <a:lnTo>
                      <a:pt x="381" y="426"/>
                    </a:lnTo>
                    <a:lnTo>
                      <a:pt x="386" y="429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8" name="Google Shape;348;g2d510d74600_0_879"/>
              <p:cNvSpPr/>
              <p:nvPr/>
            </p:nvSpPr>
            <p:spPr>
              <a:xfrm>
                <a:off x="2746" y="579"/>
                <a:ext cx="274" cy="19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46" extrusionOk="0">
                    <a:moveTo>
                      <a:pt x="177" y="76"/>
                    </a:moveTo>
                    <a:lnTo>
                      <a:pt x="177" y="79"/>
                    </a:lnTo>
                    <a:lnTo>
                      <a:pt x="175" y="79"/>
                    </a:lnTo>
                    <a:lnTo>
                      <a:pt x="175" y="81"/>
                    </a:lnTo>
                    <a:lnTo>
                      <a:pt x="175" y="84"/>
                    </a:lnTo>
                    <a:lnTo>
                      <a:pt x="173" y="86"/>
                    </a:lnTo>
                    <a:lnTo>
                      <a:pt x="170" y="86"/>
                    </a:lnTo>
                    <a:lnTo>
                      <a:pt x="168" y="86"/>
                    </a:lnTo>
                    <a:lnTo>
                      <a:pt x="168" y="88"/>
                    </a:lnTo>
                    <a:lnTo>
                      <a:pt x="166" y="88"/>
                    </a:lnTo>
                    <a:lnTo>
                      <a:pt x="164" y="88"/>
                    </a:lnTo>
                    <a:lnTo>
                      <a:pt x="164" y="90"/>
                    </a:lnTo>
                    <a:lnTo>
                      <a:pt x="162" y="90"/>
                    </a:lnTo>
                    <a:lnTo>
                      <a:pt x="160" y="93"/>
                    </a:lnTo>
                    <a:lnTo>
                      <a:pt x="160" y="95"/>
                    </a:lnTo>
                    <a:lnTo>
                      <a:pt x="160" y="97"/>
                    </a:lnTo>
                    <a:lnTo>
                      <a:pt x="160" y="100"/>
                    </a:lnTo>
                    <a:lnTo>
                      <a:pt x="160" y="102"/>
                    </a:lnTo>
                    <a:lnTo>
                      <a:pt x="162" y="104"/>
                    </a:lnTo>
                    <a:lnTo>
                      <a:pt x="162" y="107"/>
                    </a:lnTo>
                    <a:lnTo>
                      <a:pt x="162" y="109"/>
                    </a:lnTo>
                    <a:lnTo>
                      <a:pt x="162" y="111"/>
                    </a:lnTo>
                    <a:lnTo>
                      <a:pt x="162" y="114"/>
                    </a:lnTo>
                    <a:lnTo>
                      <a:pt x="160" y="114"/>
                    </a:lnTo>
                    <a:lnTo>
                      <a:pt x="157" y="116"/>
                    </a:lnTo>
                    <a:lnTo>
                      <a:pt x="156" y="118"/>
                    </a:lnTo>
                    <a:lnTo>
                      <a:pt x="153" y="118"/>
                    </a:lnTo>
                    <a:lnTo>
                      <a:pt x="151" y="118"/>
                    </a:lnTo>
                    <a:lnTo>
                      <a:pt x="149" y="118"/>
                    </a:lnTo>
                    <a:lnTo>
                      <a:pt x="147" y="118"/>
                    </a:lnTo>
                    <a:lnTo>
                      <a:pt x="145" y="118"/>
                    </a:lnTo>
                    <a:lnTo>
                      <a:pt x="145" y="116"/>
                    </a:lnTo>
                    <a:lnTo>
                      <a:pt x="143" y="116"/>
                    </a:lnTo>
                    <a:lnTo>
                      <a:pt x="140" y="116"/>
                    </a:lnTo>
                    <a:lnTo>
                      <a:pt x="140" y="114"/>
                    </a:lnTo>
                    <a:lnTo>
                      <a:pt x="138" y="114"/>
                    </a:lnTo>
                    <a:lnTo>
                      <a:pt x="136" y="116"/>
                    </a:lnTo>
                    <a:lnTo>
                      <a:pt x="134" y="116"/>
                    </a:lnTo>
                    <a:lnTo>
                      <a:pt x="132" y="118"/>
                    </a:lnTo>
                    <a:lnTo>
                      <a:pt x="132" y="120"/>
                    </a:lnTo>
                    <a:lnTo>
                      <a:pt x="132" y="123"/>
                    </a:lnTo>
                    <a:lnTo>
                      <a:pt x="132" y="125"/>
                    </a:lnTo>
                    <a:lnTo>
                      <a:pt x="129" y="125"/>
                    </a:lnTo>
                    <a:lnTo>
                      <a:pt x="132" y="128"/>
                    </a:lnTo>
                    <a:lnTo>
                      <a:pt x="132" y="130"/>
                    </a:lnTo>
                    <a:lnTo>
                      <a:pt x="129" y="130"/>
                    </a:lnTo>
                    <a:lnTo>
                      <a:pt x="127" y="128"/>
                    </a:lnTo>
                    <a:lnTo>
                      <a:pt x="125" y="128"/>
                    </a:lnTo>
                    <a:lnTo>
                      <a:pt x="125" y="125"/>
                    </a:lnTo>
                    <a:lnTo>
                      <a:pt x="123" y="125"/>
                    </a:lnTo>
                    <a:lnTo>
                      <a:pt x="121" y="123"/>
                    </a:lnTo>
                    <a:lnTo>
                      <a:pt x="119" y="123"/>
                    </a:lnTo>
                    <a:lnTo>
                      <a:pt x="116" y="123"/>
                    </a:lnTo>
                    <a:lnTo>
                      <a:pt x="114" y="123"/>
                    </a:lnTo>
                    <a:lnTo>
                      <a:pt x="112" y="123"/>
                    </a:lnTo>
                    <a:lnTo>
                      <a:pt x="110" y="125"/>
                    </a:lnTo>
                    <a:lnTo>
                      <a:pt x="108" y="128"/>
                    </a:lnTo>
                    <a:lnTo>
                      <a:pt x="106" y="130"/>
                    </a:lnTo>
                    <a:lnTo>
                      <a:pt x="103" y="130"/>
                    </a:lnTo>
                    <a:lnTo>
                      <a:pt x="103" y="132"/>
                    </a:lnTo>
                    <a:lnTo>
                      <a:pt x="102" y="134"/>
                    </a:lnTo>
                    <a:lnTo>
                      <a:pt x="99" y="137"/>
                    </a:lnTo>
                    <a:lnTo>
                      <a:pt x="97" y="139"/>
                    </a:lnTo>
                    <a:lnTo>
                      <a:pt x="95" y="139"/>
                    </a:lnTo>
                    <a:lnTo>
                      <a:pt x="93" y="141"/>
                    </a:lnTo>
                    <a:lnTo>
                      <a:pt x="91" y="141"/>
                    </a:lnTo>
                    <a:lnTo>
                      <a:pt x="91" y="144"/>
                    </a:lnTo>
                    <a:lnTo>
                      <a:pt x="89" y="144"/>
                    </a:lnTo>
                    <a:lnTo>
                      <a:pt x="86" y="144"/>
                    </a:lnTo>
                    <a:lnTo>
                      <a:pt x="86" y="146"/>
                    </a:lnTo>
                    <a:lnTo>
                      <a:pt x="84" y="146"/>
                    </a:lnTo>
                    <a:lnTo>
                      <a:pt x="82" y="146"/>
                    </a:lnTo>
                    <a:lnTo>
                      <a:pt x="82" y="144"/>
                    </a:lnTo>
                    <a:lnTo>
                      <a:pt x="80" y="144"/>
                    </a:lnTo>
                    <a:lnTo>
                      <a:pt x="78" y="144"/>
                    </a:lnTo>
                    <a:lnTo>
                      <a:pt x="76" y="144"/>
                    </a:lnTo>
                    <a:lnTo>
                      <a:pt x="76" y="141"/>
                    </a:lnTo>
                    <a:lnTo>
                      <a:pt x="73" y="141"/>
                    </a:lnTo>
                    <a:lnTo>
                      <a:pt x="71" y="141"/>
                    </a:lnTo>
                    <a:lnTo>
                      <a:pt x="71" y="139"/>
                    </a:lnTo>
                    <a:lnTo>
                      <a:pt x="69" y="139"/>
                    </a:lnTo>
                    <a:lnTo>
                      <a:pt x="67" y="137"/>
                    </a:lnTo>
                    <a:lnTo>
                      <a:pt x="65" y="137"/>
                    </a:lnTo>
                    <a:lnTo>
                      <a:pt x="63" y="134"/>
                    </a:lnTo>
                    <a:lnTo>
                      <a:pt x="61" y="134"/>
                    </a:lnTo>
                    <a:lnTo>
                      <a:pt x="58" y="134"/>
                    </a:lnTo>
                    <a:lnTo>
                      <a:pt x="58" y="137"/>
                    </a:lnTo>
                    <a:lnTo>
                      <a:pt x="56" y="137"/>
                    </a:lnTo>
                    <a:lnTo>
                      <a:pt x="54" y="137"/>
                    </a:lnTo>
                    <a:lnTo>
                      <a:pt x="52" y="139"/>
                    </a:lnTo>
                    <a:lnTo>
                      <a:pt x="50" y="139"/>
                    </a:lnTo>
                    <a:lnTo>
                      <a:pt x="48" y="141"/>
                    </a:lnTo>
                    <a:lnTo>
                      <a:pt x="45" y="141"/>
                    </a:lnTo>
                    <a:lnTo>
                      <a:pt x="43" y="141"/>
                    </a:lnTo>
                    <a:lnTo>
                      <a:pt x="41" y="141"/>
                    </a:lnTo>
                    <a:lnTo>
                      <a:pt x="39" y="141"/>
                    </a:lnTo>
                    <a:lnTo>
                      <a:pt x="37" y="141"/>
                    </a:lnTo>
                    <a:lnTo>
                      <a:pt x="35" y="139"/>
                    </a:lnTo>
                    <a:lnTo>
                      <a:pt x="32" y="139"/>
                    </a:lnTo>
                    <a:lnTo>
                      <a:pt x="30" y="137"/>
                    </a:lnTo>
                    <a:lnTo>
                      <a:pt x="28" y="134"/>
                    </a:lnTo>
                    <a:lnTo>
                      <a:pt x="26" y="134"/>
                    </a:lnTo>
                    <a:lnTo>
                      <a:pt x="26" y="132"/>
                    </a:lnTo>
                    <a:lnTo>
                      <a:pt x="24" y="132"/>
                    </a:lnTo>
                    <a:lnTo>
                      <a:pt x="24" y="130"/>
                    </a:lnTo>
                    <a:lnTo>
                      <a:pt x="22" y="130"/>
                    </a:lnTo>
                    <a:lnTo>
                      <a:pt x="22" y="128"/>
                    </a:lnTo>
                    <a:lnTo>
                      <a:pt x="19" y="128"/>
                    </a:lnTo>
                    <a:lnTo>
                      <a:pt x="18" y="125"/>
                    </a:lnTo>
                    <a:lnTo>
                      <a:pt x="15" y="123"/>
                    </a:lnTo>
                    <a:lnTo>
                      <a:pt x="13" y="123"/>
                    </a:lnTo>
                    <a:lnTo>
                      <a:pt x="13" y="120"/>
                    </a:lnTo>
                    <a:lnTo>
                      <a:pt x="11" y="120"/>
                    </a:lnTo>
                    <a:lnTo>
                      <a:pt x="9" y="120"/>
                    </a:lnTo>
                    <a:lnTo>
                      <a:pt x="9" y="118"/>
                    </a:lnTo>
                    <a:lnTo>
                      <a:pt x="7" y="116"/>
                    </a:lnTo>
                    <a:lnTo>
                      <a:pt x="7" y="114"/>
                    </a:lnTo>
                    <a:lnTo>
                      <a:pt x="4" y="111"/>
                    </a:lnTo>
                    <a:lnTo>
                      <a:pt x="4" y="109"/>
                    </a:lnTo>
                    <a:lnTo>
                      <a:pt x="4" y="107"/>
                    </a:lnTo>
                    <a:lnTo>
                      <a:pt x="2" y="104"/>
                    </a:lnTo>
                    <a:lnTo>
                      <a:pt x="2" y="102"/>
                    </a:lnTo>
                    <a:lnTo>
                      <a:pt x="2" y="100"/>
                    </a:lnTo>
                    <a:lnTo>
                      <a:pt x="2" y="97"/>
                    </a:lnTo>
                    <a:lnTo>
                      <a:pt x="2" y="95"/>
                    </a:lnTo>
                    <a:lnTo>
                      <a:pt x="2" y="93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2" y="84"/>
                    </a:lnTo>
                    <a:lnTo>
                      <a:pt x="0" y="84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0" y="76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7"/>
                    </a:lnTo>
                    <a:lnTo>
                      <a:pt x="2" y="65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2" y="49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4" y="37"/>
                    </a:lnTo>
                    <a:lnTo>
                      <a:pt x="7" y="37"/>
                    </a:lnTo>
                    <a:lnTo>
                      <a:pt x="7" y="35"/>
                    </a:lnTo>
                    <a:lnTo>
                      <a:pt x="7" y="32"/>
                    </a:lnTo>
                    <a:lnTo>
                      <a:pt x="9" y="30"/>
                    </a:lnTo>
                    <a:lnTo>
                      <a:pt x="9" y="28"/>
                    </a:lnTo>
                    <a:lnTo>
                      <a:pt x="11" y="26"/>
                    </a:lnTo>
                    <a:lnTo>
                      <a:pt x="11" y="23"/>
                    </a:lnTo>
                    <a:lnTo>
                      <a:pt x="13" y="21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8" y="14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6" y="7"/>
                    </a:lnTo>
                    <a:lnTo>
                      <a:pt x="28" y="7"/>
                    </a:lnTo>
                    <a:lnTo>
                      <a:pt x="30" y="7"/>
                    </a:lnTo>
                    <a:lnTo>
                      <a:pt x="30" y="5"/>
                    </a:lnTo>
                    <a:lnTo>
                      <a:pt x="32" y="5"/>
                    </a:lnTo>
                    <a:lnTo>
                      <a:pt x="35" y="5"/>
                    </a:lnTo>
                    <a:lnTo>
                      <a:pt x="37" y="5"/>
                    </a:lnTo>
                    <a:lnTo>
                      <a:pt x="39" y="7"/>
                    </a:lnTo>
                    <a:lnTo>
                      <a:pt x="41" y="7"/>
                    </a:lnTo>
                    <a:lnTo>
                      <a:pt x="43" y="7"/>
                    </a:lnTo>
                    <a:lnTo>
                      <a:pt x="45" y="7"/>
                    </a:lnTo>
                    <a:lnTo>
                      <a:pt x="48" y="7"/>
                    </a:lnTo>
                    <a:lnTo>
                      <a:pt x="50" y="9"/>
                    </a:lnTo>
                    <a:lnTo>
                      <a:pt x="52" y="9"/>
                    </a:lnTo>
                    <a:lnTo>
                      <a:pt x="54" y="9"/>
                    </a:lnTo>
                    <a:lnTo>
                      <a:pt x="54" y="12"/>
                    </a:lnTo>
                    <a:lnTo>
                      <a:pt x="56" y="12"/>
                    </a:lnTo>
                    <a:lnTo>
                      <a:pt x="58" y="12"/>
                    </a:lnTo>
                    <a:lnTo>
                      <a:pt x="61" y="12"/>
                    </a:lnTo>
                    <a:lnTo>
                      <a:pt x="61" y="14"/>
                    </a:lnTo>
                    <a:lnTo>
                      <a:pt x="63" y="14"/>
                    </a:lnTo>
                    <a:lnTo>
                      <a:pt x="65" y="14"/>
                    </a:lnTo>
                    <a:lnTo>
                      <a:pt x="67" y="14"/>
                    </a:lnTo>
                    <a:lnTo>
                      <a:pt x="69" y="16"/>
                    </a:lnTo>
                    <a:lnTo>
                      <a:pt x="71" y="16"/>
                    </a:lnTo>
                    <a:lnTo>
                      <a:pt x="73" y="16"/>
                    </a:lnTo>
                    <a:lnTo>
                      <a:pt x="76" y="16"/>
                    </a:lnTo>
                    <a:lnTo>
                      <a:pt x="78" y="16"/>
                    </a:lnTo>
                    <a:lnTo>
                      <a:pt x="80" y="16"/>
                    </a:lnTo>
                    <a:lnTo>
                      <a:pt x="82" y="16"/>
                    </a:lnTo>
                    <a:lnTo>
                      <a:pt x="84" y="16"/>
                    </a:lnTo>
                    <a:lnTo>
                      <a:pt x="84" y="14"/>
                    </a:lnTo>
                    <a:lnTo>
                      <a:pt x="86" y="14"/>
                    </a:lnTo>
                    <a:lnTo>
                      <a:pt x="89" y="14"/>
                    </a:lnTo>
                    <a:lnTo>
                      <a:pt x="91" y="14"/>
                    </a:lnTo>
                    <a:lnTo>
                      <a:pt x="93" y="12"/>
                    </a:lnTo>
                    <a:lnTo>
                      <a:pt x="95" y="12"/>
                    </a:lnTo>
                    <a:lnTo>
                      <a:pt x="97" y="9"/>
                    </a:lnTo>
                    <a:lnTo>
                      <a:pt x="99" y="9"/>
                    </a:lnTo>
                    <a:lnTo>
                      <a:pt x="102" y="9"/>
                    </a:lnTo>
                    <a:lnTo>
                      <a:pt x="103" y="7"/>
                    </a:lnTo>
                    <a:lnTo>
                      <a:pt x="106" y="7"/>
                    </a:lnTo>
                    <a:lnTo>
                      <a:pt x="108" y="7"/>
                    </a:lnTo>
                    <a:lnTo>
                      <a:pt x="108" y="5"/>
                    </a:lnTo>
                    <a:lnTo>
                      <a:pt x="110" y="5"/>
                    </a:lnTo>
                    <a:lnTo>
                      <a:pt x="112" y="5"/>
                    </a:lnTo>
                    <a:lnTo>
                      <a:pt x="114" y="2"/>
                    </a:lnTo>
                    <a:lnTo>
                      <a:pt x="116" y="2"/>
                    </a:lnTo>
                    <a:lnTo>
                      <a:pt x="119" y="2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36" y="2"/>
                    </a:lnTo>
                    <a:lnTo>
                      <a:pt x="138" y="5"/>
                    </a:lnTo>
                    <a:lnTo>
                      <a:pt x="140" y="5"/>
                    </a:lnTo>
                    <a:lnTo>
                      <a:pt x="143" y="7"/>
                    </a:lnTo>
                    <a:lnTo>
                      <a:pt x="145" y="7"/>
                    </a:lnTo>
                    <a:lnTo>
                      <a:pt x="147" y="7"/>
                    </a:lnTo>
                    <a:lnTo>
                      <a:pt x="149" y="7"/>
                    </a:lnTo>
                    <a:lnTo>
                      <a:pt x="149" y="9"/>
                    </a:lnTo>
                    <a:lnTo>
                      <a:pt x="151" y="9"/>
                    </a:lnTo>
                    <a:lnTo>
                      <a:pt x="153" y="9"/>
                    </a:lnTo>
                    <a:lnTo>
                      <a:pt x="156" y="9"/>
                    </a:lnTo>
                    <a:lnTo>
                      <a:pt x="157" y="9"/>
                    </a:lnTo>
                    <a:lnTo>
                      <a:pt x="160" y="9"/>
                    </a:lnTo>
                    <a:lnTo>
                      <a:pt x="162" y="9"/>
                    </a:lnTo>
                    <a:lnTo>
                      <a:pt x="164" y="9"/>
                    </a:lnTo>
                    <a:lnTo>
                      <a:pt x="166" y="9"/>
                    </a:lnTo>
                    <a:lnTo>
                      <a:pt x="168" y="9"/>
                    </a:lnTo>
                    <a:lnTo>
                      <a:pt x="168" y="12"/>
                    </a:lnTo>
                    <a:lnTo>
                      <a:pt x="170" y="12"/>
                    </a:lnTo>
                    <a:lnTo>
                      <a:pt x="173" y="12"/>
                    </a:lnTo>
                    <a:lnTo>
                      <a:pt x="175" y="12"/>
                    </a:lnTo>
                    <a:lnTo>
                      <a:pt x="175" y="14"/>
                    </a:lnTo>
                    <a:lnTo>
                      <a:pt x="177" y="14"/>
                    </a:lnTo>
                    <a:lnTo>
                      <a:pt x="179" y="14"/>
                    </a:lnTo>
                    <a:lnTo>
                      <a:pt x="179" y="16"/>
                    </a:lnTo>
                    <a:lnTo>
                      <a:pt x="181" y="16"/>
                    </a:lnTo>
                    <a:lnTo>
                      <a:pt x="183" y="16"/>
                    </a:lnTo>
                    <a:lnTo>
                      <a:pt x="183" y="18"/>
                    </a:lnTo>
                    <a:lnTo>
                      <a:pt x="186" y="18"/>
                    </a:lnTo>
                    <a:lnTo>
                      <a:pt x="188" y="18"/>
                    </a:lnTo>
                    <a:lnTo>
                      <a:pt x="190" y="21"/>
                    </a:lnTo>
                    <a:lnTo>
                      <a:pt x="192" y="21"/>
                    </a:lnTo>
                    <a:lnTo>
                      <a:pt x="192" y="23"/>
                    </a:lnTo>
                    <a:lnTo>
                      <a:pt x="192" y="26"/>
                    </a:lnTo>
                    <a:lnTo>
                      <a:pt x="190" y="26"/>
                    </a:lnTo>
                    <a:lnTo>
                      <a:pt x="190" y="28"/>
                    </a:lnTo>
                    <a:lnTo>
                      <a:pt x="190" y="30"/>
                    </a:lnTo>
                    <a:lnTo>
                      <a:pt x="188" y="30"/>
                    </a:lnTo>
                    <a:lnTo>
                      <a:pt x="188" y="32"/>
                    </a:lnTo>
                    <a:lnTo>
                      <a:pt x="188" y="35"/>
                    </a:lnTo>
                    <a:lnTo>
                      <a:pt x="186" y="35"/>
                    </a:lnTo>
                    <a:lnTo>
                      <a:pt x="186" y="37"/>
                    </a:lnTo>
                    <a:lnTo>
                      <a:pt x="186" y="39"/>
                    </a:lnTo>
                    <a:lnTo>
                      <a:pt x="186" y="42"/>
                    </a:lnTo>
                    <a:lnTo>
                      <a:pt x="186" y="44"/>
                    </a:lnTo>
                    <a:lnTo>
                      <a:pt x="183" y="44"/>
                    </a:lnTo>
                    <a:lnTo>
                      <a:pt x="186" y="46"/>
                    </a:lnTo>
                    <a:lnTo>
                      <a:pt x="186" y="49"/>
                    </a:lnTo>
                    <a:lnTo>
                      <a:pt x="186" y="51"/>
                    </a:lnTo>
                    <a:lnTo>
                      <a:pt x="186" y="53"/>
                    </a:lnTo>
                    <a:lnTo>
                      <a:pt x="188" y="53"/>
                    </a:lnTo>
                    <a:lnTo>
                      <a:pt x="188" y="56"/>
                    </a:lnTo>
                    <a:lnTo>
                      <a:pt x="188" y="58"/>
                    </a:lnTo>
                    <a:lnTo>
                      <a:pt x="188" y="60"/>
                    </a:lnTo>
                    <a:lnTo>
                      <a:pt x="188" y="62"/>
                    </a:lnTo>
                    <a:lnTo>
                      <a:pt x="186" y="62"/>
                    </a:lnTo>
                    <a:lnTo>
                      <a:pt x="186" y="65"/>
                    </a:lnTo>
                    <a:lnTo>
                      <a:pt x="183" y="67"/>
                    </a:lnTo>
                    <a:lnTo>
                      <a:pt x="181" y="70"/>
                    </a:lnTo>
                    <a:lnTo>
                      <a:pt x="179" y="72"/>
                    </a:lnTo>
                    <a:lnTo>
                      <a:pt x="179" y="74"/>
                    </a:lnTo>
                    <a:lnTo>
                      <a:pt x="177" y="74"/>
                    </a:lnTo>
                    <a:lnTo>
                      <a:pt x="177" y="76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49" name="Google Shape;349;g2d510d74600_0_879"/>
              <p:cNvSpPr/>
              <p:nvPr/>
            </p:nvSpPr>
            <p:spPr>
              <a:xfrm>
                <a:off x="4137" y="1605"/>
                <a:ext cx="219" cy="23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9" extrusionOk="0">
                    <a:moveTo>
                      <a:pt x="153" y="79"/>
                    </a:moveTo>
                    <a:lnTo>
                      <a:pt x="148" y="81"/>
                    </a:lnTo>
                    <a:lnTo>
                      <a:pt x="146" y="83"/>
                    </a:lnTo>
                    <a:lnTo>
                      <a:pt x="144" y="86"/>
                    </a:lnTo>
                    <a:lnTo>
                      <a:pt x="142" y="86"/>
                    </a:lnTo>
                    <a:lnTo>
                      <a:pt x="142" y="88"/>
                    </a:lnTo>
                    <a:lnTo>
                      <a:pt x="140" y="88"/>
                    </a:lnTo>
                    <a:lnTo>
                      <a:pt x="138" y="88"/>
                    </a:lnTo>
                    <a:lnTo>
                      <a:pt x="135" y="88"/>
                    </a:lnTo>
                    <a:lnTo>
                      <a:pt x="135" y="91"/>
                    </a:lnTo>
                    <a:lnTo>
                      <a:pt x="133" y="91"/>
                    </a:lnTo>
                    <a:lnTo>
                      <a:pt x="133" y="93"/>
                    </a:lnTo>
                    <a:lnTo>
                      <a:pt x="131" y="93"/>
                    </a:lnTo>
                    <a:lnTo>
                      <a:pt x="131" y="95"/>
                    </a:lnTo>
                    <a:lnTo>
                      <a:pt x="129" y="95"/>
                    </a:lnTo>
                    <a:lnTo>
                      <a:pt x="127" y="98"/>
                    </a:lnTo>
                    <a:lnTo>
                      <a:pt x="124" y="100"/>
                    </a:lnTo>
                    <a:lnTo>
                      <a:pt x="122" y="102"/>
                    </a:lnTo>
                    <a:lnTo>
                      <a:pt x="120" y="105"/>
                    </a:lnTo>
                    <a:lnTo>
                      <a:pt x="118" y="107"/>
                    </a:lnTo>
                    <a:lnTo>
                      <a:pt x="116" y="107"/>
                    </a:lnTo>
                    <a:lnTo>
                      <a:pt x="113" y="109"/>
                    </a:lnTo>
                    <a:lnTo>
                      <a:pt x="112" y="109"/>
                    </a:lnTo>
                    <a:lnTo>
                      <a:pt x="112" y="112"/>
                    </a:lnTo>
                    <a:lnTo>
                      <a:pt x="109" y="112"/>
                    </a:lnTo>
                    <a:lnTo>
                      <a:pt x="109" y="114"/>
                    </a:lnTo>
                    <a:lnTo>
                      <a:pt x="107" y="114"/>
                    </a:lnTo>
                    <a:lnTo>
                      <a:pt x="107" y="116"/>
                    </a:lnTo>
                    <a:lnTo>
                      <a:pt x="105" y="116"/>
                    </a:lnTo>
                    <a:lnTo>
                      <a:pt x="102" y="118"/>
                    </a:lnTo>
                    <a:lnTo>
                      <a:pt x="101" y="121"/>
                    </a:lnTo>
                    <a:lnTo>
                      <a:pt x="98" y="121"/>
                    </a:lnTo>
                    <a:lnTo>
                      <a:pt x="98" y="123"/>
                    </a:lnTo>
                    <a:lnTo>
                      <a:pt x="96" y="123"/>
                    </a:lnTo>
                    <a:lnTo>
                      <a:pt x="96" y="126"/>
                    </a:lnTo>
                    <a:lnTo>
                      <a:pt x="94" y="126"/>
                    </a:lnTo>
                    <a:lnTo>
                      <a:pt x="94" y="128"/>
                    </a:lnTo>
                    <a:lnTo>
                      <a:pt x="92" y="130"/>
                    </a:lnTo>
                    <a:lnTo>
                      <a:pt x="90" y="130"/>
                    </a:lnTo>
                    <a:lnTo>
                      <a:pt x="87" y="132"/>
                    </a:lnTo>
                    <a:lnTo>
                      <a:pt x="85" y="135"/>
                    </a:lnTo>
                    <a:lnTo>
                      <a:pt x="83" y="137"/>
                    </a:lnTo>
                    <a:lnTo>
                      <a:pt x="83" y="139"/>
                    </a:lnTo>
                    <a:lnTo>
                      <a:pt x="83" y="142"/>
                    </a:lnTo>
                    <a:lnTo>
                      <a:pt x="83" y="144"/>
                    </a:lnTo>
                    <a:lnTo>
                      <a:pt x="83" y="146"/>
                    </a:lnTo>
                    <a:lnTo>
                      <a:pt x="83" y="149"/>
                    </a:lnTo>
                    <a:lnTo>
                      <a:pt x="81" y="151"/>
                    </a:lnTo>
                    <a:lnTo>
                      <a:pt x="81" y="153"/>
                    </a:lnTo>
                    <a:lnTo>
                      <a:pt x="81" y="156"/>
                    </a:lnTo>
                    <a:lnTo>
                      <a:pt x="79" y="156"/>
                    </a:lnTo>
                    <a:lnTo>
                      <a:pt x="79" y="158"/>
                    </a:lnTo>
                    <a:lnTo>
                      <a:pt x="79" y="161"/>
                    </a:lnTo>
                    <a:lnTo>
                      <a:pt x="76" y="161"/>
                    </a:lnTo>
                    <a:lnTo>
                      <a:pt x="76" y="163"/>
                    </a:lnTo>
                    <a:lnTo>
                      <a:pt x="76" y="165"/>
                    </a:lnTo>
                    <a:lnTo>
                      <a:pt x="74" y="165"/>
                    </a:lnTo>
                    <a:lnTo>
                      <a:pt x="74" y="167"/>
                    </a:lnTo>
                    <a:lnTo>
                      <a:pt x="72" y="167"/>
                    </a:lnTo>
                    <a:lnTo>
                      <a:pt x="72" y="170"/>
                    </a:lnTo>
                    <a:lnTo>
                      <a:pt x="70" y="170"/>
                    </a:lnTo>
                    <a:lnTo>
                      <a:pt x="70" y="172"/>
                    </a:lnTo>
                    <a:lnTo>
                      <a:pt x="68" y="172"/>
                    </a:lnTo>
                    <a:lnTo>
                      <a:pt x="66" y="179"/>
                    </a:lnTo>
                    <a:lnTo>
                      <a:pt x="63" y="174"/>
                    </a:lnTo>
                    <a:lnTo>
                      <a:pt x="61" y="174"/>
                    </a:lnTo>
                    <a:lnTo>
                      <a:pt x="59" y="174"/>
                    </a:lnTo>
                    <a:lnTo>
                      <a:pt x="59" y="177"/>
                    </a:lnTo>
                    <a:lnTo>
                      <a:pt x="57" y="177"/>
                    </a:lnTo>
                    <a:lnTo>
                      <a:pt x="55" y="177"/>
                    </a:lnTo>
                    <a:lnTo>
                      <a:pt x="52" y="177"/>
                    </a:lnTo>
                    <a:lnTo>
                      <a:pt x="50" y="177"/>
                    </a:lnTo>
                    <a:lnTo>
                      <a:pt x="48" y="179"/>
                    </a:lnTo>
                    <a:lnTo>
                      <a:pt x="46" y="179"/>
                    </a:lnTo>
                    <a:lnTo>
                      <a:pt x="44" y="177"/>
                    </a:lnTo>
                    <a:lnTo>
                      <a:pt x="41" y="177"/>
                    </a:lnTo>
                    <a:lnTo>
                      <a:pt x="39" y="177"/>
                    </a:lnTo>
                    <a:lnTo>
                      <a:pt x="39" y="174"/>
                    </a:lnTo>
                    <a:lnTo>
                      <a:pt x="37" y="174"/>
                    </a:lnTo>
                    <a:lnTo>
                      <a:pt x="35" y="172"/>
                    </a:lnTo>
                    <a:lnTo>
                      <a:pt x="33" y="170"/>
                    </a:lnTo>
                    <a:lnTo>
                      <a:pt x="31" y="167"/>
                    </a:lnTo>
                    <a:lnTo>
                      <a:pt x="28" y="165"/>
                    </a:lnTo>
                    <a:lnTo>
                      <a:pt x="26" y="165"/>
                    </a:lnTo>
                    <a:lnTo>
                      <a:pt x="26" y="163"/>
                    </a:lnTo>
                    <a:lnTo>
                      <a:pt x="24" y="163"/>
                    </a:lnTo>
                    <a:lnTo>
                      <a:pt x="24" y="161"/>
                    </a:lnTo>
                    <a:lnTo>
                      <a:pt x="22" y="161"/>
                    </a:lnTo>
                    <a:lnTo>
                      <a:pt x="22" y="158"/>
                    </a:lnTo>
                    <a:lnTo>
                      <a:pt x="20" y="158"/>
                    </a:lnTo>
                    <a:lnTo>
                      <a:pt x="20" y="156"/>
                    </a:lnTo>
                    <a:lnTo>
                      <a:pt x="17" y="153"/>
                    </a:lnTo>
                    <a:lnTo>
                      <a:pt x="15" y="151"/>
                    </a:lnTo>
                    <a:lnTo>
                      <a:pt x="15" y="149"/>
                    </a:lnTo>
                    <a:lnTo>
                      <a:pt x="15" y="146"/>
                    </a:lnTo>
                    <a:lnTo>
                      <a:pt x="13" y="146"/>
                    </a:lnTo>
                    <a:lnTo>
                      <a:pt x="13" y="144"/>
                    </a:lnTo>
                    <a:lnTo>
                      <a:pt x="11" y="144"/>
                    </a:lnTo>
                    <a:lnTo>
                      <a:pt x="11" y="142"/>
                    </a:lnTo>
                    <a:lnTo>
                      <a:pt x="9" y="139"/>
                    </a:lnTo>
                    <a:lnTo>
                      <a:pt x="6" y="137"/>
                    </a:lnTo>
                    <a:lnTo>
                      <a:pt x="6" y="135"/>
                    </a:lnTo>
                    <a:lnTo>
                      <a:pt x="5" y="135"/>
                    </a:lnTo>
                    <a:lnTo>
                      <a:pt x="5" y="132"/>
                    </a:lnTo>
                    <a:lnTo>
                      <a:pt x="5" y="130"/>
                    </a:lnTo>
                    <a:lnTo>
                      <a:pt x="2" y="130"/>
                    </a:lnTo>
                    <a:lnTo>
                      <a:pt x="2" y="128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2" y="118"/>
                    </a:lnTo>
                    <a:lnTo>
                      <a:pt x="2" y="116"/>
                    </a:lnTo>
                    <a:lnTo>
                      <a:pt x="2" y="114"/>
                    </a:lnTo>
                    <a:lnTo>
                      <a:pt x="5" y="114"/>
                    </a:lnTo>
                    <a:lnTo>
                      <a:pt x="5" y="112"/>
                    </a:lnTo>
                    <a:lnTo>
                      <a:pt x="6" y="112"/>
                    </a:lnTo>
                    <a:lnTo>
                      <a:pt x="6" y="109"/>
                    </a:lnTo>
                    <a:lnTo>
                      <a:pt x="9" y="109"/>
                    </a:lnTo>
                    <a:lnTo>
                      <a:pt x="11" y="107"/>
                    </a:lnTo>
                    <a:lnTo>
                      <a:pt x="13" y="107"/>
                    </a:lnTo>
                    <a:lnTo>
                      <a:pt x="15" y="107"/>
                    </a:lnTo>
                    <a:lnTo>
                      <a:pt x="17" y="107"/>
                    </a:lnTo>
                    <a:lnTo>
                      <a:pt x="17" y="105"/>
                    </a:lnTo>
                    <a:lnTo>
                      <a:pt x="20" y="105"/>
                    </a:lnTo>
                    <a:lnTo>
                      <a:pt x="22" y="102"/>
                    </a:lnTo>
                    <a:lnTo>
                      <a:pt x="24" y="102"/>
                    </a:lnTo>
                    <a:lnTo>
                      <a:pt x="24" y="100"/>
                    </a:lnTo>
                    <a:lnTo>
                      <a:pt x="26" y="100"/>
                    </a:lnTo>
                    <a:lnTo>
                      <a:pt x="26" y="98"/>
                    </a:lnTo>
                    <a:lnTo>
                      <a:pt x="28" y="98"/>
                    </a:lnTo>
                    <a:lnTo>
                      <a:pt x="28" y="95"/>
                    </a:lnTo>
                    <a:lnTo>
                      <a:pt x="31" y="93"/>
                    </a:lnTo>
                    <a:lnTo>
                      <a:pt x="31" y="91"/>
                    </a:lnTo>
                    <a:lnTo>
                      <a:pt x="31" y="88"/>
                    </a:lnTo>
                    <a:lnTo>
                      <a:pt x="31" y="86"/>
                    </a:lnTo>
                    <a:lnTo>
                      <a:pt x="33" y="86"/>
                    </a:lnTo>
                    <a:lnTo>
                      <a:pt x="33" y="83"/>
                    </a:lnTo>
                    <a:lnTo>
                      <a:pt x="33" y="81"/>
                    </a:lnTo>
                    <a:lnTo>
                      <a:pt x="33" y="79"/>
                    </a:lnTo>
                    <a:lnTo>
                      <a:pt x="33" y="77"/>
                    </a:lnTo>
                    <a:lnTo>
                      <a:pt x="33" y="74"/>
                    </a:lnTo>
                    <a:lnTo>
                      <a:pt x="33" y="72"/>
                    </a:lnTo>
                    <a:lnTo>
                      <a:pt x="35" y="72"/>
                    </a:lnTo>
                    <a:lnTo>
                      <a:pt x="35" y="70"/>
                    </a:lnTo>
                    <a:lnTo>
                      <a:pt x="35" y="67"/>
                    </a:lnTo>
                    <a:lnTo>
                      <a:pt x="35" y="65"/>
                    </a:lnTo>
                    <a:lnTo>
                      <a:pt x="37" y="65"/>
                    </a:lnTo>
                    <a:lnTo>
                      <a:pt x="37" y="63"/>
                    </a:lnTo>
                    <a:lnTo>
                      <a:pt x="37" y="60"/>
                    </a:lnTo>
                    <a:lnTo>
                      <a:pt x="37" y="58"/>
                    </a:lnTo>
                    <a:lnTo>
                      <a:pt x="37" y="56"/>
                    </a:lnTo>
                    <a:lnTo>
                      <a:pt x="37" y="53"/>
                    </a:lnTo>
                    <a:lnTo>
                      <a:pt x="37" y="51"/>
                    </a:lnTo>
                    <a:lnTo>
                      <a:pt x="35" y="49"/>
                    </a:lnTo>
                    <a:lnTo>
                      <a:pt x="33" y="47"/>
                    </a:lnTo>
                    <a:lnTo>
                      <a:pt x="31" y="47"/>
                    </a:lnTo>
                    <a:lnTo>
                      <a:pt x="31" y="44"/>
                    </a:lnTo>
                    <a:lnTo>
                      <a:pt x="28" y="44"/>
                    </a:lnTo>
                    <a:lnTo>
                      <a:pt x="26" y="42"/>
                    </a:lnTo>
                    <a:lnTo>
                      <a:pt x="24" y="39"/>
                    </a:lnTo>
                    <a:lnTo>
                      <a:pt x="22" y="37"/>
                    </a:lnTo>
                    <a:lnTo>
                      <a:pt x="22" y="35"/>
                    </a:lnTo>
                    <a:lnTo>
                      <a:pt x="22" y="33"/>
                    </a:lnTo>
                    <a:lnTo>
                      <a:pt x="20" y="33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20" y="25"/>
                    </a:lnTo>
                    <a:lnTo>
                      <a:pt x="20" y="23"/>
                    </a:lnTo>
                    <a:lnTo>
                      <a:pt x="20" y="21"/>
                    </a:lnTo>
                    <a:lnTo>
                      <a:pt x="20" y="18"/>
                    </a:lnTo>
                    <a:lnTo>
                      <a:pt x="20" y="16"/>
                    </a:lnTo>
                    <a:lnTo>
                      <a:pt x="20" y="14"/>
                    </a:lnTo>
                    <a:lnTo>
                      <a:pt x="20" y="12"/>
                    </a:lnTo>
                    <a:lnTo>
                      <a:pt x="17" y="9"/>
                    </a:lnTo>
                    <a:lnTo>
                      <a:pt x="20" y="7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9" y="7"/>
                    </a:lnTo>
                    <a:lnTo>
                      <a:pt x="39" y="9"/>
                    </a:lnTo>
                    <a:lnTo>
                      <a:pt x="41" y="9"/>
                    </a:lnTo>
                    <a:lnTo>
                      <a:pt x="44" y="9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50" y="12"/>
                    </a:lnTo>
                    <a:lnTo>
                      <a:pt x="52" y="14"/>
                    </a:lnTo>
                    <a:lnTo>
                      <a:pt x="55" y="14"/>
                    </a:lnTo>
                    <a:lnTo>
                      <a:pt x="57" y="16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61" y="16"/>
                    </a:lnTo>
                    <a:lnTo>
                      <a:pt x="63" y="16"/>
                    </a:lnTo>
                    <a:lnTo>
                      <a:pt x="66" y="16"/>
                    </a:lnTo>
                    <a:lnTo>
                      <a:pt x="68" y="16"/>
                    </a:lnTo>
                    <a:lnTo>
                      <a:pt x="68" y="18"/>
                    </a:lnTo>
                    <a:lnTo>
                      <a:pt x="70" y="18"/>
                    </a:lnTo>
                    <a:lnTo>
                      <a:pt x="72" y="18"/>
                    </a:lnTo>
                    <a:lnTo>
                      <a:pt x="74" y="21"/>
                    </a:lnTo>
                    <a:lnTo>
                      <a:pt x="76" y="21"/>
                    </a:lnTo>
                    <a:lnTo>
                      <a:pt x="76" y="23"/>
                    </a:lnTo>
                    <a:lnTo>
                      <a:pt x="79" y="23"/>
                    </a:lnTo>
                    <a:lnTo>
                      <a:pt x="79" y="25"/>
                    </a:lnTo>
                    <a:lnTo>
                      <a:pt x="81" y="25"/>
                    </a:lnTo>
                    <a:lnTo>
                      <a:pt x="81" y="28"/>
                    </a:lnTo>
                    <a:lnTo>
                      <a:pt x="83" y="28"/>
                    </a:lnTo>
                    <a:lnTo>
                      <a:pt x="85" y="30"/>
                    </a:lnTo>
                    <a:lnTo>
                      <a:pt x="87" y="30"/>
                    </a:lnTo>
                    <a:lnTo>
                      <a:pt x="87" y="33"/>
                    </a:lnTo>
                    <a:lnTo>
                      <a:pt x="90" y="33"/>
                    </a:lnTo>
                    <a:lnTo>
                      <a:pt x="92" y="33"/>
                    </a:lnTo>
                    <a:lnTo>
                      <a:pt x="92" y="35"/>
                    </a:lnTo>
                    <a:lnTo>
                      <a:pt x="94" y="35"/>
                    </a:lnTo>
                    <a:lnTo>
                      <a:pt x="96" y="37"/>
                    </a:lnTo>
                    <a:lnTo>
                      <a:pt x="98" y="37"/>
                    </a:lnTo>
                    <a:lnTo>
                      <a:pt x="101" y="39"/>
                    </a:lnTo>
                    <a:lnTo>
                      <a:pt x="102" y="42"/>
                    </a:lnTo>
                    <a:lnTo>
                      <a:pt x="105" y="42"/>
                    </a:lnTo>
                    <a:lnTo>
                      <a:pt x="105" y="44"/>
                    </a:lnTo>
                    <a:lnTo>
                      <a:pt x="105" y="47"/>
                    </a:lnTo>
                    <a:lnTo>
                      <a:pt x="105" y="49"/>
                    </a:lnTo>
                    <a:lnTo>
                      <a:pt x="107" y="49"/>
                    </a:lnTo>
                    <a:lnTo>
                      <a:pt x="107" y="51"/>
                    </a:lnTo>
                    <a:lnTo>
                      <a:pt x="109" y="51"/>
                    </a:lnTo>
                    <a:lnTo>
                      <a:pt x="112" y="53"/>
                    </a:lnTo>
                    <a:lnTo>
                      <a:pt x="113" y="53"/>
                    </a:lnTo>
                    <a:lnTo>
                      <a:pt x="116" y="56"/>
                    </a:lnTo>
                    <a:lnTo>
                      <a:pt x="118" y="56"/>
                    </a:lnTo>
                    <a:lnTo>
                      <a:pt x="118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3"/>
                    </a:lnTo>
                    <a:lnTo>
                      <a:pt x="127" y="63"/>
                    </a:lnTo>
                    <a:lnTo>
                      <a:pt x="127" y="65"/>
                    </a:lnTo>
                    <a:lnTo>
                      <a:pt x="129" y="65"/>
                    </a:lnTo>
                    <a:lnTo>
                      <a:pt x="131" y="65"/>
                    </a:lnTo>
                    <a:lnTo>
                      <a:pt x="133" y="65"/>
                    </a:lnTo>
                    <a:lnTo>
                      <a:pt x="135" y="65"/>
                    </a:lnTo>
                    <a:lnTo>
                      <a:pt x="138" y="67"/>
                    </a:lnTo>
                    <a:lnTo>
                      <a:pt x="140" y="67"/>
                    </a:lnTo>
                    <a:lnTo>
                      <a:pt x="142" y="70"/>
                    </a:lnTo>
                    <a:lnTo>
                      <a:pt x="144" y="70"/>
                    </a:lnTo>
                    <a:lnTo>
                      <a:pt x="146" y="72"/>
                    </a:lnTo>
                    <a:lnTo>
                      <a:pt x="148" y="74"/>
                    </a:lnTo>
                    <a:lnTo>
                      <a:pt x="153" y="79"/>
                    </a:lnTo>
                  </a:path>
                </a:pathLst>
              </a:cu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0" name="Google Shape;350;g2d510d74600_0_879"/>
              <p:cNvSpPr/>
              <p:nvPr/>
            </p:nvSpPr>
            <p:spPr>
              <a:xfrm>
                <a:off x="2606" y="653"/>
                <a:ext cx="84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59" h="81" extrusionOk="0">
                    <a:moveTo>
                      <a:pt x="20" y="46"/>
                    </a:moveTo>
                    <a:lnTo>
                      <a:pt x="17" y="51"/>
                    </a:lnTo>
                    <a:lnTo>
                      <a:pt x="15" y="53"/>
                    </a:lnTo>
                    <a:lnTo>
                      <a:pt x="13" y="55"/>
                    </a:lnTo>
                    <a:lnTo>
                      <a:pt x="11" y="55"/>
                    </a:lnTo>
                    <a:lnTo>
                      <a:pt x="11" y="58"/>
                    </a:lnTo>
                    <a:lnTo>
                      <a:pt x="9" y="60"/>
                    </a:lnTo>
                    <a:lnTo>
                      <a:pt x="9" y="62"/>
                    </a:lnTo>
                    <a:lnTo>
                      <a:pt x="6" y="65"/>
                    </a:lnTo>
                    <a:lnTo>
                      <a:pt x="4" y="65"/>
                    </a:lnTo>
                    <a:lnTo>
                      <a:pt x="4" y="67"/>
                    </a:lnTo>
                    <a:lnTo>
                      <a:pt x="2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9" y="79"/>
                    </a:lnTo>
                    <a:lnTo>
                      <a:pt x="11" y="79"/>
                    </a:lnTo>
                    <a:lnTo>
                      <a:pt x="13" y="76"/>
                    </a:lnTo>
                    <a:lnTo>
                      <a:pt x="15" y="74"/>
                    </a:lnTo>
                    <a:lnTo>
                      <a:pt x="17" y="72"/>
                    </a:lnTo>
                    <a:lnTo>
                      <a:pt x="20" y="72"/>
                    </a:lnTo>
                    <a:lnTo>
                      <a:pt x="22" y="69"/>
                    </a:lnTo>
                    <a:lnTo>
                      <a:pt x="24" y="69"/>
                    </a:lnTo>
                    <a:lnTo>
                      <a:pt x="24" y="67"/>
                    </a:lnTo>
                    <a:lnTo>
                      <a:pt x="26" y="67"/>
                    </a:lnTo>
                    <a:lnTo>
                      <a:pt x="26" y="65"/>
                    </a:lnTo>
                    <a:lnTo>
                      <a:pt x="28" y="65"/>
                    </a:lnTo>
                    <a:lnTo>
                      <a:pt x="31" y="62"/>
                    </a:lnTo>
                    <a:lnTo>
                      <a:pt x="31" y="60"/>
                    </a:lnTo>
                    <a:lnTo>
                      <a:pt x="33" y="60"/>
                    </a:lnTo>
                    <a:lnTo>
                      <a:pt x="33" y="58"/>
                    </a:lnTo>
                    <a:lnTo>
                      <a:pt x="33" y="55"/>
                    </a:lnTo>
                    <a:lnTo>
                      <a:pt x="35" y="55"/>
                    </a:lnTo>
                    <a:lnTo>
                      <a:pt x="35" y="53"/>
                    </a:lnTo>
                    <a:lnTo>
                      <a:pt x="37" y="51"/>
                    </a:lnTo>
                    <a:lnTo>
                      <a:pt x="37" y="49"/>
                    </a:lnTo>
                    <a:lnTo>
                      <a:pt x="39" y="49"/>
                    </a:lnTo>
                    <a:lnTo>
                      <a:pt x="39" y="46"/>
                    </a:lnTo>
                    <a:lnTo>
                      <a:pt x="42" y="44"/>
                    </a:lnTo>
                    <a:lnTo>
                      <a:pt x="42" y="41"/>
                    </a:lnTo>
                    <a:lnTo>
                      <a:pt x="44" y="41"/>
                    </a:lnTo>
                    <a:lnTo>
                      <a:pt x="44" y="39"/>
                    </a:lnTo>
                    <a:lnTo>
                      <a:pt x="46" y="39"/>
                    </a:lnTo>
                    <a:lnTo>
                      <a:pt x="46" y="37"/>
                    </a:lnTo>
                    <a:lnTo>
                      <a:pt x="48" y="37"/>
                    </a:lnTo>
                    <a:lnTo>
                      <a:pt x="48" y="35"/>
                    </a:lnTo>
                    <a:lnTo>
                      <a:pt x="48" y="32"/>
                    </a:lnTo>
                    <a:lnTo>
                      <a:pt x="50" y="32"/>
                    </a:lnTo>
                    <a:lnTo>
                      <a:pt x="50" y="30"/>
                    </a:lnTo>
                    <a:lnTo>
                      <a:pt x="53" y="30"/>
                    </a:lnTo>
                    <a:lnTo>
                      <a:pt x="53" y="27"/>
                    </a:lnTo>
                    <a:lnTo>
                      <a:pt x="55" y="27"/>
                    </a:lnTo>
                    <a:lnTo>
                      <a:pt x="55" y="26"/>
                    </a:lnTo>
                    <a:lnTo>
                      <a:pt x="57" y="23"/>
                    </a:lnTo>
                    <a:lnTo>
                      <a:pt x="57" y="21"/>
                    </a:lnTo>
                    <a:lnTo>
                      <a:pt x="57" y="18"/>
                    </a:lnTo>
                    <a:lnTo>
                      <a:pt x="59" y="18"/>
                    </a:lnTo>
                    <a:lnTo>
                      <a:pt x="57" y="16"/>
                    </a:lnTo>
                    <a:lnTo>
                      <a:pt x="57" y="14"/>
                    </a:lnTo>
                    <a:lnTo>
                      <a:pt x="57" y="12"/>
                    </a:lnTo>
                    <a:lnTo>
                      <a:pt x="57" y="9"/>
                    </a:lnTo>
                    <a:lnTo>
                      <a:pt x="55" y="7"/>
                    </a:lnTo>
                    <a:lnTo>
                      <a:pt x="55" y="4"/>
                    </a:lnTo>
                    <a:lnTo>
                      <a:pt x="53" y="4"/>
                    </a:lnTo>
                    <a:lnTo>
                      <a:pt x="53" y="2"/>
                    </a:lnTo>
                    <a:lnTo>
                      <a:pt x="50" y="2"/>
                    </a:lnTo>
                    <a:lnTo>
                      <a:pt x="48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39" y="7"/>
                    </a:lnTo>
                    <a:lnTo>
                      <a:pt x="39" y="9"/>
                    </a:lnTo>
                    <a:lnTo>
                      <a:pt x="37" y="9"/>
                    </a:lnTo>
                    <a:lnTo>
                      <a:pt x="37" y="12"/>
                    </a:lnTo>
                    <a:lnTo>
                      <a:pt x="35" y="12"/>
                    </a:lnTo>
                    <a:lnTo>
                      <a:pt x="35" y="14"/>
                    </a:lnTo>
                    <a:lnTo>
                      <a:pt x="33" y="16"/>
                    </a:lnTo>
                    <a:lnTo>
                      <a:pt x="31" y="18"/>
                    </a:lnTo>
                    <a:lnTo>
                      <a:pt x="31" y="21"/>
                    </a:lnTo>
                    <a:lnTo>
                      <a:pt x="28" y="23"/>
                    </a:lnTo>
                    <a:lnTo>
                      <a:pt x="28" y="26"/>
                    </a:lnTo>
                    <a:lnTo>
                      <a:pt x="26" y="26"/>
                    </a:lnTo>
                    <a:lnTo>
                      <a:pt x="26" y="27"/>
                    </a:lnTo>
                    <a:lnTo>
                      <a:pt x="26" y="30"/>
                    </a:lnTo>
                    <a:lnTo>
                      <a:pt x="24" y="30"/>
                    </a:lnTo>
                    <a:lnTo>
                      <a:pt x="24" y="32"/>
                    </a:lnTo>
                    <a:lnTo>
                      <a:pt x="24" y="35"/>
                    </a:lnTo>
                    <a:lnTo>
                      <a:pt x="22" y="37"/>
                    </a:lnTo>
                    <a:lnTo>
                      <a:pt x="22" y="39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20" y="44"/>
                    </a:lnTo>
                    <a:lnTo>
                      <a:pt x="20" y="46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1" name="Google Shape;351;g2d510d74600_0_879"/>
              <p:cNvSpPr/>
              <p:nvPr/>
            </p:nvSpPr>
            <p:spPr>
              <a:xfrm>
                <a:off x="2751" y="2126"/>
                <a:ext cx="1217" cy="958"/>
              </a:xfrm>
              <a:custGeom>
                <a:avLst/>
                <a:gdLst/>
                <a:ahLst/>
                <a:cxnLst/>
                <a:rect l="l" t="t" r="r" b="b"/>
                <a:pathLst>
                  <a:path w="851" h="722" extrusionOk="0">
                    <a:moveTo>
                      <a:pt x="823" y="303"/>
                    </a:moveTo>
                    <a:lnTo>
                      <a:pt x="823" y="308"/>
                    </a:lnTo>
                    <a:lnTo>
                      <a:pt x="821" y="308"/>
                    </a:lnTo>
                    <a:lnTo>
                      <a:pt x="821" y="310"/>
                    </a:lnTo>
                    <a:lnTo>
                      <a:pt x="821" y="313"/>
                    </a:lnTo>
                    <a:lnTo>
                      <a:pt x="819" y="313"/>
                    </a:lnTo>
                    <a:lnTo>
                      <a:pt x="819" y="315"/>
                    </a:lnTo>
                    <a:lnTo>
                      <a:pt x="819" y="317"/>
                    </a:lnTo>
                    <a:lnTo>
                      <a:pt x="816" y="317"/>
                    </a:lnTo>
                    <a:lnTo>
                      <a:pt x="816" y="319"/>
                    </a:lnTo>
                    <a:lnTo>
                      <a:pt x="816" y="322"/>
                    </a:lnTo>
                    <a:lnTo>
                      <a:pt x="814" y="322"/>
                    </a:lnTo>
                    <a:lnTo>
                      <a:pt x="814" y="324"/>
                    </a:lnTo>
                    <a:lnTo>
                      <a:pt x="814" y="326"/>
                    </a:lnTo>
                    <a:lnTo>
                      <a:pt x="812" y="326"/>
                    </a:lnTo>
                    <a:lnTo>
                      <a:pt x="812" y="329"/>
                    </a:lnTo>
                    <a:lnTo>
                      <a:pt x="810" y="331"/>
                    </a:lnTo>
                    <a:lnTo>
                      <a:pt x="810" y="333"/>
                    </a:lnTo>
                    <a:lnTo>
                      <a:pt x="808" y="333"/>
                    </a:lnTo>
                    <a:lnTo>
                      <a:pt x="808" y="336"/>
                    </a:lnTo>
                    <a:lnTo>
                      <a:pt x="806" y="338"/>
                    </a:lnTo>
                    <a:lnTo>
                      <a:pt x="803" y="340"/>
                    </a:lnTo>
                    <a:lnTo>
                      <a:pt x="801" y="343"/>
                    </a:lnTo>
                    <a:lnTo>
                      <a:pt x="799" y="345"/>
                    </a:lnTo>
                    <a:lnTo>
                      <a:pt x="797" y="347"/>
                    </a:lnTo>
                    <a:lnTo>
                      <a:pt x="797" y="349"/>
                    </a:lnTo>
                    <a:lnTo>
                      <a:pt x="795" y="349"/>
                    </a:lnTo>
                    <a:lnTo>
                      <a:pt x="795" y="352"/>
                    </a:lnTo>
                    <a:lnTo>
                      <a:pt x="792" y="354"/>
                    </a:lnTo>
                    <a:lnTo>
                      <a:pt x="791" y="357"/>
                    </a:lnTo>
                    <a:lnTo>
                      <a:pt x="788" y="357"/>
                    </a:lnTo>
                    <a:lnTo>
                      <a:pt x="788" y="359"/>
                    </a:lnTo>
                    <a:lnTo>
                      <a:pt x="786" y="361"/>
                    </a:lnTo>
                    <a:lnTo>
                      <a:pt x="786" y="363"/>
                    </a:lnTo>
                    <a:lnTo>
                      <a:pt x="784" y="363"/>
                    </a:lnTo>
                    <a:lnTo>
                      <a:pt x="784" y="366"/>
                    </a:lnTo>
                    <a:lnTo>
                      <a:pt x="784" y="368"/>
                    </a:lnTo>
                    <a:lnTo>
                      <a:pt x="782" y="368"/>
                    </a:lnTo>
                    <a:lnTo>
                      <a:pt x="782" y="370"/>
                    </a:lnTo>
                    <a:lnTo>
                      <a:pt x="782" y="373"/>
                    </a:lnTo>
                    <a:lnTo>
                      <a:pt x="780" y="373"/>
                    </a:lnTo>
                    <a:lnTo>
                      <a:pt x="780" y="375"/>
                    </a:lnTo>
                    <a:lnTo>
                      <a:pt x="780" y="377"/>
                    </a:lnTo>
                    <a:lnTo>
                      <a:pt x="778" y="377"/>
                    </a:lnTo>
                    <a:lnTo>
                      <a:pt x="778" y="380"/>
                    </a:lnTo>
                    <a:lnTo>
                      <a:pt x="778" y="382"/>
                    </a:lnTo>
                    <a:lnTo>
                      <a:pt x="775" y="382"/>
                    </a:lnTo>
                    <a:lnTo>
                      <a:pt x="775" y="384"/>
                    </a:lnTo>
                    <a:lnTo>
                      <a:pt x="775" y="387"/>
                    </a:lnTo>
                    <a:lnTo>
                      <a:pt x="773" y="389"/>
                    </a:lnTo>
                    <a:lnTo>
                      <a:pt x="773" y="391"/>
                    </a:lnTo>
                    <a:lnTo>
                      <a:pt x="773" y="393"/>
                    </a:lnTo>
                    <a:lnTo>
                      <a:pt x="771" y="393"/>
                    </a:lnTo>
                    <a:lnTo>
                      <a:pt x="771" y="396"/>
                    </a:lnTo>
                    <a:lnTo>
                      <a:pt x="771" y="398"/>
                    </a:lnTo>
                    <a:lnTo>
                      <a:pt x="771" y="401"/>
                    </a:lnTo>
                    <a:lnTo>
                      <a:pt x="769" y="403"/>
                    </a:lnTo>
                    <a:lnTo>
                      <a:pt x="769" y="405"/>
                    </a:lnTo>
                    <a:lnTo>
                      <a:pt x="769" y="407"/>
                    </a:lnTo>
                    <a:lnTo>
                      <a:pt x="769" y="410"/>
                    </a:lnTo>
                    <a:lnTo>
                      <a:pt x="767" y="412"/>
                    </a:lnTo>
                    <a:lnTo>
                      <a:pt x="767" y="415"/>
                    </a:lnTo>
                    <a:lnTo>
                      <a:pt x="765" y="415"/>
                    </a:lnTo>
                    <a:lnTo>
                      <a:pt x="765" y="417"/>
                    </a:lnTo>
                    <a:lnTo>
                      <a:pt x="762" y="419"/>
                    </a:lnTo>
                    <a:lnTo>
                      <a:pt x="762" y="421"/>
                    </a:lnTo>
                    <a:lnTo>
                      <a:pt x="760" y="424"/>
                    </a:lnTo>
                    <a:lnTo>
                      <a:pt x="760" y="426"/>
                    </a:lnTo>
                    <a:lnTo>
                      <a:pt x="758" y="428"/>
                    </a:lnTo>
                    <a:lnTo>
                      <a:pt x="758" y="430"/>
                    </a:lnTo>
                    <a:lnTo>
                      <a:pt x="756" y="433"/>
                    </a:lnTo>
                    <a:lnTo>
                      <a:pt x="756" y="435"/>
                    </a:lnTo>
                    <a:lnTo>
                      <a:pt x="754" y="438"/>
                    </a:lnTo>
                    <a:lnTo>
                      <a:pt x="754" y="440"/>
                    </a:lnTo>
                    <a:lnTo>
                      <a:pt x="751" y="442"/>
                    </a:lnTo>
                    <a:lnTo>
                      <a:pt x="751" y="444"/>
                    </a:lnTo>
                    <a:lnTo>
                      <a:pt x="750" y="447"/>
                    </a:lnTo>
                    <a:lnTo>
                      <a:pt x="750" y="449"/>
                    </a:lnTo>
                    <a:lnTo>
                      <a:pt x="747" y="451"/>
                    </a:lnTo>
                    <a:lnTo>
                      <a:pt x="747" y="454"/>
                    </a:lnTo>
                    <a:lnTo>
                      <a:pt x="745" y="454"/>
                    </a:lnTo>
                    <a:lnTo>
                      <a:pt x="745" y="456"/>
                    </a:lnTo>
                    <a:lnTo>
                      <a:pt x="743" y="458"/>
                    </a:lnTo>
                    <a:lnTo>
                      <a:pt x="743" y="461"/>
                    </a:lnTo>
                    <a:lnTo>
                      <a:pt x="743" y="463"/>
                    </a:lnTo>
                    <a:lnTo>
                      <a:pt x="741" y="463"/>
                    </a:lnTo>
                    <a:lnTo>
                      <a:pt x="741" y="465"/>
                    </a:lnTo>
                    <a:lnTo>
                      <a:pt x="741" y="468"/>
                    </a:lnTo>
                    <a:lnTo>
                      <a:pt x="739" y="468"/>
                    </a:lnTo>
                    <a:lnTo>
                      <a:pt x="739" y="470"/>
                    </a:lnTo>
                    <a:lnTo>
                      <a:pt x="739" y="472"/>
                    </a:lnTo>
                    <a:lnTo>
                      <a:pt x="737" y="474"/>
                    </a:lnTo>
                    <a:lnTo>
                      <a:pt x="737" y="477"/>
                    </a:lnTo>
                    <a:lnTo>
                      <a:pt x="737" y="479"/>
                    </a:lnTo>
                    <a:lnTo>
                      <a:pt x="734" y="482"/>
                    </a:lnTo>
                    <a:lnTo>
                      <a:pt x="732" y="484"/>
                    </a:lnTo>
                    <a:lnTo>
                      <a:pt x="732" y="486"/>
                    </a:lnTo>
                    <a:lnTo>
                      <a:pt x="730" y="488"/>
                    </a:lnTo>
                    <a:lnTo>
                      <a:pt x="728" y="491"/>
                    </a:lnTo>
                    <a:lnTo>
                      <a:pt x="726" y="493"/>
                    </a:lnTo>
                    <a:lnTo>
                      <a:pt x="724" y="495"/>
                    </a:lnTo>
                    <a:lnTo>
                      <a:pt x="721" y="495"/>
                    </a:lnTo>
                    <a:lnTo>
                      <a:pt x="719" y="495"/>
                    </a:lnTo>
                    <a:lnTo>
                      <a:pt x="719" y="498"/>
                    </a:lnTo>
                    <a:lnTo>
                      <a:pt x="717" y="498"/>
                    </a:lnTo>
                    <a:lnTo>
                      <a:pt x="717" y="500"/>
                    </a:lnTo>
                    <a:lnTo>
                      <a:pt x="715" y="500"/>
                    </a:lnTo>
                    <a:lnTo>
                      <a:pt x="713" y="502"/>
                    </a:lnTo>
                    <a:lnTo>
                      <a:pt x="711" y="505"/>
                    </a:lnTo>
                    <a:lnTo>
                      <a:pt x="711" y="507"/>
                    </a:lnTo>
                    <a:lnTo>
                      <a:pt x="708" y="507"/>
                    </a:lnTo>
                    <a:lnTo>
                      <a:pt x="708" y="509"/>
                    </a:lnTo>
                    <a:lnTo>
                      <a:pt x="706" y="509"/>
                    </a:lnTo>
                    <a:lnTo>
                      <a:pt x="706" y="512"/>
                    </a:lnTo>
                    <a:lnTo>
                      <a:pt x="704" y="514"/>
                    </a:lnTo>
                    <a:lnTo>
                      <a:pt x="704" y="516"/>
                    </a:lnTo>
                    <a:lnTo>
                      <a:pt x="702" y="516"/>
                    </a:lnTo>
                    <a:lnTo>
                      <a:pt x="702" y="518"/>
                    </a:lnTo>
                    <a:lnTo>
                      <a:pt x="702" y="521"/>
                    </a:lnTo>
                    <a:lnTo>
                      <a:pt x="700" y="521"/>
                    </a:lnTo>
                    <a:lnTo>
                      <a:pt x="700" y="523"/>
                    </a:lnTo>
                    <a:lnTo>
                      <a:pt x="697" y="526"/>
                    </a:lnTo>
                    <a:lnTo>
                      <a:pt x="697" y="528"/>
                    </a:lnTo>
                    <a:lnTo>
                      <a:pt x="697" y="530"/>
                    </a:lnTo>
                    <a:lnTo>
                      <a:pt x="696" y="532"/>
                    </a:lnTo>
                    <a:lnTo>
                      <a:pt x="696" y="535"/>
                    </a:lnTo>
                    <a:lnTo>
                      <a:pt x="696" y="537"/>
                    </a:lnTo>
                    <a:lnTo>
                      <a:pt x="693" y="537"/>
                    </a:lnTo>
                    <a:lnTo>
                      <a:pt x="693" y="540"/>
                    </a:lnTo>
                    <a:lnTo>
                      <a:pt x="693" y="541"/>
                    </a:lnTo>
                    <a:lnTo>
                      <a:pt x="691" y="544"/>
                    </a:lnTo>
                    <a:lnTo>
                      <a:pt x="691" y="546"/>
                    </a:lnTo>
                    <a:lnTo>
                      <a:pt x="691" y="549"/>
                    </a:lnTo>
                    <a:lnTo>
                      <a:pt x="689" y="555"/>
                    </a:lnTo>
                    <a:lnTo>
                      <a:pt x="685" y="553"/>
                    </a:lnTo>
                    <a:lnTo>
                      <a:pt x="683" y="553"/>
                    </a:lnTo>
                    <a:lnTo>
                      <a:pt x="680" y="553"/>
                    </a:lnTo>
                    <a:lnTo>
                      <a:pt x="678" y="551"/>
                    </a:lnTo>
                    <a:lnTo>
                      <a:pt x="676" y="553"/>
                    </a:lnTo>
                    <a:lnTo>
                      <a:pt x="674" y="553"/>
                    </a:lnTo>
                    <a:lnTo>
                      <a:pt x="674" y="555"/>
                    </a:lnTo>
                    <a:lnTo>
                      <a:pt x="674" y="558"/>
                    </a:lnTo>
                    <a:lnTo>
                      <a:pt x="672" y="560"/>
                    </a:lnTo>
                    <a:lnTo>
                      <a:pt x="672" y="563"/>
                    </a:lnTo>
                    <a:lnTo>
                      <a:pt x="672" y="565"/>
                    </a:lnTo>
                    <a:lnTo>
                      <a:pt x="672" y="567"/>
                    </a:lnTo>
                    <a:lnTo>
                      <a:pt x="672" y="569"/>
                    </a:lnTo>
                    <a:lnTo>
                      <a:pt x="672" y="572"/>
                    </a:lnTo>
                    <a:lnTo>
                      <a:pt x="672" y="574"/>
                    </a:lnTo>
                    <a:lnTo>
                      <a:pt x="672" y="576"/>
                    </a:lnTo>
                    <a:lnTo>
                      <a:pt x="670" y="576"/>
                    </a:lnTo>
                    <a:lnTo>
                      <a:pt x="670" y="579"/>
                    </a:lnTo>
                    <a:lnTo>
                      <a:pt x="670" y="581"/>
                    </a:lnTo>
                    <a:lnTo>
                      <a:pt x="670" y="583"/>
                    </a:lnTo>
                    <a:lnTo>
                      <a:pt x="670" y="585"/>
                    </a:lnTo>
                    <a:lnTo>
                      <a:pt x="670" y="588"/>
                    </a:lnTo>
                    <a:lnTo>
                      <a:pt x="667" y="590"/>
                    </a:lnTo>
                    <a:lnTo>
                      <a:pt x="667" y="593"/>
                    </a:lnTo>
                    <a:lnTo>
                      <a:pt x="667" y="595"/>
                    </a:lnTo>
                    <a:lnTo>
                      <a:pt x="667" y="597"/>
                    </a:lnTo>
                    <a:lnTo>
                      <a:pt x="667" y="599"/>
                    </a:lnTo>
                    <a:lnTo>
                      <a:pt x="665" y="602"/>
                    </a:lnTo>
                    <a:lnTo>
                      <a:pt x="665" y="604"/>
                    </a:lnTo>
                    <a:lnTo>
                      <a:pt x="665" y="607"/>
                    </a:lnTo>
                    <a:lnTo>
                      <a:pt x="665" y="609"/>
                    </a:lnTo>
                    <a:lnTo>
                      <a:pt x="665" y="611"/>
                    </a:lnTo>
                    <a:lnTo>
                      <a:pt x="663" y="613"/>
                    </a:lnTo>
                    <a:lnTo>
                      <a:pt x="661" y="613"/>
                    </a:lnTo>
                    <a:lnTo>
                      <a:pt x="661" y="616"/>
                    </a:lnTo>
                    <a:lnTo>
                      <a:pt x="659" y="616"/>
                    </a:lnTo>
                    <a:lnTo>
                      <a:pt x="656" y="618"/>
                    </a:lnTo>
                    <a:lnTo>
                      <a:pt x="654" y="618"/>
                    </a:lnTo>
                    <a:lnTo>
                      <a:pt x="652" y="618"/>
                    </a:lnTo>
                    <a:lnTo>
                      <a:pt x="650" y="618"/>
                    </a:lnTo>
                    <a:lnTo>
                      <a:pt x="648" y="620"/>
                    </a:lnTo>
                    <a:lnTo>
                      <a:pt x="646" y="620"/>
                    </a:lnTo>
                    <a:lnTo>
                      <a:pt x="643" y="623"/>
                    </a:lnTo>
                    <a:lnTo>
                      <a:pt x="642" y="623"/>
                    </a:lnTo>
                    <a:lnTo>
                      <a:pt x="639" y="625"/>
                    </a:lnTo>
                    <a:lnTo>
                      <a:pt x="637" y="625"/>
                    </a:lnTo>
                    <a:lnTo>
                      <a:pt x="637" y="627"/>
                    </a:lnTo>
                    <a:lnTo>
                      <a:pt x="635" y="627"/>
                    </a:lnTo>
                    <a:lnTo>
                      <a:pt x="633" y="627"/>
                    </a:lnTo>
                    <a:lnTo>
                      <a:pt x="631" y="630"/>
                    </a:lnTo>
                    <a:lnTo>
                      <a:pt x="629" y="630"/>
                    </a:lnTo>
                    <a:lnTo>
                      <a:pt x="626" y="630"/>
                    </a:lnTo>
                    <a:lnTo>
                      <a:pt x="624" y="632"/>
                    </a:lnTo>
                    <a:lnTo>
                      <a:pt x="622" y="632"/>
                    </a:lnTo>
                    <a:lnTo>
                      <a:pt x="622" y="634"/>
                    </a:lnTo>
                    <a:lnTo>
                      <a:pt x="620" y="634"/>
                    </a:lnTo>
                    <a:lnTo>
                      <a:pt x="618" y="637"/>
                    </a:lnTo>
                    <a:lnTo>
                      <a:pt x="616" y="639"/>
                    </a:lnTo>
                    <a:lnTo>
                      <a:pt x="613" y="639"/>
                    </a:lnTo>
                    <a:lnTo>
                      <a:pt x="611" y="639"/>
                    </a:lnTo>
                    <a:lnTo>
                      <a:pt x="609" y="637"/>
                    </a:lnTo>
                    <a:lnTo>
                      <a:pt x="607" y="637"/>
                    </a:lnTo>
                    <a:lnTo>
                      <a:pt x="605" y="637"/>
                    </a:lnTo>
                    <a:lnTo>
                      <a:pt x="602" y="637"/>
                    </a:lnTo>
                    <a:lnTo>
                      <a:pt x="602" y="634"/>
                    </a:lnTo>
                    <a:lnTo>
                      <a:pt x="600" y="634"/>
                    </a:lnTo>
                    <a:lnTo>
                      <a:pt x="598" y="637"/>
                    </a:lnTo>
                    <a:lnTo>
                      <a:pt x="596" y="639"/>
                    </a:lnTo>
                    <a:lnTo>
                      <a:pt x="596" y="641"/>
                    </a:lnTo>
                    <a:lnTo>
                      <a:pt x="594" y="641"/>
                    </a:lnTo>
                    <a:lnTo>
                      <a:pt x="594" y="643"/>
                    </a:lnTo>
                    <a:lnTo>
                      <a:pt x="592" y="643"/>
                    </a:lnTo>
                    <a:lnTo>
                      <a:pt x="592" y="646"/>
                    </a:lnTo>
                    <a:lnTo>
                      <a:pt x="589" y="646"/>
                    </a:lnTo>
                    <a:lnTo>
                      <a:pt x="589" y="648"/>
                    </a:lnTo>
                    <a:lnTo>
                      <a:pt x="588" y="648"/>
                    </a:lnTo>
                    <a:lnTo>
                      <a:pt x="585" y="648"/>
                    </a:lnTo>
                    <a:lnTo>
                      <a:pt x="583" y="648"/>
                    </a:lnTo>
                    <a:lnTo>
                      <a:pt x="581" y="648"/>
                    </a:lnTo>
                    <a:lnTo>
                      <a:pt x="579" y="648"/>
                    </a:lnTo>
                    <a:lnTo>
                      <a:pt x="579" y="646"/>
                    </a:lnTo>
                    <a:lnTo>
                      <a:pt x="577" y="646"/>
                    </a:lnTo>
                    <a:lnTo>
                      <a:pt x="575" y="646"/>
                    </a:lnTo>
                    <a:lnTo>
                      <a:pt x="572" y="646"/>
                    </a:lnTo>
                    <a:lnTo>
                      <a:pt x="570" y="646"/>
                    </a:lnTo>
                    <a:lnTo>
                      <a:pt x="568" y="646"/>
                    </a:lnTo>
                    <a:lnTo>
                      <a:pt x="566" y="646"/>
                    </a:lnTo>
                    <a:lnTo>
                      <a:pt x="564" y="646"/>
                    </a:lnTo>
                    <a:lnTo>
                      <a:pt x="561" y="646"/>
                    </a:lnTo>
                    <a:lnTo>
                      <a:pt x="559" y="648"/>
                    </a:lnTo>
                    <a:lnTo>
                      <a:pt x="557" y="648"/>
                    </a:lnTo>
                    <a:lnTo>
                      <a:pt x="555" y="651"/>
                    </a:lnTo>
                    <a:lnTo>
                      <a:pt x="553" y="651"/>
                    </a:lnTo>
                    <a:lnTo>
                      <a:pt x="551" y="651"/>
                    </a:lnTo>
                    <a:lnTo>
                      <a:pt x="548" y="653"/>
                    </a:lnTo>
                    <a:lnTo>
                      <a:pt x="546" y="653"/>
                    </a:lnTo>
                    <a:lnTo>
                      <a:pt x="544" y="655"/>
                    </a:lnTo>
                    <a:lnTo>
                      <a:pt x="542" y="655"/>
                    </a:lnTo>
                    <a:lnTo>
                      <a:pt x="540" y="657"/>
                    </a:lnTo>
                    <a:lnTo>
                      <a:pt x="538" y="657"/>
                    </a:lnTo>
                    <a:lnTo>
                      <a:pt x="535" y="657"/>
                    </a:lnTo>
                    <a:lnTo>
                      <a:pt x="534" y="657"/>
                    </a:lnTo>
                    <a:lnTo>
                      <a:pt x="531" y="657"/>
                    </a:lnTo>
                    <a:lnTo>
                      <a:pt x="529" y="660"/>
                    </a:lnTo>
                    <a:lnTo>
                      <a:pt x="527" y="660"/>
                    </a:lnTo>
                    <a:lnTo>
                      <a:pt x="525" y="660"/>
                    </a:lnTo>
                    <a:lnTo>
                      <a:pt x="525" y="662"/>
                    </a:lnTo>
                    <a:lnTo>
                      <a:pt x="523" y="662"/>
                    </a:lnTo>
                    <a:lnTo>
                      <a:pt x="521" y="662"/>
                    </a:lnTo>
                    <a:lnTo>
                      <a:pt x="521" y="665"/>
                    </a:lnTo>
                    <a:lnTo>
                      <a:pt x="518" y="665"/>
                    </a:lnTo>
                    <a:lnTo>
                      <a:pt x="516" y="665"/>
                    </a:lnTo>
                    <a:lnTo>
                      <a:pt x="514" y="665"/>
                    </a:lnTo>
                    <a:lnTo>
                      <a:pt x="512" y="665"/>
                    </a:lnTo>
                    <a:lnTo>
                      <a:pt x="510" y="665"/>
                    </a:lnTo>
                    <a:lnTo>
                      <a:pt x="507" y="665"/>
                    </a:lnTo>
                    <a:lnTo>
                      <a:pt x="505" y="665"/>
                    </a:lnTo>
                    <a:lnTo>
                      <a:pt x="503" y="665"/>
                    </a:lnTo>
                    <a:lnTo>
                      <a:pt x="501" y="665"/>
                    </a:lnTo>
                    <a:lnTo>
                      <a:pt x="501" y="666"/>
                    </a:lnTo>
                    <a:lnTo>
                      <a:pt x="499" y="666"/>
                    </a:lnTo>
                    <a:lnTo>
                      <a:pt x="497" y="669"/>
                    </a:lnTo>
                    <a:lnTo>
                      <a:pt x="494" y="671"/>
                    </a:lnTo>
                    <a:lnTo>
                      <a:pt x="493" y="671"/>
                    </a:lnTo>
                    <a:lnTo>
                      <a:pt x="493" y="674"/>
                    </a:lnTo>
                    <a:lnTo>
                      <a:pt x="490" y="674"/>
                    </a:lnTo>
                    <a:lnTo>
                      <a:pt x="490" y="676"/>
                    </a:lnTo>
                    <a:lnTo>
                      <a:pt x="486" y="678"/>
                    </a:lnTo>
                    <a:lnTo>
                      <a:pt x="482" y="680"/>
                    </a:lnTo>
                    <a:lnTo>
                      <a:pt x="480" y="680"/>
                    </a:lnTo>
                    <a:lnTo>
                      <a:pt x="480" y="683"/>
                    </a:lnTo>
                    <a:lnTo>
                      <a:pt x="477" y="683"/>
                    </a:lnTo>
                    <a:lnTo>
                      <a:pt x="477" y="685"/>
                    </a:lnTo>
                    <a:lnTo>
                      <a:pt x="475" y="685"/>
                    </a:lnTo>
                    <a:lnTo>
                      <a:pt x="475" y="687"/>
                    </a:lnTo>
                    <a:lnTo>
                      <a:pt x="473" y="687"/>
                    </a:lnTo>
                    <a:lnTo>
                      <a:pt x="473" y="690"/>
                    </a:lnTo>
                    <a:lnTo>
                      <a:pt x="471" y="690"/>
                    </a:lnTo>
                    <a:lnTo>
                      <a:pt x="469" y="692"/>
                    </a:lnTo>
                    <a:lnTo>
                      <a:pt x="466" y="694"/>
                    </a:lnTo>
                    <a:lnTo>
                      <a:pt x="464" y="694"/>
                    </a:lnTo>
                    <a:lnTo>
                      <a:pt x="464" y="697"/>
                    </a:lnTo>
                    <a:lnTo>
                      <a:pt x="462" y="697"/>
                    </a:lnTo>
                    <a:lnTo>
                      <a:pt x="460" y="697"/>
                    </a:lnTo>
                    <a:lnTo>
                      <a:pt x="460" y="699"/>
                    </a:lnTo>
                    <a:lnTo>
                      <a:pt x="458" y="699"/>
                    </a:lnTo>
                    <a:lnTo>
                      <a:pt x="456" y="699"/>
                    </a:lnTo>
                    <a:lnTo>
                      <a:pt x="453" y="699"/>
                    </a:lnTo>
                    <a:lnTo>
                      <a:pt x="453" y="701"/>
                    </a:lnTo>
                    <a:lnTo>
                      <a:pt x="451" y="701"/>
                    </a:lnTo>
                    <a:lnTo>
                      <a:pt x="449" y="701"/>
                    </a:lnTo>
                    <a:lnTo>
                      <a:pt x="447" y="701"/>
                    </a:lnTo>
                    <a:lnTo>
                      <a:pt x="445" y="701"/>
                    </a:lnTo>
                    <a:lnTo>
                      <a:pt x="443" y="701"/>
                    </a:lnTo>
                    <a:lnTo>
                      <a:pt x="440" y="701"/>
                    </a:lnTo>
                    <a:lnTo>
                      <a:pt x="439" y="701"/>
                    </a:lnTo>
                    <a:lnTo>
                      <a:pt x="436" y="701"/>
                    </a:lnTo>
                    <a:lnTo>
                      <a:pt x="434" y="701"/>
                    </a:lnTo>
                    <a:lnTo>
                      <a:pt x="432" y="701"/>
                    </a:lnTo>
                    <a:lnTo>
                      <a:pt x="430" y="701"/>
                    </a:lnTo>
                    <a:lnTo>
                      <a:pt x="428" y="701"/>
                    </a:lnTo>
                    <a:lnTo>
                      <a:pt x="425" y="701"/>
                    </a:lnTo>
                    <a:lnTo>
                      <a:pt x="423" y="701"/>
                    </a:lnTo>
                    <a:lnTo>
                      <a:pt x="423" y="704"/>
                    </a:lnTo>
                    <a:lnTo>
                      <a:pt x="421" y="704"/>
                    </a:lnTo>
                    <a:lnTo>
                      <a:pt x="419" y="704"/>
                    </a:lnTo>
                    <a:lnTo>
                      <a:pt x="417" y="704"/>
                    </a:lnTo>
                    <a:lnTo>
                      <a:pt x="415" y="706"/>
                    </a:lnTo>
                    <a:lnTo>
                      <a:pt x="412" y="706"/>
                    </a:lnTo>
                    <a:lnTo>
                      <a:pt x="412" y="708"/>
                    </a:lnTo>
                    <a:lnTo>
                      <a:pt x="410" y="710"/>
                    </a:lnTo>
                    <a:lnTo>
                      <a:pt x="408" y="713"/>
                    </a:lnTo>
                    <a:lnTo>
                      <a:pt x="408" y="715"/>
                    </a:lnTo>
                    <a:lnTo>
                      <a:pt x="406" y="718"/>
                    </a:lnTo>
                    <a:lnTo>
                      <a:pt x="404" y="720"/>
                    </a:lnTo>
                    <a:lnTo>
                      <a:pt x="402" y="720"/>
                    </a:lnTo>
                    <a:lnTo>
                      <a:pt x="399" y="720"/>
                    </a:lnTo>
                    <a:lnTo>
                      <a:pt x="397" y="720"/>
                    </a:lnTo>
                    <a:lnTo>
                      <a:pt x="395" y="720"/>
                    </a:lnTo>
                    <a:lnTo>
                      <a:pt x="393" y="720"/>
                    </a:lnTo>
                    <a:lnTo>
                      <a:pt x="391" y="720"/>
                    </a:lnTo>
                    <a:lnTo>
                      <a:pt x="389" y="720"/>
                    </a:lnTo>
                    <a:lnTo>
                      <a:pt x="386" y="720"/>
                    </a:lnTo>
                    <a:lnTo>
                      <a:pt x="385" y="720"/>
                    </a:lnTo>
                    <a:lnTo>
                      <a:pt x="382" y="720"/>
                    </a:lnTo>
                    <a:lnTo>
                      <a:pt x="380" y="720"/>
                    </a:lnTo>
                    <a:lnTo>
                      <a:pt x="380" y="722"/>
                    </a:lnTo>
                    <a:lnTo>
                      <a:pt x="378" y="722"/>
                    </a:lnTo>
                    <a:lnTo>
                      <a:pt x="376" y="722"/>
                    </a:lnTo>
                    <a:lnTo>
                      <a:pt x="374" y="722"/>
                    </a:lnTo>
                    <a:lnTo>
                      <a:pt x="371" y="722"/>
                    </a:lnTo>
                    <a:lnTo>
                      <a:pt x="371" y="720"/>
                    </a:lnTo>
                    <a:lnTo>
                      <a:pt x="369" y="720"/>
                    </a:lnTo>
                    <a:lnTo>
                      <a:pt x="367" y="720"/>
                    </a:lnTo>
                    <a:lnTo>
                      <a:pt x="365" y="718"/>
                    </a:lnTo>
                    <a:lnTo>
                      <a:pt x="363" y="718"/>
                    </a:lnTo>
                    <a:lnTo>
                      <a:pt x="363" y="715"/>
                    </a:lnTo>
                    <a:lnTo>
                      <a:pt x="363" y="713"/>
                    </a:lnTo>
                    <a:lnTo>
                      <a:pt x="361" y="713"/>
                    </a:lnTo>
                    <a:lnTo>
                      <a:pt x="361" y="710"/>
                    </a:lnTo>
                    <a:lnTo>
                      <a:pt x="358" y="708"/>
                    </a:lnTo>
                    <a:lnTo>
                      <a:pt x="358" y="706"/>
                    </a:lnTo>
                    <a:lnTo>
                      <a:pt x="358" y="704"/>
                    </a:lnTo>
                    <a:lnTo>
                      <a:pt x="356" y="704"/>
                    </a:lnTo>
                    <a:lnTo>
                      <a:pt x="356" y="701"/>
                    </a:lnTo>
                    <a:lnTo>
                      <a:pt x="356" y="699"/>
                    </a:lnTo>
                    <a:lnTo>
                      <a:pt x="356" y="697"/>
                    </a:lnTo>
                    <a:lnTo>
                      <a:pt x="356" y="694"/>
                    </a:lnTo>
                    <a:lnTo>
                      <a:pt x="356" y="692"/>
                    </a:lnTo>
                    <a:lnTo>
                      <a:pt x="354" y="692"/>
                    </a:lnTo>
                    <a:lnTo>
                      <a:pt x="354" y="690"/>
                    </a:lnTo>
                    <a:lnTo>
                      <a:pt x="354" y="687"/>
                    </a:lnTo>
                    <a:lnTo>
                      <a:pt x="352" y="685"/>
                    </a:lnTo>
                    <a:lnTo>
                      <a:pt x="350" y="683"/>
                    </a:lnTo>
                    <a:lnTo>
                      <a:pt x="348" y="680"/>
                    </a:lnTo>
                    <a:lnTo>
                      <a:pt x="345" y="680"/>
                    </a:lnTo>
                    <a:lnTo>
                      <a:pt x="345" y="678"/>
                    </a:lnTo>
                    <a:lnTo>
                      <a:pt x="343" y="676"/>
                    </a:lnTo>
                    <a:lnTo>
                      <a:pt x="341" y="674"/>
                    </a:lnTo>
                    <a:lnTo>
                      <a:pt x="341" y="671"/>
                    </a:lnTo>
                    <a:lnTo>
                      <a:pt x="339" y="671"/>
                    </a:lnTo>
                    <a:lnTo>
                      <a:pt x="339" y="669"/>
                    </a:lnTo>
                    <a:lnTo>
                      <a:pt x="337" y="666"/>
                    </a:lnTo>
                    <a:lnTo>
                      <a:pt x="337" y="665"/>
                    </a:lnTo>
                    <a:lnTo>
                      <a:pt x="335" y="665"/>
                    </a:lnTo>
                    <a:lnTo>
                      <a:pt x="335" y="662"/>
                    </a:lnTo>
                    <a:lnTo>
                      <a:pt x="335" y="660"/>
                    </a:lnTo>
                    <a:lnTo>
                      <a:pt x="335" y="657"/>
                    </a:lnTo>
                    <a:lnTo>
                      <a:pt x="335" y="655"/>
                    </a:lnTo>
                    <a:lnTo>
                      <a:pt x="335" y="653"/>
                    </a:lnTo>
                    <a:lnTo>
                      <a:pt x="335" y="651"/>
                    </a:lnTo>
                    <a:lnTo>
                      <a:pt x="335" y="648"/>
                    </a:lnTo>
                    <a:lnTo>
                      <a:pt x="335" y="646"/>
                    </a:lnTo>
                    <a:lnTo>
                      <a:pt x="335" y="643"/>
                    </a:lnTo>
                    <a:lnTo>
                      <a:pt x="335" y="641"/>
                    </a:lnTo>
                    <a:lnTo>
                      <a:pt x="332" y="641"/>
                    </a:lnTo>
                    <a:lnTo>
                      <a:pt x="335" y="639"/>
                    </a:lnTo>
                    <a:lnTo>
                      <a:pt x="335" y="637"/>
                    </a:lnTo>
                    <a:lnTo>
                      <a:pt x="335" y="634"/>
                    </a:lnTo>
                    <a:lnTo>
                      <a:pt x="335" y="632"/>
                    </a:lnTo>
                    <a:lnTo>
                      <a:pt x="335" y="630"/>
                    </a:lnTo>
                    <a:lnTo>
                      <a:pt x="335" y="627"/>
                    </a:lnTo>
                    <a:lnTo>
                      <a:pt x="335" y="625"/>
                    </a:lnTo>
                    <a:lnTo>
                      <a:pt x="337" y="623"/>
                    </a:lnTo>
                    <a:lnTo>
                      <a:pt x="337" y="620"/>
                    </a:lnTo>
                    <a:lnTo>
                      <a:pt x="339" y="620"/>
                    </a:lnTo>
                    <a:lnTo>
                      <a:pt x="339" y="618"/>
                    </a:lnTo>
                    <a:lnTo>
                      <a:pt x="339" y="616"/>
                    </a:lnTo>
                    <a:lnTo>
                      <a:pt x="341" y="616"/>
                    </a:lnTo>
                    <a:lnTo>
                      <a:pt x="341" y="613"/>
                    </a:lnTo>
                    <a:lnTo>
                      <a:pt x="341" y="611"/>
                    </a:lnTo>
                    <a:lnTo>
                      <a:pt x="341" y="609"/>
                    </a:lnTo>
                    <a:lnTo>
                      <a:pt x="343" y="607"/>
                    </a:lnTo>
                    <a:lnTo>
                      <a:pt x="343" y="604"/>
                    </a:lnTo>
                    <a:lnTo>
                      <a:pt x="341" y="604"/>
                    </a:lnTo>
                    <a:lnTo>
                      <a:pt x="341" y="602"/>
                    </a:lnTo>
                    <a:lnTo>
                      <a:pt x="339" y="599"/>
                    </a:lnTo>
                    <a:lnTo>
                      <a:pt x="339" y="597"/>
                    </a:lnTo>
                    <a:lnTo>
                      <a:pt x="337" y="597"/>
                    </a:lnTo>
                    <a:lnTo>
                      <a:pt x="335" y="597"/>
                    </a:lnTo>
                    <a:lnTo>
                      <a:pt x="332" y="597"/>
                    </a:lnTo>
                    <a:lnTo>
                      <a:pt x="330" y="597"/>
                    </a:lnTo>
                    <a:lnTo>
                      <a:pt x="328" y="597"/>
                    </a:lnTo>
                    <a:lnTo>
                      <a:pt x="326" y="595"/>
                    </a:lnTo>
                    <a:lnTo>
                      <a:pt x="324" y="597"/>
                    </a:lnTo>
                    <a:lnTo>
                      <a:pt x="321" y="597"/>
                    </a:lnTo>
                    <a:lnTo>
                      <a:pt x="320" y="595"/>
                    </a:lnTo>
                    <a:lnTo>
                      <a:pt x="317" y="595"/>
                    </a:lnTo>
                    <a:lnTo>
                      <a:pt x="315" y="595"/>
                    </a:lnTo>
                    <a:lnTo>
                      <a:pt x="313" y="593"/>
                    </a:lnTo>
                    <a:lnTo>
                      <a:pt x="311" y="593"/>
                    </a:lnTo>
                    <a:lnTo>
                      <a:pt x="309" y="593"/>
                    </a:lnTo>
                    <a:lnTo>
                      <a:pt x="309" y="590"/>
                    </a:lnTo>
                    <a:lnTo>
                      <a:pt x="307" y="590"/>
                    </a:lnTo>
                    <a:lnTo>
                      <a:pt x="307" y="588"/>
                    </a:lnTo>
                    <a:lnTo>
                      <a:pt x="304" y="588"/>
                    </a:lnTo>
                    <a:lnTo>
                      <a:pt x="304" y="585"/>
                    </a:lnTo>
                    <a:lnTo>
                      <a:pt x="302" y="583"/>
                    </a:lnTo>
                    <a:lnTo>
                      <a:pt x="302" y="581"/>
                    </a:lnTo>
                    <a:lnTo>
                      <a:pt x="300" y="581"/>
                    </a:lnTo>
                    <a:lnTo>
                      <a:pt x="300" y="579"/>
                    </a:lnTo>
                    <a:lnTo>
                      <a:pt x="300" y="576"/>
                    </a:lnTo>
                    <a:lnTo>
                      <a:pt x="298" y="574"/>
                    </a:lnTo>
                    <a:lnTo>
                      <a:pt x="298" y="572"/>
                    </a:lnTo>
                    <a:lnTo>
                      <a:pt x="298" y="569"/>
                    </a:lnTo>
                    <a:lnTo>
                      <a:pt x="296" y="569"/>
                    </a:lnTo>
                    <a:lnTo>
                      <a:pt x="296" y="567"/>
                    </a:lnTo>
                    <a:lnTo>
                      <a:pt x="296" y="565"/>
                    </a:lnTo>
                    <a:lnTo>
                      <a:pt x="294" y="563"/>
                    </a:lnTo>
                    <a:lnTo>
                      <a:pt x="294" y="560"/>
                    </a:lnTo>
                    <a:lnTo>
                      <a:pt x="294" y="558"/>
                    </a:lnTo>
                    <a:lnTo>
                      <a:pt x="294" y="555"/>
                    </a:lnTo>
                    <a:lnTo>
                      <a:pt x="294" y="553"/>
                    </a:lnTo>
                    <a:lnTo>
                      <a:pt x="294" y="551"/>
                    </a:lnTo>
                    <a:lnTo>
                      <a:pt x="294" y="549"/>
                    </a:lnTo>
                    <a:lnTo>
                      <a:pt x="294" y="546"/>
                    </a:lnTo>
                    <a:lnTo>
                      <a:pt x="296" y="544"/>
                    </a:lnTo>
                    <a:lnTo>
                      <a:pt x="296" y="541"/>
                    </a:lnTo>
                    <a:lnTo>
                      <a:pt x="296" y="540"/>
                    </a:lnTo>
                    <a:lnTo>
                      <a:pt x="298" y="537"/>
                    </a:lnTo>
                    <a:lnTo>
                      <a:pt x="298" y="535"/>
                    </a:lnTo>
                    <a:lnTo>
                      <a:pt x="296" y="535"/>
                    </a:lnTo>
                    <a:lnTo>
                      <a:pt x="296" y="532"/>
                    </a:lnTo>
                    <a:lnTo>
                      <a:pt x="296" y="530"/>
                    </a:lnTo>
                    <a:lnTo>
                      <a:pt x="296" y="528"/>
                    </a:lnTo>
                    <a:lnTo>
                      <a:pt x="296" y="526"/>
                    </a:lnTo>
                    <a:lnTo>
                      <a:pt x="294" y="523"/>
                    </a:lnTo>
                    <a:lnTo>
                      <a:pt x="294" y="521"/>
                    </a:lnTo>
                    <a:lnTo>
                      <a:pt x="291" y="518"/>
                    </a:lnTo>
                    <a:lnTo>
                      <a:pt x="291" y="516"/>
                    </a:lnTo>
                    <a:lnTo>
                      <a:pt x="290" y="516"/>
                    </a:lnTo>
                    <a:lnTo>
                      <a:pt x="290" y="514"/>
                    </a:lnTo>
                    <a:lnTo>
                      <a:pt x="290" y="512"/>
                    </a:lnTo>
                    <a:lnTo>
                      <a:pt x="290" y="509"/>
                    </a:lnTo>
                    <a:lnTo>
                      <a:pt x="290" y="507"/>
                    </a:lnTo>
                    <a:lnTo>
                      <a:pt x="290" y="505"/>
                    </a:lnTo>
                    <a:lnTo>
                      <a:pt x="290" y="502"/>
                    </a:lnTo>
                    <a:lnTo>
                      <a:pt x="291" y="500"/>
                    </a:lnTo>
                    <a:lnTo>
                      <a:pt x="291" y="498"/>
                    </a:lnTo>
                    <a:lnTo>
                      <a:pt x="291" y="495"/>
                    </a:lnTo>
                    <a:lnTo>
                      <a:pt x="290" y="493"/>
                    </a:lnTo>
                    <a:lnTo>
                      <a:pt x="290" y="491"/>
                    </a:lnTo>
                    <a:lnTo>
                      <a:pt x="290" y="488"/>
                    </a:lnTo>
                    <a:lnTo>
                      <a:pt x="287" y="488"/>
                    </a:lnTo>
                    <a:lnTo>
                      <a:pt x="287" y="486"/>
                    </a:lnTo>
                    <a:lnTo>
                      <a:pt x="285" y="484"/>
                    </a:lnTo>
                    <a:lnTo>
                      <a:pt x="285" y="482"/>
                    </a:lnTo>
                    <a:lnTo>
                      <a:pt x="285" y="479"/>
                    </a:lnTo>
                    <a:lnTo>
                      <a:pt x="283" y="479"/>
                    </a:lnTo>
                    <a:lnTo>
                      <a:pt x="283" y="477"/>
                    </a:lnTo>
                    <a:lnTo>
                      <a:pt x="283" y="474"/>
                    </a:lnTo>
                    <a:lnTo>
                      <a:pt x="281" y="474"/>
                    </a:lnTo>
                    <a:lnTo>
                      <a:pt x="281" y="472"/>
                    </a:lnTo>
                    <a:lnTo>
                      <a:pt x="281" y="470"/>
                    </a:lnTo>
                    <a:lnTo>
                      <a:pt x="279" y="470"/>
                    </a:lnTo>
                    <a:lnTo>
                      <a:pt x="279" y="468"/>
                    </a:lnTo>
                    <a:lnTo>
                      <a:pt x="276" y="468"/>
                    </a:lnTo>
                    <a:lnTo>
                      <a:pt x="274" y="468"/>
                    </a:lnTo>
                    <a:lnTo>
                      <a:pt x="272" y="468"/>
                    </a:lnTo>
                    <a:lnTo>
                      <a:pt x="270" y="470"/>
                    </a:lnTo>
                    <a:lnTo>
                      <a:pt x="268" y="470"/>
                    </a:lnTo>
                    <a:lnTo>
                      <a:pt x="268" y="472"/>
                    </a:lnTo>
                    <a:lnTo>
                      <a:pt x="266" y="472"/>
                    </a:lnTo>
                    <a:lnTo>
                      <a:pt x="263" y="472"/>
                    </a:lnTo>
                    <a:lnTo>
                      <a:pt x="261" y="472"/>
                    </a:lnTo>
                    <a:lnTo>
                      <a:pt x="259" y="472"/>
                    </a:lnTo>
                    <a:lnTo>
                      <a:pt x="257" y="474"/>
                    </a:lnTo>
                    <a:lnTo>
                      <a:pt x="255" y="474"/>
                    </a:lnTo>
                    <a:lnTo>
                      <a:pt x="253" y="474"/>
                    </a:lnTo>
                    <a:lnTo>
                      <a:pt x="250" y="474"/>
                    </a:lnTo>
                    <a:lnTo>
                      <a:pt x="248" y="474"/>
                    </a:lnTo>
                    <a:lnTo>
                      <a:pt x="248" y="477"/>
                    </a:lnTo>
                    <a:lnTo>
                      <a:pt x="246" y="477"/>
                    </a:lnTo>
                    <a:lnTo>
                      <a:pt x="246" y="479"/>
                    </a:lnTo>
                    <a:lnTo>
                      <a:pt x="244" y="479"/>
                    </a:lnTo>
                    <a:lnTo>
                      <a:pt x="244" y="482"/>
                    </a:lnTo>
                    <a:lnTo>
                      <a:pt x="244" y="484"/>
                    </a:lnTo>
                    <a:lnTo>
                      <a:pt x="244" y="486"/>
                    </a:lnTo>
                    <a:lnTo>
                      <a:pt x="244" y="488"/>
                    </a:lnTo>
                    <a:lnTo>
                      <a:pt x="242" y="488"/>
                    </a:lnTo>
                    <a:lnTo>
                      <a:pt x="242" y="491"/>
                    </a:lnTo>
                    <a:lnTo>
                      <a:pt x="240" y="491"/>
                    </a:lnTo>
                    <a:lnTo>
                      <a:pt x="240" y="493"/>
                    </a:lnTo>
                    <a:lnTo>
                      <a:pt x="237" y="493"/>
                    </a:lnTo>
                    <a:lnTo>
                      <a:pt x="235" y="493"/>
                    </a:lnTo>
                    <a:lnTo>
                      <a:pt x="233" y="493"/>
                    </a:lnTo>
                    <a:lnTo>
                      <a:pt x="231" y="491"/>
                    </a:lnTo>
                    <a:lnTo>
                      <a:pt x="229" y="491"/>
                    </a:lnTo>
                    <a:lnTo>
                      <a:pt x="226" y="488"/>
                    </a:lnTo>
                    <a:lnTo>
                      <a:pt x="225" y="488"/>
                    </a:lnTo>
                    <a:lnTo>
                      <a:pt x="222" y="488"/>
                    </a:lnTo>
                    <a:lnTo>
                      <a:pt x="220" y="488"/>
                    </a:lnTo>
                    <a:lnTo>
                      <a:pt x="218" y="488"/>
                    </a:lnTo>
                    <a:lnTo>
                      <a:pt x="218" y="491"/>
                    </a:lnTo>
                    <a:lnTo>
                      <a:pt x="216" y="491"/>
                    </a:lnTo>
                    <a:lnTo>
                      <a:pt x="214" y="491"/>
                    </a:lnTo>
                    <a:lnTo>
                      <a:pt x="212" y="491"/>
                    </a:lnTo>
                    <a:lnTo>
                      <a:pt x="209" y="491"/>
                    </a:lnTo>
                    <a:lnTo>
                      <a:pt x="207" y="493"/>
                    </a:lnTo>
                    <a:lnTo>
                      <a:pt x="205" y="493"/>
                    </a:lnTo>
                    <a:lnTo>
                      <a:pt x="203" y="493"/>
                    </a:lnTo>
                    <a:lnTo>
                      <a:pt x="201" y="493"/>
                    </a:lnTo>
                    <a:lnTo>
                      <a:pt x="199" y="493"/>
                    </a:lnTo>
                    <a:lnTo>
                      <a:pt x="196" y="493"/>
                    </a:lnTo>
                    <a:lnTo>
                      <a:pt x="194" y="493"/>
                    </a:lnTo>
                    <a:lnTo>
                      <a:pt x="192" y="491"/>
                    </a:lnTo>
                    <a:lnTo>
                      <a:pt x="190" y="491"/>
                    </a:lnTo>
                    <a:lnTo>
                      <a:pt x="188" y="491"/>
                    </a:lnTo>
                    <a:lnTo>
                      <a:pt x="186" y="491"/>
                    </a:lnTo>
                    <a:lnTo>
                      <a:pt x="183" y="491"/>
                    </a:lnTo>
                    <a:lnTo>
                      <a:pt x="181" y="491"/>
                    </a:lnTo>
                    <a:lnTo>
                      <a:pt x="179" y="493"/>
                    </a:lnTo>
                    <a:lnTo>
                      <a:pt x="177" y="493"/>
                    </a:lnTo>
                    <a:lnTo>
                      <a:pt x="177" y="495"/>
                    </a:lnTo>
                    <a:lnTo>
                      <a:pt x="175" y="495"/>
                    </a:lnTo>
                    <a:lnTo>
                      <a:pt x="175" y="498"/>
                    </a:lnTo>
                    <a:lnTo>
                      <a:pt x="175" y="500"/>
                    </a:lnTo>
                    <a:lnTo>
                      <a:pt x="172" y="502"/>
                    </a:lnTo>
                    <a:lnTo>
                      <a:pt x="172" y="505"/>
                    </a:lnTo>
                    <a:lnTo>
                      <a:pt x="172" y="507"/>
                    </a:lnTo>
                    <a:lnTo>
                      <a:pt x="172" y="509"/>
                    </a:lnTo>
                    <a:lnTo>
                      <a:pt x="172" y="512"/>
                    </a:lnTo>
                    <a:lnTo>
                      <a:pt x="171" y="514"/>
                    </a:lnTo>
                    <a:lnTo>
                      <a:pt x="168" y="514"/>
                    </a:lnTo>
                    <a:lnTo>
                      <a:pt x="168" y="512"/>
                    </a:lnTo>
                    <a:lnTo>
                      <a:pt x="168" y="509"/>
                    </a:lnTo>
                    <a:lnTo>
                      <a:pt x="166" y="509"/>
                    </a:lnTo>
                    <a:lnTo>
                      <a:pt x="166" y="507"/>
                    </a:lnTo>
                    <a:lnTo>
                      <a:pt x="166" y="505"/>
                    </a:lnTo>
                    <a:lnTo>
                      <a:pt x="164" y="502"/>
                    </a:lnTo>
                    <a:lnTo>
                      <a:pt x="164" y="500"/>
                    </a:lnTo>
                    <a:lnTo>
                      <a:pt x="164" y="498"/>
                    </a:lnTo>
                    <a:lnTo>
                      <a:pt x="164" y="495"/>
                    </a:lnTo>
                    <a:lnTo>
                      <a:pt x="162" y="495"/>
                    </a:lnTo>
                    <a:lnTo>
                      <a:pt x="160" y="493"/>
                    </a:lnTo>
                    <a:lnTo>
                      <a:pt x="160" y="495"/>
                    </a:lnTo>
                    <a:lnTo>
                      <a:pt x="158" y="498"/>
                    </a:lnTo>
                    <a:lnTo>
                      <a:pt x="158" y="500"/>
                    </a:lnTo>
                    <a:lnTo>
                      <a:pt x="155" y="502"/>
                    </a:lnTo>
                    <a:lnTo>
                      <a:pt x="153" y="505"/>
                    </a:lnTo>
                    <a:lnTo>
                      <a:pt x="153" y="507"/>
                    </a:lnTo>
                    <a:lnTo>
                      <a:pt x="151" y="509"/>
                    </a:lnTo>
                    <a:lnTo>
                      <a:pt x="149" y="509"/>
                    </a:lnTo>
                    <a:lnTo>
                      <a:pt x="149" y="512"/>
                    </a:lnTo>
                    <a:lnTo>
                      <a:pt x="147" y="512"/>
                    </a:lnTo>
                    <a:lnTo>
                      <a:pt x="145" y="512"/>
                    </a:lnTo>
                    <a:lnTo>
                      <a:pt x="142" y="512"/>
                    </a:lnTo>
                    <a:lnTo>
                      <a:pt x="142" y="509"/>
                    </a:lnTo>
                    <a:lnTo>
                      <a:pt x="140" y="509"/>
                    </a:lnTo>
                    <a:lnTo>
                      <a:pt x="140" y="507"/>
                    </a:lnTo>
                    <a:lnTo>
                      <a:pt x="138" y="505"/>
                    </a:lnTo>
                    <a:lnTo>
                      <a:pt x="138" y="502"/>
                    </a:lnTo>
                    <a:lnTo>
                      <a:pt x="138" y="500"/>
                    </a:lnTo>
                    <a:lnTo>
                      <a:pt x="138" y="498"/>
                    </a:lnTo>
                    <a:lnTo>
                      <a:pt x="136" y="495"/>
                    </a:lnTo>
                    <a:lnTo>
                      <a:pt x="138" y="493"/>
                    </a:lnTo>
                    <a:lnTo>
                      <a:pt x="138" y="491"/>
                    </a:lnTo>
                    <a:lnTo>
                      <a:pt x="138" y="488"/>
                    </a:lnTo>
                    <a:lnTo>
                      <a:pt x="140" y="486"/>
                    </a:lnTo>
                    <a:lnTo>
                      <a:pt x="142" y="486"/>
                    </a:lnTo>
                    <a:lnTo>
                      <a:pt x="145" y="484"/>
                    </a:lnTo>
                    <a:lnTo>
                      <a:pt x="147" y="482"/>
                    </a:lnTo>
                    <a:lnTo>
                      <a:pt x="149" y="479"/>
                    </a:lnTo>
                    <a:lnTo>
                      <a:pt x="147" y="477"/>
                    </a:lnTo>
                    <a:lnTo>
                      <a:pt x="145" y="477"/>
                    </a:lnTo>
                    <a:lnTo>
                      <a:pt x="142" y="477"/>
                    </a:lnTo>
                    <a:lnTo>
                      <a:pt x="140" y="477"/>
                    </a:lnTo>
                    <a:lnTo>
                      <a:pt x="138" y="477"/>
                    </a:lnTo>
                    <a:lnTo>
                      <a:pt x="136" y="477"/>
                    </a:lnTo>
                    <a:lnTo>
                      <a:pt x="136" y="474"/>
                    </a:lnTo>
                    <a:lnTo>
                      <a:pt x="134" y="474"/>
                    </a:lnTo>
                    <a:lnTo>
                      <a:pt x="131" y="474"/>
                    </a:lnTo>
                    <a:lnTo>
                      <a:pt x="129" y="472"/>
                    </a:lnTo>
                    <a:lnTo>
                      <a:pt x="127" y="472"/>
                    </a:lnTo>
                    <a:lnTo>
                      <a:pt x="125" y="472"/>
                    </a:lnTo>
                    <a:lnTo>
                      <a:pt x="123" y="472"/>
                    </a:lnTo>
                    <a:lnTo>
                      <a:pt x="121" y="472"/>
                    </a:lnTo>
                    <a:lnTo>
                      <a:pt x="118" y="472"/>
                    </a:lnTo>
                    <a:lnTo>
                      <a:pt x="117" y="472"/>
                    </a:lnTo>
                    <a:lnTo>
                      <a:pt x="114" y="472"/>
                    </a:lnTo>
                    <a:lnTo>
                      <a:pt x="112" y="472"/>
                    </a:lnTo>
                    <a:lnTo>
                      <a:pt x="110" y="472"/>
                    </a:lnTo>
                    <a:lnTo>
                      <a:pt x="108" y="472"/>
                    </a:lnTo>
                    <a:lnTo>
                      <a:pt x="106" y="472"/>
                    </a:lnTo>
                    <a:lnTo>
                      <a:pt x="106" y="474"/>
                    </a:lnTo>
                    <a:lnTo>
                      <a:pt x="104" y="474"/>
                    </a:lnTo>
                    <a:lnTo>
                      <a:pt x="101" y="474"/>
                    </a:lnTo>
                    <a:lnTo>
                      <a:pt x="99" y="474"/>
                    </a:lnTo>
                    <a:lnTo>
                      <a:pt x="97" y="474"/>
                    </a:lnTo>
                    <a:lnTo>
                      <a:pt x="95" y="474"/>
                    </a:lnTo>
                    <a:lnTo>
                      <a:pt x="93" y="474"/>
                    </a:lnTo>
                    <a:lnTo>
                      <a:pt x="91" y="474"/>
                    </a:lnTo>
                    <a:lnTo>
                      <a:pt x="88" y="474"/>
                    </a:lnTo>
                    <a:lnTo>
                      <a:pt x="86" y="474"/>
                    </a:lnTo>
                    <a:lnTo>
                      <a:pt x="84" y="474"/>
                    </a:lnTo>
                    <a:lnTo>
                      <a:pt x="82" y="474"/>
                    </a:lnTo>
                    <a:lnTo>
                      <a:pt x="80" y="474"/>
                    </a:lnTo>
                    <a:lnTo>
                      <a:pt x="77" y="474"/>
                    </a:lnTo>
                    <a:lnTo>
                      <a:pt x="75" y="474"/>
                    </a:lnTo>
                    <a:lnTo>
                      <a:pt x="75" y="472"/>
                    </a:lnTo>
                    <a:lnTo>
                      <a:pt x="73" y="472"/>
                    </a:lnTo>
                    <a:lnTo>
                      <a:pt x="71" y="472"/>
                    </a:lnTo>
                    <a:lnTo>
                      <a:pt x="69" y="472"/>
                    </a:lnTo>
                    <a:lnTo>
                      <a:pt x="67" y="472"/>
                    </a:lnTo>
                    <a:lnTo>
                      <a:pt x="65" y="472"/>
                    </a:lnTo>
                    <a:lnTo>
                      <a:pt x="63" y="472"/>
                    </a:lnTo>
                    <a:lnTo>
                      <a:pt x="60" y="472"/>
                    </a:lnTo>
                    <a:lnTo>
                      <a:pt x="58" y="472"/>
                    </a:lnTo>
                    <a:lnTo>
                      <a:pt x="56" y="470"/>
                    </a:lnTo>
                    <a:lnTo>
                      <a:pt x="54" y="470"/>
                    </a:lnTo>
                    <a:lnTo>
                      <a:pt x="52" y="470"/>
                    </a:lnTo>
                    <a:lnTo>
                      <a:pt x="50" y="468"/>
                    </a:lnTo>
                    <a:lnTo>
                      <a:pt x="47" y="468"/>
                    </a:lnTo>
                    <a:lnTo>
                      <a:pt x="47" y="465"/>
                    </a:lnTo>
                    <a:lnTo>
                      <a:pt x="45" y="465"/>
                    </a:lnTo>
                    <a:lnTo>
                      <a:pt x="43" y="463"/>
                    </a:lnTo>
                    <a:lnTo>
                      <a:pt x="41" y="463"/>
                    </a:lnTo>
                    <a:lnTo>
                      <a:pt x="39" y="463"/>
                    </a:lnTo>
                    <a:lnTo>
                      <a:pt x="36" y="463"/>
                    </a:lnTo>
                    <a:lnTo>
                      <a:pt x="34" y="463"/>
                    </a:lnTo>
                    <a:lnTo>
                      <a:pt x="34" y="465"/>
                    </a:lnTo>
                    <a:lnTo>
                      <a:pt x="32" y="465"/>
                    </a:lnTo>
                    <a:lnTo>
                      <a:pt x="30" y="468"/>
                    </a:lnTo>
                    <a:lnTo>
                      <a:pt x="28" y="470"/>
                    </a:lnTo>
                    <a:lnTo>
                      <a:pt x="28" y="472"/>
                    </a:lnTo>
                    <a:lnTo>
                      <a:pt x="26" y="472"/>
                    </a:lnTo>
                    <a:lnTo>
                      <a:pt x="23" y="474"/>
                    </a:lnTo>
                    <a:lnTo>
                      <a:pt x="22" y="474"/>
                    </a:lnTo>
                    <a:lnTo>
                      <a:pt x="19" y="477"/>
                    </a:lnTo>
                    <a:lnTo>
                      <a:pt x="17" y="477"/>
                    </a:lnTo>
                    <a:lnTo>
                      <a:pt x="15" y="479"/>
                    </a:lnTo>
                    <a:lnTo>
                      <a:pt x="13" y="479"/>
                    </a:lnTo>
                    <a:lnTo>
                      <a:pt x="11" y="479"/>
                    </a:lnTo>
                    <a:lnTo>
                      <a:pt x="9" y="479"/>
                    </a:lnTo>
                    <a:lnTo>
                      <a:pt x="6" y="482"/>
                    </a:lnTo>
                    <a:lnTo>
                      <a:pt x="2" y="482"/>
                    </a:lnTo>
                    <a:lnTo>
                      <a:pt x="0" y="477"/>
                    </a:lnTo>
                    <a:lnTo>
                      <a:pt x="0" y="474"/>
                    </a:lnTo>
                    <a:lnTo>
                      <a:pt x="0" y="472"/>
                    </a:lnTo>
                    <a:lnTo>
                      <a:pt x="0" y="470"/>
                    </a:lnTo>
                    <a:lnTo>
                      <a:pt x="0" y="468"/>
                    </a:lnTo>
                    <a:lnTo>
                      <a:pt x="0" y="465"/>
                    </a:lnTo>
                    <a:lnTo>
                      <a:pt x="0" y="463"/>
                    </a:lnTo>
                    <a:lnTo>
                      <a:pt x="0" y="461"/>
                    </a:lnTo>
                    <a:lnTo>
                      <a:pt x="0" y="458"/>
                    </a:lnTo>
                    <a:lnTo>
                      <a:pt x="0" y="456"/>
                    </a:lnTo>
                    <a:lnTo>
                      <a:pt x="0" y="454"/>
                    </a:lnTo>
                    <a:lnTo>
                      <a:pt x="2" y="451"/>
                    </a:lnTo>
                    <a:lnTo>
                      <a:pt x="4" y="449"/>
                    </a:lnTo>
                    <a:lnTo>
                      <a:pt x="4" y="447"/>
                    </a:lnTo>
                    <a:lnTo>
                      <a:pt x="6" y="444"/>
                    </a:lnTo>
                    <a:lnTo>
                      <a:pt x="4" y="444"/>
                    </a:lnTo>
                    <a:lnTo>
                      <a:pt x="6" y="442"/>
                    </a:lnTo>
                    <a:lnTo>
                      <a:pt x="6" y="440"/>
                    </a:lnTo>
                    <a:lnTo>
                      <a:pt x="6" y="435"/>
                    </a:lnTo>
                    <a:lnTo>
                      <a:pt x="6" y="430"/>
                    </a:lnTo>
                    <a:lnTo>
                      <a:pt x="9" y="428"/>
                    </a:lnTo>
                    <a:lnTo>
                      <a:pt x="9" y="426"/>
                    </a:lnTo>
                    <a:lnTo>
                      <a:pt x="9" y="424"/>
                    </a:lnTo>
                    <a:lnTo>
                      <a:pt x="9" y="421"/>
                    </a:lnTo>
                    <a:lnTo>
                      <a:pt x="11" y="421"/>
                    </a:lnTo>
                    <a:lnTo>
                      <a:pt x="11" y="419"/>
                    </a:lnTo>
                    <a:lnTo>
                      <a:pt x="13" y="417"/>
                    </a:lnTo>
                    <a:lnTo>
                      <a:pt x="13" y="415"/>
                    </a:lnTo>
                    <a:lnTo>
                      <a:pt x="15" y="412"/>
                    </a:lnTo>
                    <a:lnTo>
                      <a:pt x="15" y="410"/>
                    </a:lnTo>
                    <a:lnTo>
                      <a:pt x="17" y="410"/>
                    </a:lnTo>
                    <a:lnTo>
                      <a:pt x="19" y="407"/>
                    </a:lnTo>
                    <a:lnTo>
                      <a:pt x="22" y="405"/>
                    </a:lnTo>
                    <a:lnTo>
                      <a:pt x="23" y="403"/>
                    </a:lnTo>
                    <a:lnTo>
                      <a:pt x="26" y="403"/>
                    </a:lnTo>
                    <a:lnTo>
                      <a:pt x="26" y="401"/>
                    </a:lnTo>
                    <a:lnTo>
                      <a:pt x="28" y="401"/>
                    </a:lnTo>
                    <a:lnTo>
                      <a:pt x="30" y="398"/>
                    </a:lnTo>
                    <a:lnTo>
                      <a:pt x="32" y="398"/>
                    </a:lnTo>
                    <a:lnTo>
                      <a:pt x="34" y="396"/>
                    </a:lnTo>
                    <a:lnTo>
                      <a:pt x="34" y="393"/>
                    </a:lnTo>
                    <a:lnTo>
                      <a:pt x="36" y="393"/>
                    </a:lnTo>
                    <a:lnTo>
                      <a:pt x="39" y="391"/>
                    </a:lnTo>
                    <a:lnTo>
                      <a:pt x="41" y="389"/>
                    </a:lnTo>
                    <a:lnTo>
                      <a:pt x="43" y="387"/>
                    </a:lnTo>
                    <a:lnTo>
                      <a:pt x="43" y="384"/>
                    </a:lnTo>
                    <a:lnTo>
                      <a:pt x="45" y="382"/>
                    </a:lnTo>
                    <a:lnTo>
                      <a:pt x="47" y="380"/>
                    </a:lnTo>
                    <a:lnTo>
                      <a:pt x="47" y="377"/>
                    </a:lnTo>
                    <a:lnTo>
                      <a:pt x="50" y="377"/>
                    </a:lnTo>
                    <a:lnTo>
                      <a:pt x="50" y="375"/>
                    </a:lnTo>
                    <a:lnTo>
                      <a:pt x="52" y="375"/>
                    </a:lnTo>
                    <a:lnTo>
                      <a:pt x="52" y="373"/>
                    </a:lnTo>
                    <a:lnTo>
                      <a:pt x="54" y="370"/>
                    </a:lnTo>
                    <a:lnTo>
                      <a:pt x="54" y="368"/>
                    </a:lnTo>
                    <a:lnTo>
                      <a:pt x="56" y="368"/>
                    </a:lnTo>
                    <a:lnTo>
                      <a:pt x="58" y="368"/>
                    </a:lnTo>
                    <a:lnTo>
                      <a:pt x="58" y="366"/>
                    </a:lnTo>
                    <a:lnTo>
                      <a:pt x="60" y="366"/>
                    </a:lnTo>
                    <a:lnTo>
                      <a:pt x="63" y="366"/>
                    </a:lnTo>
                    <a:lnTo>
                      <a:pt x="65" y="363"/>
                    </a:lnTo>
                    <a:lnTo>
                      <a:pt x="67" y="363"/>
                    </a:lnTo>
                    <a:lnTo>
                      <a:pt x="69" y="361"/>
                    </a:lnTo>
                    <a:lnTo>
                      <a:pt x="71" y="361"/>
                    </a:lnTo>
                    <a:lnTo>
                      <a:pt x="73" y="361"/>
                    </a:lnTo>
                    <a:lnTo>
                      <a:pt x="75" y="361"/>
                    </a:lnTo>
                    <a:lnTo>
                      <a:pt x="77" y="361"/>
                    </a:lnTo>
                    <a:lnTo>
                      <a:pt x="80" y="361"/>
                    </a:lnTo>
                    <a:lnTo>
                      <a:pt x="82" y="361"/>
                    </a:lnTo>
                    <a:lnTo>
                      <a:pt x="84" y="361"/>
                    </a:lnTo>
                    <a:lnTo>
                      <a:pt x="86" y="361"/>
                    </a:lnTo>
                    <a:lnTo>
                      <a:pt x="88" y="361"/>
                    </a:lnTo>
                    <a:lnTo>
                      <a:pt x="91" y="361"/>
                    </a:lnTo>
                    <a:lnTo>
                      <a:pt x="93" y="361"/>
                    </a:lnTo>
                    <a:lnTo>
                      <a:pt x="95" y="361"/>
                    </a:lnTo>
                    <a:lnTo>
                      <a:pt x="97" y="361"/>
                    </a:lnTo>
                    <a:lnTo>
                      <a:pt x="99" y="361"/>
                    </a:lnTo>
                    <a:lnTo>
                      <a:pt x="101" y="361"/>
                    </a:lnTo>
                    <a:lnTo>
                      <a:pt x="104" y="361"/>
                    </a:lnTo>
                    <a:lnTo>
                      <a:pt x="106" y="359"/>
                    </a:lnTo>
                    <a:lnTo>
                      <a:pt x="108" y="359"/>
                    </a:lnTo>
                    <a:lnTo>
                      <a:pt x="110" y="357"/>
                    </a:lnTo>
                    <a:lnTo>
                      <a:pt x="112" y="357"/>
                    </a:lnTo>
                    <a:lnTo>
                      <a:pt x="114" y="357"/>
                    </a:lnTo>
                    <a:lnTo>
                      <a:pt x="117" y="357"/>
                    </a:lnTo>
                    <a:lnTo>
                      <a:pt x="118" y="357"/>
                    </a:lnTo>
                    <a:lnTo>
                      <a:pt x="121" y="357"/>
                    </a:lnTo>
                    <a:lnTo>
                      <a:pt x="123" y="357"/>
                    </a:lnTo>
                    <a:lnTo>
                      <a:pt x="125" y="359"/>
                    </a:lnTo>
                    <a:lnTo>
                      <a:pt x="125" y="361"/>
                    </a:lnTo>
                    <a:lnTo>
                      <a:pt x="127" y="363"/>
                    </a:lnTo>
                    <a:lnTo>
                      <a:pt x="129" y="363"/>
                    </a:lnTo>
                    <a:lnTo>
                      <a:pt x="131" y="361"/>
                    </a:lnTo>
                    <a:lnTo>
                      <a:pt x="134" y="361"/>
                    </a:lnTo>
                    <a:lnTo>
                      <a:pt x="136" y="359"/>
                    </a:lnTo>
                    <a:lnTo>
                      <a:pt x="136" y="357"/>
                    </a:lnTo>
                    <a:lnTo>
                      <a:pt x="138" y="357"/>
                    </a:lnTo>
                    <a:lnTo>
                      <a:pt x="138" y="354"/>
                    </a:lnTo>
                    <a:lnTo>
                      <a:pt x="140" y="354"/>
                    </a:lnTo>
                    <a:lnTo>
                      <a:pt x="140" y="352"/>
                    </a:lnTo>
                    <a:lnTo>
                      <a:pt x="142" y="349"/>
                    </a:lnTo>
                    <a:lnTo>
                      <a:pt x="142" y="347"/>
                    </a:lnTo>
                    <a:lnTo>
                      <a:pt x="145" y="347"/>
                    </a:lnTo>
                    <a:lnTo>
                      <a:pt x="145" y="345"/>
                    </a:lnTo>
                    <a:lnTo>
                      <a:pt x="147" y="343"/>
                    </a:lnTo>
                    <a:lnTo>
                      <a:pt x="149" y="343"/>
                    </a:lnTo>
                    <a:lnTo>
                      <a:pt x="151" y="343"/>
                    </a:lnTo>
                    <a:lnTo>
                      <a:pt x="151" y="340"/>
                    </a:lnTo>
                    <a:lnTo>
                      <a:pt x="153" y="340"/>
                    </a:lnTo>
                    <a:lnTo>
                      <a:pt x="155" y="340"/>
                    </a:lnTo>
                    <a:lnTo>
                      <a:pt x="158" y="340"/>
                    </a:lnTo>
                    <a:lnTo>
                      <a:pt x="158" y="338"/>
                    </a:lnTo>
                    <a:lnTo>
                      <a:pt x="160" y="338"/>
                    </a:lnTo>
                    <a:lnTo>
                      <a:pt x="162" y="338"/>
                    </a:lnTo>
                    <a:lnTo>
                      <a:pt x="164" y="338"/>
                    </a:lnTo>
                    <a:lnTo>
                      <a:pt x="164" y="336"/>
                    </a:lnTo>
                    <a:lnTo>
                      <a:pt x="166" y="336"/>
                    </a:lnTo>
                    <a:lnTo>
                      <a:pt x="168" y="336"/>
                    </a:lnTo>
                    <a:lnTo>
                      <a:pt x="171" y="338"/>
                    </a:lnTo>
                    <a:lnTo>
                      <a:pt x="172" y="338"/>
                    </a:lnTo>
                    <a:lnTo>
                      <a:pt x="175" y="338"/>
                    </a:lnTo>
                    <a:lnTo>
                      <a:pt x="177" y="336"/>
                    </a:lnTo>
                    <a:lnTo>
                      <a:pt x="179" y="338"/>
                    </a:lnTo>
                    <a:lnTo>
                      <a:pt x="181" y="338"/>
                    </a:lnTo>
                    <a:lnTo>
                      <a:pt x="183" y="338"/>
                    </a:lnTo>
                    <a:lnTo>
                      <a:pt x="186" y="338"/>
                    </a:lnTo>
                    <a:lnTo>
                      <a:pt x="188" y="338"/>
                    </a:lnTo>
                    <a:lnTo>
                      <a:pt x="190" y="338"/>
                    </a:lnTo>
                    <a:lnTo>
                      <a:pt x="192" y="338"/>
                    </a:lnTo>
                    <a:lnTo>
                      <a:pt x="194" y="338"/>
                    </a:lnTo>
                    <a:lnTo>
                      <a:pt x="196" y="338"/>
                    </a:lnTo>
                    <a:lnTo>
                      <a:pt x="199" y="338"/>
                    </a:lnTo>
                    <a:lnTo>
                      <a:pt x="201" y="340"/>
                    </a:lnTo>
                    <a:lnTo>
                      <a:pt x="203" y="338"/>
                    </a:lnTo>
                    <a:lnTo>
                      <a:pt x="205" y="338"/>
                    </a:lnTo>
                    <a:lnTo>
                      <a:pt x="205" y="340"/>
                    </a:lnTo>
                    <a:lnTo>
                      <a:pt x="207" y="340"/>
                    </a:lnTo>
                    <a:lnTo>
                      <a:pt x="209" y="340"/>
                    </a:lnTo>
                    <a:lnTo>
                      <a:pt x="212" y="340"/>
                    </a:lnTo>
                    <a:lnTo>
                      <a:pt x="214" y="340"/>
                    </a:lnTo>
                    <a:lnTo>
                      <a:pt x="216" y="340"/>
                    </a:lnTo>
                    <a:lnTo>
                      <a:pt x="218" y="340"/>
                    </a:lnTo>
                    <a:lnTo>
                      <a:pt x="220" y="343"/>
                    </a:lnTo>
                    <a:lnTo>
                      <a:pt x="222" y="343"/>
                    </a:lnTo>
                    <a:lnTo>
                      <a:pt x="225" y="343"/>
                    </a:lnTo>
                    <a:lnTo>
                      <a:pt x="226" y="343"/>
                    </a:lnTo>
                    <a:lnTo>
                      <a:pt x="229" y="343"/>
                    </a:lnTo>
                    <a:lnTo>
                      <a:pt x="231" y="343"/>
                    </a:lnTo>
                    <a:lnTo>
                      <a:pt x="233" y="343"/>
                    </a:lnTo>
                    <a:lnTo>
                      <a:pt x="235" y="343"/>
                    </a:lnTo>
                    <a:lnTo>
                      <a:pt x="237" y="343"/>
                    </a:lnTo>
                    <a:lnTo>
                      <a:pt x="240" y="343"/>
                    </a:lnTo>
                    <a:lnTo>
                      <a:pt x="242" y="343"/>
                    </a:lnTo>
                    <a:lnTo>
                      <a:pt x="244" y="343"/>
                    </a:lnTo>
                    <a:lnTo>
                      <a:pt x="246" y="345"/>
                    </a:lnTo>
                    <a:lnTo>
                      <a:pt x="248" y="345"/>
                    </a:lnTo>
                    <a:lnTo>
                      <a:pt x="250" y="345"/>
                    </a:lnTo>
                    <a:lnTo>
                      <a:pt x="253" y="345"/>
                    </a:lnTo>
                    <a:lnTo>
                      <a:pt x="255" y="345"/>
                    </a:lnTo>
                    <a:lnTo>
                      <a:pt x="257" y="345"/>
                    </a:lnTo>
                    <a:lnTo>
                      <a:pt x="257" y="343"/>
                    </a:lnTo>
                    <a:lnTo>
                      <a:pt x="259" y="343"/>
                    </a:lnTo>
                    <a:lnTo>
                      <a:pt x="261" y="343"/>
                    </a:lnTo>
                    <a:lnTo>
                      <a:pt x="263" y="340"/>
                    </a:lnTo>
                    <a:lnTo>
                      <a:pt x="266" y="338"/>
                    </a:lnTo>
                    <a:lnTo>
                      <a:pt x="268" y="338"/>
                    </a:lnTo>
                    <a:lnTo>
                      <a:pt x="268" y="336"/>
                    </a:lnTo>
                    <a:lnTo>
                      <a:pt x="270" y="336"/>
                    </a:lnTo>
                    <a:lnTo>
                      <a:pt x="270" y="333"/>
                    </a:lnTo>
                    <a:lnTo>
                      <a:pt x="272" y="333"/>
                    </a:lnTo>
                    <a:lnTo>
                      <a:pt x="272" y="331"/>
                    </a:lnTo>
                    <a:lnTo>
                      <a:pt x="274" y="331"/>
                    </a:lnTo>
                    <a:lnTo>
                      <a:pt x="276" y="331"/>
                    </a:lnTo>
                    <a:lnTo>
                      <a:pt x="276" y="329"/>
                    </a:lnTo>
                    <a:lnTo>
                      <a:pt x="279" y="329"/>
                    </a:lnTo>
                    <a:lnTo>
                      <a:pt x="281" y="329"/>
                    </a:lnTo>
                    <a:lnTo>
                      <a:pt x="281" y="326"/>
                    </a:lnTo>
                    <a:lnTo>
                      <a:pt x="283" y="326"/>
                    </a:lnTo>
                    <a:lnTo>
                      <a:pt x="285" y="324"/>
                    </a:lnTo>
                    <a:lnTo>
                      <a:pt x="285" y="322"/>
                    </a:lnTo>
                    <a:lnTo>
                      <a:pt x="285" y="319"/>
                    </a:lnTo>
                    <a:lnTo>
                      <a:pt x="287" y="319"/>
                    </a:lnTo>
                    <a:lnTo>
                      <a:pt x="287" y="317"/>
                    </a:lnTo>
                    <a:lnTo>
                      <a:pt x="287" y="315"/>
                    </a:lnTo>
                    <a:lnTo>
                      <a:pt x="287" y="313"/>
                    </a:lnTo>
                    <a:lnTo>
                      <a:pt x="287" y="310"/>
                    </a:lnTo>
                    <a:lnTo>
                      <a:pt x="287" y="308"/>
                    </a:lnTo>
                    <a:lnTo>
                      <a:pt x="290" y="308"/>
                    </a:lnTo>
                    <a:lnTo>
                      <a:pt x="290" y="305"/>
                    </a:lnTo>
                    <a:lnTo>
                      <a:pt x="290" y="303"/>
                    </a:lnTo>
                    <a:lnTo>
                      <a:pt x="290" y="301"/>
                    </a:lnTo>
                    <a:lnTo>
                      <a:pt x="290" y="299"/>
                    </a:lnTo>
                    <a:lnTo>
                      <a:pt x="290" y="296"/>
                    </a:lnTo>
                    <a:lnTo>
                      <a:pt x="290" y="294"/>
                    </a:lnTo>
                    <a:lnTo>
                      <a:pt x="291" y="294"/>
                    </a:lnTo>
                    <a:lnTo>
                      <a:pt x="291" y="292"/>
                    </a:lnTo>
                    <a:lnTo>
                      <a:pt x="291" y="290"/>
                    </a:lnTo>
                    <a:lnTo>
                      <a:pt x="291" y="287"/>
                    </a:lnTo>
                    <a:lnTo>
                      <a:pt x="291" y="285"/>
                    </a:lnTo>
                    <a:lnTo>
                      <a:pt x="291" y="282"/>
                    </a:lnTo>
                    <a:lnTo>
                      <a:pt x="290" y="282"/>
                    </a:lnTo>
                    <a:lnTo>
                      <a:pt x="290" y="280"/>
                    </a:lnTo>
                    <a:lnTo>
                      <a:pt x="290" y="278"/>
                    </a:lnTo>
                    <a:lnTo>
                      <a:pt x="287" y="276"/>
                    </a:lnTo>
                    <a:lnTo>
                      <a:pt x="285" y="273"/>
                    </a:lnTo>
                    <a:lnTo>
                      <a:pt x="283" y="273"/>
                    </a:lnTo>
                    <a:lnTo>
                      <a:pt x="281" y="271"/>
                    </a:lnTo>
                    <a:lnTo>
                      <a:pt x="279" y="268"/>
                    </a:lnTo>
                    <a:lnTo>
                      <a:pt x="279" y="266"/>
                    </a:lnTo>
                    <a:lnTo>
                      <a:pt x="279" y="264"/>
                    </a:lnTo>
                    <a:lnTo>
                      <a:pt x="279" y="262"/>
                    </a:lnTo>
                    <a:lnTo>
                      <a:pt x="279" y="259"/>
                    </a:lnTo>
                    <a:lnTo>
                      <a:pt x="281" y="259"/>
                    </a:lnTo>
                    <a:lnTo>
                      <a:pt x="281" y="257"/>
                    </a:lnTo>
                    <a:lnTo>
                      <a:pt x="283" y="257"/>
                    </a:lnTo>
                    <a:lnTo>
                      <a:pt x="283" y="255"/>
                    </a:lnTo>
                    <a:lnTo>
                      <a:pt x="285" y="255"/>
                    </a:lnTo>
                    <a:lnTo>
                      <a:pt x="287" y="252"/>
                    </a:lnTo>
                    <a:lnTo>
                      <a:pt x="290" y="250"/>
                    </a:lnTo>
                    <a:lnTo>
                      <a:pt x="290" y="248"/>
                    </a:lnTo>
                    <a:lnTo>
                      <a:pt x="291" y="248"/>
                    </a:lnTo>
                    <a:lnTo>
                      <a:pt x="291" y="246"/>
                    </a:lnTo>
                    <a:lnTo>
                      <a:pt x="294" y="246"/>
                    </a:lnTo>
                    <a:lnTo>
                      <a:pt x="294" y="243"/>
                    </a:lnTo>
                    <a:lnTo>
                      <a:pt x="294" y="241"/>
                    </a:lnTo>
                    <a:lnTo>
                      <a:pt x="294" y="238"/>
                    </a:lnTo>
                    <a:lnTo>
                      <a:pt x="294" y="236"/>
                    </a:lnTo>
                    <a:lnTo>
                      <a:pt x="294" y="234"/>
                    </a:lnTo>
                    <a:lnTo>
                      <a:pt x="294" y="232"/>
                    </a:lnTo>
                    <a:lnTo>
                      <a:pt x="294" y="229"/>
                    </a:lnTo>
                    <a:lnTo>
                      <a:pt x="291" y="227"/>
                    </a:lnTo>
                    <a:lnTo>
                      <a:pt x="291" y="224"/>
                    </a:lnTo>
                    <a:lnTo>
                      <a:pt x="291" y="222"/>
                    </a:lnTo>
                    <a:lnTo>
                      <a:pt x="291" y="220"/>
                    </a:lnTo>
                    <a:lnTo>
                      <a:pt x="290" y="220"/>
                    </a:lnTo>
                    <a:lnTo>
                      <a:pt x="290" y="218"/>
                    </a:lnTo>
                    <a:lnTo>
                      <a:pt x="290" y="215"/>
                    </a:lnTo>
                    <a:lnTo>
                      <a:pt x="287" y="215"/>
                    </a:lnTo>
                    <a:lnTo>
                      <a:pt x="287" y="213"/>
                    </a:lnTo>
                    <a:lnTo>
                      <a:pt x="285" y="213"/>
                    </a:lnTo>
                    <a:lnTo>
                      <a:pt x="285" y="211"/>
                    </a:lnTo>
                    <a:lnTo>
                      <a:pt x="283" y="211"/>
                    </a:lnTo>
                    <a:lnTo>
                      <a:pt x="283" y="208"/>
                    </a:lnTo>
                    <a:lnTo>
                      <a:pt x="281" y="208"/>
                    </a:lnTo>
                    <a:lnTo>
                      <a:pt x="279" y="206"/>
                    </a:lnTo>
                    <a:lnTo>
                      <a:pt x="276" y="206"/>
                    </a:lnTo>
                    <a:lnTo>
                      <a:pt x="276" y="204"/>
                    </a:lnTo>
                    <a:lnTo>
                      <a:pt x="274" y="204"/>
                    </a:lnTo>
                    <a:lnTo>
                      <a:pt x="274" y="201"/>
                    </a:lnTo>
                    <a:lnTo>
                      <a:pt x="272" y="201"/>
                    </a:lnTo>
                    <a:lnTo>
                      <a:pt x="272" y="199"/>
                    </a:lnTo>
                    <a:lnTo>
                      <a:pt x="272" y="197"/>
                    </a:lnTo>
                    <a:lnTo>
                      <a:pt x="272" y="194"/>
                    </a:lnTo>
                    <a:lnTo>
                      <a:pt x="272" y="192"/>
                    </a:lnTo>
                    <a:lnTo>
                      <a:pt x="270" y="190"/>
                    </a:lnTo>
                    <a:lnTo>
                      <a:pt x="270" y="188"/>
                    </a:lnTo>
                    <a:lnTo>
                      <a:pt x="270" y="185"/>
                    </a:lnTo>
                    <a:lnTo>
                      <a:pt x="270" y="183"/>
                    </a:lnTo>
                    <a:lnTo>
                      <a:pt x="270" y="180"/>
                    </a:lnTo>
                    <a:lnTo>
                      <a:pt x="270" y="178"/>
                    </a:lnTo>
                    <a:lnTo>
                      <a:pt x="270" y="176"/>
                    </a:lnTo>
                    <a:lnTo>
                      <a:pt x="268" y="176"/>
                    </a:lnTo>
                    <a:lnTo>
                      <a:pt x="268" y="169"/>
                    </a:lnTo>
                    <a:lnTo>
                      <a:pt x="276" y="162"/>
                    </a:lnTo>
                    <a:lnTo>
                      <a:pt x="287" y="155"/>
                    </a:lnTo>
                    <a:lnTo>
                      <a:pt x="291" y="153"/>
                    </a:lnTo>
                    <a:lnTo>
                      <a:pt x="290" y="151"/>
                    </a:lnTo>
                    <a:lnTo>
                      <a:pt x="291" y="153"/>
                    </a:lnTo>
                    <a:lnTo>
                      <a:pt x="291" y="151"/>
                    </a:lnTo>
                    <a:lnTo>
                      <a:pt x="291" y="155"/>
                    </a:lnTo>
                    <a:lnTo>
                      <a:pt x="291" y="151"/>
                    </a:lnTo>
                    <a:lnTo>
                      <a:pt x="291" y="148"/>
                    </a:lnTo>
                    <a:lnTo>
                      <a:pt x="290" y="151"/>
                    </a:lnTo>
                    <a:lnTo>
                      <a:pt x="291" y="153"/>
                    </a:lnTo>
                    <a:lnTo>
                      <a:pt x="294" y="153"/>
                    </a:lnTo>
                    <a:lnTo>
                      <a:pt x="294" y="157"/>
                    </a:lnTo>
                    <a:lnTo>
                      <a:pt x="294" y="155"/>
                    </a:lnTo>
                    <a:lnTo>
                      <a:pt x="291" y="151"/>
                    </a:lnTo>
                    <a:lnTo>
                      <a:pt x="296" y="151"/>
                    </a:lnTo>
                    <a:lnTo>
                      <a:pt x="298" y="151"/>
                    </a:lnTo>
                    <a:lnTo>
                      <a:pt x="300" y="151"/>
                    </a:lnTo>
                    <a:lnTo>
                      <a:pt x="302" y="153"/>
                    </a:lnTo>
                    <a:lnTo>
                      <a:pt x="304" y="153"/>
                    </a:lnTo>
                    <a:lnTo>
                      <a:pt x="307" y="153"/>
                    </a:lnTo>
                    <a:lnTo>
                      <a:pt x="309" y="153"/>
                    </a:lnTo>
                    <a:lnTo>
                      <a:pt x="311" y="153"/>
                    </a:lnTo>
                    <a:lnTo>
                      <a:pt x="313" y="151"/>
                    </a:lnTo>
                    <a:lnTo>
                      <a:pt x="315" y="151"/>
                    </a:lnTo>
                    <a:lnTo>
                      <a:pt x="315" y="148"/>
                    </a:lnTo>
                    <a:lnTo>
                      <a:pt x="317" y="148"/>
                    </a:lnTo>
                    <a:lnTo>
                      <a:pt x="317" y="146"/>
                    </a:lnTo>
                    <a:lnTo>
                      <a:pt x="320" y="144"/>
                    </a:lnTo>
                    <a:lnTo>
                      <a:pt x="320" y="141"/>
                    </a:lnTo>
                    <a:lnTo>
                      <a:pt x="320" y="139"/>
                    </a:lnTo>
                    <a:lnTo>
                      <a:pt x="317" y="139"/>
                    </a:lnTo>
                    <a:lnTo>
                      <a:pt x="317" y="137"/>
                    </a:lnTo>
                    <a:lnTo>
                      <a:pt x="317" y="134"/>
                    </a:lnTo>
                    <a:lnTo>
                      <a:pt x="317" y="132"/>
                    </a:lnTo>
                    <a:lnTo>
                      <a:pt x="317" y="130"/>
                    </a:lnTo>
                    <a:lnTo>
                      <a:pt x="317" y="127"/>
                    </a:lnTo>
                    <a:lnTo>
                      <a:pt x="317" y="125"/>
                    </a:lnTo>
                    <a:lnTo>
                      <a:pt x="315" y="125"/>
                    </a:lnTo>
                    <a:lnTo>
                      <a:pt x="315" y="123"/>
                    </a:lnTo>
                    <a:lnTo>
                      <a:pt x="315" y="121"/>
                    </a:lnTo>
                    <a:lnTo>
                      <a:pt x="315" y="118"/>
                    </a:lnTo>
                    <a:lnTo>
                      <a:pt x="313" y="116"/>
                    </a:lnTo>
                    <a:lnTo>
                      <a:pt x="313" y="113"/>
                    </a:lnTo>
                    <a:lnTo>
                      <a:pt x="313" y="111"/>
                    </a:lnTo>
                    <a:lnTo>
                      <a:pt x="313" y="109"/>
                    </a:lnTo>
                    <a:lnTo>
                      <a:pt x="311" y="109"/>
                    </a:lnTo>
                    <a:lnTo>
                      <a:pt x="311" y="107"/>
                    </a:lnTo>
                    <a:lnTo>
                      <a:pt x="311" y="104"/>
                    </a:lnTo>
                    <a:lnTo>
                      <a:pt x="309" y="102"/>
                    </a:lnTo>
                    <a:lnTo>
                      <a:pt x="309" y="99"/>
                    </a:lnTo>
                    <a:lnTo>
                      <a:pt x="309" y="97"/>
                    </a:lnTo>
                    <a:lnTo>
                      <a:pt x="309" y="95"/>
                    </a:lnTo>
                    <a:lnTo>
                      <a:pt x="309" y="93"/>
                    </a:lnTo>
                    <a:lnTo>
                      <a:pt x="311" y="93"/>
                    </a:lnTo>
                    <a:lnTo>
                      <a:pt x="311" y="90"/>
                    </a:lnTo>
                    <a:lnTo>
                      <a:pt x="311" y="88"/>
                    </a:lnTo>
                    <a:lnTo>
                      <a:pt x="311" y="86"/>
                    </a:lnTo>
                    <a:lnTo>
                      <a:pt x="313" y="86"/>
                    </a:lnTo>
                    <a:lnTo>
                      <a:pt x="313" y="83"/>
                    </a:lnTo>
                    <a:lnTo>
                      <a:pt x="315" y="83"/>
                    </a:lnTo>
                    <a:lnTo>
                      <a:pt x="317" y="81"/>
                    </a:lnTo>
                    <a:lnTo>
                      <a:pt x="320" y="79"/>
                    </a:lnTo>
                    <a:lnTo>
                      <a:pt x="321" y="79"/>
                    </a:lnTo>
                    <a:lnTo>
                      <a:pt x="324" y="79"/>
                    </a:lnTo>
                    <a:lnTo>
                      <a:pt x="326" y="79"/>
                    </a:lnTo>
                    <a:lnTo>
                      <a:pt x="328" y="79"/>
                    </a:lnTo>
                    <a:lnTo>
                      <a:pt x="330" y="79"/>
                    </a:lnTo>
                    <a:lnTo>
                      <a:pt x="332" y="76"/>
                    </a:lnTo>
                    <a:lnTo>
                      <a:pt x="332" y="74"/>
                    </a:lnTo>
                    <a:lnTo>
                      <a:pt x="335" y="74"/>
                    </a:lnTo>
                    <a:lnTo>
                      <a:pt x="335" y="72"/>
                    </a:lnTo>
                    <a:lnTo>
                      <a:pt x="335" y="69"/>
                    </a:lnTo>
                    <a:lnTo>
                      <a:pt x="335" y="67"/>
                    </a:lnTo>
                    <a:lnTo>
                      <a:pt x="335" y="65"/>
                    </a:lnTo>
                    <a:lnTo>
                      <a:pt x="335" y="63"/>
                    </a:lnTo>
                    <a:lnTo>
                      <a:pt x="335" y="60"/>
                    </a:lnTo>
                    <a:lnTo>
                      <a:pt x="335" y="58"/>
                    </a:lnTo>
                    <a:lnTo>
                      <a:pt x="335" y="56"/>
                    </a:lnTo>
                    <a:lnTo>
                      <a:pt x="337" y="56"/>
                    </a:lnTo>
                    <a:lnTo>
                      <a:pt x="337" y="53"/>
                    </a:lnTo>
                    <a:lnTo>
                      <a:pt x="337" y="51"/>
                    </a:lnTo>
                    <a:lnTo>
                      <a:pt x="339" y="49"/>
                    </a:lnTo>
                    <a:lnTo>
                      <a:pt x="339" y="46"/>
                    </a:lnTo>
                    <a:lnTo>
                      <a:pt x="341" y="44"/>
                    </a:lnTo>
                    <a:lnTo>
                      <a:pt x="343" y="44"/>
                    </a:lnTo>
                    <a:lnTo>
                      <a:pt x="345" y="44"/>
                    </a:lnTo>
                    <a:lnTo>
                      <a:pt x="345" y="46"/>
                    </a:lnTo>
                    <a:lnTo>
                      <a:pt x="348" y="46"/>
                    </a:lnTo>
                    <a:lnTo>
                      <a:pt x="348" y="49"/>
                    </a:lnTo>
                    <a:lnTo>
                      <a:pt x="350" y="49"/>
                    </a:lnTo>
                    <a:lnTo>
                      <a:pt x="352" y="51"/>
                    </a:lnTo>
                    <a:lnTo>
                      <a:pt x="354" y="53"/>
                    </a:lnTo>
                    <a:lnTo>
                      <a:pt x="356" y="56"/>
                    </a:lnTo>
                    <a:lnTo>
                      <a:pt x="358" y="56"/>
                    </a:lnTo>
                    <a:lnTo>
                      <a:pt x="358" y="58"/>
                    </a:lnTo>
                    <a:lnTo>
                      <a:pt x="361" y="58"/>
                    </a:lnTo>
                    <a:lnTo>
                      <a:pt x="363" y="60"/>
                    </a:lnTo>
                    <a:lnTo>
                      <a:pt x="365" y="63"/>
                    </a:lnTo>
                    <a:lnTo>
                      <a:pt x="367" y="63"/>
                    </a:lnTo>
                    <a:lnTo>
                      <a:pt x="367" y="65"/>
                    </a:lnTo>
                    <a:lnTo>
                      <a:pt x="369" y="65"/>
                    </a:lnTo>
                    <a:lnTo>
                      <a:pt x="371" y="67"/>
                    </a:lnTo>
                    <a:lnTo>
                      <a:pt x="374" y="67"/>
                    </a:lnTo>
                    <a:lnTo>
                      <a:pt x="376" y="65"/>
                    </a:lnTo>
                    <a:lnTo>
                      <a:pt x="380" y="65"/>
                    </a:lnTo>
                    <a:lnTo>
                      <a:pt x="380" y="69"/>
                    </a:lnTo>
                    <a:lnTo>
                      <a:pt x="380" y="72"/>
                    </a:lnTo>
                    <a:lnTo>
                      <a:pt x="380" y="74"/>
                    </a:lnTo>
                    <a:lnTo>
                      <a:pt x="382" y="74"/>
                    </a:lnTo>
                    <a:lnTo>
                      <a:pt x="382" y="76"/>
                    </a:lnTo>
                    <a:lnTo>
                      <a:pt x="385" y="76"/>
                    </a:lnTo>
                    <a:lnTo>
                      <a:pt x="385" y="79"/>
                    </a:lnTo>
                    <a:lnTo>
                      <a:pt x="386" y="79"/>
                    </a:lnTo>
                    <a:lnTo>
                      <a:pt x="389" y="79"/>
                    </a:lnTo>
                    <a:lnTo>
                      <a:pt x="391" y="79"/>
                    </a:lnTo>
                    <a:lnTo>
                      <a:pt x="393" y="79"/>
                    </a:lnTo>
                    <a:lnTo>
                      <a:pt x="393" y="76"/>
                    </a:lnTo>
                    <a:lnTo>
                      <a:pt x="395" y="76"/>
                    </a:lnTo>
                    <a:lnTo>
                      <a:pt x="397" y="76"/>
                    </a:lnTo>
                    <a:lnTo>
                      <a:pt x="397" y="74"/>
                    </a:lnTo>
                    <a:lnTo>
                      <a:pt x="399" y="74"/>
                    </a:lnTo>
                    <a:lnTo>
                      <a:pt x="402" y="74"/>
                    </a:lnTo>
                    <a:lnTo>
                      <a:pt x="404" y="74"/>
                    </a:lnTo>
                    <a:lnTo>
                      <a:pt x="404" y="72"/>
                    </a:lnTo>
                    <a:lnTo>
                      <a:pt x="406" y="72"/>
                    </a:lnTo>
                    <a:lnTo>
                      <a:pt x="408" y="72"/>
                    </a:lnTo>
                    <a:lnTo>
                      <a:pt x="410" y="72"/>
                    </a:lnTo>
                    <a:lnTo>
                      <a:pt x="410" y="69"/>
                    </a:lnTo>
                    <a:lnTo>
                      <a:pt x="412" y="69"/>
                    </a:lnTo>
                    <a:lnTo>
                      <a:pt x="415" y="69"/>
                    </a:lnTo>
                    <a:lnTo>
                      <a:pt x="415" y="67"/>
                    </a:lnTo>
                    <a:lnTo>
                      <a:pt x="417" y="67"/>
                    </a:lnTo>
                    <a:lnTo>
                      <a:pt x="419" y="67"/>
                    </a:lnTo>
                    <a:lnTo>
                      <a:pt x="419" y="65"/>
                    </a:lnTo>
                    <a:lnTo>
                      <a:pt x="421" y="65"/>
                    </a:lnTo>
                    <a:lnTo>
                      <a:pt x="423" y="65"/>
                    </a:lnTo>
                    <a:lnTo>
                      <a:pt x="423" y="63"/>
                    </a:lnTo>
                    <a:lnTo>
                      <a:pt x="425" y="63"/>
                    </a:lnTo>
                    <a:lnTo>
                      <a:pt x="428" y="63"/>
                    </a:lnTo>
                    <a:lnTo>
                      <a:pt x="430" y="60"/>
                    </a:lnTo>
                    <a:lnTo>
                      <a:pt x="432" y="60"/>
                    </a:lnTo>
                    <a:lnTo>
                      <a:pt x="432" y="58"/>
                    </a:lnTo>
                    <a:lnTo>
                      <a:pt x="434" y="58"/>
                    </a:lnTo>
                    <a:lnTo>
                      <a:pt x="434" y="56"/>
                    </a:lnTo>
                    <a:lnTo>
                      <a:pt x="436" y="56"/>
                    </a:lnTo>
                    <a:lnTo>
                      <a:pt x="439" y="56"/>
                    </a:lnTo>
                    <a:lnTo>
                      <a:pt x="440" y="53"/>
                    </a:lnTo>
                    <a:lnTo>
                      <a:pt x="443" y="51"/>
                    </a:lnTo>
                    <a:lnTo>
                      <a:pt x="445" y="49"/>
                    </a:lnTo>
                    <a:lnTo>
                      <a:pt x="447" y="46"/>
                    </a:lnTo>
                    <a:lnTo>
                      <a:pt x="449" y="46"/>
                    </a:lnTo>
                    <a:lnTo>
                      <a:pt x="451" y="44"/>
                    </a:lnTo>
                    <a:lnTo>
                      <a:pt x="451" y="42"/>
                    </a:lnTo>
                    <a:lnTo>
                      <a:pt x="453" y="42"/>
                    </a:lnTo>
                    <a:lnTo>
                      <a:pt x="456" y="40"/>
                    </a:lnTo>
                    <a:lnTo>
                      <a:pt x="458" y="37"/>
                    </a:lnTo>
                    <a:lnTo>
                      <a:pt x="460" y="35"/>
                    </a:lnTo>
                    <a:lnTo>
                      <a:pt x="462" y="35"/>
                    </a:lnTo>
                    <a:lnTo>
                      <a:pt x="462" y="32"/>
                    </a:lnTo>
                    <a:lnTo>
                      <a:pt x="464" y="30"/>
                    </a:lnTo>
                    <a:lnTo>
                      <a:pt x="466" y="28"/>
                    </a:lnTo>
                    <a:lnTo>
                      <a:pt x="469" y="28"/>
                    </a:lnTo>
                    <a:lnTo>
                      <a:pt x="471" y="26"/>
                    </a:lnTo>
                    <a:lnTo>
                      <a:pt x="471" y="23"/>
                    </a:lnTo>
                    <a:lnTo>
                      <a:pt x="475" y="23"/>
                    </a:lnTo>
                    <a:lnTo>
                      <a:pt x="475" y="21"/>
                    </a:lnTo>
                    <a:lnTo>
                      <a:pt x="477" y="21"/>
                    </a:lnTo>
                    <a:lnTo>
                      <a:pt x="480" y="19"/>
                    </a:lnTo>
                    <a:lnTo>
                      <a:pt x="482" y="19"/>
                    </a:lnTo>
                    <a:lnTo>
                      <a:pt x="484" y="16"/>
                    </a:lnTo>
                    <a:lnTo>
                      <a:pt x="486" y="16"/>
                    </a:lnTo>
                    <a:lnTo>
                      <a:pt x="488" y="14"/>
                    </a:lnTo>
                    <a:lnTo>
                      <a:pt x="490" y="14"/>
                    </a:lnTo>
                    <a:lnTo>
                      <a:pt x="493" y="12"/>
                    </a:lnTo>
                    <a:lnTo>
                      <a:pt x="494" y="12"/>
                    </a:lnTo>
                    <a:lnTo>
                      <a:pt x="497" y="12"/>
                    </a:lnTo>
                    <a:lnTo>
                      <a:pt x="499" y="9"/>
                    </a:lnTo>
                    <a:lnTo>
                      <a:pt x="501" y="9"/>
                    </a:lnTo>
                    <a:lnTo>
                      <a:pt x="503" y="9"/>
                    </a:lnTo>
                    <a:lnTo>
                      <a:pt x="505" y="7"/>
                    </a:lnTo>
                    <a:lnTo>
                      <a:pt x="507" y="7"/>
                    </a:lnTo>
                    <a:lnTo>
                      <a:pt x="510" y="7"/>
                    </a:lnTo>
                    <a:lnTo>
                      <a:pt x="512" y="7"/>
                    </a:lnTo>
                    <a:lnTo>
                      <a:pt x="514" y="7"/>
                    </a:lnTo>
                    <a:lnTo>
                      <a:pt x="518" y="5"/>
                    </a:lnTo>
                    <a:lnTo>
                      <a:pt x="521" y="5"/>
                    </a:lnTo>
                    <a:lnTo>
                      <a:pt x="525" y="5"/>
                    </a:lnTo>
                    <a:lnTo>
                      <a:pt x="527" y="5"/>
                    </a:lnTo>
                    <a:lnTo>
                      <a:pt x="529" y="5"/>
                    </a:lnTo>
                    <a:lnTo>
                      <a:pt x="531" y="5"/>
                    </a:lnTo>
                    <a:lnTo>
                      <a:pt x="534" y="5"/>
                    </a:lnTo>
                    <a:lnTo>
                      <a:pt x="535" y="2"/>
                    </a:lnTo>
                    <a:lnTo>
                      <a:pt x="538" y="2"/>
                    </a:lnTo>
                    <a:lnTo>
                      <a:pt x="540" y="2"/>
                    </a:lnTo>
                    <a:lnTo>
                      <a:pt x="542" y="2"/>
                    </a:lnTo>
                    <a:lnTo>
                      <a:pt x="544" y="2"/>
                    </a:lnTo>
                    <a:lnTo>
                      <a:pt x="546" y="2"/>
                    </a:lnTo>
                    <a:lnTo>
                      <a:pt x="548" y="2"/>
                    </a:lnTo>
                    <a:lnTo>
                      <a:pt x="551" y="2"/>
                    </a:lnTo>
                    <a:lnTo>
                      <a:pt x="553" y="2"/>
                    </a:lnTo>
                    <a:lnTo>
                      <a:pt x="555" y="2"/>
                    </a:lnTo>
                    <a:lnTo>
                      <a:pt x="557" y="0"/>
                    </a:lnTo>
                    <a:lnTo>
                      <a:pt x="557" y="2"/>
                    </a:lnTo>
                    <a:lnTo>
                      <a:pt x="557" y="5"/>
                    </a:lnTo>
                    <a:lnTo>
                      <a:pt x="555" y="5"/>
                    </a:lnTo>
                    <a:lnTo>
                      <a:pt x="555" y="7"/>
                    </a:lnTo>
                    <a:lnTo>
                      <a:pt x="555" y="9"/>
                    </a:lnTo>
                    <a:lnTo>
                      <a:pt x="553" y="12"/>
                    </a:lnTo>
                    <a:lnTo>
                      <a:pt x="551" y="14"/>
                    </a:lnTo>
                    <a:lnTo>
                      <a:pt x="551" y="16"/>
                    </a:lnTo>
                    <a:lnTo>
                      <a:pt x="548" y="19"/>
                    </a:lnTo>
                    <a:lnTo>
                      <a:pt x="548" y="21"/>
                    </a:lnTo>
                    <a:lnTo>
                      <a:pt x="546" y="23"/>
                    </a:lnTo>
                    <a:lnTo>
                      <a:pt x="546" y="26"/>
                    </a:lnTo>
                    <a:lnTo>
                      <a:pt x="546" y="28"/>
                    </a:lnTo>
                    <a:lnTo>
                      <a:pt x="546" y="30"/>
                    </a:lnTo>
                    <a:lnTo>
                      <a:pt x="546" y="32"/>
                    </a:lnTo>
                    <a:lnTo>
                      <a:pt x="546" y="35"/>
                    </a:lnTo>
                    <a:lnTo>
                      <a:pt x="548" y="37"/>
                    </a:lnTo>
                    <a:lnTo>
                      <a:pt x="548" y="40"/>
                    </a:lnTo>
                    <a:lnTo>
                      <a:pt x="551" y="40"/>
                    </a:lnTo>
                    <a:lnTo>
                      <a:pt x="551" y="42"/>
                    </a:lnTo>
                    <a:lnTo>
                      <a:pt x="553" y="42"/>
                    </a:lnTo>
                    <a:lnTo>
                      <a:pt x="555" y="44"/>
                    </a:lnTo>
                    <a:lnTo>
                      <a:pt x="557" y="44"/>
                    </a:lnTo>
                    <a:lnTo>
                      <a:pt x="559" y="44"/>
                    </a:lnTo>
                    <a:lnTo>
                      <a:pt x="561" y="44"/>
                    </a:lnTo>
                    <a:lnTo>
                      <a:pt x="564" y="42"/>
                    </a:lnTo>
                    <a:lnTo>
                      <a:pt x="566" y="42"/>
                    </a:lnTo>
                    <a:lnTo>
                      <a:pt x="568" y="40"/>
                    </a:lnTo>
                    <a:lnTo>
                      <a:pt x="570" y="40"/>
                    </a:lnTo>
                    <a:lnTo>
                      <a:pt x="575" y="37"/>
                    </a:lnTo>
                    <a:lnTo>
                      <a:pt x="577" y="37"/>
                    </a:lnTo>
                    <a:lnTo>
                      <a:pt x="579" y="37"/>
                    </a:lnTo>
                    <a:lnTo>
                      <a:pt x="581" y="35"/>
                    </a:lnTo>
                    <a:lnTo>
                      <a:pt x="583" y="35"/>
                    </a:lnTo>
                    <a:lnTo>
                      <a:pt x="588" y="35"/>
                    </a:lnTo>
                    <a:lnTo>
                      <a:pt x="589" y="32"/>
                    </a:lnTo>
                    <a:lnTo>
                      <a:pt x="592" y="32"/>
                    </a:lnTo>
                    <a:lnTo>
                      <a:pt x="594" y="32"/>
                    </a:lnTo>
                    <a:lnTo>
                      <a:pt x="596" y="35"/>
                    </a:lnTo>
                    <a:lnTo>
                      <a:pt x="598" y="35"/>
                    </a:lnTo>
                    <a:lnTo>
                      <a:pt x="600" y="35"/>
                    </a:lnTo>
                    <a:lnTo>
                      <a:pt x="602" y="35"/>
                    </a:lnTo>
                    <a:lnTo>
                      <a:pt x="605" y="35"/>
                    </a:lnTo>
                    <a:lnTo>
                      <a:pt x="607" y="37"/>
                    </a:lnTo>
                    <a:lnTo>
                      <a:pt x="609" y="37"/>
                    </a:lnTo>
                    <a:lnTo>
                      <a:pt x="611" y="37"/>
                    </a:lnTo>
                    <a:lnTo>
                      <a:pt x="613" y="40"/>
                    </a:lnTo>
                    <a:lnTo>
                      <a:pt x="616" y="40"/>
                    </a:lnTo>
                    <a:lnTo>
                      <a:pt x="618" y="40"/>
                    </a:lnTo>
                    <a:lnTo>
                      <a:pt x="618" y="42"/>
                    </a:lnTo>
                    <a:lnTo>
                      <a:pt x="620" y="42"/>
                    </a:lnTo>
                    <a:lnTo>
                      <a:pt x="622" y="44"/>
                    </a:lnTo>
                    <a:lnTo>
                      <a:pt x="624" y="46"/>
                    </a:lnTo>
                    <a:lnTo>
                      <a:pt x="626" y="46"/>
                    </a:lnTo>
                    <a:lnTo>
                      <a:pt x="629" y="49"/>
                    </a:lnTo>
                    <a:lnTo>
                      <a:pt x="631" y="51"/>
                    </a:lnTo>
                    <a:lnTo>
                      <a:pt x="633" y="53"/>
                    </a:lnTo>
                    <a:lnTo>
                      <a:pt x="635" y="56"/>
                    </a:lnTo>
                    <a:lnTo>
                      <a:pt x="637" y="58"/>
                    </a:lnTo>
                    <a:lnTo>
                      <a:pt x="639" y="58"/>
                    </a:lnTo>
                    <a:lnTo>
                      <a:pt x="643" y="60"/>
                    </a:lnTo>
                    <a:lnTo>
                      <a:pt x="646" y="63"/>
                    </a:lnTo>
                    <a:lnTo>
                      <a:pt x="648" y="63"/>
                    </a:lnTo>
                    <a:lnTo>
                      <a:pt x="650" y="65"/>
                    </a:lnTo>
                    <a:lnTo>
                      <a:pt x="656" y="69"/>
                    </a:lnTo>
                    <a:lnTo>
                      <a:pt x="659" y="69"/>
                    </a:lnTo>
                    <a:lnTo>
                      <a:pt x="661" y="69"/>
                    </a:lnTo>
                    <a:lnTo>
                      <a:pt x="661" y="72"/>
                    </a:lnTo>
                    <a:lnTo>
                      <a:pt x="663" y="72"/>
                    </a:lnTo>
                    <a:lnTo>
                      <a:pt x="665" y="74"/>
                    </a:lnTo>
                    <a:lnTo>
                      <a:pt x="678" y="79"/>
                    </a:lnTo>
                    <a:lnTo>
                      <a:pt x="680" y="79"/>
                    </a:lnTo>
                    <a:lnTo>
                      <a:pt x="683" y="79"/>
                    </a:lnTo>
                    <a:lnTo>
                      <a:pt x="683" y="81"/>
                    </a:lnTo>
                    <a:lnTo>
                      <a:pt x="685" y="79"/>
                    </a:lnTo>
                    <a:lnTo>
                      <a:pt x="687" y="81"/>
                    </a:lnTo>
                    <a:lnTo>
                      <a:pt x="689" y="81"/>
                    </a:lnTo>
                    <a:lnTo>
                      <a:pt x="691" y="81"/>
                    </a:lnTo>
                    <a:lnTo>
                      <a:pt x="693" y="81"/>
                    </a:lnTo>
                    <a:lnTo>
                      <a:pt x="696" y="81"/>
                    </a:lnTo>
                    <a:lnTo>
                      <a:pt x="697" y="83"/>
                    </a:lnTo>
                    <a:lnTo>
                      <a:pt x="700" y="83"/>
                    </a:lnTo>
                    <a:lnTo>
                      <a:pt x="702" y="83"/>
                    </a:lnTo>
                    <a:lnTo>
                      <a:pt x="704" y="83"/>
                    </a:lnTo>
                    <a:lnTo>
                      <a:pt x="704" y="86"/>
                    </a:lnTo>
                    <a:lnTo>
                      <a:pt x="706" y="86"/>
                    </a:lnTo>
                    <a:lnTo>
                      <a:pt x="708" y="88"/>
                    </a:lnTo>
                    <a:lnTo>
                      <a:pt x="711" y="88"/>
                    </a:lnTo>
                    <a:lnTo>
                      <a:pt x="713" y="90"/>
                    </a:lnTo>
                    <a:lnTo>
                      <a:pt x="715" y="90"/>
                    </a:lnTo>
                    <a:lnTo>
                      <a:pt x="715" y="93"/>
                    </a:lnTo>
                    <a:lnTo>
                      <a:pt x="717" y="93"/>
                    </a:lnTo>
                    <a:lnTo>
                      <a:pt x="717" y="95"/>
                    </a:lnTo>
                    <a:lnTo>
                      <a:pt x="719" y="97"/>
                    </a:lnTo>
                    <a:lnTo>
                      <a:pt x="721" y="99"/>
                    </a:lnTo>
                    <a:lnTo>
                      <a:pt x="724" y="102"/>
                    </a:lnTo>
                    <a:lnTo>
                      <a:pt x="724" y="104"/>
                    </a:lnTo>
                    <a:lnTo>
                      <a:pt x="726" y="107"/>
                    </a:lnTo>
                    <a:lnTo>
                      <a:pt x="728" y="109"/>
                    </a:lnTo>
                    <a:lnTo>
                      <a:pt x="728" y="111"/>
                    </a:lnTo>
                    <a:lnTo>
                      <a:pt x="730" y="111"/>
                    </a:lnTo>
                    <a:lnTo>
                      <a:pt x="730" y="113"/>
                    </a:lnTo>
                    <a:lnTo>
                      <a:pt x="732" y="116"/>
                    </a:lnTo>
                    <a:lnTo>
                      <a:pt x="732" y="118"/>
                    </a:lnTo>
                    <a:lnTo>
                      <a:pt x="734" y="121"/>
                    </a:lnTo>
                    <a:lnTo>
                      <a:pt x="737" y="123"/>
                    </a:lnTo>
                    <a:lnTo>
                      <a:pt x="739" y="125"/>
                    </a:lnTo>
                    <a:lnTo>
                      <a:pt x="741" y="127"/>
                    </a:lnTo>
                    <a:lnTo>
                      <a:pt x="743" y="127"/>
                    </a:lnTo>
                    <a:lnTo>
                      <a:pt x="745" y="127"/>
                    </a:lnTo>
                    <a:lnTo>
                      <a:pt x="747" y="130"/>
                    </a:lnTo>
                    <a:lnTo>
                      <a:pt x="750" y="130"/>
                    </a:lnTo>
                    <a:lnTo>
                      <a:pt x="751" y="130"/>
                    </a:lnTo>
                    <a:lnTo>
                      <a:pt x="754" y="130"/>
                    </a:lnTo>
                    <a:lnTo>
                      <a:pt x="756" y="130"/>
                    </a:lnTo>
                    <a:lnTo>
                      <a:pt x="758" y="130"/>
                    </a:lnTo>
                    <a:lnTo>
                      <a:pt x="760" y="130"/>
                    </a:lnTo>
                    <a:lnTo>
                      <a:pt x="762" y="130"/>
                    </a:lnTo>
                    <a:lnTo>
                      <a:pt x="765" y="130"/>
                    </a:lnTo>
                    <a:lnTo>
                      <a:pt x="767" y="130"/>
                    </a:lnTo>
                    <a:lnTo>
                      <a:pt x="769" y="127"/>
                    </a:lnTo>
                    <a:lnTo>
                      <a:pt x="771" y="127"/>
                    </a:lnTo>
                    <a:lnTo>
                      <a:pt x="773" y="127"/>
                    </a:lnTo>
                    <a:lnTo>
                      <a:pt x="775" y="127"/>
                    </a:lnTo>
                    <a:lnTo>
                      <a:pt x="778" y="127"/>
                    </a:lnTo>
                    <a:lnTo>
                      <a:pt x="778" y="130"/>
                    </a:lnTo>
                    <a:lnTo>
                      <a:pt x="780" y="130"/>
                    </a:lnTo>
                    <a:lnTo>
                      <a:pt x="782" y="130"/>
                    </a:lnTo>
                    <a:lnTo>
                      <a:pt x="786" y="130"/>
                    </a:lnTo>
                    <a:lnTo>
                      <a:pt x="788" y="132"/>
                    </a:lnTo>
                    <a:lnTo>
                      <a:pt x="791" y="132"/>
                    </a:lnTo>
                    <a:lnTo>
                      <a:pt x="792" y="132"/>
                    </a:lnTo>
                    <a:lnTo>
                      <a:pt x="795" y="132"/>
                    </a:lnTo>
                    <a:lnTo>
                      <a:pt x="797" y="132"/>
                    </a:lnTo>
                    <a:lnTo>
                      <a:pt x="799" y="132"/>
                    </a:lnTo>
                    <a:lnTo>
                      <a:pt x="801" y="132"/>
                    </a:lnTo>
                    <a:lnTo>
                      <a:pt x="801" y="134"/>
                    </a:lnTo>
                    <a:lnTo>
                      <a:pt x="803" y="134"/>
                    </a:lnTo>
                    <a:lnTo>
                      <a:pt x="806" y="134"/>
                    </a:lnTo>
                    <a:lnTo>
                      <a:pt x="808" y="137"/>
                    </a:lnTo>
                    <a:lnTo>
                      <a:pt x="810" y="137"/>
                    </a:lnTo>
                    <a:lnTo>
                      <a:pt x="812" y="139"/>
                    </a:lnTo>
                    <a:lnTo>
                      <a:pt x="814" y="139"/>
                    </a:lnTo>
                    <a:lnTo>
                      <a:pt x="816" y="141"/>
                    </a:lnTo>
                    <a:lnTo>
                      <a:pt x="819" y="141"/>
                    </a:lnTo>
                    <a:lnTo>
                      <a:pt x="821" y="141"/>
                    </a:lnTo>
                    <a:lnTo>
                      <a:pt x="821" y="144"/>
                    </a:lnTo>
                    <a:lnTo>
                      <a:pt x="823" y="144"/>
                    </a:lnTo>
                    <a:lnTo>
                      <a:pt x="825" y="144"/>
                    </a:lnTo>
                    <a:lnTo>
                      <a:pt x="827" y="146"/>
                    </a:lnTo>
                    <a:lnTo>
                      <a:pt x="829" y="146"/>
                    </a:lnTo>
                    <a:lnTo>
                      <a:pt x="832" y="148"/>
                    </a:lnTo>
                    <a:lnTo>
                      <a:pt x="834" y="148"/>
                    </a:lnTo>
                    <a:lnTo>
                      <a:pt x="836" y="148"/>
                    </a:lnTo>
                    <a:lnTo>
                      <a:pt x="838" y="148"/>
                    </a:lnTo>
                    <a:lnTo>
                      <a:pt x="840" y="148"/>
                    </a:lnTo>
                    <a:lnTo>
                      <a:pt x="842" y="148"/>
                    </a:lnTo>
                    <a:lnTo>
                      <a:pt x="845" y="151"/>
                    </a:lnTo>
                    <a:lnTo>
                      <a:pt x="845" y="153"/>
                    </a:lnTo>
                    <a:lnTo>
                      <a:pt x="846" y="153"/>
                    </a:lnTo>
                    <a:lnTo>
                      <a:pt x="846" y="155"/>
                    </a:lnTo>
                    <a:lnTo>
                      <a:pt x="849" y="155"/>
                    </a:lnTo>
                    <a:lnTo>
                      <a:pt x="849" y="157"/>
                    </a:lnTo>
                    <a:lnTo>
                      <a:pt x="849" y="160"/>
                    </a:lnTo>
                    <a:lnTo>
                      <a:pt x="851" y="160"/>
                    </a:lnTo>
                    <a:lnTo>
                      <a:pt x="851" y="162"/>
                    </a:lnTo>
                    <a:lnTo>
                      <a:pt x="851" y="165"/>
                    </a:lnTo>
                    <a:lnTo>
                      <a:pt x="851" y="167"/>
                    </a:lnTo>
                    <a:lnTo>
                      <a:pt x="849" y="167"/>
                    </a:lnTo>
                    <a:lnTo>
                      <a:pt x="849" y="169"/>
                    </a:lnTo>
                    <a:lnTo>
                      <a:pt x="849" y="171"/>
                    </a:lnTo>
                    <a:lnTo>
                      <a:pt x="846" y="171"/>
                    </a:lnTo>
                    <a:lnTo>
                      <a:pt x="846" y="174"/>
                    </a:lnTo>
                    <a:lnTo>
                      <a:pt x="845" y="174"/>
                    </a:lnTo>
                    <a:lnTo>
                      <a:pt x="845" y="176"/>
                    </a:lnTo>
                    <a:lnTo>
                      <a:pt x="842" y="176"/>
                    </a:lnTo>
                    <a:lnTo>
                      <a:pt x="842" y="178"/>
                    </a:lnTo>
                    <a:lnTo>
                      <a:pt x="840" y="178"/>
                    </a:lnTo>
                    <a:lnTo>
                      <a:pt x="838" y="180"/>
                    </a:lnTo>
                    <a:lnTo>
                      <a:pt x="836" y="183"/>
                    </a:lnTo>
                    <a:lnTo>
                      <a:pt x="834" y="185"/>
                    </a:lnTo>
                    <a:lnTo>
                      <a:pt x="832" y="185"/>
                    </a:lnTo>
                    <a:lnTo>
                      <a:pt x="829" y="188"/>
                    </a:lnTo>
                    <a:lnTo>
                      <a:pt x="827" y="188"/>
                    </a:lnTo>
                    <a:lnTo>
                      <a:pt x="827" y="190"/>
                    </a:lnTo>
                    <a:lnTo>
                      <a:pt x="825" y="190"/>
                    </a:lnTo>
                    <a:lnTo>
                      <a:pt x="825" y="192"/>
                    </a:lnTo>
                    <a:lnTo>
                      <a:pt x="823" y="192"/>
                    </a:lnTo>
                    <a:lnTo>
                      <a:pt x="821" y="194"/>
                    </a:lnTo>
                    <a:lnTo>
                      <a:pt x="819" y="197"/>
                    </a:lnTo>
                    <a:lnTo>
                      <a:pt x="816" y="199"/>
                    </a:lnTo>
                    <a:lnTo>
                      <a:pt x="814" y="201"/>
                    </a:lnTo>
                    <a:lnTo>
                      <a:pt x="812" y="204"/>
                    </a:lnTo>
                    <a:lnTo>
                      <a:pt x="812" y="206"/>
                    </a:lnTo>
                    <a:lnTo>
                      <a:pt x="812" y="208"/>
                    </a:lnTo>
                    <a:lnTo>
                      <a:pt x="812" y="211"/>
                    </a:lnTo>
                    <a:lnTo>
                      <a:pt x="812" y="213"/>
                    </a:lnTo>
                    <a:lnTo>
                      <a:pt x="812" y="215"/>
                    </a:lnTo>
                    <a:lnTo>
                      <a:pt x="812" y="218"/>
                    </a:lnTo>
                    <a:lnTo>
                      <a:pt x="812" y="220"/>
                    </a:lnTo>
                    <a:lnTo>
                      <a:pt x="810" y="220"/>
                    </a:lnTo>
                    <a:lnTo>
                      <a:pt x="810" y="222"/>
                    </a:lnTo>
                    <a:lnTo>
                      <a:pt x="810" y="224"/>
                    </a:lnTo>
                    <a:lnTo>
                      <a:pt x="810" y="227"/>
                    </a:lnTo>
                    <a:lnTo>
                      <a:pt x="808" y="227"/>
                    </a:lnTo>
                    <a:lnTo>
                      <a:pt x="808" y="229"/>
                    </a:lnTo>
                    <a:lnTo>
                      <a:pt x="806" y="232"/>
                    </a:lnTo>
                    <a:lnTo>
                      <a:pt x="806" y="234"/>
                    </a:lnTo>
                    <a:lnTo>
                      <a:pt x="803" y="236"/>
                    </a:lnTo>
                    <a:lnTo>
                      <a:pt x="803" y="238"/>
                    </a:lnTo>
                    <a:lnTo>
                      <a:pt x="801" y="238"/>
                    </a:lnTo>
                    <a:lnTo>
                      <a:pt x="801" y="241"/>
                    </a:lnTo>
                    <a:lnTo>
                      <a:pt x="799" y="241"/>
                    </a:lnTo>
                    <a:lnTo>
                      <a:pt x="799" y="243"/>
                    </a:lnTo>
                    <a:lnTo>
                      <a:pt x="799" y="246"/>
                    </a:lnTo>
                    <a:lnTo>
                      <a:pt x="797" y="246"/>
                    </a:lnTo>
                    <a:lnTo>
                      <a:pt x="797" y="248"/>
                    </a:lnTo>
                    <a:lnTo>
                      <a:pt x="797" y="250"/>
                    </a:lnTo>
                    <a:lnTo>
                      <a:pt x="797" y="252"/>
                    </a:lnTo>
                    <a:lnTo>
                      <a:pt x="797" y="255"/>
                    </a:lnTo>
                    <a:lnTo>
                      <a:pt x="797" y="257"/>
                    </a:lnTo>
                    <a:lnTo>
                      <a:pt x="797" y="259"/>
                    </a:lnTo>
                    <a:lnTo>
                      <a:pt x="799" y="259"/>
                    </a:lnTo>
                    <a:lnTo>
                      <a:pt x="799" y="262"/>
                    </a:lnTo>
                    <a:lnTo>
                      <a:pt x="799" y="264"/>
                    </a:lnTo>
                    <a:lnTo>
                      <a:pt x="801" y="264"/>
                    </a:lnTo>
                    <a:lnTo>
                      <a:pt x="803" y="266"/>
                    </a:lnTo>
                    <a:lnTo>
                      <a:pt x="803" y="268"/>
                    </a:lnTo>
                    <a:lnTo>
                      <a:pt x="806" y="268"/>
                    </a:lnTo>
                    <a:lnTo>
                      <a:pt x="806" y="271"/>
                    </a:lnTo>
                    <a:lnTo>
                      <a:pt x="808" y="271"/>
                    </a:lnTo>
                    <a:lnTo>
                      <a:pt x="808" y="273"/>
                    </a:lnTo>
                    <a:lnTo>
                      <a:pt x="810" y="273"/>
                    </a:lnTo>
                    <a:lnTo>
                      <a:pt x="810" y="276"/>
                    </a:lnTo>
                    <a:lnTo>
                      <a:pt x="812" y="276"/>
                    </a:lnTo>
                    <a:lnTo>
                      <a:pt x="812" y="278"/>
                    </a:lnTo>
                    <a:lnTo>
                      <a:pt x="814" y="278"/>
                    </a:lnTo>
                    <a:lnTo>
                      <a:pt x="816" y="280"/>
                    </a:lnTo>
                    <a:lnTo>
                      <a:pt x="816" y="282"/>
                    </a:lnTo>
                    <a:lnTo>
                      <a:pt x="819" y="285"/>
                    </a:lnTo>
                    <a:lnTo>
                      <a:pt x="819" y="287"/>
                    </a:lnTo>
                    <a:lnTo>
                      <a:pt x="821" y="287"/>
                    </a:lnTo>
                    <a:lnTo>
                      <a:pt x="821" y="290"/>
                    </a:lnTo>
                    <a:lnTo>
                      <a:pt x="821" y="292"/>
                    </a:lnTo>
                    <a:lnTo>
                      <a:pt x="823" y="292"/>
                    </a:lnTo>
                    <a:lnTo>
                      <a:pt x="823" y="294"/>
                    </a:lnTo>
                    <a:lnTo>
                      <a:pt x="823" y="296"/>
                    </a:lnTo>
                    <a:lnTo>
                      <a:pt x="823" y="299"/>
                    </a:lnTo>
                    <a:lnTo>
                      <a:pt x="823" y="303"/>
                    </a:lnTo>
                  </a:path>
                </a:pathLst>
              </a:cu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2" name="Google Shape;352;g2d510d74600_0_879"/>
              <p:cNvSpPr/>
              <p:nvPr/>
            </p:nvSpPr>
            <p:spPr>
              <a:xfrm>
                <a:off x="1501" y="413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3" name="Google Shape;353;g2d510d74600_0_879"/>
              <p:cNvSpPr/>
              <p:nvPr/>
            </p:nvSpPr>
            <p:spPr>
              <a:xfrm>
                <a:off x="1501" y="411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RR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4" name="Google Shape;354;g2d510d74600_0_879"/>
              <p:cNvSpPr/>
              <p:nvPr/>
            </p:nvSpPr>
            <p:spPr>
              <a:xfrm>
                <a:off x="2522" y="407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5" name="Google Shape;355;g2d510d74600_0_879"/>
              <p:cNvSpPr/>
              <p:nvPr/>
            </p:nvSpPr>
            <p:spPr>
              <a:xfrm>
                <a:off x="2522" y="401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AP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6" name="Google Shape;356;g2d510d74600_0_879"/>
              <p:cNvSpPr/>
              <p:nvPr/>
            </p:nvSpPr>
            <p:spPr>
              <a:xfrm>
                <a:off x="1000" y="1048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7" name="Google Shape;357;g2d510d74600_0_879"/>
              <p:cNvSpPr/>
              <p:nvPr/>
            </p:nvSpPr>
            <p:spPr>
              <a:xfrm>
                <a:off x="1000" y="1045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AM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8" name="Google Shape;358;g2d510d74600_0_879"/>
              <p:cNvSpPr/>
              <p:nvPr/>
            </p:nvSpPr>
            <p:spPr>
              <a:xfrm>
                <a:off x="2486" y="1112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59" name="Google Shape;359;g2d510d74600_0_879"/>
              <p:cNvSpPr/>
              <p:nvPr/>
            </p:nvSpPr>
            <p:spPr>
              <a:xfrm>
                <a:off x="2486" y="110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PA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0" name="Google Shape;360;g2d510d74600_0_879"/>
              <p:cNvSpPr/>
              <p:nvPr/>
            </p:nvSpPr>
            <p:spPr>
              <a:xfrm>
                <a:off x="625" y="1642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1" name="Google Shape;361;g2d510d74600_0_879"/>
              <p:cNvSpPr/>
              <p:nvPr/>
            </p:nvSpPr>
            <p:spPr>
              <a:xfrm>
                <a:off x="625" y="1639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AC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2" name="Google Shape;362;g2d510d74600_0_879"/>
              <p:cNvSpPr/>
              <p:nvPr/>
            </p:nvSpPr>
            <p:spPr>
              <a:xfrm>
                <a:off x="1369" y="1636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3" name="Google Shape;363;g2d510d74600_0_879"/>
              <p:cNvSpPr/>
              <p:nvPr/>
            </p:nvSpPr>
            <p:spPr>
              <a:xfrm>
                <a:off x="1368" y="163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RO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4" name="Google Shape;364;g2d510d74600_0_879"/>
              <p:cNvSpPr/>
              <p:nvPr/>
            </p:nvSpPr>
            <p:spPr>
              <a:xfrm>
                <a:off x="2103" y="1710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5" name="Google Shape;365;g2d510d74600_0_879"/>
              <p:cNvSpPr/>
              <p:nvPr/>
            </p:nvSpPr>
            <p:spPr>
              <a:xfrm>
                <a:off x="2102" y="1707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MT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6" name="Google Shape;366;g2d510d74600_0_879"/>
              <p:cNvSpPr/>
              <p:nvPr/>
            </p:nvSpPr>
            <p:spPr>
              <a:xfrm>
                <a:off x="2984" y="1679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7" name="Google Shape;367;g2d510d74600_0_879"/>
              <p:cNvSpPr/>
              <p:nvPr/>
            </p:nvSpPr>
            <p:spPr>
              <a:xfrm>
                <a:off x="2983" y="1673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TO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8" name="Google Shape;368;g2d510d74600_0_879"/>
              <p:cNvSpPr/>
              <p:nvPr/>
            </p:nvSpPr>
            <p:spPr>
              <a:xfrm>
                <a:off x="3313" y="998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69" name="Google Shape;369;g2d510d74600_0_879"/>
              <p:cNvSpPr/>
              <p:nvPr/>
            </p:nvSpPr>
            <p:spPr>
              <a:xfrm>
                <a:off x="3312" y="99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MA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0" name="Google Shape;370;g2d510d74600_0_879"/>
              <p:cNvSpPr/>
              <p:nvPr/>
            </p:nvSpPr>
            <p:spPr>
              <a:xfrm>
                <a:off x="3915" y="1085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1" name="Google Shape;371;g2d510d74600_0_879"/>
              <p:cNvSpPr/>
              <p:nvPr/>
            </p:nvSpPr>
            <p:spPr>
              <a:xfrm>
                <a:off x="3915" y="1080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2" name="Google Shape;372;g2d510d74600_0_879"/>
              <p:cNvSpPr/>
              <p:nvPr/>
            </p:nvSpPr>
            <p:spPr>
              <a:xfrm>
                <a:off x="4262" y="1139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3" name="Google Shape;373;g2d510d74600_0_879"/>
              <p:cNvSpPr/>
              <p:nvPr/>
            </p:nvSpPr>
            <p:spPr>
              <a:xfrm>
                <a:off x="4261" y="1135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RN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4" name="Google Shape;374;g2d510d74600_0_879"/>
              <p:cNvSpPr/>
              <p:nvPr/>
            </p:nvSpPr>
            <p:spPr>
              <a:xfrm>
                <a:off x="4328" y="129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5" name="Google Shape;375;g2d510d74600_0_879"/>
              <p:cNvSpPr/>
              <p:nvPr/>
            </p:nvSpPr>
            <p:spPr>
              <a:xfrm>
                <a:off x="4336" y="1303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PB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6" name="Google Shape;376;g2d510d74600_0_879"/>
              <p:cNvSpPr/>
              <p:nvPr/>
            </p:nvSpPr>
            <p:spPr>
              <a:xfrm>
                <a:off x="4117" y="1430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7" name="Google Shape;377;g2d510d74600_0_879"/>
              <p:cNvSpPr/>
              <p:nvPr/>
            </p:nvSpPr>
            <p:spPr>
              <a:xfrm>
                <a:off x="4118" y="1426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PE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8" name="Google Shape;378;g2d510d74600_0_879"/>
              <p:cNvSpPr/>
              <p:nvPr/>
            </p:nvSpPr>
            <p:spPr>
              <a:xfrm>
                <a:off x="4286" y="157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79" name="Google Shape;379;g2d510d74600_0_879"/>
              <p:cNvSpPr/>
              <p:nvPr/>
            </p:nvSpPr>
            <p:spPr>
              <a:xfrm>
                <a:off x="4280" y="1586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AL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0" name="Google Shape;380;g2d510d74600_0_879"/>
              <p:cNvSpPr/>
              <p:nvPr/>
            </p:nvSpPr>
            <p:spPr>
              <a:xfrm>
                <a:off x="4190" y="1656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SE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1" name="Google Shape;381;g2d510d74600_0_879"/>
              <p:cNvSpPr/>
              <p:nvPr/>
            </p:nvSpPr>
            <p:spPr>
              <a:xfrm>
                <a:off x="3708" y="1356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2" name="Google Shape;382;g2d510d74600_0_879"/>
              <p:cNvSpPr/>
              <p:nvPr/>
            </p:nvSpPr>
            <p:spPr>
              <a:xfrm>
                <a:off x="3707" y="135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PI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3" name="Google Shape;383;g2d510d74600_0_879"/>
              <p:cNvSpPr/>
              <p:nvPr/>
            </p:nvSpPr>
            <p:spPr>
              <a:xfrm>
                <a:off x="3801" y="1988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4" name="Google Shape;384;g2d510d74600_0_879"/>
              <p:cNvSpPr/>
              <p:nvPr/>
            </p:nvSpPr>
            <p:spPr>
              <a:xfrm>
                <a:off x="3802" y="198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BA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5" name="Google Shape;385;g2d510d74600_0_879"/>
              <p:cNvSpPr/>
              <p:nvPr/>
            </p:nvSpPr>
            <p:spPr>
              <a:xfrm>
                <a:off x="2883" y="2212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6" name="Google Shape;386;g2d510d74600_0_879"/>
              <p:cNvSpPr/>
              <p:nvPr/>
            </p:nvSpPr>
            <p:spPr>
              <a:xfrm>
                <a:off x="2883" y="2209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GO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7" name="Google Shape;387;g2d510d74600_0_879"/>
              <p:cNvSpPr/>
              <p:nvPr/>
            </p:nvSpPr>
            <p:spPr>
              <a:xfrm>
                <a:off x="3054" y="2334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8" name="Google Shape;388;g2d510d74600_0_879"/>
              <p:cNvSpPr/>
              <p:nvPr/>
            </p:nvSpPr>
            <p:spPr>
              <a:xfrm>
                <a:off x="3054" y="2334"/>
                <a:ext cx="0" cy="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99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900"/>
                  <a:buFont typeface="Times New Roman"/>
                  <a:buNone/>
                </a:pPr>
                <a:endParaRPr sz="59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89" name="Google Shape;389;g2d510d74600_0_879"/>
              <p:cNvSpPr/>
              <p:nvPr/>
            </p:nvSpPr>
            <p:spPr>
              <a:xfrm>
                <a:off x="3014" y="2371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0" name="Google Shape;390;g2d510d74600_0_879"/>
              <p:cNvSpPr/>
              <p:nvPr/>
            </p:nvSpPr>
            <p:spPr>
              <a:xfrm>
                <a:off x="3013" y="2369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DF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1" name="Google Shape;391;g2d510d74600_0_879"/>
              <p:cNvSpPr/>
              <p:nvPr/>
            </p:nvSpPr>
            <p:spPr>
              <a:xfrm>
                <a:off x="3542" y="2601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2" name="Google Shape;392;g2d510d74600_0_879"/>
              <p:cNvSpPr/>
              <p:nvPr/>
            </p:nvSpPr>
            <p:spPr>
              <a:xfrm>
                <a:off x="3542" y="2599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MG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3" name="Google Shape;393;g2d510d74600_0_879"/>
              <p:cNvSpPr/>
              <p:nvPr/>
            </p:nvSpPr>
            <p:spPr>
              <a:xfrm>
                <a:off x="3958" y="2727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4" name="Google Shape;394;g2d510d74600_0_879"/>
              <p:cNvSpPr/>
              <p:nvPr/>
            </p:nvSpPr>
            <p:spPr>
              <a:xfrm>
                <a:off x="3958" y="272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ES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5" name="Google Shape;395;g2d510d74600_0_879"/>
              <p:cNvSpPr/>
              <p:nvPr/>
            </p:nvSpPr>
            <p:spPr>
              <a:xfrm>
                <a:off x="3758" y="301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6" name="Google Shape;396;g2d510d74600_0_879"/>
              <p:cNvSpPr/>
              <p:nvPr/>
            </p:nvSpPr>
            <p:spPr>
              <a:xfrm>
                <a:off x="3639" y="296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RJ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" name="Google Shape;397;g2d510d74600_0_879"/>
              <p:cNvSpPr/>
              <p:nvPr/>
            </p:nvSpPr>
            <p:spPr>
              <a:xfrm>
                <a:off x="2849" y="293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8" name="Google Shape;398;g2d510d74600_0_879"/>
              <p:cNvSpPr/>
              <p:nvPr/>
            </p:nvSpPr>
            <p:spPr>
              <a:xfrm>
                <a:off x="2848" y="292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SP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9" name="Google Shape;399;g2d510d74600_0_879"/>
              <p:cNvSpPr/>
              <p:nvPr/>
            </p:nvSpPr>
            <p:spPr>
              <a:xfrm>
                <a:off x="2339" y="2682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0" name="Google Shape;400;g2d510d74600_0_879"/>
              <p:cNvSpPr/>
              <p:nvPr/>
            </p:nvSpPr>
            <p:spPr>
              <a:xfrm>
                <a:off x="2337" y="2677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MS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1" name="Google Shape;401;g2d510d74600_0_879"/>
              <p:cNvSpPr/>
              <p:nvPr/>
            </p:nvSpPr>
            <p:spPr>
              <a:xfrm>
                <a:off x="2656" y="3206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2" name="Google Shape;402;g2d510d74600_0_879"/>
              <p:cNvSpPr/>
              <p:nvPr/>
            </p:nvSpPr>
            <p:spPr>
              <a:xfrm>
                <a:off x="2658" y="3201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3" name="Google Shape;403;g2d510d74600_0_879"/>
              <p:cNvSpPr/>
              <p:nvPr/>
            </p:nvSpPr>
            <p:spPr>
              <a:xfrm>
                <a:off x="2803" y="3501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4" name="Google Shape;404;g2d510d74600_0_879"/>
              <p:cNvSpPr/>
              <p:nvPr/>
            </p:nvSpPr>
            <p:spPr>
              <a:xfrm>
                <a:off x="2803" y="349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5" name="Google Shape;405;g2d510d74600_0_879"/>
              <p:cNvSpPr/>
              <p:nvPr/>
            </p:nvSpPr>
            <p:spPr>
              <a:xfrm>
                <a:off x="2489" y="3792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06" name="Google Shape;406;g2d510d74600_0_879"/>
              <p:cNvSpPr/>
              <p:nvPr/>
            </p:nvSpPr>
            <p:spPr>
              <a:xfrm>
                <a:off x="2489" y="378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RS</a:t>
                </a:r>
                <a:endParaRPr sz="33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407" name="Google Shape;407;g2d510d74600_0_879"/>
              <p:cNvGrpSpPr/>
              <p:nvPr/>
            </p:nvGrpSpPr>
            <p:grpSpPr>
              <a:xfrm>
                <a:off x="192" y="53"/>
                <a:ext cx="4320" cy="4220"/>
                <a:chOff x="192" y="53"/>
                <a:chExt cx="4320" cy="4220"/>
              </a:xfrm>
            </p:grpSpPr>
            <p:sp>
              <p:nvSpPr>
                <p:cNvPr id="408" name="Google Shape;408;g2d510d74600_0_879"/>
                <p:cNvSpPr/>
                <p:nvPr/>
              </p:nvSpPr>
              <p:spPr>
                <a:xfrm>
                  <a:off x="990" y="1479"/>
                  <a:ext cx="771" cy="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469" extrusionOk="0">
                      <a:moveTo>
                        <a:pt x="414" y="70"/>
                      </a:moveTo>
                      <a:lnTo>
                        <a:pt x="414" y="75"/>
                      </a:lnTo>
                      <a:lnTo>
                        <a:pt x="416" y="76"/>
                      </a:lnTo>
                      <a:lnTo>
                        <a:pt x="416" y="79"/>
                      </a:lnTo>
                      <a:lnTo>
                        <a:pt x="416" y="81"/>
                      </a:lnTo>
                      <a:lnTo>
                        <a:pt x="416" y="84"/>
                      </a:lnTo>
                      <a:lnTo>
                        <a:pt x="418" y="86"/>
                      </a:lnTo>
                      <a:lnTo>
                        <a:pt x="418" y="88"/>
                      </a:lnTo>
                      <a:lnTo>
                        <a:pt x="418" y="91"/>
                      </a:lnTo>
                      <a:lnTo>
                        <a:pt x="420" y="93"/>
                      </a:lnTo>
                      <a:lnTo>
                        <a:pt x="420" y="95"/>
                      </a:lnTo>
                      <a:lnTo>
                        <a:pt x="420" y="98"/>
                      </a:lnTo>
                      <a:lnTo>
                        <a:pt x="420" y="100"/>
                      </a:lnTo>
                      <a:lnTo>
                        <a:pt x="420" y="102"/>
                      </a:lnTo>
                      <a:lnTo>
                        <a:pt x="422" y="105"/>
                      </a:lnTo>
                      <a:lnTo>
                        <a:pt x="422" y="107"/>
                      </a:lnTo>
                      <a:lnTo>
                        <a:pt x="422" y="109"/>
                      </a:lnTo>
                      <a:lnTo>
                        <a:pt x="422" y="111"/>
                      </a:lnTo>
                      <a:lnTo>
                        <a:pt x="424" y="114"/>
                      </a:lnTo>
                      <a:lnTo>
                        <a:pt x="424" y="116"/>
                      </a:lnTo>
                      <a:lnTo>
                        <a:pt x="424" y="119"/>
                      </a:lnTo>
                      <a:lnTo>
                        <a:pt x="424" y="121"/>
                      </a:lnTo>
                      <a:lnTo>
                        <a:pt x="424" y="123"/>
                      </a:lnTo>
                      <a:lnTo>
                        <a:pt x="427" y="125"/>
                      </a:lnTo>
                      <a:lnTo>
                        <a:pt x="427" y="128"/>
                      </a:lnTo>
                      <a:lnTo>
                        <a:pt x="427" y="130"/>
                      </a:lnTo>
                      <a:lnTo>
                        <a:pt x="424" y="132"/>
                      </a:lnTo>
                      <a:lnTo>
                        <a:pt x="424" y="135"/>
                      </a:lnTo>
                      <a:lnTo>
                        <a:pt x="424" y="137"/>
                      </a:lnTo>
                      <a:lnTo>
                        <a:pt x="424" y="139"/>
                      </a:lnTo>
                      <a:lnTo>
                        <a:pt x="424" y="142"/>
                      </a:lnTo>
                      <a:lnTo>
                        <a:pt x="422" y="144"/>
                      </a:lnTo>
                      <a:lnTo>
                        <a:pt x="422" y="146"/>
                      </a:lnTo>
                      <a:lnTo>
                        <a:pt x="422" y="149"/>
                      </a:lnTo>
                      <a:lnTo>
                        <a:pt x="420" y="151"/>
                      </a:lnTo>
                      <a:lnTo>
                        <a:pt x="420" y="153"/>
                      </a:lnTo>
                      <a:lnTo>
                        <a:pt x="420" y="155"/>
                      </a:lnTo>
                      <a:lnTo>
                        <a:pt x="418" y="155"/>
                      </a:lnTo>
                      <a:lnTo>
                        <a:pt x="418" y="158"/>
                      </a:lnTo>
                      <a:lnTo>
                        <a:pt x="418" y="160"/>
                      </a:lnTo>
                      <a:lnTo>
                        <a:pt x="418" y="163"/>
                      </a:lnTo>
                      <a:lnTo>
                        <a:pt x="416" y="163"/>
                      </a:lnTo>
                      <a:lnTo>
                        <a:pt x="416" y="165"/>
                      </a:lnTo>
                      <a:lnTo>
                        <a:pt x="414" y="167"/>
                      </a:lnTo>
                      <a:lnTo>
                        <a:pt x="414" y="169"/>
                      </a:lnTo>
                      <a:lnTo>
                        <a:pt x="411" y="169"/>
                      </a:lnTo>
                      <a:lnTo>
                        <a:pt x="411" y="172"/>
                      </a:lnTo>
                      <a:lnTo>
                        <a:pt x="411" y="174"/>
                      </a:lnTo>
                      <a:lnTo>
                        <a:pt x="411" y="177"/>
                      </a:lnTo>
                      <a:lnTo>
                        <a:pt x="409" y="179"/>
                      </a:lnTo>
                      <a:lnTo>
                        <a:pt x="409" y="181"/>
                      </a:lnTo>
                      <a:lnTo>
                        <a:pt x="409" y="183"/>
                      </a:lnTo>
                      <a:lnTo>
                        <a:pt x="409" y="186"/>
                      </a:lnTo>
                      <a:lnTo>
                        <a:pt x="409" y="188"/>
                      </a:lnTo>
                      <a:lnTo>
                        <a:pt x="409" y="190"/>
                      </a:lnTo>
                      <a:lnTo>
                        <a:pt x="409" y="193"/>
                      </a:lnTo>
                      <a:lnTo>
                        <a:pt x="409" y="195"/>
                      </a:lnTo>
                      <a:lnTo>
                        <a:pt x="409" y="197"/>
                      </a:lnTo>
                      <a:lnTo>
                        <a:pt x="409" y="200"/>
                      </a:lnTo>
                      <a:lnTo>
                        <a:pt x="409" y="202"/>
                      </a:lnTo>
                      <a:lnTo>
                        <a:pt x="409" y="204"/>
                      </a:lnTo>
                      <a:lnTo>
                        <a:pt x="409" y="207"/>
                      </a:lnTo>
                      <a:lnTo>
                        <a:pt x="411" y="207"/>
                      </a:lnTo>
                      <a:lnTo>
                        <a:pt x="411" y="209"/>
                      </a:lnTo>
                      <a:lnTo>
                        <a:pt x="414" y="209"/>
                      </a:lnTo>
                      <a:lnTo>
                        <a:pt x="414" y="211"/>
                      </a:lnTo>
                      <a:lnTo>
                        <a:pt x="414" y="213"/>
                      </a:lnTo>
                      <a:lnTo>
                        <a:pt x="416" y="213"/>
                      </a:lnTo>
                      <a:lnTo>
                        <a:pt x="416" y="216"/>
                      </a:lnTo>
                      <a:lnTo>
                        <a:pt x="418" y="216"/>
                      </a:lnTo>
                      <a:lnTo>
                        <a:pt x="418" y="218"/>
                      </a:lnTo>
                      <a:lnTo>
                        <a:pt x="420" y="221"/>
                      </a:lnTo>
                      <a:lnTo>
                        <a:pt x="422" y="221"/>
                      </a:lnTo>
                      <a:lnTo>
                        <a:pt x="422" y="223"/>
                      </a:lnTo>
                      <a:lnTo>
                        <a:pt x="424" y="225"/>
                      </a:lnTo>
                      <a:lnTo>
                        <a:pt x="427" y="227"/>
                      </a:lnTo>
                      <a:lnTo>
                        <a:pt x="428" y="230"/>
                      </a:lnTo>
                      <a:lnTo>
                        <a:pt x="431" y="230"/>
                      </a:lnTo>
                      <a:lnTo>
                        <a:pt x="431" y="232"/>
                      </a:lnTo>
                      <a:lnTo>
                        <a:pt x="433" y="234"/>
                      </a:lnTo>
                      <a:lnTo>
                        <a:pt x="435" y="234"/>
                      </a:lnTo>
                      <a:lnTo>
                        <a:pt x="435" y="237"/>
                      </a:lnTo>
                      <a:lnTo>
                        <a:pt x="438" y="239"/>
                      </a:lnTo>
                      <a:lnTo>
                        <a:pt x="439" y="239"/>
                      </a:lnTo>
                      <a:lnTo>
                        <a:pt x="439" y="242"/>
                      </a:lnTo>
                      <a:lnTo>
                        <a:pt x="442" y="242"/>
                      </a:lnTo>
                      <a:lnTo>
                        <a:pt x="444" y="244"/>
                      </a:lnTo>
                      <a:lnTo>
                        <a:pt x="446" y="244"/>
                      </a:lnTo>
                      <a:lnTo>
                        <a:pt x="448" y="246"/>
                      </a:lnTo>
                      <a:lnTo>
                        <a:pt x="450" y="246"/>
                      </a:lnTo>
                      <a:lnTo>
                        <a:pt x="450" y="248"/>
                      </a:lnTo>
                      <a:lnTo>
                        <a:pt x="452" y="248"/>
                      </a:lnTo>
                      <a:lnTo>
                        <a:pt x="455" y="248"/>
                      </a:lnTo>
                      <a:lnTo>
                        <a:pt x="457" y="251"/>
                      </a:lnTo>
                      <a:lnTo>
                        <a:pt x="459" y="251"/>
                      </a:lnTo>
                      <a:lnTo>
                        <a:pt x="461" y="251"/>
                      </a:lnTo>
                      <a:lnTo>
                        <a:pt x="463" y="251"/>
                      </a:lnTo>
                      <a:lnTo>
                        <a:pt x="465" y="253"/>
                      </a:lnTo>
                      <a:lnTo>
                        <a:pt x="468" y="253"/>
                      </a:lnTo>
                      <a:lnTo>
                        <a:pt x="470" y="253"/>
                      </a:lnTo>
                      <a:lnTo>
                        <a:pt x="472" y="253"/>
                      </a:lnTo>
                      <a:lnTo>
                        <a:pt x="474" y="253"/>
                      </a:lnTo>
                      <a:lnTo>
                        <a:pt x="476" y="253"/>
                      </a:lnTo>
                      <a:lnTo>
                        <a:pt x="479" y="253"/>
                      </a:lnTo>
                      <a:lnTo>
                        <a:pt x="481" y="253"/>
                      </a:lnTo>
                      <a:lnTo>
                        <a:pt x="483" y="251"/>
                      </a:lnTo>
                      <a:lnTo>
                        <a:pt x="485" y="253"/>
                      </a:lnTo>
                      <a:lnTo>
                        <a:pt x="487" y="253"/>
                      </a:lnTo>
                      <a:lnTo>
                        <a:pt x="489" y="253"/>
                      </a:lnTo>
                      <a:lnTo>
                        <a:pt x="492" y="253"/>
                      </a:lnTo>
                      <a:lnTo>
                        <a:pt x="493" y="256"/>
                      </a:lnTo>
                      <a:lnTo>
                        <a:pt x="496" y="256"/>
                      </a:lnTo>
                      <a:lnTo>
                        <a:pt x="498" y="256"/>
                      </a:lnTo>
                      <a:lnTo>
                        <a:pt x="500" y="256"/>
                      </a:lnTo>
                      <a:lnTo>
                        <a:pt x="504" y="256"/>
                      </a:lnTo>
                      <a:lnTo>
                        <a:pt x="507" y="256"/>
                      </a:lnTo>
                      <a:lnTo>
                        <a:pt x="509" y="256"/>
                      </a:lnTo>
                      <a:lnTo>
                        <a:pt x="511" y="256"/>
                      </a:lnTo>
                      <a:lnTo>
                        <a:pt x="513" y="256"/>
                      </a:lnTo>
                      <a:lnTo>
                        <a:pt x="515" y="256"/>
                      </a:lnTo>
                      <a:lnTo>
                        <a:pt x="517" y="256"/>
                      </a:lnTo>
                      <a:lnTo>
                        <a:pt x="520" y="257"/>
                      </a:lnTo>
                      <a:lnTo>
                        <a:pt x="522" y="256"/>
                      </a:lnTo>
                      <a:lnTo>
                        <a:pt x="524" y="257"/>
                      </a:lnTo>
                      <a:lnTo>
                        <a:pt x="526" y="257"/>
                      </a:lnTo>
                      <a:lnTo>
                        <a:pt x="528" y="257"/>
                      </a:lnTo>
                      <a:lnTo>
                        <a:pt x="530" y="260"/>
                      </a:lnTo>
                      <a:lnTo>
                        <a:pt x="533" y="260"/>
                      </a:lnTo>
                      <a:lnTo>
                        <a:pt x="533" y="262"/>
                      </a:lnTo>
                      <a:lnTo>
                        <a:pt x="535" y="262"/>
                      </a:lnTo>
                      <a:lnTo>
                        <a:pt x="537" y="265"/>
                      </a:lnTo>
                      <a:lnTo>
                        <a:pt x="537" y="267"/>
                      </a:lnTo>
                      <a:lnTo>
                        <a:pt x="537" y="269"/>
                      </a:lnTo>
                      <a:lnTo>
                        <a:pt x="537" y="272"/>
                      </a:lnTo>
                      <a:lnTo>
                        <a:pt x="535" y="276"/>
                      </a:lnTo>
                      <a:lnTo>
                        <a:pt x="535" y="279"/>
                      </a:lnTo>
                      <a:lnTo>
                        <a:pt x="535" y="281"/>
                      </a:lnTo>
                      <a:lnTo>
                        <a:pt x="533" y="283"/>
                      </a:lnTo>
                      <a:lnTo>
                        <a:pt x="533" y="286"/>
                      </a:lnTo>
                      <a:lnTo>
                        <a:pt x="530" y="288"/>
                      </a:lnTo>
                      <a:lnTo>
                        <a:pt x="530" y="290"/>
                      </a:lnTo>
                      <a:lnTo>
                        <a:pt x="530" y="292"/>
                      </a:lnTo>
                      <a:lnTo>
                        <a:pt x="528" y="295"/>
                      </a:lnTo>
                      <a:lnTo>
                        <a:pt x="528" y="297"/>
                      </a:lnTo>
                      <a:lnTo>
                        <a:pt x="528" y="300"/>
                      </a:lnTo>
                      <a:lnTo>
                        <a:pt x="528" y="302"/>
                      </a:lnTo>
                      <a:lnTo>
                        <a:pt x="528" y="304"/>
                      </a:lnTo>
                      <a:lnTo>
                        <a:pt x="530" y="306"/>
                      </a:lnTo>
                      <a:lnTo>
                        <a:pt x="530" y="309"/>
                      </a:lnTo>
                      <a:lnTo>
                        <a:pt x="530" y="311"/>
                      </a:lnTo>
                      <a:lnTo>
                        <a:pt x="533" y="314"/>
                      </a:lnTo>
                      <a:lnTo>
                        <a:pt x="533" y="316"/>
                      </a:lnTo>
                      <a:lnTo>
                        <a:pt x="533" y="318"/>
                      </a:lnTo>
                      <a:lnTo>
                        <a:pt x="535" y="320"/>
                      </a:lnTo>
                      <a:lnTo>
                        <a:pt x="535" y="323"/>
                      </a:lnTo>
                      <a:lnTo>
                        <a:pt x="537" y="323"/>
                      </a:lnTo>
                      <a:lnTo>
                        <a:pt x="537" y="325"/>
                      </a:lnTo>
                      <a:lnTo>
                        <a:pt x="537" y="327"/>
                      </a:lnTo>
                      <a:lnTo>
                        <a:pt x="539" y="330"/>
                      </a:lnTo>
                      <a:lnTo>
                        <a:pt x="539" y="332"/>
                      </a:lnTo>
                      <a:lnTo>
                        <a:pt x="539" y="334"/>
                      </a:lnTo>
                      <a:lnTo>
                        <a:pt x="537" y="336"/>
                      </a:lnTo>
                      <a:lnTo>
                        <a:pt x="537" y="339"/>
                      </a:lnTo>
                      <a:lnTo>
                        <a:pt x="537" y="341"/>
                      </a:lnTo>
                      <a:lnTo>
                        <a:pt x="539" y="341"/>
                      </a:lnTo>
                      <a:lnTo>
                        <a:pt x="539" y="344"/>
                      </a:lnTo>
                      <a:lnTo>
                        <a:pt x="539" y="346"/>
                      </a:lnTo>
                      <a:lnTo>
                        <a:pt x="539" y="348"/>
                      </a:lnTo>
                      <a:lnTo>
                        <a:pt x="539" y="350"/>
                      </a:lnTo>
                      <a:lnTo>
                        <a:pt x="539" y="353"/>
                      </a:lnTo>
                      <a:lnTo>
                        <a:pt x="539" y="355"/>
                      </a:lnTo>
                      <a:lnTo>
                        <a:pt x="539" y="358"/>
                      </a:lnTo>
                      <a:lnTo>
                        <a:pt x="539" y="360"/>
                      </a:lnTo>
                      <a:lnTo>
                        <a:pt x="539" y="362"/>
                      </a:lnTo>
                      <a:lnTo>
                        <a:pt x="539" y="364"/>
                      </a:lnTo>
                      <a:lnTo>
                        <a:pt x="539" y="367"/>
                      </a:lnTo>
                      <a:lnTo>
                        <a:pt x="537" y="367"/>
                      </a:lnTo>
                      <a:lnTo>
                        <a:pt x="537" y="369"/>
                      </a:lnTo>
                      <a:lnTo>
                        <a:pt x="537" y="371"/>
                      </a:lnTo>
                      <a:lnTo>
                        <a:pt x="535" y="371"/>
                      </a:lnTo>
                      <a:lnTo>
                        <a:pt x="535" y="374"/>
                      </a:lnTo>
                      <a:lnTo>
                        <a:pt x="533" y="376"/>
                      </a:lnTo>
                      <a:lnTo>
                        <a:pt x="533" y="378"/>
                      </a:lnTo>
                      <a:lnTo>
                        <a:pt x="530" y="378"/>
                      </a:lnTo>
                      <a:lnTo>
                        <a:pt x="530" y="381"/>
                      </a:lnTo>
                      <a:lnTo>
                        <a:pt x="528" y="381"/>
                      </a:lnTo>
                      <a:lnTo>
                        <a:pt x="528" y="383"/>
                      </a:lnTo>
                      <a:lnTo>
                        <a:pt x="526" y="383"/>
                      </a:lnTo>
                      <a:lnTo>
                        <a:pt x="526" y="385"/>
                      </a:lnTo>
                      <a:lnTo>
                        <a:pt x="526" y="388"/>
                      </a:lnTo>
                      <a:lnTo>
                        <a:pt x="524" y="390"/>
                      </a:lnTo>
                      <a:lnTo>
                        <a:pt x="524" y="393"/>
                      </a:lnTo>
                      <a:lnTo>
                        <a:pt x="522" y="394"/>
                      </a:lnTo>
                      <a:lnTo>
                        <a:pt x="522" y="397"/>
                      </a:lnTo>
                      <a:lnTo>
                        <a:pt x="522" y="399"/>
                      </a:lnTo>
                      <a:lnTo>
                        <a:pt x="520" y="399"/>
                      </a:lnTo>
                      <a:lnTo>
                        <a:pt x="520" y="402"/>
                      </a:lnTo>
                      <a:lnTo>
                        <a:pt x="520" y="404"/>
                      </a:lnTo>
                      <a:lnTo>
                        <a:pt x="517" y="404"/>
                      </a:lnTo>
                      <a:lnTo>
                        <a:pt x="517" y="406"/>
                      </a:lnTo>
                      <a:lnTo>
                        <a:pt x="515" y="408"/>
                      </a:lnTo>
                      <a:lnTo>
                        <a:pt x="515" y="411"/>
                      </a:lnTo>
                      <a:lnTo>
                        <a:pt x="513" y="413"/>
                      </a:lnTo>
                      <a:lnTo>
                        <a:pt x="511" y="416"/>
                      </a:lnTo>
                      <a:lnTo>
                        <a:pt x="509" y="416"/>
                      </a:lnTo>
                      <a:lnTo>
                        <a:pt x="509" y="418"/>
                      </a:lnTo>
                      <a:lnTo>
                        <a:pt x="507" y="420"/>
                      </a:lnTo>
                      <a:lnTo>
                        <a:pt x="507" y="423"/>
                      </a:lnTo>
                      <a:lnTo>
                        <a:pt x="504" y="425"/>
                      </a:lnTo>
                      <a:lnTo>
                        <a:pt x="504" y="427"/>
                      </a:lnTo>
                      <a:lnTo>
                        <a:pt x="502" y="429"/>
                      </a:lnTo>
                      <a:lnTo>
                        <a:pt x="502" y="432"/>
                      </a:lnTo>
                      <a:lnTo>
                        <a:pt x="502" y="434"/>
                      </a:lnTo>
                      <a:lnTo>
                        <a:pt x="500" y="434"/>
                      </a:lnTo>
                      <a:lnTo>
                        <a:pt x="500" y="437"/>
                      </a:lnTo>
                      <a:lnTo>
                        <a:pt x="500" y="439"/>
                      </a:lnTo>
                      <a:lnTo>
                        <a:pt x="498" y="441"/>
                      </a:lnTo>
                      <a:lnTo>
                        <a:pt x="498" y="443"/>
                      </a:lnTo>
                      <a:lnTo>
                        <a:pt x="496" y="443"/>
                      </a:lnTo>
                      <a:lnTo>
                        <a:pt x="496" y="446"/>
                      </a:lnTo>
                      <a:lnTo>
                        <a:pt x="496" y="448"/>
                      </a:lnTo>
                      <a:lnTo>
                        <a:pt x="493" y="448"/>
                      </a:lnTo>
                      <a:lnTo>
                        <a:pt x="493" y="450"/>
                      </a:lnTo>
                      <a:lnTo>
                        <a:pt x="492" y="450"/>
                      </a:lnTo>
                      <a:lnTo>
                        <a:pt x="489" y="453"/>
                      </a:lnTo>
                      <a:lnTo>
                        <a:pt x="487" y="453"/>
                      </a:lnTo>
                      <a:lnTo>
                        <a:pt x="487" y="455"/>
                      </a:lnTo>
                      <a:lnTo>
                        <a:pt x="485" y="455"/>
                      </a:lnTo>
                      <a:lnTo>
                        <a:pt x="485" y="457"/>
                      </a:lnTo>
                      <a:lnTo>
                        <a:pt x="470" y="469"/>
                      </a:lnTo>
                      <a:lnTo>
                        <a:pt x="463" y="467"/>
                      </a:lnTo>
                      <a:lnTo>
                        <a:pt x="461" y="467"/>
                      </a:lnTo>
                      <a:lnTo>
                        <a:pt x="459" y="467"/>
                      </a:lnTo>
                      <a:lnTo>
                        <a:pt x="457" y="467"/>
                      </a:lnTo>
                      <a:lnTo>
                        <a:pt x="457" y="464"/>
                      </a:lnTo>
                      <a:lnTo>
                        <a:pt x="455" y="464"/>
                      </a:lnTo>
                      <a:lnTo>
                        <a:pt x="455" y="462"/>
                      </a:lnTo>
                      <a:lnTo>
                        <a:pt x="452" y="462"/>
                      </a:lnTo>
                      <a:lnTo>
                        <a:pt x="452" y="460"/>
                      </a:lnTo>
                      <a:lnTo>
                        <a:pt x="450" y="460"/>
                      </a:lnTo>
                      <a:lnTo>
                        <a:pt x="450" y="457"/>
                      </a:lnTo>
                      <a:lnTo>
                        <a:pt x="448" y="457"/>
                      </a:lnTo>
                      <a:lnTo>
                        <a:pt x="446" y="455"/>
                      </a:lnTo>
                      <a:lnTo>
                        <a:pt x="444" y="455"/>
                      </a:lnTo>
                      <a:lnTo>
                        <a:pt x="442" y="455"/>
                      </a:lnTo>
                      <a:lnTo>
                        <a:pt x="442" y="457"/>
                      </a:lnTo>
                      <a:lnTo>
                        <a:pt x="439" y="457"/>
                      </a:lnTo>
                      <a:lnTo>
                        <a:pt x="438" y="457"/>
                      </a:lnTo>
                      <a:lnTo>
                        <a:pt x="438" y="460"/>
                      </a:lnTo>
                      <a:lnTo>
                        <a:pt x="435" y="460"/>
                      </a:lnTo>
                      <a:lnTo>
                        <a:pt x="435" y="462"/>
                      </a:lnTo>
                      <a:lnTo>
                        <a:pt x="433" y="462"/>
                      </a:lnTo>
                      <a:lnTo>
                        <a:pt x="431" y="462"/>
                      </a:lnTo>
                      <a:lnTo>
                        <a:pt x="428" y="462"/>
                      </a:lnTo>
                      <a:lnTo>
                        <a:pt x="427" y="462"/>
                      </a:lnTo>
                      <a:lnTo>
                        <a:pt x="424" y="462"/>
                      </a:lnTo>
                      <a:lnTo>
                        <a:pt x="422" y="462"/>
                      </a:lnTo>
                      <a:lnTo>
                        <a:pt x="420" y="462"/>
                      </a:lnTo>
                      <a:lnTo>
                        <a:pt x="418" y="462"/>
                      </a:lnTo>
                      <a:lnTo>
                        <a:pt x="416" y="462"/>
                      </a:lnTo>
                      <a:lnTo>
                        <a:pt x="416" y="464"/>
                      </a:lnTo>
                      <a:lnTo>
                        <a:pt x="414" y="464"/>
                      </a:lnTo>
                      <a:lnTo>
                        <a:pt x="411" y="467"/>
                      </a:lnTo>
                      <a:lnTo>
                        <a:pt x="409" y="467"/>
                      </a:lnTo>
                      <a:lnTo>
                        <a:pt x="407" y="467"/>
                      </a:lnTo>
                      <a:lnTo>
                        <a:pt x="407" y="464"/>
                      </a:lnTo>
                      <a:lnTo>
                        <a:pt x="405" y="464"/>
                      </a:lnTo>
                      <a:lnTo>
                        <a:pt x="403" y="464"/>
                      </a:lnTo>
                      <a:lnTo>
                        <a:pt x="403" y="462"/>
                      </a:lnTo>
                      <a:lnTo>
                        <a:pt x="401" y="462"/>
                      </a:lnTo>
                      <a:lnTo>
                        <a:pt x="401" y="460"/>
                      </a:lnTo>
                      <a:lnTo>
                        <a:pt x="398" y="457"/>
                      </a:lnTo>
                      <a:lnTo>
                        <a:pt x="396" y="457"/>
                      </a:lnTo>
                      <a:lnTo>
                        <a:pt x="394" y="455"/>
                      </a:lnTo>
                      <a:lnTo>
                        <a:pt x="392" y="455"/>
                      </a:lnTo>
                      <a:lnTo>
                        <a:pt x="390" y="455"/>
                      </a:lnTo>
                      <a:lnTo>
                        <a:pt x="387" y="455"/>
                      </a:lnTo>
                      <a:lnTo>
                        <a:pt x="386" y="453"/>
                      </a:lnTo>
                      <a:lnTo>
                        <a:pt x="383" y="453"/>
                      </a:lnTo>
                      <a:lnTo>
                        <a:pt x="381" y="453"/>
                      </a:lnTo>
                      <a:lnTo>
                        <a:pt x="379" y="453"/>
                      </a:lnTo>
                      <a:lnTo>
                        <a:pt x="377" y="450"/>
                      </a:lnTo>
                      <a:lnTo>
                        <a:pt x="375" y="450"/>
                      </a:lnTo>
                      <a:lnTo>
                        <a:pt x="375" y="448"/>
                      </a:lnTo>
                      <a:lnTo>
                        <a:pt x="375" y="446"/>
                      </a:lnTo>
                      <a:lnTo>
                        <a:pt x="373" y="446"/>
                      </a:lnTo>
                      <a:lnTo>
                        <a:pt x="373" y="443"/>
                      </a:lnTo>
                      <a:lnTo>
                        <a:pt x="373" y="441"/>
                      </a:lnTo>
                      <a:lnTo>
                        <a:pt x="370" y="441"/>
                      </a:lnTo>
                      <a:lnTo>
                        <a:pt x="370" y="439"/>
                      </a:lnTo>
                      <a:lnTo>
                        <a:pt x="368" y="437"/>
                      </a:lnTo>
                      <a:lnTo>
                        <a:pt x="368" y="434"/>
                      </a:lnTo>
                      <a:lnTo>
                        <a:pt x="366" y="434"/>
                      </a:lnTo>
                      <a:lnTo>
                        <a:pt x="366" y="432"/>
                      </a:lnTo>
                      <a:lnTo>
                        <a:pt x="364" y="432"/>
                      </a:lnTo>
                      <a:lnTo>
                        <a:pt x="362" y="429"/>
                      </a:lnTo>
                      <a:lnTo>
                        <a:pt x="359" y="429"/>
                      </a:lnTo>
                      <a:lnTo>
                        <a:pt x="357" y="429"/>
                      </a:lnTo>
                      <a:lnTo>
                        <a:pt x="355" y="429"/>
                      </a:lnTo>
                      <a:lnTo>
                        <a:pt x="353" y="429"/>
                      </a:lnTo>
                      <a:lnTo>
                        <a:pt x="351" y="429"/>
                      </a:lnTo>
                      <a:lnTo>
                        <a:pt x="349" y="429"/>
                      </a:lnTo>
                      <a:lnTo>
                        <a:pt x="346" y="429"/>
                      </a:lnTo>
                      <a:lnTo>
                        <a:pt x="344" y="429"/>
                      </a:lnTo>
                      <a:lnTo>
                        <a:pt x="342" y="427"/>
                      </a:lnTo>
                      <a:lnTo>
                        <a:pt x="340" y="429"/>
                      </a:lnTo>
                      <a:lnTo>
                        <a:pt x="338" y="427"/>
                      </a:lnTo>
                      <a:lnTo>
                        <a:pt x="336" y="427"/>
                      </a:lnTo>
                      <a:lnTo>
                        <a:pt x="333" y="427"/>
                      </a:lnTo>
                      <a:lnTo>
                        <a:pt x="332" y="427"/>
                      </a:lnTo>
                      <a:lnTo>
                        <a:pt x="329" y="427"/>
                      </a:lnTo>
                      <a:lnTo>
                        <a:pt x="327" y="427"/>
                      </a:lnTo>
                      <a:lnTo>
                        <a:pt x="325" y="425"/>
                      </a:lnTo>
                      <a:lnTo>
                        <a:pt x="322" y="425"/>
                      </a:lnTo>
                      <a:lnTo>
                        <a:pt x="322" y="423"/>
                      </a:lnTo>
                      <a:lnTo>
                        <a:pt x="321" y="423"/>
                      </a:lnTo>
                      <a:lnTo>
                        <a:pt x="321" y="420"/>
                      </a:lnTo>
                      <a:lnTo>
                        <a:pt x="318" y="420"/>
                      </a:lnTo>
                      <a:lnTo>
                        <a:pt x="318" y="418"/>
                      </a:lnTo>
                      <a:lnTo>
                        <a:pt x="316" y="418"/>
                      </a:lnTo>
                      <a:lnTo>
                        <a:pt x="316" y="416"/>
                      </a:lnTo>
                      <a:lnTo>
                        <a:pt x="314" y="416"/>
                      </a:lnTo>
                      <a:lnTo>
                        <a:pt x="312" y="413"/>
                      </a:lnTo>
                      <a:lnTo>
                        <a:pt x="310" y="411"/>
                      </a:lnTo>
                      <a:lnTo>
                        <a:pt x="308" y="411"/>
                      </a:lnTo>
                      <a:lnTo>
                        <a:pt x="308" y="408"/>
                      </a:lnTo>
                      <a:lnTo>
                        <a:pt x="305" y="408"/>
                      </a:lnTo>
                      <a:lnTo>
                        <a:pt x="303" y="406"/>
                      </a:lnTo>
                      <a:lnTo>
                        <a:pt x="301" y="406"/>
                      </a:lnTo>
                      <a:lnTo>
                        <a:pt x="299" y="406"/>
                      </a:lnTo>
                      <a:lnTo>
                        <a:pt x="299" y="404"/>
                      </a:lnTo>
                      <a:lnTo>
                        <a:pt x="297" y="404"/>
                      </a:lnTo>
                      <a:lnTo>
                        <a:pt x="297" y="402"/>
                      </a:lnTo>
                      <a:lnTo>
                        <a:pt x="295" y="402"/>
                      </a:lnTo>
                      <a:lnTo>
                        <a:pt x="292" y="399"/>
                      </a:lnTo>
                      <a:lnTo>
                        <a:pt x="290" y="397"/>
                      </a:lnTo>
                      <a:lnTo>
                        <a:pt x="288" y="397"/>
                      </a:lnTo>
                      <a:lnTo>
                        <a:pt x="286" y="394"/>
                      </a:lnTo>
                      <a:lnTo>
                        <a:pt x="284" y="393"/>
                      </a:lnTo>
                      <a:lnTo>
                        <a:pt x="284" y="390"/>
                      </a:lnTo>
                      <a:lnTo>
                        <a:pt x="281" y="390"/>
                      </a:lnTo>
                      <a:lnTo>
                        <a:pt x="281" y="388"/>
                      </a:lnTo>
                      <a:lnTo>
                        <a:pt x="279" y="388"/>
                      </a:lnTo>
                      <a:lnTo>
                        <a:pt x="277" y="388"/>
                      </a:lnTo>
                      <a:lnTo>
                        <a:pt x="275" y="388"/>
                      </a:lnTo>
                      <a:lnTo>
                        <a:pt x="273" y="388"/>
                      </a:lnTo>
                      <a:lnTo>
                        <a:pt x="271" y="390"/>
                      </a:lnTo>
                      <a:lnTo>
                        <a:pt x="268" y="390"/>
                      </a:lnTo>
                      <a:lnTo>
                        <a:pt x="267" y="390"/>
                      </a:lnTo>
                      <a:lnTo>
                        <a:pt x="264" y="390"/>
                      </a:lnTo>
                      <a:lnTo>
                        <a:pt x="262" y="390"/>
                      </a:lnTo>
                      <a:lnTo>
                        <a:pt x="260" y="390"/>
                      </a:lnTo>
                      <a:lnTo>
                        <a:pt x="258" y="390"/>
                      </a:lnTo>
                      <a:lnTo>
                        <a:pt x="256" y="390"/>
                      </a:lnTo>
                      <a:lnTo>
                        <a:pt x="253" y="388"/>
                      </a:lnTo>
                      <a:lnTo>
                        <a:pt x="251" y="388"/>
                      </a:lnTo>
                      <a:lnTo>
                        <a:pt x="249" y="388"/>
                      </a:lnTo>
                      <a:lnTo>
                        <a:pt x="249" y="385"/>
                      </a:lnTo>
                      <a:lnTo>
                        <a:pt x="247" y="385"/>
                      </a:lnTo>
                      <a:lnTo>
                        <a:pt x="245" y="385"/>
                      </a:lnTo>
                      <a:lnTo>
                        <a:pt x="245" y="383"/>
                      </a:lnTo>
                      <a:lnTo>
                        <a:pt x="245" y="381"/>
                      </a:lnTo>
                      <a:lnTo>
                        <a:pt x="243" y="381"/>
                      </a:lnTo>
                      <a:lnTo>
                        <a:pt x="243" y="378"/>
                      </a:lnTo>
                      <a:lnTo>
                        <a:pt x="240" y="378"/>
                      </a:lnTo>
                      <a:lnTo>
                        <a:pt x="240" y="376"/>
                      </a:lnTo>
                      <a:lnTo>
                        <a:pt x="238" y="376"/>
                      </a:lnTo>
                      <a:lnTo>
                        <a:pt x="236" y="374"/>
                      </a:lnTo>
                      <a:lnTo>
                        <a:pt x="234" y="374"/>
                      </a:lnTo>
                      <a:lnTo>
                        <a:pt x="232" y="374"/>
                      </a:lnTo>
                      <a:lnTo>
                        <a:pt x="232" y="371"/>
                      </a:lnTo>
                      <a:lnTo>
                        <a:pt x="230" y="371"/>
                      </a:lnTo>
                      <a:lnTo>
                        <a:pt x="227" y="374"/>
                      </a:lnTo>
                      <a:lnTo>
                        <a:pt x="225" y="374"/>
                      </a:lnTo>
                      <a:lnTo>
                        <a:pt x="223" y="376"/>
                      </a:lnTo>
                      <a:lnTo>
                        <a:pt x="223" y="378"/>
                      </a:lnTo>
                      <a:lnTo>
                        <a:pt x="221" y="378"/>
                      </a:lnTo>
                      <a:lnTo>
                        <a:pt x="221" y="381"/>
                      </a:lnTo>
                      <a:lnTo>
                        <a:pt x="219" y="381"/>
                      </a:lnTo>
                      <a:lnTo>
                        <a:pt x="219" y="383"/>
                      </a:lnTo>
                      <a:lnTo>
                        <a:pt x="217" y="383"/>
                      </a:lnTo>
                      <a:lnTo>
                        <a:pt x="217" y="385"/>
                      </a:lnTo>
                      <a:lnTo>
                        <a:pt x="214" y="385"/>
                      </a:lnTo>
                      <a:lnTo>
                        <a:pt x="212" y="385"/>
                      </a:lnTo>
                      <a:lnTo>
                        <a:pt x="210" y="385"/>
                      </a:lnTo>
                      <a:lnTo>
                        <a:pt x="210" y="383"/>
                      </a:lnTo>
                      <a:lnTo>
                        <a:pt x="208" y="385"/>
                      </a:lnTo>
                      <a:lnTo>
                        <a:pt x="208" y="383"/>
                      </a:lnTo>
                      <a:lnTo>
                        <a:pt x="206" y="383"/>
                      </a:lnTo>
                      <a:lnTo>
                        <a:pt x="203" y="383"/>
                      </a:lnTo>
                      <a:lnTo>
                        <a:pt x="203" y="381"/>
                      </a:lnTo>
                      <a:lnTo>
                        <a:pt x="202" y="381"/>
                      </a:lnTo>
                      <a:lnTo>
                        <a:pt x="199" y="378"/>
                      </a:lnTo>
                      <a:lnTo>
                        <a:pt x="197" y="378"/>
                      </a:lnTo>
                      <a:lnTo>
                        <a:pt x="195" y="378"/>
                      </a:lnTo>
                      <a:lnTo>
                        <a:pt x="193" y="378"/>
                      </a:lnTo>
                      <a:lnTo>
                        <a:pt x="191" y="378"/>
                      </a:lnTo>
                      <a:lnTo>
                        <a:pt x="189" y="378"/>
                      </a:lnTo>
                      <a:lnTo>
                        <a:pt x="186" y="378"/>
                      </a:lnTo>
                      <a:lnTo>
                        <a:pt x="184" y="378"/>
                      </a:lnTo>
                      <a:lnTo>
                        <a:pt x="182" y="378"/>
                      </a:lnTo>
                      <a:lnTo>
                        <a:pt x="180" y="378"/>
                      </a:lnTo>
                      <a:lnTo>
                        <a:pt x="178" y="378"/>
                      </a:lnTo>
                      <a:lnTo>
                        <a:pt x="175" y="376"/>
                      </a:lnTo>
                      <a:lnTo>
                        <a:pt x="173" y="376"/>
                      </a:lnTo>
                      <a:lnTo>
                        <a:pt x="173" y="374"/>
                      </a:lnTo>
                      <a:lnTo>
                        <a:pt x="171" y="371"/>
                      </a:lnTo>
                      <a:lnTo>
                        <a:pt x="169" y="371"/>
                      </a:lnTo>
                      <a:lnTo>
                        <a:pt x="169" y="369"/>
                      </a:lnTo>
                      <a:lnTo>
                        <a:pt x="167" y="369"/>
                      </a:lnTo>
                      <a:lnTo>
                        <a:pt x="167" y="367"/>
                      </a:lnTo>
                      <a:lnTo>
                        <a:pt x="165" y="367"/>
                      </a:lnTo>
                      <a:lnTo>
                        <a:pt x="162" y="364"/>
                      </a:lnTo>
                      <a:lnTo>
                        <a:pt x="161" y="364"/>
                      </a:lnTo>
                      <a:lnTo>
                        <a:pt x="161" y="362"/>
                      </a:lnTo>
                      <a:lnTo>
                        <a:pt x="158" y="362"/>
                      </a:lnTo>
                      <a:lnTo>
                        <a:pt x="158" y="360"/>
                      </a:lnTo>
                      <a:lnTo>
                        <a:pt x="156" y="360"/>
                      </a:lnTo>
                      <a:lnTo>
                        <a:pt x="156" y="358"/>
                      </a:lnTo>
                      <a:lnTo>
                        <a:pt x="156" y="355"/>
                      </a:lnTo>
                      <a:lnTo>
                        <a:pt x="156" y="353"/>
                      </a:lnTo>
                      <a:lnTo>
                        <a:pt x="156" y="350"/>
                      </a:lnTo>
                      <a:lnTo>
                        <a:pt x="154" y="350"/>
                      </a:lnTo>
                      <a:lnTo>
                        <a:pt x="154" y="348"/>
                      </a:lnTo>
                      <a:lnTo>
                        <a:pt x="154" y="346"/>
                      </a:lnTo>
                      <a:lnTo>
                        <a:pt x="154" y="344"/>
                      </a:lnTo>
                      <a:lnTo>
                        <a:pt x="154" y="341"/>
                      </a:lnTo>
                      <a:lnTo>
                        <a:pt x="152" y="339"/>
                      </a:lnTo>
                      <a:lnTo>
                        <a:pt x="150" y="336"/>
                      </a:lnTo>
                      <a:lnTo>
                        <a:pt x="150" y="334"/>
                      </a:lnTo>
                      <a:lnTo>
                        <a:pt x="147" y="334"/>
                      </a:lnTo>
                      <a:lnTo>
                        <a:pt x="145" y="334"/>
                      </a:lnTo>
                      <a:lnTo>
                        <a:pt x="143" y="332"/>
                      </a:lnTo>
                      <a:lnTo>
                        <a:pt x="141" y="332"/>
                      </a:lnTo>
                      <a:lnTo>
                        <a:pt x="139" y="332"/>
                      </a:lnTo>
                      <a:lnTo>
                        <a:pt x="137" y="330"/>
                      </a:lnTo>
                      <a:lnTo>
                        <a:pt x="134" y="330"/>
                      </a:lnTo>
                      <a:lnTo>
                        <a:pt x="132" y="330"/>
                      </a:lnTo>
                      <a:lnTo>
                        <a:pt x="132" y="327"/>
                      </a:lnTo>
                      <a:lnTo>
                        <a:pt x="130" y="327"/>
                      </a:lnTo>
                      <a:lnTo>
                        <a:pt x="130" y="325"/>
                      </a:lnTo>
                      <a:lnTo>
                        <a:pt x="128" y="325"/>
                      </a:lnTo>
                      <a:lnTo>
                        <a:pt x="128" y="323"/>
                      </a:lnTo>
                      <a:lnTo>
                        <a:pt x="126" y="323"/>
                      </a:lnTo>
                      <a:lnTo>
                        <a:pt x="126" y="320"/>
                      </a:lnTo>
                      <a:lnTo>
                        <a:pt x="126" y="318"/>
                      </a:lnTo>
                      <a:lnTo>
                        <a:pt x="126" y="316"/>
                      </a:lnTo>
                      <a:lnTo>
                        <a:pt x="124" y="316"/>
                      </a:lnTo>
                      <a:lnTo>
                        <a:pt x="124" y="314"/>
                      </a:lnTo>
                      <a:lnTo>
                        <a:pt x="121" y="311"/>
                      </a:lnTo>
                      <a:lnTo>
                        <a:pt x="121" y="309"/>
                      </a:lnTo>
                      <a:lnTo>
                        <a:pt x="119" y="306"/>
                      </a:lnTo>
                      <a:lnTo>
                        <a:pt x="119" y="304"/>
                      </a:lnTo>
                      <a:lnTo>
                        <a:pt x="119" y="302"/>
                      </a:lnTo>
                      <a:lnTo>
                        <a:pt x="117" y="302"/>
                      </a:lnTo>
                      <a:lnTo>
                        <a:pt x="117" y="300"/>
                      </a:lnTo>
                      <a:lnTo>
                        <a:pt x="117" y="297"/>
                      </a:lnTo>
                      <a:lnTo>
                        <a:pt x="115" y="295"/>
                      </a:lnTo>
                      <a:lnTo>
                        <a:pt x="115" y="292"/>
                      </a:lnTo>
                      <a:lnTo>
                        <a:pt x="115" y="290"/>
                      </a:lnTo>
                      <a:lnTo>
                        <a:pt x="115" y="288"/>
                      </a:lnTo>
                      <a:lnTo>
                        <a:pt x="115" y="286"/>
                      </a:lnTo>
                      <a:lnTo>
                        <a:pt x="115" y="283"/>
                      </a:lnTo>
                      <a:lnTo>
                        <a:pt x="113" y="281"/>
                      </a:lnTo>
                      <a:lnTo>
                        <a:pt x="113" y="279"/>
                      </a:lnTo>
                      <a:lnTo>
                        <a:pt x="113" y="276"/>
                      </a:lnTo>
                      <a:lnTo>
                        <a:pt x="113" y="274"/>
                      </a:lnTo>
                      <a:lnTo>
                        <a:pt x="115" y="272"/>
                      </a:lnTo>
                      <a:lnTo>
                        <a:pt x="115" y="269"/>
                      </a:lnTo>
                      <a:lnTo>
                        <a:pt x="115" y="267"/>
                      </a:lnTo>
                      <a:lnTo>
                        <a:pt x="115" y="265"/>
                      </a:lnTo>
                      <a:lnTo>
                        <a:pt x="115" y="262"/>
                      </a:lnTo>
                      <a:lnTo>
                        <a:pt x="115" y="260"/>
                      </a:lnTo>
                      <a:lnTo>
                        <a:pt x="115" y="257"/>
                      </a:lnTo>
                      <a:lnTo>
                        <a:pt x="115" y="256"/>
                      </a:lnTo>
                      <a:lnTo>
                        <a:pt x="115" y="253"/>
                      </a:lnTo>
                      <a:lnTo>
                        <a:pt x="113" y="253"/>
                      </a:lnTo>
                      <a:lnTo>
                        <a:pt x="113" y="251"/>
                      </a:lnTo>
                      <a:lnTo>
                        <a:pt x="113" y="248"/>
                      </a:lnTo>
                      <a:lnTo>
                        <a:pt x="111" y="246"/>
                      </a:lnTo>
                      <a:lnTo>
                        <a:pt x="111" y="244"/>
                      </a:lnTo>
                      <a:lnTo>
                        <a:pt x="108" y="242"/>
                      </a:lnTo>
                      <a:lnTo>
                        <a:pt x="108" y="239"/>
                      </a:lnTo>
                      <a:lnTo>
                        <a:pt x="108" y="237"/>
                      </a:lnTo>
                      <a:lnTo>
                        <a:pt x="106" y="237"/>
                      </a:lnTo>
                      <a:lnTo>
                        <a:pt x="106" y="234"/>
                      </a:lnTo>
                      <a:lnTo>
                        <a:pt x="104" y="232"/>
                      </a:lnTo>
                      <a:lnTo>
                        <a:pt x="104" y="230"/>
                      </a:lnTo>
                      <a:lnTo>
                        <a:pt x="104" y="227"/>
                      </a:lnTo>
                      <a:lnTo>
                        <a:pt x="104" y="225"/>
                      </a:lnTo>
                      <a:lnTo>
                        <a:pt x="104" y="223"/>
                      </a:lnTo>
                      <a:lnTo>
                        <a:pt x="104" y="221"/>
                      </a:lnTo>
                      <a:lnTo>
                        <a:pt x="104" y="218"/>
                      </a:lnTo>
                      <a:lnTo>
                        <a:pt x="104" y="216"/>
                      </a:lnTo>
                      <a:lnTo>
                        <a:pt x="104" y="213"/>
                      </a:lnTo>
                      <a:lnTo>
                        <a:pt x="104" y="211"/>
                      </a:lnTo>
                      <a:lnTo>
                        <a:pt x="104" y="209"/>
                      </a:lnTo>
                      <a:lnTo>
                        <a:pt x="106" y="207"/>
                      </a:lnTo>
                      <a:lnTo>
                        <a:pt x="106" y="204"/>
                      </a:lnTo>
                      <a:lnTo>
                        <a:pt x="106" y="202"/>
                      </a:lnTo>
                      <a:lnTo>
                        <a:pt x="108" y="200"/>
                      </a:lnTo>
                      <a:lnTo>
                        <a:pt x="108" y="197"/>
                      </a:lnTo>
                      <a:lnTo>
                        <a:pt x="108" y="195"/>
                      </a:lnTo>
                      <a:lnTo>
                        <a:pt x="111" y="193"/>
                      </a:lnTo>
                      <a:lnTo>
                        <a:pt x="111" y="190"/>
                      </a:lnTo>
                      <a:lnTo>
                        <a:pt x="111" y="188"/>
                      </a:lnTo>
                      <a:lnTo>
                        <a:pt x="111" y="186"/>
                      </a:lnTo>
                      <a:lnTo>
                        <a:pt x="111" y="183"/>
                      </a:lnTo>
                      <a:lnTo>
                        <a:pt x="113" y="181"/>
                      </a:lnTo>
                      <a:lnTo>
                        <a:pt x="113" y="179"/>
                      </a:lnTo>
                      <a:lnTo>
                        <a:pt x="113" y="177"/>
                      </a:lnTo>
                      <a:lnTo>
                        <a:pt x="113" y="174"/>
                      </a:lnTo>
                      <a:lnTo>
                        <a:pt x="113" y="172"/>
                      </a:lnTo>
                      <a:lnTo>
                        <a:pt x="113" y="169"/>
                      </a:lnTo>
                      <a:lnTo>
                        <a:pt x="115" y="167"/>
                      </a:lnTo>
                      <a:lnTo>
                        <a:pt x="115" y="165"/>
                      </a:lnTo>
                      <a:lnTo>
                        <a:pt x="115" y="163"/>
                      </a:lnTo>
                      <a:lnTo>
                        <a:pt x="115" y="160"/>
                      </a:lnTo>
                      <a:lnTo>
                        <a:pt x="115" y="158"/>
                      </a:lnTo>
                      <a:lnTo>
                        <a:pt x="115" y="155"/>
                      </a:lnTo>
                      <a:lnTo>
                        <a:pt x="113" y="155"/>
                      </a:lnTo>
                      <a:lnTo>
                        <a:pt x="113" y="153"/>
                      </a:lnTo>
                      <a:lnTo>
                        <a:pt x="113" y="151"/>
                      </a:lnTo>
                      <a:lnTo>
                        <a:pt x="113" y="149"/>
                      </a:lnTo>
                      <a:lnTo>
                        <a:pt x="111" y="149"/>
                      </a:lnTo>
                      <a:lnTo>
                        <a:pt x="111" y="146"/>
                      </a:lnTo>
                      <a:lnTo>
                        <a:pt x="108" y="144"/>
                      </a:lnTo>
                      <a:lnTo>
                        <a:pt x="106" y="146"/>
                      </a:lnTo>
                      <a:lnTo>
                        <a:pt x="104" y="146"/>
                      </a:lnTo>
                      <a:lnTo>
                        <a:pt x="104" y="149"/>
                      </a:lnTo>
                      <a:lnTo>
                        <a:pt x="102" y="149"/>
                      </a:lnTo>
                      <a:lnTo>
                        <a:pt x="102" y="151"/>
                      </a:lnTo>
                      <a:lnTo>
                        <a:pt x="100" y="151"/>
                      </a:lnTo>
                      <a:lnTo>
                        <a:pt x="97" y="153"/>
                      </a:lnTo>
                      <a:lnTo>
                        <a:pt x="96" y="153"/>
                      </a:lnTo>
                      <a:lnTo>
                        <a:pt x="93" y="153"/>
                      </a:lnTo>
                      <a:lnTo>
                        <a:pt x="91" y="153"/>
                      </a:lnTo>
                      <a:lnTo>
                        <a:pt x="89" y="153"/>
                      </a:lnTo>
                      <a:lnTo>
                        <a:pt x="87" y="153"/>
                      </a:lnTo>
                      <a:lnTo>
                        <a:pt x="85" y="153"/>
                      </a:lnTo>
                      <a:lnTo>
                        <a:pt x="83" y="151"/>
                      </a:lnTo>
                      <a:lnTo>
                        <a:pt x="80" y="151"/>
                      </a:lnTo>
                      <a:lnTo>
                        <a:pt x="78" y="151"/>
                      </a:lnTo>
                      <a:lnTo>
                        <a:pt x="76" y="151"/>
                      </a:lnTo>
                      <a:lnTo>
                        <a:pt x="74" y="151"/>
                      </a:lnTo>
                      <a:lnTo>
                        <a:pt x="72" y="151"/>
                      </a:lnTo>
                      <a:lnTo>
                        <a:pt x="69" y="151"/>
                      </a:lnTo>
                      <a:lnTo>
                        <a:pt x="67" y="151"/>
                      </a:lnTo>
                      <a:lnTo>
                        <a:pt x="65" y="151"/>
                      </a:lnTo>
                      <a:lnTo>
                        <a:pt x="63" y="151"/>
                      </a:lnTo>
                      <a:lnTo>
                        <a:pt x="61" y="151"/>
                      </a:lnTo>
                      <a:lnTo>
                        <a:pt x="59" y="151"/>
                      </a:lnTo>
                      <a:lnTo>
                        <a:pt x="56" y="151"/>
                      </a:lnTo>
                      <a:lnTo>
                        <a:pt x="54" y="151"/>
                      </a:lnTo>
                      <a:lnTo>
                        <a:pt x="52" y="151"/>
                      </a:lnTo>
                      <a:lnTo>
                        <a:pt x="50" y="151"/>
                      </a:lnTo>
                      <a:lnTo>
                        <a:pt x="48" y="153"/>
                      </a:lnTo>
                      <a:lnTo>
                        <a:pt x="46" y="153"/>
                      </a:lnTo>
                      <a:lnTo>
                        <a:pt x="43" y="153"/>
                      </a:lnTo>
                      <a:lnTo>
                        <a:pt x="41" y="153"/>
                      </a:lnTo>
                      <a:lnTo>
                        <a:pt x="39" y="155"/>
                      </a:lnTo>
                      <a:lnTo>
                        <a:pt x="37" y="155"/>
                      </a:lnTo>
                      <a:lnTo>
                        <a:pt x="35" y="158"/>
                      </a:lnTo>
                      <a:lnTo>
                        <a:pt x="32" y="158"/>
                      </a:lnTo>
                      <a:lnTo>
                        <a:pt x="32" y="160"/>
                      </a:lnTo>
                      <a:lnTo>
                        <a:pt x="31" y="163"/>
                      </a:lnTo>
                      <a:lnTo>
                        <a:pt x="31" y="165"/>
                      </a:lnTo>
                      <a:lnTo>
                        <a:pt x="28" y="165"/>
                      </a:lnTo>
                      <a:lnTo>
                        <a:pt x="28" y="167"/>
                      </a:lnTo>
                      <a:lnTo>
                        <a:pt x="24" y="172"/>
                      </a:lnTo>
                      <a:lnTo>
                        <a:pt x="0" y="160"/>
                      </a:lnTo>
                      <a:lnTo>
                        <a:pt x="5" y="160"/>
                      </a:lnTo>
                      <a:lnTo>
                        <a:pt x="7" y="160"/>
                      </a:lnTo>
                      <a:lnTo>
                        <a:pt x="9" y="160"/>
                      </a:lnTo>
                      <a:lnTo>
                        <a:pt x="11" y="158"/>
                      </a:lnTo>
                      <a:lnTo>
                        <a:pt x="13" y="155"/>
                      </a:lnTo>
                      <a:lnTo>
                        <a:pt x="15" y="153"/>
                      </a:lnTo>
                      <a:lnTo>
                        <a:pt x="18" y="153"/>
                      </a:lnTo>
                      <a:lnTo>
                        <a:pt x="20" y="151"/>
                      </a:lnTo>
                      <a:lnTo>
                        <a:pt x="20" y="149"/>
                      </a:lnTo>
                      <a:lnTo>
                        <a:pt x="22" y="149"/>
                      </a:lnTo>
                      <a:lnTo>
                        <a:pt x="22" y="146"/>
                      </a:lnTo>
                      <a:lnTo>
                        <a:pt x="24" y="144"/>
                      </a:lnTo>
                      <a:lnTo>
                        <a:pt x="26" y="142"/>
                      </a:lnTo>
                      <a:lnTo>
                        <a:pt x="26" y="139"/>
                      </a:lnTo>
                      <a:lnTo>
                        <a:pt x="28" y="139"/>
                      </a:lnTo>
                      <a:lnTo>
                        <a:pt x="28" y="137"/>
                      </a:lnTo>
                      <a:lnTo>
                        <a:pt x="31" y="137"/>
                      </a:lnTo>
                      <a:lnTo>
                        <a:pt x="31" y="135"/>
                      </a:lnTo>
                      <a:lnTo>
                        <a:pt x="32" y="135"/>
                      </a:lnTo>
                      <a:lnTo>
                        <a:pt x="32" y="132"/>
                      </a:lnTo>
                      <a:lnTo>
                        <a:pt x="35" y="132"/>
                      </a:lnTo>
                      <a:lnTo>
                        <a:pt x="35" y="130"/>
                      </a:lnTo>
                      <a:lnTo>
                        <a:pt x="37" y="130"/>
                      </a:lnTo>
                      <a:lnTo>
                        <a:pt x="39" y="128"/>
                      </a:lnTo>
                      <a:lnTo>
                        <a:pt x="41" y="128"/>
                      </a:lnTo>
                      <a:lnTo>
                        <a:pt x="43" y="128"/>
                      </a:lnTo>
                      <a:lnTo>
                        <a:pt x="46" y="125"/>
                      </a:lnTo>
                      <a:lnTo>
                        <a:pt x="56" y="125"/>
                      </a:lnTo>
                      <a:lnTo>
                        <a:pt x="59" y="125"/>
                      </a:lnTo>
                      <a:lnTo>
                        <a:pt x="61" y="125"/>
                      </a:lnTo>
                      <a:lnTo>
                        <a:pt x="61" y="128"/>
                      </a:lnTo>
                      <a:lnTo>
                        <a:pt x="63" y="128"/>
                      </a:lnTo>
                      <a:lnTo>
                        <a:pt x="65" y="130"/>
                      </a:lnTo>
                      <a:lnTo>
                        <a:pt x="67" y="130"/>
                      </a:lnTo>
                      <a:lnTo>
                        <a:pt x="69" y="132"/>
                      </a:lnTo>
                      <a:lnTo>
                        <a:pt x="72" y="132"/>
                      </a:lnTo>
                      <a:lnTo>
                        <a:pt x="74" y="135"/>
                      </a:lnTo>
                      <a:lnTo>
                        <a:pt x="76" y="135"/>
                      </a:lnTo>
                      <a:lnTo>
                        <a:pt x="78" y="135"/>
                      </a:lnTo>
                      <a:lnTo>
                        <a:pt x="80" y="135"/>
                      </a:lnTo>
                      <a:lnTo>
                        <a:pt x="83" y="135"/>
                      </a:lnTo>
                      <a:lnTo>
                        <a:pt x="85" y="137"/>
                      </a:lnTo>
                      <a:lnTo>
                        <a:pt x="87" y="137"/>
                      </a:lnTo>
                      <a:lnTo>
                        <a:pt x="89" y="137"/>
                      </a:lnTo>
                      <a:lnTo>
                        <a:pt x="91" y="139"/>
                      </a:lnTo>
                      <a:lnTo>
                        <a:pt x="93" y="139"/>
                      </a:lnTo>
                      <a:lnTo>
                        <a:pt x="96" y="139"/>
                      </a:lnTo>
                      <a:lnTo>
                        <a:pt x="97" y="139"/>
                      </a:lnTo>
                      <a:lnTo>
                        <a:pt x="100" y="139"/>
                      </a:lnTo>
                      <a:lnTo>
                        <a:pt x="102" y="139"/>
                      </a:lnTo>
                      <a:lnTo>
                        <a:pt x="104" y="139"/>
                      </a:lnTo>
                      <a:lnTo>
                        <a:pt x="104" y="137"/>
                      </a:lnTo>
                      <a:lnTo>
                        <a:pt x="106" y="137"/>
                      </a:lnTo>
                      <a:lnTo>
                        <a:pt x="108" y="137"/>
                      </a:lnTo>
                      <a:lnTo>
                        <a:pt x="111" y="137"/>
                      </a:lnTo>
                      <a:lnTo>
                        <a:pt x="113" y="135"/>
                      </a:lnTo>
                      <a:lnTo>
                        <a:pt x="115" y="132"/>
                      </a:lnTo>
                      <a:lnTo>
                        <a:pt x="117" y="132"/>
                      </a:lnTo>
                      <a:lnTo>
                        <a:pt x="117" y="130"/>
                      </a:lnTo>
                      <a:lnTo>
                        <a:pt x="119" y="130"/>
                      </a:lnTo>
                      <a:lnTo>
                        <a:pt x="121" y="130"/>
                      </a:lnTo>
                      <a:lnTo>
                        <a:pt x="124" y="128"/>
                      </a:lnTo>
                      <a:lnTo>
                        <a:pt x="126" y="128"/>
                      </a:lnTo>
                      <a:lnTo>
                        <a:pt x="128" y="125"/>
                      </a:lnTo>
                      <a:lnTo>
                        <a:pt x="130" y="123"/>
                      </a:lnTo>
                      <a:lnTo>
                        <a:pt x="130" y="121"/>
                      </a:lnTo>
                      <a:lnTo>
                        <a:pt x="132" y="119"/>
                      </a:lnTo>
                      <a:lnTo>
                        <a:pt x="132" y="116"/>
                      </a:lnTo>
                      <a:lnTo>
                        <a:pt x="132" y="114"/>
                      </a:lnTo>
                      <a:lnTo>
                        <a:pt x="134" y="114"/>
                      </a:lnTo>
                      <a:lnTo>
                        <a:pt x="134" y="111"/>
                      </a:lnTo>
                      <a:lnTo>
                        <a:pt x="134" y="109"/>
                      </a:lnTo>
                      <a:lnTo>
                        <a:pt x="137" y="109"/>
                      </a:lnTo>
                      <a:lnTo>
                        <a:pt x="137" y="107"/>
                      </a:lnTo>
                      <a:lnTo>
                        <a:pt x="139" y="107"/>
                      </a:lnTo>
                      <a:lnTo>
                        <a:pt x="139" y="105"/>
                      </a:lnTo>
                      <a:lnTo>
                        <a:pt x="141" y="105"/>
                      </a:lnTo>
                      <a:lnTo>
                        <a:pt x="141" y="102"/>
                      </a:lnTo>
                      <a:lnTo>
                        <a:pt x="143" y="102"/>
                      </a:lnTo>
                      <a:lnTo>
                        <a:pt x="145" y="102"/>
                      </a:lnTo>
                      <a:lnTo>
                        <a:pt x="147" y="100"/>
                      </a:lnTo>
                      <a:lnTo>
                        <a:pt x="150" y="100"/>
                      </a:lnTo>
                      <a:lnTo>
                        <a:pt x="152" y="100"/>
                      </a:lnTo>
                      <a:lnTo>
                        <a:pt x="154" y="98"/>
                      </a:lnTo>
                      <a:lnTo>
                        <a:pt x="156" y="98"/>
                      </a:lnTo>
                      <a:lnTo>
                        <a:pt x="158" y="98"/>
                      </a:lnTo>
                      <a:lnTo>
                        <a:pt x="158" y="95"/>
                      </a:lnTo>
                      <a:lnTo>
                        <a:pt x="161" y="95"/>
                      </a:lnTo>
                      <a:lnTo>
                        <a:pt x="162" y="93"/>
                      </a:lnTo>
                      <a:lnTo>
                        <a:pt x="165" y="93"/>
                      </a:lnTo>
                      <a:lnTo>
                        <a:pt x="167" y="93"/>
                      </a:lnTo>
                      <a:lnTo>
                        <a:pt x="169" y="93"/>
                      </a:lnTo>
                      <a:lnTo>
                        <a:pt x="171" y="91"/>
                      </a:lnTo>
                      <a:lnTo>
                        <a:pt x="173" y="91"/>
                      </a:lnTo>
                      <a:lnTo>
                        <a:pt x="175" y="91"/>
                      </a:lnTo>
                      <a:lnTo>
                        <a:pt x="175" y="88"/>
                      </a:lnTo>
                      <a:lnTo>
                        <a:pt x="178" y="88"/>
                      </a:lnTo>
                      <a:lnTo>
                        <a:pt x="180" y="88"/>
                      </a:lnTo>
                      <a:lnTo>
                        <a:pt x="182" y="86"/>
                      </a:lnTo>
                      <a:lnTo>
                        <a:pt x="184" y="86"/>
                      </a:lnTo>
                      <a:lnTo>
                        <a:pt x="186" y="86"/>
                      </a:lnTo>
                      <a:lnTo>
                        <a:pt x="189" y="84"/>
                      </a:lnTo>
                      <a:lnTo>
                        <a:pt x="191" y="84"/>
                      </a:lnTo>
                      <a:lnTo>
                        <a:pt x="193" y="84"/>
                      </a:lnTo>
                      <a:lnTo>
                        <a:pt x="195" y="84"/>
                      </a:lnTo>
                      <a:lnTo>
                        <a:pt x="195" y="81"/>
                      </a:lnTo>
                      <a:lnTo>
                        <a:pt x="197" y="81"/>
                      </a:lnTo>
                      <a:lnTo>
                        <a:pt x="199" y="81"/>
                      </a:lnTo>
                      <a:lnTo>
                        <a:pt x="202" y="79"/>
                      </a:lnTo>
                      <a:lnTo>
                        <a:pt x="203" y="76"/>
                      </a:lnTo>
                      <a:lnTo>
                        <a:pt x="206" y="75"/>
                      </a:lnTo>
                      <a:lnTo>
                        <a:pt x="206" y="72"/>
                      </a:lnTo>
                      <a:lnTo>
                        <a:pt x="208" y="70"/>
                      </a:lnTo>
                      <a:lnTo>
                        <a:pt x="208" y="67"/>
                      </a:lnTo>
                      <a:lnTo>
                        <a:pt x="208" y="65"/>
                      </a:lnTo>
                      <a:lnTo>
                        <a:pt x="208" y="63"/>
                      </a:lnTo>
                      <a:lnTo>
                        <a:pt x="210" y="63"/>
                      </a:lnTo>
                      <a:lnTo>
                        <a:pt x="210" y="61"/>
                      </a:lnTo>
                      <a:lnTo>
                        <a:pt x="210" y="58"/>
                      </a:lnTo>
                      <a:lnTo>
                        <a:pt x="210" y="56"/>
                      </a:lnTo>
                      <a:lnTo>
                        <a:pt x="210" y="53"/>
                      </a:lnTo>
                      <a:lnTo>
                        <a:pt x="212" y="53"/>
                      </a:lnTo>
                      <a:lnTo>
                        <a:pt x="212" y="51"/>
                      </a:lnTo>
                      <a:lnTo>
                        <a:pt x="212" y="49"/>
                      </a:lnTo>
                      <a:lnTo>
                        <a:pt x="214" y="49"/>
                      </a:lnTo>
                      <a:lnTo>
                        <a:pt x="214" y="46"/>
                      </a:lnTo>
                      <a:lnTo>
                        <a:pt x="217" y="44"/>
                      </a:lnTo>
                      <a:lnTo>
                        <a:pt x="219" y="42"/>
                      </a:lnTo>
                      <a:lnTo>
                        <a:pt x="221" y="42"/>
                      </a:lnTo>
                      <a:lnTo>
                        <a:pt x="223" y="40"/>
                      </a:lnTo>
                      <a:lnTo>
                        <a:pt x="225" y="40"/>
                      </a:lnTo>
                      <a:lnTo>
                        <a:pt x="227" y="40"/>
                      </a:lnTo>
                      <a:lnTo>
                        <a:pt x="230" y="40"/>
                      </a:lnTo>
                      <a:lnTo>
                        <a:pt x="232" y="40"/>
                      </a:lnTo>
                      <a:lnTo>
                        <a:pt x="232" y="37"/>
                      </a:lnTo>
                      <a:lnTo>
                        <a:pt x="234" y="37"/>
                      </a:lnTo>
                      <a:lnTo>
                        <a:pt x="236" y="35"/>
                      </a:lnTo>
                      <a:lnTo>
                        <a:pt x="238" y="32"/>
                      </a:lnTo>
                      <a:lnTo>
                        <a:pt x="240" y="30"/>
                      </a:lnTo>
                      <a:lnTo>
                        <a:pt x="243" y="28"/>
                      </a:lnTo>
                      <a:lnTo>
                        <a:pt x="245" y="26"/>
                      </a:lnTo>
                      <a:lnTo>
                        <a:pt x="245" y="23"/>
                      </a:lnTo>
                      <a:lnTo>
                        <a:pt x="247" y="23"/>
                      </a:lnTo>
                      <a:lnTo>
                        <a:pt x="249" y="21"/>
                      </a:lnTo>
                      <a:lnTo>
                        <a:pt x="251" y="18"/>
                      </a:lnTo>
                      <a:lnTo>
                        <a:pt x="251" y="16"/>
                      </a:lnTo>
                      <a:lnTo>
                        <a:pt x="253" y="16"/>
                      </a:lnTo>
                      <a:lnTo>
                        <a:pt x="256" y="14"/>
                      </a:lnTo>
                      <a:lnTo>
                        <a:pt x="258" y="12"/>
                      </a:lnTo>
                      <a:lnTo>
                        <a:pt x="260" y="12"/>
                      </a:lnTo>
                      <a:lnTo>
                        <a:pt x="260" y="9"/>
                      </a:lnTo>
                      <a:lnTo>
                        <a:pt x="262" y="9"/>
                      </a:lnTo>
                      <a:lnTo>
                        <a:pt x="262" y="7"/>
                      </a:lnTo>
                      <a:lnTo>
                        <a:pt x="264" y="7"/>
                      </a:lnTo>
                      <a:lnTo>
                        <a:pt x="267" y="7"/>
                      </a:lnTo>
                      <a:lnTo>
                        <a:pt x="268" y="5"/>
                      </a:lnTo>
                      <a:lnTo>
                        <a:pt x="271" y="5"/>
                      </a:lnTo>
                      <a:lnTo>
                        <a:pt x="273" y="5"/>
                      </a:lnTo>
                      <a:lnTo>
                        <a:pt x="273" y="2"/>
                      </a:lnTo>
                      <a:lnTo>
                        <a:pt x="275" y="2"/>
                      </a:lnTo>
                      <a:lnTo>
                        <a:pt x="277" y="2"/>
                      </a:lnTo>
                      <a:lnTo>
                        <a:pt x="279" y="0"/>
                      </a:lnTo>
                      <a:lnTo>
                        <a:pt x="281" y="0"/>
                      </a:lnTo>
                      <a:lnTo>
                        <a:pt x="284" y="0"/>
                      </a:lnTo>
                      <a:lnTo>
                        <a:pt x="286" y="0"/>
                      </a:lnTo>
                      <a:lnTo>
                        <a:pt x="288" y="0"/>
                      </a:lnTo>
                      <a:lnTo>
                        <a:pt x="290" y="0"/>
                      </a:lnTo>
                      <a:lnTo>
                        <a:pt x="292" y="2"/>
                      </a:lnTo>
                      <a:lnTo>
                        <a:pt x="295" y="2"/>
                      </a:lnTo>
                      <a:lnTo>
                        <a:pt x="297" y="2"/>
                      </a:lnTo>
                      <a:lnTo>
                        <a:pt x="299" y="5"/>
                      </a:lnTo>
                      <a:lnTo>
                        <a:pt x="301" y="5"/>
                      </a:lnTo>
                      <a:lnTo>
                        <a:pt x="303" y="5"/>
                      </a:lnTo>
                      <a:lnTo>
                        <a:pt x="305" y="5"/>
                      </a:lnTo>
                      <a:lnTo>
                        <a:pt x="305" y="7"/>
                      </a:lnTo>
                      <a:lnTo>
                        <a:pt x="308" y="7"/>
                      </a:lnTo>
                      <a:lnTo>
                        <a:pt x="308" y="9"/>
                      </a:lnTo>
                      <a:lnTo>
                        <a:pt x="310" y="9"/>
                      </a:lnTo>
                      <a:lnTo>
                        <a:pt x="310" y="12"/>
                      </a:lnTo>
                      <a:lnTo>
                        <a:pt x="312" y="12"/>
                      </a:lnTo>
                      <a:lnTo>
                        <a:pt x="312" y="14"/>
                      </a:lnTo>
                      <a:lnTo>
                        <a:pt x="314" y="16"/>
                      </a:lnTo>
                      <a:lnTo>
                        <a:pt x="314" y="18"/>
                      </a:lnTo>
                      <a:lnTo>
                        <a:pt x="316" y="18"/>
                      </a:lnTo>
                      <a:lnTo>
                        <a:pt x="316" y="21"/>
                      </a:lnTo>
                      <a:lnTo>
                        <a:pt x="318" y="23"/>
                      </a:lnTo>
                      <a:lnTo>
                        <a:pt x="321" y="23"/>
                      </a:lnTo>
                      <a:lnTo>
                        <a:pt x="321" y="26"/>
                      </a:lnTo>
                      <a:lnTo>
                        <a:pt x="322" y="28"/>
                      </a:lnTo>
                      <a:lnTo>
                        <a:pt x="325" y="30"/>
                      </a:lnTo>
                      <a:lnTo>
                        <a:pt x="325" y="32"/>
                      </a:lnTo>
                      <a:lnTo>
                        <a:pt x="327" y="32"/>
                      </a:lnTo>
                      <a:lnTo>
                        <a:pt x="327" y="35"/>
                      </a:lnTo>
                      <a:lnTo>
                        <a:pt x="327" y="37"/>
                      </a:lnTo>
                      <a:lnTo>
                        <a:pt x="329" y="37"/>
                      </a:lnTo>
                      <a:lnTo>
                        <a:pt x="329" y="40"/>
                      </a:lnTo>
                      <a:lnTo>
                        <a:pt x="332" y="40"/>
                      </a:lnTo>
                      <a:lnTo>
                        <a:pt x="332" y="42"/>
                      </a:lnTo>
                      <a:lnTo>
                        <a:pt x="333" y="42"/>
                      </a:lnTo>
                      <a:lnTo>
                        <a:pt x="336" y="44"/>
                      </a:lnTo>
                      <a:lnTo>
                        <a:pt x="338" y="44"/>
                      </a:lnTo>
                      <a:lnTo>
                        <a:pt x="340" y="46"/>
                      </a:lnTo>
                      <a:lnTo>
                        <a:pt x="342" y="46"/>
                      </a:lnTo>
                      <a:lnTo>
                        <a:pt x="344" y="49"/>
                      </a:lnTo>
                      <a:lnTo>
                        <a:pt x="346" y="49"/>
                      </a:lnTo>
                      <a:lnTo>
                        <a:pt x="349" y="51"/>
                      </a:lnTo>
                      <a:lnTo>
                        <a:pt x="351" y="53"/>
                      </a:lnTo>
                      <a:lnTo>
                        <a:pt x="353" y="53"/>
                      </a:lnTo>
                      <a:lnTo>
                        <a:pt x="355" y="53"/>
                      </a:lnTo>
                      <a:lnTo>
                        <a:pt x="355" y="56"/>
                      </a:lnTo>
                      <a:lnTo>
                        <a:pt x="357" y="56"/>
                      </a:lnTo>
                      <a:lnTo>
                        <a:pt x="359" y="56"/>
                      </a:lnTo>
                      <a:lnTo>
                        <a:pt x="359" y="58"/>
                      </a:lnTo>
                      <a:lnTo>
                        <a:pt x="362" y="58"/>
                      </a:lnTo>
                      <a:lnTo>
                        <a:pt x="364" y="61"/>
                      </a:lnTo>
                      <a:lnTo>
                        <a:pt x="366" y="61"/>
                      </a:lnTo>
                      <a:lnTo>
                        <a:pt x="368" y="61"/>
                      </a:lnTo>
                      <a:lnTo>
                        <a:pt x="370" y="63"/>
                      </a:lnTo>
                      <a:lnTo>
                        <a:pt x="373" y="63"/>
                      </a:lnTo>
                      <a:lnTo>
                        <a:pt x="375" y="63"/>
                      </a:lnTo>
                      <a:lnTo>
                        <a:pt x="377" y="65"/>
                      </a:lnTo>
                      <a:lnTo>
                        <a:pt x="379" y="65"/>
                      </a:lnTo>
                      <a:lnTo>
                        <a:pt x="381" y="65"/>
                      </a:lnTo>
                      <a:lnTo>
                        <a:pt x="381" y="67"/>
                      </a:lnTo>
                      <a:lnTo>
                        <a:pt x="383" y="67"/>
                      </a:lnTo>
                      <a:lnTo>
                        <a:pt x="386" y="67"/>
                      </a:lnTo>
                      <a:lnTo>
                        <a:pt x="387" y="70"/>
                      </a:lnTo>
                      <a:lnTo>
                        <a:pt x="390" y="70"/>
                      </a:lnTo>
                      <a:lnTo>
                        <a:pt x="392" y="70"/>
                      </a:lnTo>
                      <a:lnTo>
                        <a:pt x="394" y="70"/>
                      </a:lnTo>
                      <a:lnTo>
                        <a:pt x="396" y="70"/>
                      </a:lnTo>
                      <a:lnTo>
                        <a:pt x="398" y="70"/>
                      </a:lnTo>
                      <a:lnTo>
                        <a:pt x="401" y="70"/>
                      </a:lnTo>
                      <a:lnTo>
                        <a:pt x="403" y="70"/>
                      </a:lnTo>
                      <a:lnTo>
                        <a:pt x="405" y="70"/>
                      </a:lnTo>
                      <a:lnTo>
                        <a:pt x="407" y="70"/>
                      </a:lnTo>
                      <a:lnTo>
                        <a:pt x="409" y="67"/>
                      </a:lnTo>
                      <a:lnTo>
                        <a:pt x="414" y="70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09" name="Google Shape;409;g2d510d74600_0_879"/>
                <p:cNvSpPr/>
                <p:nvPr/>
              </p:nvSpPr>
              <p:spPr>
                <a:xfrm>
                  <a:off x="216" y="386"/>
                  <a:ext cx="1918" cy="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" h="982" extrusionOk="0">
                      <a:moveTo>
                        <a:pt x="1341" y="359"/>
                      </a:moveTo>
                      <a:lnTo>
                        <a:pt x="1341" y="361"/>
                      </a:lnTo>
                      <a:lnTo>
                        <a:pt x="1339" y="364"/>
                      </a:lnTo>
                      <a:lnTo>
                        <a:pt x="1339" y="366"/>
                      </a:lnTo>
                      <a:lnTo>
                        <a:pt x="1176" y="693"/>
                      </a:lnTo>
                      <a:lnTo>
                        <a:pt x="1176" y="695"/>
                      </a:lnTo>
                      <a:lnTo>
                        <a:pt x="1176" y="697"/>
                      </a:lnTo>
                      <a:lnTo>
                        <a:pt x="1176" y="699"/>
                      </a:lnTo>
                      <a:lnTo>
                        <a:pt x="1176" y="702"/>
                      </a:lnTo>
                      <a:lnTo>
                        <a:pt x="1176" y="704"/>
                      </a:lnTo>
                      <a:lnTo>
                        <a:pt x="1176" y="706"/>
                      </a:lnTo>
                      <a:lnTo>
                        <a:pt x="1179" y="706"/>
                      </a:lnTo>
                      <a:lnTo>
                        <a:pt x="1179" y="709"/>
                      </a:lnTo>
                      <a:lnTo>
                        <a:pt x="1179" y="711"/>
                      </a:lnTo>
                      <a:lnTo>
                        <a:pt x="1179" y="713"/>
                      </a:lnTo>
                      <a:lnTo>
                        <a:pt x="1179" y="715"/>
                      </a:lnTo>
                      <a:lnTo>
                        <a:pt x="1181" y="715"/>
                      </a:lnTo>
                      <a:lnTo>
                        <a:pt x="1181" y="718"/>
                      </a:lnTo>
                      <a:lnTo>
                        <a:pt x="1183" y="718"/>
                      </a:lnTo>
                      <a:lnTo>
                        <a:pt x="1183" y="720"/>
                      </a:lnTo>
                      <a:lnTo>
                        <a:pt x="1185" y="720"/>
                      </a:lnTo>
                      <a:lnTo>
                        <a:pt x="1185" y="723"/>
                      </a:lnTo>
                      <a:lnTo>
                        <a:pt x="1187" y="723"/>
                      </a:lnTo>
                      <a:lnTo>
                        <a:pt x="1187" y="725"/>
                      </a:lnTo>
                      <a:lnTo>
                        <a:pt x="1190" y="725"/>
                      </a:lnTo>
                      <a:lnTo>
                        <a:pt x="1190" y="727"/>
                      </a:lnTo>
                      <a:lnTo>
                        <a:pt x="1192" y="727"/>
                      </a:lnTo>
                      <a:lnTo>
                        <a:pt x="1192" y="729"/>
                      </a:lnTo>
                      <a:lnTo>
                        <a:pt x="1194" y="729"/>
                      </a:lnTo>
                      <a:lnTo>
                        <a:pt x="1194" y="732"/>
                      </a:lnTo>
                      <a:lnTo>
                        <a:pt x="1196" y="732"/>
                      </a:lnTo>
                      <a:lnTo>
                        <a:pt x="1196" y="734"/>
                      </a:lnTo>
                      <a:lnTo>
                        <a:pt x="1196" y="737"/>
                      </a:lnTo>
                      <a:lnTo>
                        <a:pt x="1198" y="737"/>
                      </a:lnTo>
                      <a:lnTo>
                        <a:pt x="1198" y="739"/>
                      </a:lnTo>
                      <a:lnTo>
                        <a:pt x="1200" y="739"/>
                      </a:lnTo>
                      <a:lnTo>
                        <a:pt x="1200" y="741"/>
                      </a:lnTo>
                      <a:lnTo>
                        <a:pt x="1203" y="743"/>
                      </a:lnTo>
                      <a:lnTo>
                        <a:pt x="1204" y="746"/>
                      </a:lnTo>
                      <a:lnTo>
                        <a:pt x="1204" y="748"/>
                      </a:lnTo>
                      <a:lnTo>
                        <a:pt x="1204" y="750"/>
                      </a:lnTo>
                      <a:lnTo>
                        <a:pt x="1207" y="753"/>
                      </a:lnTo>
                      <a:lnTo>
                        <a:pt x="1207" y="755"/>
                      </a:lnTo>
                      <a:lnTo>
                        <a:pt x="1207" y="757"/>
                      </a:lnTo>
                      <a:lnTo>
                        <a:pt x="1207" y="760"/>
                      </a:lnTo>
                      <a:lnTo>
                        <a:pt x="1209" y="760"/>
                      </a:lnTo>
                      <a:lnTo>
                        <a:pt x="1211" y="762"/>
                      </a:lnTo>
                      <a:lnTo>
                        <a:pt x="1213" y="764"/>
                      </a:lnTo>
                      <a:lnTo>
                        <a:pt x="1211" y="769"/>
                      </a:lnTo>
                      <a:lnTo>
                        <a:pt x="1211" y="771"/>
                      </a:lnTo>
                      <a:lnTo>
                        <a:pt x="1211" y="773"/>
                      </a:lnTo>
                      <a:lnTo>
                        <a:pt x="1209" y="776"/>
                      </a:lnTo>
                      <a:lnTo>
                        <a:pt x="1209" y="778"/>
                      </a:lnTo>
                      <a:lnTo>
                        <a:pt x="1207" y="781"/>
                      </a:lnTo>
                      <a:lnTo>
                        <a:pt x="1207" y="783"/>
                      </a:lnTo>
                      <a:lnTo>
                        <a:pt x="1204" y="785"/>
                      </a:lnTo>
                      <a:lnTo>
                        <a:pt x="1204" y="787"/>
                      </a:lnTo>
                      <a:lnTo>
                        <a:pt x="1204" y="790"/>
                      </a:lnTo>
                      <a:lnTo>
                        <a:pt x="1203" y="790"/>
                      </a:lnTo>
                      <a:lnTo>
                        <a:pt x="1203" y="792"/>
                      </a:lnTo>
                      <a:lnTo>
                        <a:pt x="1203" y="795"/>
                      </a:lnTo>
                      <a:lnTo>
                        <a:pt x="1203" y="797"/>
                      </a:lnTo>
                      <a:lnTo>
                        <a:pt x="1203" y="799"/>
                      </a:lnTo>
                      <a:lnTo>
                        <a:pt x="1203" y="801"/>
                      </a:lnTo>
                      <a:lnTo>
                        <a:pt x="1203" y="804"/>
                      </a:lnTo>
                      <a:lnTo>
                        <a:pt x="1203" y="806"/>
                      </a:lnTo>
                      <a:lnTo>
                        <a:pt x="1203" y="808"/>
                      </a:lnTo>
                      <a:lnTo>
                        <a:pt x="1200" y="811"/>
                      </a:lnTo>
                      <a:lnTo>
                        <a:pt x="1200" y="813"/>
                      </a:lnTo>
                      <a:lnTo>
                        <a:pt x="1203" y="815"/>
                      </a:lnTo>
                      <a:lnTo>
                        <a:pt x="1203" y="818"/>
                      </a:lnTo>
                      <a:lnTo>
                        <a:pt x="1203" y="820"/>
                      </a:lnTo>
                      <a:lnTo>
                        <a:pt x="1203" y="822"/>
                      </a:lnTo>
                      <a:lnTo>
                        <a:pt x="1203" y="825"/>
                      </a:lnTo>
                      <a:lnTo>
                        <a:pt x="1203" y="827"/>
                      </a:lnTo>
                      <a:lnTo>
                        <a:pt x="1203" y="829"/>
                      </a:lnTo>
                      <a:lnTo>
                        <a:pt x="1203" y="831"/>
                      </a:lnTo>
                      <a:lnTo>
                        <a:pt x="1200" y="834"/>
                      </a:lnTo>
                      <a:lnTo>
                        <a:pt x="1200" y="836"/>
                      </a:lnTo>
                      <a:lnTo>
                        <a:pt x="1200" y="839"/>
                      </a:lnTo>
                      <a:lnTo>
                        <a:pt x="1200" y="840"/>
                      </a:lnTo>
                      <a:lnTo>
                        <a:pt x="1200" y="843"/>
                      </a:lnTo>
                      <a:lnTo>
                        <a:pt x="1200" y="845"/>
                      </a:lnTo>
                      <a:lnTo>
                        <a:pt x="1200" y="848"/>
                      </a:lnTo>
                      <a:lnTo>
                        <a:pt x="1200" y="850"/>
                      </a:lnTo>
                      <a:lnTo>
                        <a:pt x="1200" y="852"/>
                      </a:lnTo>
                      <a:lnTo>
                        <a:pt x="1198" y="854"/>
                      </a:lnTo>
                      <a:lnTo>
                        <a:pt x="1198" y="857"/>
                      </a:lnTo>
                      <a:lnTo>
                        <a:pt x="1198" y="859"/>
                      </a:lnTo>
                      <a:lnTo>
                        <a:pt x="1196" y="862"/>
                      </a:lnTo>
                      <a:lnTo>
                        <a:pt x="1196" y="864"/>
                      </a:lnTo>
                      <a:lnTo>
                        <a:pt x="1196" y="866"/>
                      </a:lnTo>
                      <a:lnTo>
                        <a:pt x="1196" y="868"/>
                      </a:lnTo>
                      <a:lnTo>
                        <a:pt x="1194" y="871"/>
                      </a:lnTo>
                      <a:lnTo>
                        <a:pt x="1194" y="873"/>
                      </a:lnTo>
                      <a:lnTo>
                        <a:pt x="1194" y="875"/>
                      </a:lnTo>
                      <a:lnTo>
                        <a:pt x="1192" y="878"/>
                      </a:lnTo>
                      <a:lnTo>
                        <a:pt x="1192" y="880"/>
                      </a:lnTo>
                      <a:lnTo>
                        <a:pt x="1190" y="882"/>
                      </a:lnTo>
                      <a:lnTo>
                        <a:pt x="1190" y="885"/>
                      </a:lnTo>
                      <a:lnTo>
                        <a:pt x="1187" y="885"/>
                      </a:lnTo>
                      <a:lnTo>
                        <a:pt x="1187" y="887"/>
                      </a:lnTo>
                      <a:lnTo>
                        <a:pt x="1185" y="887"/>
                      </a:lnTo>
                      <a:lnTo>
                        <a:pt x="1185" y="889"/>
                      </a:lnTo>
                      <a:lnTo>
                        <a:pt x="1183" y="889"/>
                      </a:lnTo>
                      <a:lnTo>
                        <a:pt x="1181" y="889"/>
                      </a:lnTo>
                      <a:lnTo>
                        <a:pt x="1179" y="892"/>
                      </a:lnTo>
                      <a:lnTo>
                        <a:pt x="1176" y="892"/>
                      </a:lnTo>
                      <a:lnTo>
                        <a:pt x="1174" y="894"/>
                      </a:lnTo>
                      <a:lnTo>
                        <a:pt x="1172" y="894"/>
                      </a:lnTo>
                      <a:lnTo>
                        <a:pt x="1170" y="894"/>
                      </a:lnTo>
                      <a:lnTo>
                        <a:pt x="1168" y="894"/>
                      </a:lnTo>
                      <a:lnTo>
                        <a:pt x="1166" y="894"/>
                      </a:lnTo>
                      <a:lnTo>
                        <a:pt x="1163" y="894"/>
                      </a:lnTo>
                      <a:lnTo>
                        <a:pt x="1162" y="894"/>
                      </a:lnTo>
                      <a:lnTo>
                        <a:pt x="1159" y="894"/>
                      </a:lnTo>
                      <a:lnTo>
                        <a:pt x="1157" y="894"/>
                      </a:lnTo>
                      <a:lnTo>
                        <a:pt x="1001" y="894"/>
                      </a:lnTo>
                      <a:lnTo>
                        <a:pt x="999" y="894"/>
                      </a:lnTo>
                      <a:lnTo>
                        <a:pt x="999" y="897"/>
                      </a:lnTo>
                      <a:lnTo>
                        <a:pt x="997" y="897"/>
                      </a:lnTo>
                      <a:lnTo>
                        <a:pt x="995" y="897"/>
                      </a:lnTo>
                      <a:lnTo>
                        <a:pt x="993" y="897"/>
                      </a:lnTo>
                      <a:lnTo>
                        <a:pt x="990" y="897"/>
                      </a:lnTo>
                      <a:lnTo>
                        <a:pt x="989" y="897"/>
                      </a:lnTo>
                      <a:lnTo>
                        <a:pt x="986" y="897"/>
                      </a:lnTo>
                      <a:lnTo>
                        <a:pt x="984" y="897"/>
                      </a:lnTo>
                      <a:lnTo>
                        <a:pt x="982" y="897"/>
                      </a:lnTo>
                      <a:lnTo>
                        <a:pt x="982" y="894"/>
                      </a:lnTo>
                      <a:lnTo>
                        <a:pt x="979" y="894"/>
                      </a:lnTo>
                      <a:lnTo>
                        <a:pt x="978" y="894"/>
                      </a:lnTo>
                      <a:lnTo>
                        <a:pt x="975" y="894"/>
                      </a:lnTo>
                      <a:lnTo>
                        <a:pt x="973" y="894"/>
                      </a:lnTo>
                      <a:lnTo>
                        <a:pt x="971" y="894"/>
                      </a:lnTo>
                      <a:lnTo>
                        <a:pt x="969" y="892"/>
                      </a:lnTo>
                      <a:lnTo>
                        <a:pt x="967" y="892"/>
                      </a:lnTo>
                      <a:lnTo>
                        <a:pt x="965" y="892"/>
                      </a:lnTo>
                      <a:lnTo>
                        <a:pt x="962" y="892"/>
                      </a:lnTo>
                      <a:lnTo>
                        <a:pt x="960" y="892"/>
                      </a:lnTo>
                      <a:lnTo>
                        <a:pt x="960" y="889"/>
                      </a:lnTo>
                      <a:lnTo>
                        <a:pt x="958" y="892"/>
                      </a:lnTo>
                      <a:lnTo>
                        <a:pt x="954" y="892"/>
                      </a:lnTo>
                      <a:lnTo>
                        <a:pt x="949" y="889"/>
                      </a:lnTo>
                      <a:lnTo>
                        <a:pt x="947" y="892"/>
                      </a:lnTo>
                      <a:lnTo>
                        <a:pt x="945" y="892"/>
                      </a:lnTo>
                      <a:lnTo>
                        <a:pt x="943" y="892"/>
                      </a:lnTo>
                      <a:lnTo>
                        <a:pt x="941" y="892"/>
                      </a:lnTo>
                      <a:lnTo>
                        <a:pt x="938" y="892"/>
                      </a:lnTo>
                      <a:lnTo>
                        <a:pt x="936" y="892"/>
                      </a:lnTo>
                      <a:lnTo>
                        <a:pt x="934" y="892"/>
                      </a:lnTo>
                      <a:lnTo>
                        <a:pt x="932" y="892"/>
                      </a:lnTo>
                      <a:lnTo>
                        <a:pt x="930" y="892"/>
                      </a:lnTo>
                      <a:lnTo>
                        <a:pt x="928" y="892"/>
                      </a:lnTo>
                      <a:lnTo>
                        <a:pt x="926" y="889"/>
                      </a:lnTo>
                      <a:lnTo>
                        <a:pt x="924" y="889"/>
                      </a:lnTo>
                      <a:lnTo>
                        <a:pt x="921" y="889"/>
                      </a:lnTo>
                      <a:lnTo>
                        <a:pt x="921" y="887"/>
                      </a:lnTo>
                      <a:lnTo>
                        <a:pt x="919" y="887"/>
                      </a:lnTo>
                      <a:lnTo>
                        <a:pt x="917" y="887"/>
                      </a:lnTo>
                      <a:lnTo>
                        <a:pt x="915" y="885"/>
                      </a:lnTo>
                      <a:lnTo>
                        <a:pt x="913" y="885"/>
                      </a:lnTo>
                      <a:lnTo>
                        <a:pt x="911" y="885"/>
                      </a:lnTo>
                      <a:lnTo>
                        <a:pt x="908" y="882"/>
                      </a:lnTo>
                      <a:lnTo>
                        <a:pt x="906" y="882"/>
                      </a:lnTo>
                      <a:lnTo>
                        <a:pt x="904" y="882"/>
                      </a:lnTo>
                      <a:lnTo>
                        <a:pt x="902" y="880"/>
                      </a:lnTo>
                      <a:lnTo>
                        <a:pt x="900" y="880"/>
                      </a:lnTo>
                      <a:lnTo>
                        <a:pt x="900" y="878"/>
                      </a:lnTo>
                      <a:lnTo>
                        <a:pt x="897" y="878"/>
                      </a:lnTo>
                      <a:lnTo>
                        <a:pt x="895" y="878"/>
                      </a:lnTo>
                      <a:lnTo>
                        <a:pt x="895" y="875"/>
                      </a:lnTo>
                      <a:lnTo>
                        <a:pt x="893" y="875"/>
                      </a:lnTo>
                      <a:lnTo>
                        <a:pt x="891" y="875"/>
                      </a:lnTo>
                      <a:lnTo>
                        <a:pt x="889" y="873"/>
                      </a:lnTo>
                      <a:lnTo>
                        <a:pt x="887" y="871"/>
                      </a:lnTo>
                      <a:lnTo>
                        <a:pt x="884" y="871"/>
                      </a:lnTo>
                      <a:lnTo>
                        <a:pt x="883" y="868"/>
                      </a:lnTo>
                      <a:lnTo>
                        <a:pt x="880" y="868"/>
                      </a:lnTo>
                      <a:lnTo>
                        <a:pt x="878" y="866"/>
                      </a:lnTo>
                      <a:lnTo>
                        <a:pt x="876" y="866"/>
                      </a:lnTo>
                      <a:lnTo>
                        <a:pt x="874" y="864"/>
                      </a:lnTo>
                      <a:lnTo>
                        <a:pt x="872" y="864"/>
                      </a:lnTo>
                      <a:lnTo>
                        <a:pt x="872" y="862"/>
                      </a:lnTo>
                      <a:lnTo>
                        <a:pt x="870" y="862"/>
                      </a:lnTo>
                      <a:lnTo>
                        <a:pt x="870" y="859"/>
                      </a:lnTo>
                      <a:lnTo>
                        <a:pt x="867" y="859"/>
                      </a:lnTo>
                      <a:lnTo>
                        <a:pt x="867" y="857"/>
                      </a:lnTo>
                      <a:lnTo>
                        <a:pt x="867" y="854"/>
                      </a:lnTo>
                      <a:lnTo>
                        <a:pt x="865" y="854"/>
                      </a:lnTo>
                      <a:lnTo>
                        <a:pt x="865" y="852"/>
                      </a:lnTo>
                      <a:lnTo>
                        <a:pt x="863" y="850"/>
                      </a:lnTo>
                      <a:lnTo>
                        <a:pt x="861" y="848"/>
                      </a:lnTo>
                      <a:lnTo>
                        <a:pt x="861" y="845"/>
                      </a:lnTo>
                      <a:lnTo>
                        <a:pt x="859" y="845"/>
                      </a:lnTo>
                      <a:lnTo>
                        <a:pt x="856" y="843"/>
                      </a:lnTo>
                      <a:lnTo>
                        <a:pt x="856" y="840"/>
                      </a:lnTo>
                      <a:lnTo>
                        <a:pt x="854" y="840"/>
                      </a:lnTo>
                      <a:lnTo>
                        <a:pt x="854" y="839"/>
                      </a:lnTo>
                      <a:lnTo>
                        <a:pt x="852" y="836"/>
                      </a:lnTo>
                      <a:lnTo>
                        <a:pt x="852" y="834"/>
                      </a:lnTo>
                      <a:lnTo>
                        <a:pt x="850" y="834"/>
                      </a:lnTo>
                      <a:lnTo>
                        <a:pt x="850" y="831"/>
                      </a:lnTo>
                      <a:lnTo>
                        <a:pt x="848" y="831"/>
                      </a:lnTo>
                      <a:lnTo>
                        <a:pt x="848" y="829"/>
                      </a:lnTo>
                      <a:lnTo>
                        <a:pt x="846" y="829"/>
                      </a:lnTo>
                      <a:lnTo>
                        <a:pt x="846" y="827"/>
                      </a:lnTo>
                      <a:lnTo>
                        <a:pt x="843" y="827"/>
                      </a:lnTo>
                      <a:lnTo>
                        <a:pt x="841" y="827"/>
                      </a:lnTo>
                      <a:lnTo>
                        <a:pt x="839" y="827"/>
                      </a:lnTo>
                      <a:lnTo>
                        <a:pt x="837" y="825"/>
                      </a:lnTo>
                      <a:lnTo>
                        <a:pt x="835" y="825"/>
                      </a:lnTo>
                      <a:lnTo>
                        <a:pt x="833" y="825"/>
                      </a:lnTo>
                      <a:lnTo>
                        <a:pt x="830" y="822"/>
                      </a:lnTo>
                      <a:lnTo>
                        <a:pt x="828" y="822"/>
                      </a:lnTo>
                      <a:lnTo>
                        <a:pt x="826" y="822"/>
                      </a:lnTo>
                      <a:lnTo>
                        <a:pt x="824" y="822"/>
                      </a:lnTo>
                      <a:lnTo>
                        <a:pt x="822" y="822"/>
                      </a:lnTo>
                      <a:lnTo>
                        <a:pt x="819" y="822"/>
                      </a:lnTo>
                      <a:lnTo>
                        <a:pt x="818" y="825"/>
                      </a:lnTo>
                      <a:lnTo>
                        <a:pt x="815" y="825"/>
                      </a:lnTo>
                      <a:lnTo>
                        <a:pt x="813" y="825"/>
                      </a:lnTo>
                      <a:lnTo>
                        <a:pt x="813" y="827"/>
                      </a:lnTo>
                      <a:lnTo>
                        <a:pt x="811" y="827"/>
                      </a:lnTo>
                      <a:lnTo>
                        <a:pt x="809" y="827"/>
                      </a:lnTo>
                      <a:lnTo>
                        <a:pt x="807" y="829"/>
                      </a:lnTo>
                      <a:lnTo>
                        <a:pt x="805" y="829"/>
                      </a:lnTo>
                      <a:lnTo>
                        <a:pt x="802" y="829"/>
                      </a:lnTo>
                      <a:lnTo>
                        <a:pt x="802" y="831"/>
                      </a:lnTo>
                      <a:lnTo>
                        <a:pt x="800" y="831"/>
                      </a:lnTo>
                      <a:lnTo>
                        <a:pt x="800" y="834"/>
                      </a:lnTo>
                      <a:lnTo>
                        <a:pt x="798" y="834"/>
                      </a:lnTo>
                      <a:lnTo>
                        <a:pt x="796" y="836"/>
                      </a:lnTo>
                      <a:lnTo>
                        <a:pt x="794" y="839"/>
                      </a:lnTo>
                      <a:lnTo>
                        <a:pt x="792" y="839"/>
                      </a:lnTo>
                      <a:lnTo>
                        <a:pt x="792" y="840"/>
                      </a:lnTo>
                      <a:lnTo>
                        <a:pt x="789" y="843"/>
                      </a:lnTo>
                      <a:lnTo>
                        <a:pt x="787" y="845"/>
                      </a:lnTo>
                      <a:lnTo>
                        <a:pt x="785" y="845"/>
                      </a:lnTo>
                      <a:lnTo>
                        <a:pt x="785" y="848"/>
                      </a:lnTo>
                      <a:lnTo>
                        <a:pt x="783" y="850"/>
                      </a:lnTo>
                      <a:lnTo>
                        <a:pt x="781" y="852"/>
                      </a:lnTo>
                      <a:lnTo>
                        <a:pt x="778" y="854"/>
                      </a:lnTo>
                      <a:lnTo>
                        <a:pt x="776" y="857"/>
                      </a:lnTo>
                      <a:lnTo>
                        <a:pt x="774" y="859"/>
                      </a:lnTo>
                      <a:lnTo>
                        <a:pt x="772" y="859"/>
                      </a:lnTo>
                      <a:lnTo>
                        <a:pt x="772" y="862"/>
                      </a:lnTo>
                      <a:lnTo>
                        <a:pt x="770" y="862"/>
                      </a:lnTo>
                      <a:lnTo>
                        <a:pt x="768" y="862"/>
                      </a:lnTo>
                      <a:lnTo>
                        <a:pt x="765" y="862"/>
                      </a:lnTo>
                      <a:lnTo>
                        <a:pt x="764" y="862"/>
                      </a:lnTo>
                      <a:lnTo>
                        <a:pt x="761" y="864"/>
                      </a:lnTo>
                      <a:lnTo>
                        <a:pt x="759" y="864"/>
                      </a:lnTo>
                      <a:lnTo>
                        <a:pt x="757" y="866"/>
                      </a:lnTo>
                      <a:lnTo>
                        <a:pt x="755" y="868"/>
                      </a:lnTo>
                      <a:lnTo>
                        <a:pt x="755" y="871"/>
                      </a:lnTo>
                      <a:lnTo>
                        <a:pt x="753" y="871"/>
                      </a:lnTo>
                      <a:lnTo>
                        <a:pt x="753" y="873"/>
                      </a:lnTo>
                      <a:lnTo>
                        <a:pt x="753" y="875"/>
                      </a:lnTo>
                      <a:lnTo>
                        <a:pt x="751" y="875"/>
                      </a:lnTo>
                      <a:lnTo>
                        <a:pt x="751" y="878"/>
                      </a:lnTo>
                      <a:lnTo>
                        <a:pt x="751" y="880"/>
                      </a:lnTo>
                      <a:lnTo>
                        <a:pt x="751" y="882"/>
                      </a:lnTo>
                      <a:lnTo>
                        <a:pt x="751" y="885"/>
                      </a:lnTo>
                      <a:lnTo>
                        <a:pt x="748" y="885"/>
                      </a:lnTo>
                      <a:lnTo>
                        <a:pt x="748" y="887"/>
                      </a:lnTo>
                      <a:lnTo>
                        <a:pt x="748" y="889"/>
                      </a:lnTo>
                      <a:lnTo>
                        <a:pt x="748" y="892"/>
                      </a:lnTo>
                      <a:lnTo>
                        <a:pt x="746" y="894"/>
                      </a:lnTo>
                      <a:lnTo>
                        <a:pt x="746" y="897"/>
                      </a:lnTo>
                      <a:lnTo>
                        <a:pt x="744" y="898"/>
                      </a:lnTo>
                      <a:lnTo>
                        <a:pt x="742" y="901"/>
                      </a:lnTo>
                      <a:lnTo>
                        <a:pt x="740" y="903"/>
                      </a:lnTo>
                      <a:lnTo>
                        <a:pt x="737" y="903"/>
                      </a:lnTo>
                      <a:lnTo>
                        <a:pt x="735" y="903"/>
                      </a:lnTo>
                      <a:lnTo>
                        <a:pt x="735" y="906"/>
                      </a:lnTo>
                      <a:lnTo>
                        <a:pt x="733" y="906"/>
                      </a:lnTo>
                      <a:lnTo>
                        <a:pt x="731" y="906"/>
                      </a:lnTo>
                      <a:lnTo>
                        <a:pt x="729" y="906"/>
                      </a:lnTo>
                      <a:lnTo>
                        <a:pt x="727" y="908"/>
                      </a:lnTo>
                      <a:lnTo>
                        <a:pt x="724" y="908"/>
                      </a:lnTo>
                      <a:lnTo>
                        <a:pt x="722" y="908"/>
                      </a:lnTo>
                      <a:lnTo>
                        <a:pt x="720" y="910"/>
                      </a:lnTo>
                      <a:lnTo>
                        <a:pt x="718" y="910"/>
                      </a:lnTo>
                      <a:lnTo>
                        <a:pt x="716" y="910"/>
                      </a:lnTo>
                      <a:lnTo>
                        <a:pt x="716" y="912"/>
                      </a:lnTo>
                      <a:lnTo>
                        <a:pt x="714" y="912"/>
                      </a:lnTo>
                      <a:lnTo>
                        <a:pt x="711" y="912"/>
                      </a:lnTo>
                      <a:lnTo>
                        <a:pt x="709" y="915"/>
                      </a:lnTo>
                      <a:lnTo>
                        <a:pt x="707" y="915"/>
                      </a:lnTo>
                      <a:lnTo>
                        <a:pt x="705" y="915"/>
                      </a:lnTo>
                      <a:lnTo>
                        <a:pt x="703" y="915"/>
                      </a:lnTo>
                      <a:lnTo>
                        <a:pt x="701" y="917"/>
                      </a:lnTo>
                      <a:lnTo>
                        <a:pt x="699" y="917"/>
                      </a:lnTo>
                      <a:lnTo>
                        <a:pt x="699" y="920"/>
                      </a:lnTo>
                      <a:lnTo>
                        <a:pt x="696" y="920"/>
                      </a:lnTo>
                      <a:lnTo>
                        <a:pt x="694" y="920"/>
                      </a:lnTo>
                      <a:lnTo>
                        <a:pt x="692" y="922"/>
                      </a:lnTo>
                      <a:lnTo>
                        <a:pt x="690" y="922"/>
                      </a:lnTo>
                      <a:lnTo>
                        <a:pt x="688" y="922"/>
                      </a:lnTo>
                      <a:lnTo>
                        <a:pt x="686" y="924"/>
                      </a:lnTo>
                      <a:lnTo>
                        <a:pt x="683" y="924"/>
                      </a:lnTo>
                      <a:lnTo>
                        <a:pt x="681" y="924"/>
                      </a:lnTo>
                      <a:lnTo>
                        <a:pt x="681" y="926"/>
                      </a:lnTo>
                      <a:lnTo>
                        <a:pt x="679" y="926"/>
                      </a:lnTo>
                      <a:lnTo>
                        <a:pt x="679" y="929"/>
                      </a:lnTo>
                      <a:lnTo>
                        <a:pt x="677" y="929"/>
                      </a:lnTo>
                      <a:lnTo>
                        <a:pt x="677" y="931"/>
                      </a:lnTo>
                      <a:lnTo>
                        <a:pt x="675" y="931"/>
                      </a:lnTo>
                      <a:lnTo>
                        <a:pt x="675" y="933"/>
                      </a:lnTo>
                      <a:lnTo>
                        <a:pt x="675" y="936"/>
                      </a:lnTo>
                      <a:lnTo>
                        <a:pt x="673" y="936"/>
                      </a:lnTo>
                      <a:lnTo>
                        <a:pt x="673" y="938"/>
                      </a:lnTo>
                      <a:lnTo>
                        <a:pt x="673" y="940"/>
                      </a:lnTo>
                      <a:lnTo>
                        <a:pt x="670" y="942"/>
                      </a:lnTo>
                      <a:lnTo>
                        <a:pt x="670" y="945"/>
                      </a:lnTo>
                      <a:lnTo>
                        <a:pt x="668" y="947"/>
                      </a:lnTo>
                      <a:lnTo>
                        <a:pt x="666" y="950"/>
                      </a:lnTo>
                      <a:lnTo>
                        <a:pt x="664" y="950"/>
                      </a:lnTo>
                      <a:lnTo>
                        <a:pt x="662" y="952"/>
                      </a:lnTo>
                      <a:lnTo>
                        <a:pt x="659" y="952"/>
                      </a:lnTo>
                      <a:lnTo>
                        <a:pt x="658" y="952"/>
                      </a:lnTo>
                      <a:lnTo>
                        <a:pt x="658" y="954"/>
                      </a:lnTo>
                      <a:lnTo>
                        <a:pt x="655" y="954"/>
                      </a:lnTo>
                      <a:lnTo>
                        <a:pt x="653" y="956"/>
                      </a:lnTo>
                      <a:lnTo>
                        <a:pt x="651" y="959"/>
                      </a:lnTo>
                      <a:lnTo>
                        <a:pt x="649" y="959"/>
                      </a:lnTo>
                      <a:lnTo>
                        <a:pt x="647" y="959"/>
                      </a:lnTo>
                      <a:lnTo>
                        <a:pt x="645" y="959"/>
                      </a:lnTo>
                      <a:lnTo>
                        <a:pt x="645" y="961"/>
                      </a:lnTo>
                      <a:lnTo>
                        <a:pt x="642" y="961"/>
                      </a:lnTo>
                      <a:lnTo>
                        <a:pt x="640" y="961"/>
                      </a:lnTo>
                      <a:lnTo>
                        <a:pt x="638" y="961"/>
                      </a:lnTo>
                      <a:lnTo>
                        <a:pt x="636" y="961"/>
                      </a:lnTo>
                      <a:lnTo>
                        <a:pt x="634" y="961"/>
                      </a:lnTo>
                      <a:lnTo>
                        <a:pt x="632" y="961"/>
                      </a:lnTo>
                      <a:lnTo>
                        <a:pt x="629" y="959"/>
                      </a:lnTo>
                      <a:lnTo>
                        <a:pt x="627" y="959"/>
                      </a:lnTo>
                      <a:lnTo>
                        <a:pt x="625" y="959"/>
                      </a:lnTo>
                      <a:lnTo>
                        <a:pt x="623" y="956"/>
                      </a:lnTo>
                      <a:lnTo>
                        <a:pt x="621" y="956"/>
                      </a:lnTo>
                      <a:lnTo>
                        <a:pt x="618" y="956"/>
                      </a:lnTo>
                      <a:lnTo>
                        <a:pt x="616" y="956"/>
                      </a:lnTo>
                      <a:lnTo>
                        <a:pt x="614" y="956"/>
                      </a:lnTo>
                      <a:lnTo>
                        <a:pt x="612" y="954"/>
                      </a:lnTo>
                      <a:lnTo>
                        <a:pt x="610" y="954"/>
                      </a:lnTo>
                      <a:lnTo>
                        <a:pt x="608" y="952"/>
                      </a:lnTo>
                      <a:lnTo>
                        <a:pt x="605" y="952"/>
                      </a:lnTo>
                      <a:lnTo>
                        <a:pt x="604" y="950"/>
                      </a:lnTo>
                      <a:lnTo>
                        <a:pt x="601" y="950"/>
                      </a:lnTo>
                      <a:lnTo>
                        <a:pt x="601" y="947"/>
                      </a:lnTo>
                      <a:lnTo>
                        <a:pt x="599" y="947"/>
                      </a:lnTo>
                      <a:lnTo>
                        <a:pt x="597" y="947"/>
                      </a:lnTo>
                      <a:lnTo>
                        <a:pt x="586" y="947"/>
                      </a:lnTo>
                      <a:lnTo>
                        <a:pt x="584" y="950"/>
                      </a:lnTo>
                      <a:lnTo>
                        <a:pt x="582" y="950"/>
                      </a:lnTo>
                      <a:lnTo>
                        <a:pt x="580" y="950"/>
                      </a:lnTo>
                      <a:lnTo>
                        <a:pt x="577" y="952"/>
                      </a:lnTo>
                      <a:lnTo>
                        <a:pt x="575" y="952"/>
                      </a:lnTo>
                      <a:lnTo>
                        <a:pt x="575" y="954"/>
                      </a:lnTo>
                      <a:lnTo>
                        <a:pt x="573" y="954"/>
                      </a:lnTo>
                      <a:lnTo>
                        <a:pt x="573" y="956"/>
                      </a:lnTo>
                      <a:lnTo>
                        <a:pt x="571" y="956"/>
                      </a:lnTo>
                      <a:lnTo>
                        <a:pt x="571" y="959"/>
                      </a:lnTo>
                      <a:lnTo>
                        <a:pt x="569" y="959"/>
                      </a:lnTo>
                      <a:lnTo>
                        <a:pt x="569" y="961"/>
                      </a:lnTo>
                      <a:lnTo>
                        <a:pt x="567" y="961"/>
                      </a:lnTo>
                      <a:lnTo>
                        <a:pt x="567" y="964"/>
                      </a:lnTo>
                      <a:lnTo>
                        <a:pt x="564" y="966"/>
                      </a:lnTo>
                      <a:lnTo>
                        <a:pt x="562" y="968"/>
                      </a:lnTo>
                      <a:lnTo>
                        <a:pt x="562" y="970"/>
                      </a:lnTo>
                      <a:lnTo>
                        <a:pt x="560" y="970"/>
                      </a:lnTo>
                      <a:lnTo>
                        <a:pt x="560" y="973"/>
                      </a:lnTo>
                      <a:lnTo>
                        <a:pt x="558" y="975"/>
                      </a:lnTo>
                      <a:lnTo>
                        <a:pt x="556" y="975"/>
                      </a:lnTo>
                      <a:lnTo>
                        <a:pt x="554" y="977"/>
                      </a:lnTo>
                      <a:lnTo>
                        <a:pt x="551" y="980"/>
                      </a:lnTo>
                      <a:lnTo>
                        <a:pt x="549" y="982"/>
                      </a:lnTo>
                      <a:lnTo>
                        <a:pt x="547" y="982"/>
                      </a:lnTo>
                      <a:lnTo>
                        <a:pt x="545" y="982"/>
                      </a:lnTo>
                      <a:lnTo>
                        <a:pt x="540" y="982"/>
                      </a:lnTo>
                      <a:lnTo>
                        <a:pt x="485" y="961"/>
                      </a:lnTo>
                      <a:lnTo>
                        <a:pt x="482" y="959"/>
                      </a:lnTo>
                      <a:lnTo>
                        <a:pt x="480" y="959"/>
                      </a:lnTo>
                      <a:lnTo>
                        <a:pt x="478" y="959"/>
                      </a:lnTo>
                      <a:lnTo>
                        <a:pt x="476" y="959"/>
                      </a:lnTo>
                      <a:lnTo>
                        <a:pt x="474" y="959"/>
                      </a:lnTo>
                      <a:lnTo>
                        <a:pt x="471" y="956"/>
                      </a:lnTo>
                      <a:lnTo>
                        <a:pt x="469" y="956"/>
                      </a:lnTo>
                      <a:lnTo>
                        <a:pt x="467" y="956"/>
                      </a:lnTo>
                      <a:lnTo>
                        <a:pt x="465" y="954"/>
                      </a:lnTo>
                      <a:lnTo>
                        <a:pt x="463" y="954"/>
                      </a:lnTo>
                      <a:lnTo>
                        <a:pt x="461" y="954"/>
                      </a:lnTo>
                      <a:lnTo>
                        <a:pt x="458" y="954"/>
                      </a:lnTo>
                      <a:lnTo>
                        <a:pt x="458" y="952"/>
                      </a:lnTo>
                      <a:lnTo>
                        <a:pt x="456" y="952"/>
                      </a:lnTo>
                      <a:lnTo>
                        <a:pt x="454" y="950"/>
                      </a:lnTo>
                      <a:lnTo>
                        <a:pt x="452" y="950"/>
                      </a:lnTo>
                      <a:lnTo>
                        <a:pt x="450" y="947"/>
                      </a:lnTo>
                      <a:lnTo>
                        <a:pt x="448" y="947"/>
                      </a:lnTo>
                      <a:lnTo>
                        <a:pt x="445" y="947"/>
                      </a:lnTo>
                      <a:lnTo>
                        <a:pt x="444" y="945"/>
                      </a:lnTo>
                      <a:lnTo>
                        <a:pt x="441" y="945"/>
                      </a:lnTo>
                      <a:lnTo>
                        <a:pt x="439" y="942"/>
                      </a:lnTo>
                      <a:lnTo>
                        <a:pt x="437" y="942"/>
                      </a:lnTo>
                      <a:lnTo>
                        <a:pt x="435" y="940"/>
                      </a:lnTo>
                      <a:lnTo>
                        <a:pt x="433" y="940"/>
                      </a:lnTo>
                      <a:lnTo>
                        <a:pt x="430" y="940"/>
                      </a:lnTo>
                      <a:lnTo>
                        <a:pt x="428" y="938"/>
                      </a:lnTo>
                      <a:lnTo>
                        <a:pt x="426" y="938"/>
                      </a:lnTo>
                      <a:lnTo>
                        <a:pt x="424" y="938"/>
                      </a:lnTo>
                      <a:lnTo>
                        <a:pt x="424" y="936"/>
                      </a:lnTo>
                      <a:lnTo>
                        <a:pt x="422" y="936"/>
                      </a:lnTo>
                      <a:lnTo>
                        <a:pt x="420" y="936"/>
                      </a:lnTo>
                      <a:lnTo>
                        <a:pt x="417" y="936"/>
                      </a:lnTo>
                      <a:lnTo>
                        <a:pt x="415" y="936"/>
                      </a:lnTo>
                      <a:lnTo>
                        <a:pt x="415" y="933"/>
                      </a:lnTo>
                      <a:lnTo>
                        <a:pt x="413" y="933"/>
                      </a:lnTo>
                      <a:lnTo>
                        <a:pt x="411" y="933"/>
                      </a:lnTo>
                      <a:lnTo>
                        <a:pt x="409" y="933"/>
                      </a:lnTo>
                      <a:lnTo>
                        <a:pt x="407" y="933"/>
                      </a:lnTo>
                      <a:lnTo>
                        <a:pt x="407" y="931"/>
                      </a:lnTo>
                      <a:lnTo>
                        <a:pt x="404" y="931"/>
                      </a:lnTo>
                      <a:lnTo>
                        <a:pt x="402" y="931"/>
                      </a:lnTo>
                      <a:lnTo>
                        <a:pt x="400" y="931"/>
                      </a:lnTo>
                      <a:lnTo>
                        <a:pt x="398" y="929"/>
                      </a:lnTo>
                      <a:lnTo>
                        <a:pt x="396" y="929"/>
                      </a:lnTo>
                      <a:lnTo>
                        <a:pt x="394" y="929"/>
                      </a:lnTo>
                      <a:lnTo>
                        <a:pt x="272" y="852"/>
                      </a:lnTo>
                      <a:lnTo>
                        <a:pt x="270" y="852"/>
                      </a:lnTo>
                      <a:lnTo>
                        <a:pt x="268" y="850"/>
                      </a:lnTo>
                      <a:lnTo>
                        <a:pt x="266" y="850"/>
                      </a:lnTo>
                      <a:lnTo>
                        <a:pt x="264" y="848"/>
                      </a:lnTo>
                      <a:lnTo>
                        <a:pt x="261" y="848"/>
                      </a:lnTo>
                      <a:lnTo>
                        <a:pt x="260" y="848"/>
                      </a:lnTo>
                      <a:lnTo>
                        <a:pt x="260" y="845"/>
                      </a:lnTo>
                      <a:lnTo>
                        <a:pt x="257" y="845"/>
                      </a:lnTo>
                      <a:lnTo>
                        <a:pt x="255" y="845"/>
                      </a:lnTo>
                      <a:lnTo>
                        <a:pt x="253" y="845"/>
                      </a:lnTo>
                      <a:lnTo>
                        <a:pt x="253" y="843"/>
                      </a:lnTo>
                      <a:lnTo>
                        <a:pt x="251" y="843"/>
                      </a:lnTo>
                      <a:lnTo>
                        <a:pt x="249" y="843"/>
                      </a:lnTo>
                      <a:lnTo>
                        <a:pt x="247" y="843"/>
                      </a:lnTo>
                      <a:lnTo>
                        <a:pt x="244" y="840"/>
                      </a:lnTo>
                      <a:lnTo>
                        <a:pt x="244" y="843"/>
                      </a:lnTo>
                      <a:lnTo>
                        <a:pt x="242" y="840"/>
                      </a:lnTo>
                      <a:lnTo>
                        <a:pt x="240" y="840"/>
                      </a:lnTo>
                      <a:lnTo>
                        <a:pt x="238" y="840"/>
                      </a:lnTo>
                      <a:lnTo>
                        <a:pt x="236" y="840"/>
                      </a:lnTo>
                      <a:lnTo>
                        <a:pt x="236" y="839"/>
                      </a:lnTo>
                      <a:lnTo>
                        <a:pt x="233" y="839"/>
                      </a:lnTo>
                      <a:lnTo>
                        <a:pt x="231" y="839"/>
                      </a:lnTo>
                      <a:lnTo>
                        <a:pt x="229" y="839"/>
                      </a:lnTo>
                      <a:lnTo>
                        <a:pt x="227" y="839"/>
                      </a:lnTo>
                      <a:lnTo>
                        <a:pt x="225" y="839"/>
                      </a:lnTo>
                      <a:lnTo>
                        <a:pt x="223" y="836"/>
                      </a:lnTo>
                      <a:lnTo>
                        <a:pt x="220" y="836"/>
                      </a:lnTo>
                      <a:lnTo>
                        <a:pt x="136" y="820"/>
                      </a:lnTo>
                      <a:lnTo>
                        <a:pt x="87" y="813"/>
                      </a:lnTo>
                      <a:lnTo>
                        <a:pt x="84" y="813"/>
                      </a:lnTo>
                      <a:lnTo>
                        <a:pt x="82" y="811"/>
                      </a:lnTo>
                      <a:lnTo>
                        <a:pt x="80" y="811"/>
                      </a:lnTo>
                      <a:lnTo>
                        <a:pt x="24" y="787"/>
                      </a:lnTo>
                      <a:lnTo>
                        <a:pt x="0" y="773"/>
                      </a:lnTo>
                      <a:lnTo>
                        <a:pt x="6" y="760"/>
                      </a:lnTo>
                      <a:lnTo>
                        <a:pt x="6" y="757"/>
                      </a:lnTo>
                      <a:lnTo>
                        <a:pt x="6" y="755"/>
                      </a:lnTo>
                      <a:lnTo>
                        <a:pt x="9" y="755"/>
                      </a:lnTo>
                      <a:lnTo>
                        <a:pt x="9" y="753"/>
                      </a:lnTo>
                      <a:lnTo>
                        <a:pt x="9" y="750"/>
                      </a:lnTo>
                      <a:lnTo>
                        <a:pt x="11" y="750"/>
                      </a:lnTo>
                      <a:lnTo>
                        <a:pt x="11" y="748"/>
                      </a:lnTo>
                      <a:lnTo>
                        <a:pt x="13" y="748"/>
                      </a:lnTo>
                      <a:lnTo>
                        <a:pt x="13" y="746"/>
                      </a:lnTo>
                      <a:lnTo>
                        <a:pt x="15" y="746"/>
                      </a:lnTo>
                      <a:lnTo>
                        <a:pt x="15" y="743"/>
                      </a:lnTo>
                      <a:lnTo>
                        <a:pt x="17" y="743"/>
                      </a:lnTo>
                      <a:lnTo>
                        <a:pt x="19" y="743"/>
                      </a:lnTo>
                      <a:lnTo>
                        <a:pt x="22" y="743"/>
                      </a:lnTo>
                      <a:lnTo>
                        <a:pt x="24" y="743"/>
                      </a:lnTo>
                      <a:lnTo>
                        <a:pt x="26" y="743"/>
                      </a:lnTo>
                      <a:lnTo>
                        <a:pt x="26" y="741"/>
                      </a:lnTo>
                      <a:lnTo>
                        <a:pt x="28" y="741"/>
                      </a:lnTo>
                      <a:lnTo>
                        <a:pt x="30" y="741"/>
                      </a:lnTo>
                      <a:lnTo>
                        <a:pt x="32" y="741"/>
                      </a:lnTo>
                      <a:lnTo>
                        <a:pt x="32" y="739"/>
                      </a:lnTo>
                      <a:lnTo>
                        <a:pt x="35" y="739"/>
                      </a:lnTo>
                      <a:lnTo>
                        <a:pt x="37" y="739"/>
                      </a:lnTo>
                      <a:lnTo>
                        <a:pt x="39" y="737"/>
                      </a:lnTo>
                      <a:lnTo>
                        <a:pt x="41" y="734"/>
                      </a:lnTo>
                      <a:lnTo>
                        <a:pt x="41" y="732"/>
                      </a:lnTo>
                      <a:lnTo>
                        <a:pt x="43" y="732"/>
                      </a:lnTo>
                      <a:lnTo>
                        <a:pt x="43" y="729"/>
                      </a:lnTo>
                      <a:lnTo>
                        <a:pt x="46" y="729"/>
                      </a:lnTo>
                      <a:lnTo>
                        <a:pt x="46" y="727"/>
                      </a:lnTo>
                      <a:lnTo>
                        <a:pt x="46" y="725"/>
                      </a:lnTo>
                      <a:lnTo>
                        <a:pt x="46" y="723"/>
                      </a:lnTo>
                      <a:lnTo>
                        <a:pt x="46" y="720"/>
                      </a:lnTo>
                      <a:lnTo>
                        <a:pt x="46" y="718"/>
                      </a:lnTo>
                      <a:lnTo>
                        <a:pt x="43" y="715"/>
                      </a:lnTo>
                      <a:lnTo>
                        <a:pt x="43" y="713"/>
                      </a:lnTo>
                      <a:lnTo>
                        <a:pt x="41" y="711"/>
                      </a:lnTo>
                      <a:lnTo>
                        <a:pt x="41" y="709"/>
                      </a:lnTo>
                      <a:lnTo>
                        <a:pt x="41" y="706"/>
                      </a:lnTo>
                      <a:lnTo>
                        <a:pt x="41" y="704"/>
                      </a:lnTo>
                      <a:lnTo>
                        <a:pt x="41" y="702"/>
                      </a:lnTo>
                      <a:lnTo>
                        <a:pt x="41" y="699"/>
                      </a:lnTo>
                      <a:lnTo>
                        <a:pt x="41" y="697"/>
                      </a:lnTo>
                      <a:lnTo>
                        <a:pt x="41" y="695"/>
                      </a:lnTo>
                      <a:lnTo>
                        <a:pt x="41" y="693"/>
                      </a:lnTo>
                      <a:lnTo>
                        <a:pt x="39" y="693"/>
                      </a:lnTo>
                      <a:lnTo>
                        <a:pt x="39" y="690"/>
                      </a:lnTo>
                      <a:lnTo>
                        <a:pt x="39" y="688"/>
                      </a:lnTo>
                      <a:lnTo>
                        <a:pt x="39" y="685"/>
                      </a:lnTo>
                      <a:lnTo>
                        <a:pt x="39" y="683"/>
                      </a:lnTo>
                      <a:lnTo>
                        <a:pt x="39" y="681"/>
                      </a:lnTo>
                      <a:lnTo>
                        <a:pt x="41" y="679"/>
                      </a:lnTo>
                      <a:lnTo>
                        <a:pt x="41" y="676"/>
                      </a:lnTo>
                      <a:lnTo>
                        <a:pt x="41" y="674"/>
                      </a:lnTo>
                      <a:lnTo>
                        <a:pt x="41" y="671"/>
                      </a:lnTo>
                      <a:lnTo>
                        <a:pt x="41" y="669"/>
                      </a:lnTo>
                      <a:lnTo>
                        <a:pt x="43" y="669"/>
                      </a:lnTo>
                      <a:lnTo>
                        <a:pt x="43" y="667"/>
                      </a:lnTo>
                      <a:lnTo>
                        <a:pt x="43" y="665"/>
                      </a:lnTo>
                      <a:lnTo>
                        <a:pt x="46" y="665"/>
                      </a:lnTo>
                      <a:lnTo>
                        <a:pt x="46" y="662"/>
                      </a:lnTo>
                      <a:lnTo>
                        <a:pt x="47" y="662"/>
                      </a:lnTo>
                      <a:lnTo>
                        <a:pt x="47" y="660"/>
                      </a:lnTo>
                      <a:lnTo>
                        <a:pt x="50" y="660"/>
                      </a:lnTo>
                      <a:lnTo>
                        <a:pt x="50" y="658"/>
                      </a:lnTo>
                      <a:lnTo>
                        <a:pt x="52" y="655"/>
                      </a:lnTo>
                      <a:lnTo>
                        <a:pt x="52" y="653"/>
                      </a:lnTo>
                      <a:lnTo>
                        <a:pt x="54" y="653"/>
                      </a:lnTo>
                      <a:lnTo>
                        <a:pt x="54" y="651"/>
                      </a:lnTo>
                      <a:lnTo>
                        <a:pt x="54" y="648"/>
                      </a:lnTo>
                      <a:lnTo>
                        <a:pt x="56" y="648"/>
                      </a:lnTo>
                      <a:lnTo>
                        <a:pt x="56" y="646"/>
                      </a:lnTo>
                      <a:lnTo>
                        <a:pt x="58" y="644"/>
                      </a:lnTo>
                      <a:lnTo>
                        <a:pt x="58" y="641"/>
                      </a:lnTo>
                      <a:lnTo>
                        <a:pt x="58" y="639"/>
                      </a:lnTo>
                      <a:lnTo>
                        <a:pt x="60" y="639"/>
                      </a:lnTo>
                      <a:lnTo>
                        <a:pt x="60" y="637"/>
                      </a:lnTo>
                      <a:lnTo>
                        <a:pt x="60" y="635"/>
                      </a:lnTo>
                      <a:lnTo>
                        <a:pt x="60" y="632"/>
                      </a:lnTo>
                      <a:lnTo>
                        <a:pt x="60" y="630"/>
                      </a:lnTo>
                      <a:lnTo>
                        <a:pt x="60" y="627"/>
                      </a:lnTo>
                      <a:lnTo>
                        <a:pt x="63" y="625"/>
                      </a:lnTo>
                      <a:lnTo>
                        <a:pt x="63" y="623"/>
                      </a:lnTo>
                      <a:lnTo>
                        <a:pt x="63" y="621"/>
                      </a:lnTo>
                      <a:lnTo>
                        <a:pt x="63" y="618"/>
                      </a:lnTo>
                      <a:lnTo>
                        <a:pt x="65" y="618"/>
                      </a:lnTo>
                      <a:lnTo>
                        <a:pt x="65" y="616"/>
                      </a:lnTo>
                      <a:lnTo>
                        <a:pt x="67" y="613"/>
                      </a:lnTo>
                      <a:lnTo>
                        <a:pt x="67" y="612"/>
                      </a:lnTo>
                      <a:lnTo>
                        <a:pt x="69" y="612"/>
                      </a:lnTo>
                      <a:lnTo>
                        <a:pt x="69" y="609"/>
                      </a:lnTo>
                      <a:lnTo>
                        <a:pt x="71" y="609"/>
                      </a:lnTo>
                      <a:lnTo>
                        <a:pt x="71" y="607"/>
                      </a:lnTo>
                      <a:lnTo>
                        <a:pt x="73" y="607"/>
                      </a:lnTo>
                      <a:lnTo>
                        <a:pt x="73" y="604"/>
                      </a:lnTo>
                      <a:lnTo>
                        <a:pt x="76" y="602"/>
                      </a:lnTo>
                      <a:lnTo>
                        <a:pt x="78" y="600"/>
                      </a:lnTo>
                      <a:lnTo>
                        <a:pt x="78" y="598"/>
                      </a:lnTo>
                      <a:lnTo>
                        <a:pt x="80" y="598"/>
                      </a:lnTo>
                      <a:lnTo>
                        <a:pt x="80" y="595"/>
                      </a:lnTo>
                      <a:lnTo>
                        <a:pt x="82" y="595"/>
                      </a:lnTo>
                      <a:lnTo>
                        <a:pt x="82" y="593"/>
                      </a:lnTo>
                      <a:lnTo>
                        <a:pt x="84" y="593"/>
                      </a:lnTo>
                      <a:lnTo>
                        <a:pt x="84" y="591"/>
                      </a:lnTo>
                      <a:lnTo>
                        <a:pt x="87" y="591"/>
                      </a:lnTo>
                      <a:lnTo>
                        <a:pt x="89" y="588"/>
                      </a:lnTo>
                      <a:lnTo>
                        <a:pt x="91" y="588"/>
                      </a:lnTo>
                      <a:lnTo>
                        <a:pt x="93" y="588"/>
                      </a:lnTo>
                      <a:lnTo>
                        <a:pt x="93" y="586"/>
                      </a:lnTo>
                      <a:lnTo>
                        <a:pt x="95" y="586"/>
                      </a:lnTo>
                      <a:lnTo>
                        <a:pt x="97" y="586"/>
                      </a:lnTo>
                      <a:lnTo>
                        <a:pt x="104" y="586"/>
                      </a:lnTo>
                      <a:lnTo>
                        <a:pt x="108" y="581"/>
                      </a:lnTo>
                      <a:lnTo>
                        <a:pt x="110" y="581"/>
                      </a:lnTo>
                      <a:lnTo>
                        <a:pt x="112" y="579"/>
                      </a:lnTo>
                      <a:lnTo>
                        <a:pt x="114" y="579"/>
                      </a:lnTo>
                      <a:lnTo>
                        <a:pt x="117" y="579"/>
                      </a:lnTo>
                      <a:lnTo>
                        <a:pt x="119" y="577"/>
                      </a:lnTo>
                      <a:lnTo>
                        <a:pt x="121" y="577"/>
                      </a:lnTo>
                      <a:lnTo>
                        <a:pt x="123" y="574"/>
                      </a:lnTo>
                      <a:lnTo>
                        <a:pt x="125" y="574"/>
                      </a:lnTo>
                      <a:lnTo>
                        <a:pt x="128" y="574"/>
                      </a:lnTo>
                      <a:lnTo>
                        <a:pt x="128" y="572"/>
                      </a:lnTo>
                      <a:lnTo>
                        <a:pt x="130" y="572"/>
                      </a:lnTo>
                      <a:lnTo>
                        <a:pt x="141" y="563"/>
                      </a:lnTo>
                      <a:lnTo>
                        <a:pt x="143" y="560"/>
                      </a:lnTo>
                      <a:lnTo>
                        <a:pt x="143" y="558"/>
                      </a:lnTo>
                      <a:lnTo>
                        <a:pt x="145" y="558"/>
                      </a:lnTo>
                      <a:lnTo>
                        <a:pt x="147" y="558"/>
                      </a:lnTo>
                      <a:lnTo>
                        <a:pt x="149" y="560"/>
                      </a:lnTo>
                      <a:lnTo>
                        <a:pt x="151" y="560"/>
                      </a:lnTo>
                      <a:lnTo>
                        <a:pt x="151" y="558"/>
                      </a:lnTo>
                      <a:lnTo>
                        <a:pt x="154" y="558"/>
                      </a:lnTo>
                      <a:lnTo>
                        <a:pt x="156" y="558"/>
                      </a:lnTo>
                      <a:lnTo>
                        <a:pt x="158" y="558"/>
                      </a:lnTo>
                      <a:lnTo>
                        <a:pt x="160" y="558"/>
                      </a:lnTo>
                      <a:lnTo>
                        <a:pt x="162" y="558"/>
                      </a:lnTo>
                      <a:lnTo>
                        <a:pt x="165" y="558"/>
                      </a:lnTo>
                      <a:lnTo>
                        <a:pt x="166" y="558"/>
                      </a:lnTo>
                      <a:lnTo>
                        <a:pt x="169" y="558"/>
                      </a:lnTo>
                      <a:lnTo>
                        <a:pt x="171" y="558"/>
                      </a:lnTo>
                      <a:lnTo>
                        <a:pt x="171" y="556"/>
                      </a:lnTo>
                      <a:lnTo>
                        <a:pt x="171" y="554"/>
                      </a:lnTo>
                      <a:lnTo>
                        <a:pt x="169" y="554"/>
                      </a:lnTo>
                      <a:lnTo>
                        <a:pt x="169" y="551"/>
                      </a:lnTo>
                      <a:lnTo>
                        <a:pt x="171" y="549"/>
                      </a:lnTo>
                      <a:lnTo>
                        <a:pt x="173" y="549"/>
                      </a:lnTo>
                      <a:lnTo>
                        <a:pt x="175" y="549"/>
                      </a:lnTo>
                      <a:lnTo>
                        <a:pt x="175" y="546"/>
                      </a:lnTo>
                      <a:lnTo>
                        <a:pt x="177" y="546"/>
                      </a:lnTo>
                      <a:lnTo>
                        <a:pt x="179" y="546"/>
                      </a:lnTo>
                      <a:lnTo>
                        <a:pt x="182" y="546"/>
                      </a:lnTo>
                      <a:lnTo>
                        <a:pt x="184" y="546"/>
                      </a:lnTo>
                      <a:lnTo>
                        <a:pt x="186" y="546"/>
                      </a:lnTo>
                      <a:lnTo>
                        <a:pt x="188" y="546"/>
                      </a:lnTo>
                      <a:lnTo>
                        <a:pt x="190" y="546"/>
                      </a:lnTo>
                      <a:lnTo>
                        <a:pt x="192" y="546"/>
                      </a:lnTo>
                      <a:lnTo>
                        <a:pt x="195" y="546"/>
                      </a:lnTo>
                      <a:lnTo>
                        <a:pt x="197" y="544"/>
                      </a:lnTo>
                      <a:lnTo>
                        <a:pt x="199" y="544"/>
                      </a:lnTo>
                      <a:lnTo>
                        <a:pt x="201" y="544"/>
                      </a:lnTo>
                      <a:lnTo>
                        <a:pt x="203" y="544"/>
                      </a:lnTo>
                      <a:lnTo>
                        <a:pt x="206" y="544"/>
                      </a:lnTo>
                      <a:lnTo>
                        <a:pt x="208" y="546"/>
                      </a:lnTo>
                      <a:lnTo>
                        <a:pt x="210" y="546"/>
                      </a:lnTo>
                      <a:lnTo>
                        <a:pt x="212" y="546"/>
                      </a:lnTo>
                      <a:lnTo>
                        <a:pt x="212" y="544"/>
                      </a:lnTo>
                      <a:lnTo>
                        <a:pt x="214" y="544"/>
                      </a:lnTo>
                      <a:lnTo>
                        <a:pt x="214" y="542"/>
                      </a:lnTo>
                      <a:lnTo>
                        <a:pt x="216" y="542"/>
                      </a:lnTo>
                      <a:lnTo>
                        <a:pt x="219" y="540"/>
                      </a:lnTo>
                      <a:lnTo>
                        <a:pt x="220" y="537"/>
                      </a:lnTo>
                      <a:lnTo>
                        <a:pt x="223" y="537"/>
                      </a:lnTo>
                      <a:lnTo>
                        <a:pt x="225" y="535"/>
                      </a:lnTo>
                      <a:lnTo>
                        <a:pt x="227" y="535"/>
                      </a:lnTo>
                      <a:lnTo>
                        <a:pt x="229" y="535"/>
                      </a:lnTo>
                      <a:lnTo>
                        <a:pt x="231" y="535"/>
                      </a:lnTo>
                      <a:lnTo>
                        <a:pt x="233" y="535"/>
                      </a:lnTo>
                      <a:lnTo>
                        <a:pt x="236" y="535"/>
                      </a:lnTo>
                      <a:lnTo>
                        <a:pt x="238" y="535"/>
                      </a:lnTo>
                      <a:lnTo>
                        <a:pt x="240" y="535"/>
                      </a:lnTo>
                      <a:lnTo>
                        <a:pt x="242" y="537"/>
                      </a:lnTo>
                      <a:lnTo>
                        <a:pt x="244" y="535"/>
                      </a:lnTo>
                      <a:lnTo>
                        <a:pt x="247" y="535"/>
                      </a:lnTo>
                      <a:lnTo>
                        <a:pt x="249" y="535"/>
                      </a:lnTo>
                      <a:lnTo>
                        <a:pt x="251" y="535"/>
                      </a:lnTo>
                      <a:lnTo>
                        <a:pt x="253" y="533"/>
                      </a:lnTo>
                      <a:lnTo>
                        <a:pt x="255" y="533"/>
                      </a:lnTo>
                      <a:lnTo>
                        <a:pt x="257" y="533"/>
                      </a:lnTo>
                      <a:lnTo>
                        <a:pt x="260" y="533"/>
                      </a:lnTo>
                      <a:lnTo>
                        <a:pt x="261" y="533"/>
                      </a:lnTo>
                      <a:lnTo>
                        <a:pt x="264" y="533"/>
                      </a:lnTo>
                      <a:lnTo>
                        <a:pt x="264" y="535"/>
                      </a:lnTo>
                      <a:lnTo>
                        <a:pt x="266" y="535"/>
                      </a:lnTo>
                      <a:lnTo>
                        <a:pt x="268" y="535"/>
                      </a:lnTo>
                      <a:lnTo>
                        <a:pt x="270" y="535"/>
                      </a:lnTo>
                      <a:lnTo>
                        <a:pt x="270" y="537"/>
                      </a:lnTo>
                      <a:lnTo>
                        <a:pt x="272" y="537"/>
                      </a:lnTo>
                      <a:lnTo>
                        <a:pt x="275" y="540"/>
                      </a:lnTo>
                      <a:lnTo>
                        <a:pt x="277" y="542"/>
                      </a:lnTo>
                      <a:lnTo>
                        <a:pt x="279" y="542"/>
                      </a:lnTo>
                      <a:lnTo>
                        <a:pt x="281" y="542"/>
                      </a:lnTo>
                      <a:lnTo>
                        <a:pt x="281" y="540"/>
                      </a:lnTo>
                      <a:lnTo>
                        <a:pt x="283" y="537"/>
                      </a:lnTo>
                      <a:lnTo>
                        <a:pt x="283" y="535"/>
                      </a:lnTo>
                      <a:lnTo>
                        <a:pt x="285" y="535"/>
                      </a:lnTo>
                      <a:lnTo>
                        <a:pt x="285" y="537"/>
                      </a:lnTo>
                      <a:lnTo>
                        <a:pt x="288" y="540"/>
                      </a:lnTo>
                      <a:lnTo>
                        <a:pt x="288" y="537"/>
                      </a:lnTo>
                      <a:lnTo>
                        <a:pt x="290" y="535"/>
                      </a:lnTo>
                      <a:lnTo>
                        <a:pt x="290" y="533"/>
                      </a:lnTo>
                      <a:lnTo>
                        <a:pt x="292" y="530"/>
                      </a:lnTo>
                      <a:lnTo>
                        <a:pt x="290" y="530"/>
                      </a:lnTo>
                      <a:lnTo>
                        <a:pt x="290" y="528"/>
                      </a:lnTo>
                      <a:lnTo>
                        <a:pt x="292" y="528"/>
                      </a:lnTo>
                      <a:lnTo>
                        <a:pt x="292" y="526"/>
                      </a:lnTo>
                      <a:lnTo>
                        <a:pt x="292" y="523"/>
                      </a:lnTo>
                      <a:lnTo>
                        <a:pt x="292" y="521"/>
                      </a:lnTo>
                      <a:lnTo>
                        <a:pt x="292" y="519"/>
                      </a:lnTo>
                      <a:lnTo>
                        <a:pt x="292" y="516"/>
                      </a:lnTo>
                      <a:lnTo>
                        <a:pt x="292" y="514"/>
                      </a:lnTo>
                      <a:lnTo>
                        <a:pt x="292" y="512"/>
                      </a:lnTo>
                      <a:lnTo>
                        <a:pt x="292" y="510"/>
                      </a:lnTo>
                      <a:lnTo>
                        <a:pt x="292" y="507"/>
                      </a:lnTo>
                      <a:lnTo>
                        <a:pt x="292" y="505"/>
                      </a:lnTo>
                      <a:lnTo>
                        <a:pt x="294" y="502"/>
                      </a:lnTo>
                      <a:lnTo>
                        <a:pt x="294" y="500"/>
                      </a:lnTo>
                      <a:lnTo>
                        <a:pt x="294" y="498"/>
                      </a:lnTo>
                      <a:lnTo>
                        <a:pt x="294" y="496"/>
                      </a:lnTo>
                      <a:lnTo>
                        <a:pt x="294" y="493"/>
                      </a:lnTo>
                      <a:lnTo>
                        <a:pt x="294" y="491"/>
                      </a:lnTo>
                      <a:lnTo>
                        <a:pt x="294" y="489"/>
                      </a:lnTo>
                      <a:lnTo>
                        <a:pt x="294" y="486"/>
                      </a:lnTo>
                      <a:lnTo>
                        <a:pt x="296" y="484"/>
                      </a:lnTo>
                      <a:lnTo>
                        <a:pt x="296" y="482"/>
                      </a:lnTo>
                      <a:lnTo>
                        <a:pt x="296" y="479"/>
                      </a:lnTo>
                      <a:lnTo>
                        <a:pt x="296" y="477"/>
                      </a:lnTo>
                      <a:lnTo>
                        <a:pt x="296" y="475"/>
                      </a:lnTo>
                      <a:lnTo>
                        <a:pt x="296" y="472"/>
                      </a:lnTo>
                      <a:lnTo>
                        <a:pt x="296" y="470"/>
                      </a:lnTo>
                      <a:lnTo>
                        <a:pt x="298" y="468"/>
                      </a:lnTo>
                      <a:lnTo>
                        <a:pt x="298" y="466"/>
                      </a:lnTo>
                      <a:lnTo>
                        <a:pt x="298" y="463"/>
                      </a:lnTo>
                      <a:lnTo>
                        <a:pt x="298" y="461"/>
                      </a:lnTo>
                      <a:lnTo>
                        <a:pt x="301" y="458"/>
                      </a:lnTo>
                      <a:lnTo>
                        <a:pt x="301" y="456"/>
                      </a:lnTo>
                      <a:lnTo>
                        <a:pt x="301" y="454"/>
                      </a:lnTo>
                      <a:lnTo>
                        <a:pt x="301" y="452"/>
                      </a:lnTo>
                      <a:lnTo>
                        <a:pt x="301" y="449"/>
                      </a:lnTo>
                      <a:lnTo>
                        <a:pt x="301" y="447"/>
                      </a:lnTo>
                      <a:lnTo>
                        <a:pt x="301" y="444"/>
                      </a:lnTo>
                      <a:lnTo>
                        <a:pt x="303" y="444"/>
                      </a:lnTo>
                      <a:lnTo>
                        <a:pt x="303" y="442"/>
                      </a:lnTo>
                      <a:lnTo>
                        <a:pt x="303" y="440"/>
                      </a:lnTo>
                      <a:lnTo>
                        <a:pt x="303" y="438"/>
                      </a:lnTo>
                      <a:lnTo>
                        <a:pt x="303" y="433"/>
                      </a:lnTo>
                      <a:lnTo>
                        <a:pt x="303" y="431"/>
                      </a:lnTo>
                      <a:lnTo>
                        <a:pt x="303" y="428"/>
                      </a:lnTo>
                      <a:lnTo>
                        <a:pt x="305" y="424"/>
                      </a:lnTo>
                      <a:lnTo>
                        <a:pt x="305" y="421"/>
                      </a:lnTo>
                      <a:lnTo>
                        <a:pt x="305" y="419"/>
                      </a:lnTo>
                      <a:lnTo>
                        <a:pt x="305" y="417"/>
                      </a:lnTo>
                      <a:lnTo>
                        <a:pt x="305" y="412"/>
                      </a:lnTo>
                      <a:lnTo>
                        <a:pt x="305" y="410"/>
                      </a:lnTo>
                      <a:lnTo>
                        <a:pt x="305" y="408"/>
                      </a:lnTo>
                      <a:lnTo>
                        <a:pt x="305" y="405"/>
                      </a:lnTo>
                      <a:lnTo>
                        <a:pt x="307" y="403"/>
                      </a:lnTo>
                      <a:lnTo>
                        <a:pt x="307" y="400"/>
                      </a:lnTo>
                      <a:lnTo>
                        <a:pt x="307" y="398"/>
                      </a:lnTo>
                      <a:lnTo>
                        <a:pt x="307" y="396"/>
                      </a:lnTo>
                      <a:lnTo>
                        <a:pt x="307" y="394"/>
                      </a:lnTo>
                      <a:lnTo>
                        <a:pt x="307" y="391"/>
                      </a:lnTo>
                      <a:lnTo>
                        <a:pt x="309" y="389"/>
                      </a:lnTo>
                      <a:lnTo>
                        <a:pt x="309" y="387"/>
                      </a:lnTo>
                      <a:lnTo>
                        <a:pt x="309" y="384"/>
                      </a:lnTo>
                      <a:lnTo>
                        <a:pt x="309" y="382"/>
                      </a:lnTo>
                      <a:lnTo>
                        <a:pt x="309" y="380"/>
                      </a:lnTo>
                      <a:lnTo>
                        <a:pt x="309" y="377"/>
                      </a:lnTo>
                      <a:lnTo>
                        <a:pt x="311" y="375"/>
                      </a:lnTo>
                      <a:lnTo>
                        <a:pt x="311" y="373"/>
                      </a:lnTo>
                      <a:lnTo>
                        <a:pt x="311" y="370"/>
                      </a:lnTo>
                      <a:lnTo>
                        <a:pt x="314" y="368"/>
                      </a:lnTo>
                      <a:lnTo>
                        <a:pt x="314" y="366"/>
                      </a:lnTo>
                      <a:lnTo>
                        <a:pt x="314" y="364"/>
                      </a:lnTo>
                      <a:lnTo>
                        <a:pt x="314" y="361"/>
                      </a:lnTo>
                      <a:lnTo>
                        <a:pt x="316" y="359"/>
                      </a:lnTo>
                      <a:lnTo>
                        <a:pt x="316" y="356"/>
                      </a:lnTo>
                      <a:lnTo>
                        <a:pt x="318" y="354"/>
                      </a:lnTo>
                      <a:lnTo>
                        <a:pt x="318" y="352"/>
                      </a:lnTo>
                      <a:lnTo>
                        <a:pt x="318" y="350"/>
                      </a:lnTo>
                      <a:lnTo>
                        <a:pt x="320" y="347"/>
                      </a:lnTo>
                      <a:lnTo>
                        <a:pt x="322" y="345"/>
                      </a:lnTo>
                      <a:lnTo>
                        <a:pt x="322" y="342"/>
                      </a:lnTo>
                      <a:lnTo>
                        <a:pt x="325" y="341"/>
                      </a:lnTo>
                      <a:lnTo>
                        <a:pt x="325" y="338"/>
                      </a:lnTo>
                      <a:lnTo>
                        <a:pt x="325" y="336"/>
                      </a:lnTo>
                      <a:lnTo>
                        <a:pt x="326" y="336"/>
                      </a:lnTo>
                      <a:lnTo>
                        <a:pt x="326" y="333"/>
                      </a:lnTo>
                      <a:lnTo>
                        <a:pt x="326" y="331"/>
                      </a:lnTo>
                      <a:lnTo>
                        <a:pt x="326" y="329"/>
                      </a:lnTo>
                      <a:lnTo>
                        <a:pt x="325" y="329"/>
                      </a:lnTo>
                      <a:lnTo>
                        <a:pt x="325" y="327"/>
                      </a:lnTo>
                      <a:lnTo>
                        <a:pt x="325" y="324"/>
                      </a:lnTo>
                      <a:lnTo>
                        <a:pt x="322" y="322"/>
                      </a:lnTo>
                      <a:lnTo>
                        <a:pt x="322" y="319"/>
                      </a:lnTo>
                      <a:lnTo>
                        <a:pt x="322" y="317"/>
                      </a:lnTo>
                      <a:lnTo>
                        <a:pt x="322" y="315"/>
                      </a:lnTo>
                      <a:lnTo>
                        <a:pt x="322" y="313"/>
                      </a:lnTo>
                      <a:lnTo>
                        <a:pt x="322" y="310"/>
                      </a:lnTo>
                      <a:lnTo>
                        <a:pt x="322" y="308"/>
                      </a:lnTo>
                      <a:lnTo>
                        <a:pt x="322" y="306"/>
                      </a:lnTo>
                      <a:lnTo>
                        <a:pt x="322" y="303"/>
                      </a:lnTo>
                      <a:lnTo>
                        <a:pt x="322" y="299"/>
                      </a:lnTo>
                      <a:lnTo>
                        <a:pt x="322" y="296"/>
                      </a:lnTo>
                      <a:lnTo>
                        <a:pt x="325" y="294"/>
                      </a:lnTo>
                      <a:lnTo>
                        <a:pt x="325" y="292"/>
                      </a:lnTo>
                      <a:lnTo>
                        <a:pt x="325" y="289"/>
                      </a:lnTo>
                      <a:lnTo>
                        <a:pt x="325" y="287"/>
                      </a:lnTo>
                      <a:lnTo>
                        <a:pt x="325" y="285"/>
                      </a:lnTo>
                      <a:lnTo>
                        <a:pt x="325" y="283"/>
                      </a:lnTo>
                      <a:lnTo>
                        <a:pt x="325" y="280"/>
                      </a:lnTo>
                      <a:lnTo>
                        <a:pt x="325" y="278"/>
                      </a:lnTo>
                      <a:lnTo>
                        <a:pt x="325" y="275"/>
                      </a:lnTo>
                      <a:lnTo>
                        <a:pt x="326" y="273"/>
                      </a:lnTo>
                      <a:lnTo>
                        <a:pt x="326" y="271"/>
                      </a:lnTo>
                      <a:lnTo>
                        <a:pt x="326" y="269"/>
                      </a:lnTo>
                      <a:lnTo>
                        <a:pt x="325" y="269"/>
                      </a:lnTo>
                      <a:lnTo>
                        <a:pt x="325" y="266"/>
                      </a:lnTo>
                      <a:lnTo>
                        <a:pt x="325" y="264"/>
                      </a:lnTo>
                      <a:lnTo>
                        <a:pt x="322" y="264"/>
                      </a:lnTo>
                      <a:lnTo>
                        <a:pt x="322" y="262"/>
                      </a:lnTo>
                      <a:lnTo>
                        <a:pt x="322" y="259"/>
                      </a:lnTo>
                      <a:lnTo>
                        <a:pt x="320" y="259"/>
                      </a:lnTo>
                      <a:lnTo>
                        <a:pt x="320" y="257"/>
                      </a:lnTo>
                      <a:lnTo>
                        <a:pt x="320" y="255"/>
                      </a:lnTo>
                      <a:lnTo>
                        <a:pt x="320" y="252"/>
                      </a:lnTo>
                      <a:lnTo>
                        <a:pt x="318" y="250"/>
                      </a:lnTo>
                      <a:lnTo>
                        <a:pt x="318" y="248"/>
                      </a:lnTo>
                      <a:lnTo>
                        <a:pt x="316" y="245"/>
                      </a:lnTo>
                      <a:lnTo>
                        <a:pt x="316" y="243"/>
                      </a:lnTo>
                      <a:lnTo>
                        <a:pt x="314" y="243"/>
                      </a:lnTo>
                      <a:lnTo>
                        <a:pt x="314" y="241"/>
                      </a:lnTo>
                      <a:lnTo>
                        <a:pt x="314" y="239"/>
                      </a:lnTo>
                      <a:lnTo>
                        <a:pt x="311" y="239"/>
                      </a:lnTo>
                      <a:lnTo>
                        <a:pt x="311" y="236"/>
                      </a:lnTo>
                      <a:lnTo>
                        <a:pt x="309" y="234"/>
                      </a:lnTo>
                      <a:lnTo>
                        <a:pt x="309" y="231"/>
                      </a:lnTo>
                      <a:lnTo>
                        <a:pt x="307" y="231"/>
                      </a:lnTo>
                      <a:lnTo>
                        <a:pt x="307" y="229"/>
                      </a:lnTo>
                      <a:lnTo>
                        <a:pt x="305" y="229"/>
                      </a:lnTo>
                      <a:lnTo>
                        <a:pt x="305" y="227"/>
                      </a:lnTo>
                      <a:lnTo>
                        <a:pt x="303" y="227"/>
                      </a:lnTo>
                      <a:lnTo>
                        <a:pt x="303" y="225"/>
                      </a:lnTo>
                      <a:lnTo>
                        <a:pt x="301" y="225"/>
                      </a:lnTo>
                      <a:lnTo>
                        <a:pt x="301" y="222"/>
                      </a:lnTo>
                      <a:lnTo>
                        <a:pt x="298" y="222"/>
                      </a:lnTo>
                      <a:lnTo>
                        <a:pt x="296" y="222"/>
                      </a:lnTo>
                      <a:lnTo>
                        <a:pt x="296" y="220"/>
                      </a:lnTo>
                      <a:lnTo>
                        <a:pt x="294" y="220"/>
                      </a:lnTo>
                      <a:lnTo>
                        <a:pt x="292" y="220"/>
                      </a:lnTo>
                      <a:lnTo>
                        <a:pt x="292" y="217"/>
                      </a:lnTo>
                      <a:lnTo>
                        <a:pt x="290" y="217"/>
                      </a:lnTo>
                      <a:lnTo>
                        <a:pt x="288" y="215"/>
                      </a:lnTo>
                      <a:lnTo>
                        <a:pt x="285" y="215"/>
                      </a:lnTo>
                      <a:lnTo>
                        <a:pt x="283" y="213"/>
                      </a:lnTo>
                      <a:lnTo>
                        <a:pt x="281" y="213"/>
                      </a:lnTo>
                      <a:lnTo>
                        <a:pt x="279" y="211"/>
                      </a:lnTo>
                      <a:lnTo>
                        <a:pt x="277" y="211"/>
                      </a:lnTo>
                      <a:lnTo>
                        <a:pt x="275" y="208"/>
                      </a:lnTo>
                      <a:lnTo>
                        <a:pt x="272" y="206"/>
                      </a:lnTo>
                      <a:lnTo>
                        <a:pt x="272" y="204"/>
                      </a:lnTo>
                      <a:lnTo>
                        <a:pt x="270" y="204"/>
                      </a:lnTo>
                      <a:lnTo>
                        <a:pt x="270" y="201"/>
                      </a:lnTo>
                      <a:lnTo>
                        <a:pt x="270" y="199"/>
                      </a:lnTo>
                      <a:lnTo>
                        <a:pt x="270" y="197"/>
                      </a:lnTo>
                      <a:lnTo>
                        <a:pt x="270" y="194"/>
                      </a:lnTo>
                      <a:lnTo>
                        <a:pt x="270" y="192"/>
                      </a:lnTo>
                      <a:lnTo>
                        <a:pt x="270" y="190"/>
                      </a:lnTo>
                      <a:lnTo>
                        <a:pt x="270" y="187"/>
                      </a:lnTo>
                      <a:lnTo>
                        <a:pt x="270" y="185"/>
                      </a:lnTo>
                      <a:lnTo>
                        <a:pt x="270" y="183"/>
                      </a:lnTo>
                      <a:lnTo>
                        <a:pt x="270" y="181"/>
                      </a:lnTo>
                      <a:lnTo>
                        <a:pt x="270" y="178"/>
                      </a:lnTo>
                      <a:lnTo>
                        <a:pt x="270" y="176"/>
                      </a:lnTo>
                      <a:lnTo>
                        <a:pt x="270" y="173"/>
                      </a:lnTo>
                      <a:lnTo>
                        <a:pt x="270" y="171"/>
                      </a:lnTo>
                      <a:lnTo>
                        <a:pt x="270" y="169"/>
                      </a:lnTo>
                      <a:lnTo>
                        <a:pt x="268" y="167"/>
                      </a:lnTo>
                      <a:lnTo>
                        <a:pt x="270" y="164"/>
                      </a:lnTo>
                      <a:lnTo>
                        <a:pt x="270" y="162"/>
                      </a:lnTo>
                      <a:lnTo>
                        <a:pt x="270" y="160"/>
                      </a:lnTo>
                      <a:lnTo>
                        <a:pt x="270" y="157"/>
                      </a:lnTo>
                      <a:lnTo>
                        <a:pt x="268" y="155"/>
                      </a:lnTo>
                      <a:lnTo>
                        <a:pt x="270" y="153"/>
                      </a:lnTo>
                      <a:lnTo>
                        <a:pt x="270" y="150"/>
                      </a:lnTo>
                      <a:lnTo>
                        <a:pt x="270" y="148"/>
                      </a:lnTo>
                      <a:lnTo>
                        <a:pt x="270" y="146"/>
                      </a:lnTo>
                      <a:lnTo>
                        <a:pt x="270" y="143"/>
                      </a:lnTo>
                      <a:lnTo>
                        <a:pt x="270" y="141"/>
                      </a:lnTo>
                      <a:lnTo>
                        <a:pt x="272" y="139"/>
                      </a:lnTo>
                      <a:lnTo>
                        <a:pt x="275" y="139"/>
                      </a:lnTo>
                      <a:lnTo>
                        <a:pt x="275" y="141"/>
                      </a:lnTo>
                      <a:lnTo>
                        <a:pt x="277" y="143"/>
                      </a:lnTo>
                      <a:lnTo>
                        <a:pt x="277" y="146"/>
                      </a:lnTo>
                      <a:lnTo>
                        <a:pt x="279" y="148"/>
                      </a:lnTo>
                      <a:lnTo>
                        <a:pt x="281" y="148"/>
                      </a:lnTo>
                      <a:lnTo>
                        <a:pt x="281" y="146"/>
                      </a:lnTo>
                      <a:lnTo>
                        <a:pt x="283" y="146"/>
                      </a:lnTo>
                      <a:lnTo>
                        <a:pt x="285" y="143"/>
                      </a:lnTo>
                      <a:lnTo>
                        <a:pt x="285" y="141"/>
                      </a:lnTo>
                      <a:lnTo>
                        <a:pt x="288" y="141"/>
                      </a:lnTo>
                      <a:lnTo>
                        <a:pt x="288" y="139"/>
                      </a:lnTo>
                      <a:lnTo>
                        <a:pt x="288" y="137"/>
                      </a:lnTo>
                      <a:lnTo>
                        <a:pt x="290" y="134"/>
                      </a:lnTo>
                      <a:lnTo>
                        <a:pt x="290" y="132"/>
                      </a:lnTo>
                      <a:lnTo>
                        <a:pt x="292" y="132"/>
                      </a:lnTo>
                      <a:lnTo>
                        <a:pt x="294" y="132"/>
                      </a:lnTo>
                      <a:lnTo>
                        <a:pt x="294" y="134"/>
                      </a:lnTo>
                      <a:lnTo>
                        <a:pt x="296" y="134"/>
                      </a:lnTo>
                      <a:lnTo>
                        <a:pt x="298" y="134"/>
                      </a:lnTo>
                      <a:lnTo>
                        <a:pt x="298" y="137"/>
                      </a:lnTo>
                      <a:lnTo>
                        <a:pt x="301" y="137"/>
                      </a:lnTo>
                      <a:lnTo>
                        <a:pt x="303" y="134"/>
                      </a:lnTo>
                      <a:lnTo>
                        <a:pt x="303" y="132"/>
                      </a:lnTo>
                      <a:lnTo>
                        <a:pt x="305" y="132"/>
                      </a:lnTo>
                      <a:lnTo>
                        <a:pt x="305" y="129"/>
                      </a:lnTo>
                      <a:lnTo>
                        <a:pt x="307" y="129"/>
                      </a:lnTo>
                      <a:lnTo>
                        <a:pt x="307" y="127"/>
                      </a:lnTo>
                      <a:lnTo>
                        <a:pt x="307" y="125"/>
                      </a:lnTo>
                      <a:lnTo>
                        <a:pt x="309" y="125"/>
                      </a:lnTo>
                      <a:lnTo>
                        <a:pt x="311" y="125"/>
                      </a:lnTo>
                      <a:lnTo>
                        <a:pt x="314" y="125"/>
                      </a:lnTo>
                      <a:lnTo>
                        <a:pt x="316" y="125"/>
                      </a:lnTo>
                      <a:lnTo>
                        <a:pt x="316" y="127"/>
                      </a:lnTo>
                      <a:lnTo>
                        <a:pt x="318" y="127"/>
                      </a:lnTo>
                      <a:lnTo>
                        <a:pt x="320" y="127"/>
                      </a:lnTo>
                      <a:lnTo>
                        <a:pt x="322" y="127"/>
                      </a:lnTo>
                      <a:lnTo>
                        <a:pt x="325" y="127"/>
                      </a:lnTo>
                      <a:lnTo>
                        <a:pt x="326" y="125"/>
                      </a:lnTo>
                      <a:lnTo>
                        <a:pt x="329" y="125"/>
                      </a:lnTo>
                      <a:lnTo>
                        <a:pt x="331" y="125"/>
                      </a:lnTo>
                      <a:lnTo>
                        <a:pt x="331" y="127"/>
                      </a:lnTo>
                      <a:lnTo>
                        <a:pt x="333" y="127"/>
                      </a:lnTo>
                      <a:lnTo>
                        <a:pt x="335" y="127"/>
                      </a:lnTo>
                      <a:lnTo>
                        <a:pt x="335" y="129"/>
                      </a:lnTo>
                      <a:lnTo>
                        <a:pt x="337" y="132"/>
                      </a:lnTo>
                      <a:lnTo>
                        <a:pt x="339" y="132"/>
                      </a:lnTo>
                      <a:lnTo>
                        <a:pt x="339" y="134"/>
                      </a:lnTo>
                      <a:lnTo>
                        <a:pt x="342" y="134"/>
                      </a:lnTo>
                      <a:lnTo>
                        <a:pt x="344" y="132"/>
                      </a:lnTo>
                      <a:lnTo>
                        <a:pt x="346" y="129"/>
                      </a:lnTo>
                      <a:lnTo>
                        <a:pt x="348" y="127"/>
                      </a:lnTo>
                      <a:lnTo>
                        <a:pt x="348" y="125"/>
                      </a:lnTo>
                      <a:lnTo>
                        <a:pt x="348" y="123"/>
                      </a:lnTo>
                      <a:lnTo>
                        <a:pt x="348" y="120"/>
                      </a:lnTo>
                      <a:lnTo>
                        <a:pt x="348" y="118"/>
                      </a:lnTo>
                      <a:lnTo>
                        <a:pt x="348" y="115"/>
                      </a:lnTo>
                      <a:lnTo>
                        <a:pt x="348" y="114"/>
                      </a:lnTo>
                      <a:lnTo>
                        <a:pt x="348" y="111"/>
                      </a:lnTo>
                      <a:lnTo>
                        <a:pt x="348" y="109"/>
                      </a:lnTo>
                      <a:lnTo>
                        <a:pt x="346" y="109"/>
                      </a:lnTo>
                      <a:lnTo>
                        <a:pt x="346" y="106"/>
                      </a:lnTo>
                      <a:lnTo>
                        <a:pt x="346" y="104"/>
                      </a:lnTo>
                      <a:lnTo>
                        <a:pt x="344" y="104"/>
                      </a:lnTo>
                      <a:lnTo>
                        <a:pt x="344" y="102"/>
                      </a:lnTo>
                      <a:lnTo>
                        <a:pt x="342" y="100"/>
                      </a:lnTo>
                      <a:lnTo>
                        <a:pt x="339" y="100"/>
                      </a:lnTo>
                      <a:lnTo>
                        <a:pt x="288" y="100"/>
                      </a:lnTo>
                      <a:lnTo>
                        <a:pt x="288" y="48"/>
                      </a:lnTo>
                      <a:lnTo>
                        <a:pt x="288" y="46"/>
                      </a:lnTo>
                      <a:lnTo>
                        <a:pt x="288" y="44"/>
                      </a:lnTo>
                      <a:lnTo>
                        <a:pt x="290" y="44"/>
                      </a:lnTo>
                      <a:lnTo>
                        <a:pt x="292" y="44"/>
                      </a:lnTo>
                      <a:lnTo>
                        <a:pt x="294" y="44"/>
                      </a:lnTo>
                      <a:lnTo>
                        <a:pt x="296" y="44"/>
                      </a:lnTo>
                      <a:lnTo>
                        <a:pt x="298" y="44"/>
                      </a:lnTo>
                      <a:lnTo>
                        <a:pt x="298" y="46"/>
                      </a:lnTo>
                      <a:lnTo>
                        <a:pt x="301" y="46"/>
                      </a:lnTo>
                      <a:lnTo>
                        <a:pt x="303" y="46"/>
                      </a:lnTo>
                      <a:lnTo>
                        <a:pt x="303" y="48"/>
                      </a:lnTo>
                      <a:lnTo>
                        <a:pt x="305" y="48"/>
                      </a:lnTo>
                      <a:lnTo>
                        <a:pt x="307" y="48"/>
                      </a:lnTo>
                      <a:lnTo>
                        <a:pt x="309" y="48"/>
                      </a:lnTo>
                      <a:lnTo>
                        <a:pt x="325" y="48"/>
                      </a:lnTo>
                      <a:lnTo>
                        <a:pt x="404" y="44"/>
                      </a:lnTo>
                      <a:lnTo>
                        <a:pt x="407" y="44"/>
                      </a:lnTo>
                      <a:lnTo>
                        <a:pt x="409" y="44"/>
                      </a:lnTo>
                      <a:lnTo>
                        <a:pt x="411" y="44"/>
                      </a:lnTo>
                      <a:lnTo>
                        <a:pt x="413" y="44"/>
                      </a:lnTo>
                      <a:lnTo>
                        <a:pt x="413" y="42"/>
                      </a:lnTo>
                      <a:lnTo>
                        <a:pt x="413" y="39"/>
                      </a:lnTo>
                      <a:lnTo>
                        <a:pt x="413" y="37"/>
                      </a:lnTo>
                      <a:lnTo>
                        <a:pt x="411" y="37"/>
                      </a:lnTo>
                      <a:lnTo>
                        <a:pt x="409" y="37"/>
                      </a:lnTo>
                      <a:lnTo>
                        <a:pt x="409" y="35"/>
                      </a:lnTo>
                      <a:lnTo>
                        <a:pt x="409" y="32"/>
                      </a:lnTo>
                      <a:lnTo>
                        <a:pt x="411" y="32"/>
                      </a:lnTo>
                      <a:lnTo>
                        <a:pt x="413" y="30"/>
                      </a:lnTo>
                      <a:lnTo>
                        <a:pt x="415" y="30"/>
                      </a:lnTo>
                      <a:lnTo>
                        <a:pt x="415" y="28"/>
                      </a:lnTo>
                      <a:lnTo>
                        <a:pt x="417" y="28"/>
                      </a:lnTo>
                      <a:lnTo>
                        <a:pt x="420" y="28"/>
                      </a:lnTo>
                      <a:lnTo>
                        <a:pt x="420" y="30"/>
                      </a:lnTo>
                      <a:lnTo>
                        <a:pt x="422" y="30"/>
                      </a:lnTo>
                      <a:lnTo>
                        <a:pt x="422" y="32"/>
                      </a:lnTo>
                      <a:lnTo>
                        <a:pt x="424" y="32"/>
                      </a:lnTo>
                      <a:lnTo>
                        <a:pt x="424" y="35"/>
                      </a:lnTo>
                      <a:lnTo>
                        <a:pt x="426" y="35"/>
                      </a:lnTo>
                      <a:lnTo>
                        <a:pt x="426" y="37"/>
                      </a:lnTo>
                      <a:lnTo>
                        <a:pt x="428" y="37"/>
                      </a:lnTo>
                      <a:lnTo>
                        <a:pt x="428" y="39"/>
                      </a:lnTo>
                      <a:lnTo>
                        <a:pt x="430" y="39"/>
                      </a:lnTo>
                      <a:lnTo>
                        <a:pt x="433" y="42"/>
                      </a:lnTo>
                      <a:lnTo>
                        <a:pt x="435" y="44"/>
                      </a:lnTo>
                      <a:lnTo>
                        <a:pt x="437" y="44"/>
                      </a:lnTo>
                      <a:lnTo>
                        <a:pt x="439" y="44"/>
                      </a:lnTo>
                      <a:lnTo>
                        <a:pt x="441" y="44"/>
                      </a:lnTo>
                      <a:lnTo>
                        <a:pt x="444" y="44"/>
                      </a:lnTo>
                      <a:lnTo>
                        <a:pt x="445" y="44"/>
                      </a:lnTo>
                      <a:lnTo>
                        <a:pt x="448" y="42"/>
                      </a:lnTo>
                      <a:lnTo>
                        <a:pt x="448" y="39"/>
                      </a:lnTo>
                      <a:lnTo>
                        <a:pt x="450" y="37"/>
                      </a:lnTo>
                      <a:lnTo>
                        <a:pt x="450" y="35"/>
                      </a:lnTo>
                      <a:lnTo>
                        <a:pt x="452" y="35"/>
                      </a:lnTo>
                      <a:lnTo>
                        <a:pt x="452" y="32"/>
                      </a:lnTo>
                      <a:lnTo>
                        <a:pt x="452" y="30"/>
                      </a:lnTo>
                      <a:lnTo>
                        <a:pt x="454" y="28"/>
                      </a:lnTo>
                      <a:lnTo>
                        <a:pt x="454" y="25"/>
                      </a:lnTo>
                      <a:lnTo>
                        <a:pt x="456" y="23"/>
                      </a:lnTo>
                      <a:lnTo>
                        <a:pt x="456" y="21"/>
                      </a:lnTo>
                      <a:lnTo>
                        <a:pt x="458" y="21"/>
                      </a:lnTo>
                      <a:lnTo>
                        <a:pt x="458" y="18"/>
                      </a:lnTo>
                      <a:lnTo>
                        <a:pt x="461" y="18"/>
                      </a:lnTo>
                      <a:lnTo>
                        <a:pt x="461" y="16"/>
                      </a:lnTo>
                      <a:lnTo>
                        <a:pt x="463" y="14"/>
                      </a:lnTo>
                      <a:lnTo>
                        <a:pt x="465" y="14"/>
                      </a:lnTo>
                      <a:lnTo>
                        <a:pt x="465" y="12"/>
                      </a:lnTo>
                      <a:lnTo>
                        <a:pt x="467" y="12"/>
                      </a:lnTo>
                      <a:lnTo>
                        <a:pt x="469" y="12"/>
                      </a:lnTo>
                      <a:lnTo>
                        <a:pt x="471" y="12"/>
                      </a:lnTo>
                      <a:lnTo>
                        <a:pt x="474" y="12"/>
                      </a:lnTo>
                      <a:lnTo>
                        <a:pt x="476" y="12"/>
                      </a:lnTo>
                      <a:lnTo>
                        <a:pt x="478" y="14"/>
                      </a:lnTo>
                      <a:lnTo>
                        <a:pt x="480" y="16"/>
                      </a:lnTo>
                      <a:lnTo>
                        <a:pt x="482" y="18"/>
                      </a:lnTo>
                      <a:lnTo>
                        <a:pt x="485" y="21"/>
                      </a:lnTo>
                      <a:lnTo>
                        <a:pt x="485" y="23"/>
                      </a:lnTo>
                      <a:lnTo>
                        <a:pt x="485" y="25"/>
                      </a:lnTo>
                      <a:lnTo>
                        <a:pt x="485" y="28"/>
                      </a:lnTo>
                      <a:lnTo>
                        <a:pt x="485" y="30"/>
                      </a:lnTo>
                      <a:lnTo>
                        <a:pt x="485" y="32"/>
                      </a:lnTo>
                      <a:lnTo>
                        <a:pt x="485" y="35"/>
                      </a:lnTo>
                      <a:lnTo>
                        <a:pt x="485" y="37"/>
                      </a:lnTo>
                      <a:lnTo>
                        <a:pt x="486" y="39"/>
                      </a:lnTo>
                      <a:lnTo>
                        <a:pt x="489" y="42"/>
                      </a:lnTo>
                      <a:lnTo>
                        <a:pt x="491" y="42"/>
                      </a:lnTo>
                      <a:lnTo>
                        <a:pt x="493" y="42"/>
                      </a:lnTo>
                      <a:lnTo>
                        <a:pt x="495" y="44"/>
                      </a:lnTo>
                      <a:lnTo>
                        <a:pt x="497" y="46"/>
                      </a:lnTo>
                      <a:lnTo>
                        <a:pt x="497" y="48"/>
                      </a:lnTo>
                      <a:lnTo>
                        <a:pt x="497" y="51"/>
                      </a:lnTo>
                      <a:lnTo>
                        <a:pt x="497" y="53"/>
                      </a:lnTo>
                      <a:lnTo>
                        <a:pt x="497" y="56"/>
                      </a:lnTo>
                      <a:lnTo>
                        <a:pt x="497" y="58"/>
                      </a:lnTo>
                      <a:lnTo>
                        <a:pt x="497" y="60"/>
                      </a:lnTo>
                      <a:lnTo>
                        <a:pt x="497" y="62"/>
                      </a:lnTo>
                      <a:lnTo>
                        <a:pt x="497" y="65"/>
                      </a:lnTo>
                      <a:lnTo>
                        <a:pt x="497" y="67"/>
                      </a:lnTo>
                      <a:lnTo>
                        <a:pt x="497" y="70"/>
                      </a:lnTo>
                      <a:lnTo>
                        <a:pt x="497" y="71"/>
                      </a:lnTo>
                      <a:lnTo>
                        <a:pt x="497" y="74"/>
                      </a:lnTo>
                      <a:lnTo>
                        <a:pt x="497" y="76"/>
                      </a:lnTo>
                      <a:lnTo>
                        <a:pt x="495" y="76"/>
                      </a:lnTo>
                      <a:lnTo>
                        <a:pt x="495" y="79"/>
                      </a:lnTo>
                      <a:lnTo>
                        <a:pt x="495" y="81"/>
                      </a:lnTo>
                      <a:lnTo>
                        <a:pt x="495" y="83"/>
                      </a:lnTo>
                      <a:lnTo>
                        <a:pt x="493" y="83"/>
                      </a:lnTo>
                      <a:lnTo>
                        <a:pt x="493" y="85"/>
                      </a:lnTo>
                      <a:lnTo>
                        <a:pt x="493" y="88"/>
                      </a:lnTo>
                      <a:lnTo>
                        <a:pt x="493" y="90"/>
                      </a:lnTo>
                      <a:lnTo>
                        <a:pt x="493" y="92"/>
                      </a:lnTo>
                      <a:lnTo>
                        <a:pt x="495" y="92"/>
                      </a:lnTo>
                      <a:lnTo>
                        <a:pt x="495" y="95"/>
                      </a:lnTo>
                      <a:lnTo>
                        <a:pt x="497" y="95"/>
                      </a:lnTo>
                      <a:lnTo>
                        <a:pt x="499" y="95"/>
                      </a:lnTo>
                      <a:lnTo>
                        <a:pt x="502" y="95"/>
                      </a:lnTo>
                      <a:lnTo>
                        <a:pt x="504" y="95"/>
                      </a:lnTo>
                      <a:lnTo>
                        <a:pt x="506" y="95"/>
                      </a:lnTo>
                      <a:lnTo>
                        <a:pt x="508" y="95"/>
                      </a:lnTo>
                      <a:lnTo>
                        <a:pt x="510" y="95"/>
                      </a:lnTo>
                      <a:lnTo>
                        <a:pt x="513" y="95"/>
                      </a:lnTo>
                      <a:lnTo>
                        <a:pt x="515" y="95"/>
                      </a:lnTo>
                      <a:lnTo>
                        <a:pt x="517" y="95"/>
                      </a:lnTo>
                      <a:lnTo>
                        <a:pt x="519" y="95"/>
                      </a:lnTo>
                      <a:lnTo>
                        <a:pt x="521" y="92"/>
                      </a:lnTo>
                      <a:lnTo>
                        <a:pt x="523" y="92"/>
                      </a:lnTo>
                      <a:lnTo>
                        <a:pt x="526" y="92"/>
                      </a:lnTo>
                      <a:lnTo>
                        <a:pt x="528" y="95"/>
                      </a:lnTo>
                      <a:lnTo>
                        <a:pt x="530" y="95"/>
                      </a:lnTo>
                      <a:lnTo>
                        <a:pt x="530" y="97"/>
                      </a:lnTo>
                      <a:lnTo>
                        <a:pt x="532" y="97"/>
                      </a:lnTo>
                      <a:lnTo>
                        <a:pt x="534" y="100"/>
                      </a:lnTo>
                      <a:lnTo>
                        <a:pt x="534" y="102"/>
                      </a:lnTo>
                      <a:lnTo>
                        <a:pt x="536" y="102"/>
                      </a:lnTo>
                      <a:lnTo>
                        <a:pt x="536" y="104"/>
                      </a:lnTo>
                      <a:lnTo>
                        <a:pt x="539" y="104"/>
                      </a:lnTo>
                      <a:lnTo>
                        <a:pt x="539" y="106"/>
                      </a:lnTo>
                      <a:lnTo>
                        <a:pt x="540" y="106"/>
                      </a:lnTo>
                      <a:lnTo>
                        <a:pt x="540" y="109"/>
                      </a:lnTo>
                      <a:lnTo>
                        <a:pt x="543" y="109"/>
                      </a:lnTo>
                      <a:lnTo>
                        <a:pt x="543" y="111"/>
                      </a:lnTo>
                      <a:lnTo>
                        <a:pt x="545" y="114"/>
                      </a:lnTo>
                      <a:lnTo>
                        <a:pt x="547" y="115"/>
                      </a:lnTo>
                      <a:lnTo>
                        <a:pt x="547" y="118"/>
                      </a:lnTo>
                      <a:lnTo>
                        <a:pt x="549" y="120"/>
                      </a:lnTo>
                      <a:lnTo>
                        <a:pt x="551" y="120"/>
                      </a:lnTo>
                      <a:lnTo>
                        <a:pt x="551" y="123"/>
                      </a:lnTo>
                      <a:lnTo>
                        <a:pt x="554" y="123"/>
                      </a:lnTo>
                      <a:lnTo>
                        <a:pt x="556" y="125"/>
                      </a:lnTo>
                      <a:lnTo>
                        <a:pt x="558" y="125"/>
                      </a:lnTo>
                      <a:lnTo>
                        <a:pt x="560" y="127"/>
                      </a:lnTo>
                      <a:lnTo>
                        <a:pt x="562" y="127"/>
                      </a:lnTo>
                      <a:lnTo>
                        <a:pt x="564" y="127"/>
                      </a:lnTo>
                      <a:lnTo>
                        <a:pt x="567" y="127"/>
                      </a:lnTo>
                      <a:lnTo>
                        <a:pt x="569" y="127"/>
                      </a:lnTo>
                      <a:lnTo>
                        <a:pt x="571" y="127"/>
                      </a:lnTo>
                      <a:lnTo>
                        <a:pt x="573" y="125"/>
                      </a:lnTo>
                      <a:lnTo>
                        <a:pt x="575" y="125"/>
                      </a:lnTo>
                      <a:lnTo>
                        <a:pt x="577" y="125"/>
                      </a:lnTo>
                      <a:lnTo>
                        <a:pt x="580" y="125"/>
                      </a:lnTo>
                      <a:lnTo>
                        <a:pt x="582" y="125"/>
                      </a:lnTo>
                      <a:lnTo>
                        <a:pt x="584" y="125"/>
                      </a:lnTo>
                      <a:lnTo>
                        <a:pt x="586" y="125"/>
                      </a:lnTo>
                      <a:lnTo>
                        <a:pt x="588" y="123"/>
                      </a:lnTo>
                      <a:lnTo>
                        <a:pt x="590" y="123"/>
                      </a:lnTo>
                      <a:lnTo>
                        <a:pt x="593" y="123"/>
                      </a:lnTo>
                      <a:lnTo>
                        <a:pt x="595" y="123"/>
                      </a:lnTo>
                      <a:lnTo>
                        <a:pt x="597" y="123"/>
                      </a:lnTo>
                      <a:lnTo>
                        <a:pt x="599" y="123"/>
                      </a:lnTo>
                      <a:lnTo>
                        <a:pt x="601" y="123"/>
                      </a:lnTo>
                      <a:lnTo>
                        <a:pt x="601" y="120"/>
                      </a:lnTo>
                      <a:lnTo>
                        <a:pt x="604" y="120"/>
                      </a:lnTo>
                      <a:lnTo>
                        <a:pt x="605" y="120"/>
                      </a:lnTo>
                      <a:lnTo>
                        <a:pt x="608" y="120"/>
                      </a:lnTo>
                      <a:lnTo>
                        <a:pt x="610" y="120"/>
                      </a:lnTo>
                      <a:lnTo>
                        <a:pt x="612" y="120"/>
                      </a:lnTo>
                      <a:lnTo>
                        <a:pt x="614" y="120"/>
                      </a:lnTo>
                      <a:lnTo>
                        <a:pt x="614" y="118"/>
                      </a:lnTo>
                      <a:lnTo>
                        <a:pt x="616" y="118"/>
                      </a:lnTo>
                      <a:lnTo>
                        <a:pt x="618" y="118"/>
                      </a:lnTo>
                      <a:lnTo>
                        <a:pt x="621" y="118"/>
                      </a:lnTo>
                      <a:lnTo>
                        <a:pt x="623" y="118"/>
                      </a:lnTo>
                      <a:lnTo>
                        <a:pt x="625" y="118"/>
                      </a:lnTo>
                      <a:lnTo>
                        <a:pt x="627" y="115"/>
                      </a:lnTo>
                      <a:lnTo>
                        <a:pt x="629" y="115"/>
                      </a:lnTo>
                      <a:lnTo>
                        <a:pt x="632" y="114"/>
                      </a:lnTo>
                      <a:lnTo>
                        <a:pt x="634" y="114"/>
                      </a:lnTo>
                      <a:lnTo>
                        <a:pt x="634" y="111"/>
                      </a:lnTo>
                      <a:lnTo>
                        <a:pt x="636" y="111"/>
                      </a:lnTo>
                      <a:lnTo>
                        <a:pt x="638" y="109"/>
                      </a:lnTo>
                      <a:lnTo>
                        <a:pt x="638" y="106"/>
                      </a:lnTo>
                      <a:lnTo>
                        <a:pt x="640" y="106"/>
                      </a:lnTo>
                      <a:lnTo>
                        <a:pt x="640" y="104"/>
                      </a:lnTo>
                      <a:lnTo>
                        <a:pt x="642" y="104"/>
                      </a:lnTo>
                      <a:lnTo>
                        <a:pt x="642" y="102"/>
                      </a:lnTo>
                      <a:lnTo>
                        <a:pt x="645" y="104"/>
                      </a:lnTo>
                      <a:lnTo>
                        <a:pt x="647" y="104"/>
                      </a:lnTo>
                      <a:lnTo>
                        <a:pt x="649" y="106"/>
                      </a:lnTo>
                      <a:lnTo>
                        <a:pt x="651" y="106"/>
                      </a:lnTo>
                      <a:lnTo>
                        <a:pt x="653" y="106"/>
                      </a:lnTo>
                      <a:lnTo>
                        <a:pt x="655" y="106"/>
                      </a:lnTo>
                      <a:lnTo>
                        <a:pt x="658" y="106"/>
                      </a:lnTo>
                      <a:lnTo>
                        <a:pt x="659" y="104"/>
                      </a:lnTo>
                      <a:lnTo>
                        <a:pt x="662" y="102"/>
                      </a:lnTo>
                      <a:lnTo>
                        <a:pt x="662" y="100"/>
                      </a:lnTo>
                      <a:lnTo>
                        <a:pt x="664" y="100"/>
                      </a:lnTo>
                      <a:lnTo>
                        <a:pt x="664" y="97"/>
                      </a:lnTo>
                      <a:lnTo>
                        <a:pt x="666" y="95"/>
                      </a:lnTo>
                      <a:lnTo>
                        <a:pt x="668" y="92"/>
                      </a:lnTo>
                      <a:lnTo>
                        <a:pt x="670" y="92"/>
                      </a:lnTo>
                      <a:lnTo>
                        <a:pt x="670" y="90"/>
                      </a:lnTo>
                      <a:lnTo>
                        <a:pt x="673" y="90"/>
                      </a:lnTo>
                      <a:lnTo>
                        <a:pt x="675" y="88"/>
                      </a:lnTo>
                      <a:lnTo>
                        <a:pt x="677" y="85"/>
                      </a:lnTo>
                      <a:lnTo>
                        <a:pt x="679" y="83"/>
                      </a:lnTo>
                      <a:lnTo>
                        <a:pt x="681" y="83"/>
                      </a:lnTo>
                      <a:lnTo>
                        <a:pt x="681" y="81"/>
                      </a:lnTo>
                      <a:lnTo>
                        <a:pt x="683" y="81"/>
                      </a:lnTo>
                      <a:lnTo>
                        <a:pt x="683" y="79"/>
                      </a:lnTo>
                      <a:lnTo>
                        <a:pt x="686" y="76"/>
                      </a:lnTo>
                      <a:lnTo>
                        <a:pt x="688" y="76"/>
                      </a:lnTo>
                      <a:lnTo>
                        <a:pt x="690" y="74"/>
                      </a:lnTo>
                      <a:lnTo>
                        <a:pt x="692" y="71"/>
                      </a:lnTo>
                      <a:lnTo>
                        <a:pt x="694" y="71"/>
                      </a:lnTo>
                      <a:lnTo>
                        <a:pt x="694" y="70"/>
                      </a:lnTo>
                      <a:lnTo>
                        <a:pt x="696" y="70"/>
                      </a:lnTo>
                      <a:lnTo>
                        <a:pt x="699" y="67"/>
                      </a:lnTo>
                      <a:lnTo>
                        <a:pt x="699" y="65"/>
                      </a:lnTo>
                      <a:lnTo>
                        <a:pt x="701" y="65"/>
                      </a:lnTo>
                      <a:lnTo>
                        <a:pt x="703" y="62"/>
                      </a:lnTo>
                      <a:lnTo>
                        <a:pt x="705" y="62"/>
                      </a:lnTo>
                      <a:lnTo>
                        <a:pt x="705" y="60"/>
                      </a:lnTo>
                      <a:lnTo>
                        <a:pt x="707" y="60"/>
                      </a:lnTo>
                      <a:lnTo>
                        <a:pt x="707" y="58"/>
                      </a:lnTo>
                      <a:lnTo>
                        <a:pt x="709" y="58"/>
                      </a:lnTo>
                      <a:lnTo>
                        <a:pt x="711" y="58"/>
                      </a:lnTo>
                      <a:lnTo>
                        <a:pt x="714" y="56"/>
                      </a:lnTo>
                      <a:lnTo>
                        <a:pt x="716" y="56"/>
                      </a:lnTo>
                      <a:lnTo>
                        <a:pt x="718" y="53"/>
                      </a:lnTo>
                      <a:lnTo>
                        <a:pt x="720" y="53"/>
                      </a:lnTo>
                      <a:lnTo>
                        <a:pt x="722" y="53"/>
                      </a:lnTo>
                      <a:lnTo>
                        <a:pt x="724" y="51"/>
                      </a:lnTo>
                      <a:lnTo>
                        <a:pt x="727" y="51"/>
                      </a:lnTo>
                      <a:lnTo>
                        <a:pt x="729" y="51"/>
                      </a:lnTo>
                      <a:lnTo>
                        <a:pt x="729" y="48"/>
                      </a:lnTo>
                      <a:lnTo>
                        <a:pt x="731" y="48"/>
                      </a:lnTo>
                      <a:lnTo>
                        <a:pt x="731" y="46"/>
                      </a:lnTo>
                      <a:lnTo>
                        <a:pt x="731" y="44"/>
                      </a:lnTo>
                      <a:lnTo>
                        <a:pt x="733" y="44"/>
                      </a:lnTo>
                      <a:lnTo>
                        <a:pt x="733" y="42"/>
                      </a:lnTo>
                      <a:lnTo>
                        <a:pt x="733" y="39"/>
                      </a:lnTo>
                      <a:lnTo>
                        <a:pt x="733" y="37"/>
                      </a:lnTo>
                      <a:lnTo>
                        <a:pt x="735" y="35"/>
                      </a:lnTo>
                      <a:lnTo>
                        <a:pt x="733" y="35"/>
                      </a:lnTo>
                      <a:lnTo>
                        <a:pt x="733" y="32"/>
                      </a:lnTo>
                      <a:lnTo>
                        <a:pt x="735" y="32"/>
                      </a:lnTo>
                      <a:lnTo>
                        <a:pt x="735" y="30"/>
                      </a:lnTo>
                      <a:lnTo>
                        <a:pt x="735" y="28"/>
                      </a:lnTo>
                      <a:lnTo>
                        <a:pt x="735" y="25"/>
                      </a:lnTo>
                      <a:lnTo>
                        <a:pt x="735" y="23"/>
                      </a:lnTo>
                      <a:lnTo>
                        <a:pt x="737" y="23"/>
                      </a:lnTo>
                      <a:lnTo>
                        <a:pt x="737" y="21"/>
                      </a:lnTo>
                      <a:lnTo>
                        <a:pt x="737" y="18"/>
                      </a:lnTo>
                      <a:lnTo>
                        <a:pt x="740" y="18"/>
                      </a:lnTo>
                      <a:lnTo>
                        <a:pt x="740" y="16"/>
                      </a:lnTo>
                      <a:lnTo>
                        <a:pt x="742" y="14"/>
                      </a:lnTo>
                      <a:lnTo>
                        <a:pt x="742" y="12"/>
                      </a:lnTo>
                      <a:lnTo>
                        <a:pt x="744" y="12"/>
                      </a:lnTo>
                      <a:lnTo>
                        <a:pt x="744" y="9"/>
                      </a:lnTo>
                      <a:lnTo>
                        <a:pt x="746" y="9"/>
                      </a:lnTo>
                      <a:lnTo>
                        <a:pt x="748" y="9"/>
                      </a:lnTo>
                      <a:lnTo>
                        <a:pt x="751" y="7"/>
                      </a:lnTo>
                      <a:lnTo>
                        <a:pt x="753" y="7"/>
                      </a:lnTo>
                      <a:lnTo>
                        <a:pt x="755" y="7"/>
                      </a:lnTo>
                      <a:lnTo>
                        <a:pt x="757" y="7"/>
                      </a:lnTo>
                      <a:lnTo>
                        <a:pt x="759" y="7"/>
                      </a:lnTo>
                      <a:lnTo>
                        <a:pt x="761" y="7"/>
                      </a:lnTo>
                      <a:lnTo>
                        <a:pt x="764" y="7"/>
                      </a:lnTo>
                      <a:lnTo>
                        <a:pt x="764" y="4"/>
                      </a:lnTo>
                      <a:lnTo>
                        <a:pt x="765" y="4"/>
                      </a:lnTo>
                      <a:lnTo>
                        <a:pt x="768" y="4"/>
                      </a:lnTo>
                      <a:lnTo>
                        <a:pt x="770" y="2"/>
                      </a:lnTo>
                      <a:lnTo>
                        <a:pt x="772" y="2"/>
                      </a:lnTo>
                      <a:lnTo>
                        <a:pt x="774" y="2"/>
                      </a:lnTo>
                      <a:lnTo>
                        <a:pt x="776" y="2"/>
                      </a:lnTo>
                      <a:lnTo>
                        <a:pt x="778" y="2"/>
                      </a:lnTo>
                      <a:lnTo>
                        <a:pt x="778" y="0"/>
                      </a:lnTo>
                      <a:lnTo>
                        <a:pt x="781" y="0"/>
                      </a:lnTo>
                      <a:lnTo>
                        <a:pt x="783" y="0"/>
                      </a:lnTo>
                      <a:lnTo>
                        <a:pt x="785" y="0"/>
                      </a:lnTo>
                      <a:lnTo>
                        <a:pt x="787" y="0"/>
                      </a:lnTo>
                      <a:lnTo>
                        <a:pt x="789" y="0"/>
                      </a:lnTo>
                      <a:lnTo>
                        <a:pt x="792" y="0"/>
                      </a:lnTo>
                      <a:lnTo>
                        <a:pt x="794" y="0"/>
                      </a:lnTo>
                      <a:lnTo>
                        <a:pt x="800" y="0"/>
                      </a:lnTo>
                      <a:lnTo>
                        <a:pt x="815" y="7"/>
                      </a:lnTo>
                      <a:lnTo>
                        <a:pt x="818" y="7"/>
                      </a:lnTo>
                      <a:lnTo>
                        <a:pt x="818" y="9"/>
                      </a:lnTo>
                      <a:lnTo>
                        <a:pt x="819" y="9"/>
                      </a:lnTo>
                      <a:lnTo>
                        <a:pt x="819" y="12"/>
                      </a:lnTo>
                      <a:lnTo>
                        <a:pt x="822" y="12"/>
                      </a:lnTo>
                      <a:lnTo>
                        <a:pt x="822" y="14"/>
                      </a:lnTo>
                      <a:lnTo>
                        <a:pt x="822" y="16"/>
                      </a:lnTo>
                      <a:lnTo>
                        <a:pt x="822" y="18"/>
                      </a:lnTo>
                      <a:lnTo>
                        <a:pt x="822" y="21"/>
                      </a:lnTo>
                      <a:lnTo>
                        <a:pt x="824" y="23"/>
                      </a:lnTo>
                      <a:lnTo>
                        <a:pt x="824" y="25"/>
                      </a:lnTo>
                      <a:lnTo>
                        <a:pt x="824" y="28"/>
                      </a:lnTo>
                      <a:lnTo>
                        <a:pt x="824" y="30"/>
                      </a:lnTo>
                      <a:lnTo>
                        <a:pt x="824" y="32"/>
                      </a:lnTo>
                      <a:lnTo>
                        <a:pt x="826" y="35"/>
                      </a:lnTo>
                      <a:lnTo>
                        <a:pt x="826" y="37"/>
                      </a:lnTo>
                      <a:lnTo>
                        <a:pt x="828" y="42"/>
                      </a:lnTo>
                      <a:lnTo>
                        <a:pt x="828" y="44"/>
                      </a:lnTo>
                      <a:lnTo>
                        <a:pt x="830" y="46"/>
                      </a:lnTo>
                      <a:lnTo>
                        <a:pt x="830" y="48"/>
                      </a:lnTo>
                      <a:lnTo>
                        <a:pt x="830" y="51"/>
                      </a:lnTo>
                      <a:lnTo>
                        <a:pt x="833" y="51"/>
                      </a:lnTo>
                      <a:lnTo>
                        <a:pt x="833" y="53"/>
                      </a:lnTo>
                      <a:lnTo>
                        <a:pt x="835" y="56"/>
                      </a:lnTo>
                      <a:lnTo>
                        <a:pt x="837" y="58"/>
                      </a:lnTo>
                      <a:lnTo>
                        <a:pt x="837" y="60"/>
                      </a:lnTo>
                      <a:lnTo>
                        <a:pt x="839" y="60"/>
                      </a:lnTo>
                      <a:lnTo>
                        <a:pt x="839" y="62"/>
                      </a:lnTo>
                      <a:lnTo>
                        <a:pt x="841" y="65"/>
                      </a:lnTo>
                      <a:lnTo>
                        <a:pt x="843" y="67"/>
                      </a:lnTo>
                      <a:lnTo>
                        <a:pt x="846" y="70"/>
                      </a:lnTo>
                      <a:lnTo>
                        <a:pt x="848" y="71"/>
                      </a:lnTo>
                      <a:lnTo>
                        <a:pt x="850" y="71"/>
                      </a:lnTo>
                      <a:lnTo>
                        <a:pt x="850" y="74"/>
                      </a:lnTo>
                      <a:lnTo>
                        <a:pt x="852" y="76"/>
                      </a:lnTo>
                      <a:lnTo>
                        <a:pt x="854" y="79"/>
                      </a:lnTo>
                      <a:lnTo>
                        <a:pt x="854" y="81"/>
                      </a:lnTo>
                      <a:lnTo>
                        <a:pt x="856" y="83"/>
                      </a:lnTo>
                      <a:lnTo>
                        <a:pt x="859" y="85"/>
                      </a:lnTo>
                      <a:lnTo>
                        <a:pt x="859" y="88"/>
                      </a:lnTo>
                      <a:lnTo>
                        <a:pt x="861" y="88"/>
                      </a:lnTo>
                      <a:lnTo>
                        <a:pt x="861" y="90"/>
                      </a:lnTo>
                      <a:lnTo>
                        <a:pt x="861" y="92"/>
                      </a:lnTo>
                      <a:lnTo>
                        <a:pt x="863" y="95"/>
                      </a:lnTo>
                      <a:lnTo>
                        <a:pt x="863" y="97"/>
                      </a:lnTo>
                      <a:lnTo>
                        <a:pt x="865" y="100"/>
                      </a:lnTo>
                      <a:lnTo>
                        <a:pt x="865" y="102"/>
                      </a:lnTo>
                      <a:lnTo>
                        <a:pt x="865" y="106"/>
                      </a:lnTo>
                      <a:lnTo>
                        <a:pt x="865" y="109"/>
                      </a:lnTo>
                      <a:lnTo>
                        <a:pt x="865" y="111"/>
                      </a:lnTo>
                      <a:lnTo>
                        <a:pt x="865" y="114"/>
                      </a:lnTo>
                      <a:lnTo>
                        <a:pt x="865" y="115"/>
                      </a:lnTo>
                      <a:lnTo>
                        <a:pt x="865" y="118"/>
                      </a:lnTo>
                      <a:lnTo>
                        <a:pt x="865" y="120"/>
                      </a:lnTo>
                      <a:lnTo>
                        <a:pt x="865" y="123"/>
                      </a:lnTo>
                      <a:lnTo>
                        <a:pt x="865" y="125"/>
                      </a:lnTo>
                      <a:lnTo>
                        <a:pt x="865" y="127"/>
                      </a:lnTo>
                      <a:lnTo>
                        <a:pt x="865" y="129"/>
                      </a:lnTo>
                      <a:lnTo>
                        <a:pt x="865" y="134"/>
                      </a:lnTo>
                      <a:lnTo>
                        <a:pt x="865" y="137"/>
                      </a:lnTo>
                      <a:lnTo>
                        <a:pt x="865" y="139"/>
                      </a:lnTo>
                      <a:lnTo>
                        <a:pt x="865" y="141"/>
                      </a:lnTo>
                      <a:lnTo>
                        <a:pt x="865" y="143"/>
                      </a:lnTo>
                      <a:lnTo>
                        <a:pt x="865" y="146"/>
                      </a:lnTo>
                      <a:lnTo>
                        <a:pt x="865" y="148"/>
                      </a:lnTo>
                      <a:lnTo>
                        <a:pt x="865" y="150"/>
                      </a:lnTo>
                      <a:lnTo>
                        <a:pt x="865" y="153"/>
                      </a:lnTo>
                      <a:lnTo>
                        <a:pt x="863" y="155"/>
                      </a:lnTo>
                      <a:lnTo>
                        <a:pt x="863" y="157"/>
                      </a:lnTo>
                      <a:lnTo>
                        <a:pt x="863" y="160"/>
                      </a:lnTo>
                      <a:lnTo>
                        <a:pt x="863" y="162"/>
                      </a:lnTo>
                      <a:lnTo>
                        <a:pt x="863" y="164"/>
                      </a:lnTo>
                      <a:lnTo>
                        <a:pt x="863" y="167"/>
                      </a:lnTo>
                      <a:lnTo>
                        <a:pt x="863" y="169"/>
                      </a:lnTo>
                      <a:lnTo>
                        <a:pt x="863" y="171"/>
                      </a:lnTo>
                      <a:lnTo>
                        <a:pt x="863" y="176"/>
                      </a:lnTo>
                      <a:lnTo>
                        <a:pt x="863" y="178"/>
                      </a:lnTo>
                      <a:lnTo>
                        <a:pt x="863" y="181"/>
                      </a:lnTo>
                      <a:lnTo>
                        <a:pt x="863" y="183"/>
                      </a:lnTo>
                      <a:lnTo>
                        <a:pt x="863" y="185"/>
                      </a:lnTo>
                      <a:lnTo>
                        <a:pt x="863" y="187"/>
                      </a:lnTo>
                      <a:lnTo>
                        <a:pt x="863" y="190"/>
                      </a:lnTo>
                      <a:lnTo>
                        <a:pt x="861" y="192"/>
                      </a:lnTo>
                      <a:lnTo>
                        <a:pt x="863" y="194"/>
                      </a:lnTo>
                      <a:lnTo>
                        <a:pt x="863" y="197"/>
                      </a:lnTo>
                      <a:lnTo>
                        <a:pt x="863" y="199"/>
                      </a:lnTo>
                      <a:lnTo>
                        <a:pt x="863" y="201"/>
                      </a:lnTo>
                      <a:lnTo>
                        <a:pt x="865" y="204"/>
                      </a:lnTo>
                      <a:lnTo>
                        <a:pt x="865" y="206"/>
                      </a:lnTo>
                      <a:lnTo>
                        <a:pt x="865" y="208"/>
                      </a:lnTo>
                      <a:lnTo>
                        <a:pt x="867" y="211"/>
                      </a:lnTo>
                      <a:lnTo>
                        <a:pt x="867" y="213"/>
                      </a:lnTo>
                      <a:lnTo>
                        <a:pt x="867" y="215"/>
                      </a:lnTo>
                      <a:lnTo>
                        <a:pt x="867" y="217"/>
                      </a:lnTo>
                      <a:lnTo>
                        <a:pt x="867" y="220"/>
                      </a:lnTo>
                      <a:lnTo>
                        <a:pt x="870" y="222"/>
                      </a:lnTo>
                      <a:lnTo>
                        <a:pt x="870" y="225"/>
                      </a:lnTo>
                      <a:lnTo>
                        <a:pt x="870" y="227"/>
                      </a:lnTo>
                      <a:lnTo>
                        <a:pt x="870" y="229"/>
                      </a:lnTo>
                      <a:lnTo>
                        <a:pt x="870" y="231"/>
                      </a:lnTo>
                      <a:lnTo>
                        <a:pt x="872" y="234"/>
                      </a:lnTo>
                      <a:lnTo>
                        <a:pt x="872" y="236"/>
                      </a:lnTo>
                      <a:lnTo>
                        <a:pt x="872" y="239"/>
                      </a:lnTo>
                      <a:lnTo>
                        <a:pt x="874" y="241"/>
                      </a:lnTo>
                      <a:lnTo>
                        <a:pt x="874" y="243"/>
                      </a:lnTo>
                      <a:lnTo>
                        <a:pt x="876" y="245"/>
                      </a:lnTo>
                      <a:lnTo>
                        <a:pt x="878" y="248"/>
                      </a:lnTo>
                      <a:lnTo>
                        <a:pt x="878" y="250"/>
                      </a:lnTo>
                      <a:lnTo>
                        <a:pt x="880" y="250"/>
                      </a:lnTo>
                      <a:lnTo>
                        <a:pt x="880" y="252"/>
                      </a:lnTo>
                      <a:lnTo>
                        <a:pt x="883" y="252"/>
                      </a:lnTo>
                      <a:lnTo>
                        <a:pt x="883" y="255"/>
                      </a:lnTo>
                      <a:lnTo>
                        <a:pt x="884" y="255"/>
                      </a:lnTo>
                      <a:lnTo>
                        <a:pt x="884" y="257"/>
                      </a:lnTo>
                      <a:lnTo>
                        <a:pt x="887" y="257"/>
                      </a:lnTo>
                      <a:lnTo>
                        <a:pt x="889" y="259"/>
                      </a:lnTo>
                      <a:lnTo>
                        <a:pt x="891" y="262"/>
                      </a:lnTo>
                      <a:lnTo>
                        <a:pt x="893" y="262"/>
                      </a:lnTo>
                      <a:lnTo>
                        <a:pt x="895" y="264"/>
                      </a:lnTo>
                      <a:lnTo>
                        <a:pt x="897" y="266"/>
                      </a:lnTo>
                      <a:lnTo>
                        <a:pt x="900" y="266"/>
                      </a:lnTo>
                      <a:lnTo>
                        <a:pt x="902" y="269"/>
                      </a:lnTo>
                      <a:lnTo>
                        <a:pt x="904" y="269"/>
                      </a:lnTo>
                      <a:lnTo>
                        <a:pt x="904" y="271"/>
                      </a:lnTo>
                      <a:lnTo>
                        <a:pt x="906" y="271"/>
                      </a:lnTo>
                      <a:lnTo>
                        <a:pt x="908" y="273"/>
                      </a:lnTo>
                      <a:lnTo>
                        <a:pt x="908" y="275"/>
                      </a:lnTo>
                      <a:lnTo>
                        <a:pt x="911" y="275"/>
                      </a:lnTo>
                      <a:lnTo>
                        <a:pt x="911" y="278"/>
                      </a:lnTo>
                      <a:lnTo>
                        <a:pt x="913" y="278"/>
                      </a:lnTo>
                      <a:lnTo>
                        <a:pt x="913" y="280"/>
                      </a:lnTo>
                      <a:lnTo>
                        <a:pt x="915" y="280"/>
                      </a:lnTo>
                      <a:lnTo>
                        <a:pt x="915" y="283"/>
                      </a:lnTo>
                      <a:lnTo>
                        <a:pt x="917" y="283"/>
                      </a:lnTo>
                      <a:lnTo>
                        <a:pt x="917" y="285"/>
                      </a:lnTo>
                      <a:lnTo>
                        <a:pt x="919" y="285"/>
                      </a:lnTo>
                      <a:lnTo>
                        <a:pt x="921" y="285"/>
                      </a:lnTo>
                      <a:lnTo>
                        <a:pt x="924" y="285"/>
                      </a:lnTo>
                      <a:lnTo>
                        <a:pt x="926" y="283"/>
                      </a:lnTo>
                      <a:lnTo>
                        <a:pt x="928" y="283"/>
                      </a:lnTo>
                      <a:lnTo>
                        <a:pt x="928" y="280"/>
                      </a:lnTo>
                      <a:lnTo>
                        <a:pt x="928" y="278"/>
                      </a:lnTo>
                      <a:lnTo>
                        <a:pt x="928" y="275"/>
                      </a:lnTo>
                      <a:lnTo>
                        <a:pt x="928" y="273"/>
                      </a:lnTo>
                      <a:lnTo>
                        <a:pt x="928" y="271"/>
                      </a:lnTo>
                      <a:lnTo>
                        <a:pt x="926" y="271"/>
                      </a:lnTo>
                      <a:lnTo>
                        <a:pt x="926" y="269"/>
                      </a:lnTo>
                      <a:lnTo>
                        <a:pt x="926" y="266"/>
                      </a:lnTo>
                      <a:lnTo>
                        <a:pt x="928" y="266"/>
                      </a:lnTo>
                      <a:lnTo>
                        <a:pt x="928" y="264"/>
                      </a:lnTo>
                      <a:lnTo>
                        <a:pt x="928" y="262"/>
                      </a:lnTo>
                      <a:lnTo>
                        <a:pt x="928" y="259"/>
                      </a:lnTo>
                      <a:lnTo>
                        <a:pt x="928" y="257"/>
                      </a:lnTo>
                      <a:lnTo>
                        <a:pt x="930" y="255"/>
                      </a:lnTo>
                      <a:lnTo>
                        <a:pt x="930" y="252"/>
                      </a:lnTo>
                      <a:lnTo>
                        <a:pt x="932" y="252"/>
                      </a:lnTo>
                      <a:lnTo>
                        <a:pt x="932" y="250"/>
                      </a:lnTo>
                      <a:lnTo>
                        <a:pt x="934" y="248"/>
                      </a:lnTo>
                      <a:lnTo>
                        <a:pt x="934" y="245"/>
                      </a:lnTo>
                      <a:lnTo>
                        <a:pt x="936" y="245"/>
                      </a:lnTo>
                      <a:lnTo>
                        <a:pt x="936" y="243"/>
                      </a:lnTo>
                      <a:lnTo>
                        <a:pt x="936" y="241"/>
                      </a:lnTo>
                      <a:lnTo>
                        <a:pt x="938" y="241"/>
                      </a:lnTo>
                      <a:lnTo>
                        <a:pt x="938" y="239"/>
                      </a:lnTo>
                      <a:lnTo>
                        <a:pt x="941" y="236"/>
                      </a:lnTo>
                      <a:lnTo>
                        <a:pt x="941" y="234"/>
                      </a:lnTo>
                      <a:lnTo>
                        <a:pt x="941" y="231"/>
                      </a:lnTo>
                      <a:lnTo>
                        <a:pt x="943" y="231"/>
                      </a:lnTo>
                      <a:lnTo>
                        <a:pt x="943" y="229"/>
                      </a:lnTo>
                      <a:lnTo>
                        <a:pt x="943" y="227"/>
                      </a:lnTo>
                      <a:lnTo>
                        <a:pt x="945" y="227"/>
                      </a:lnTo>
                      <a:lnTo>
                        <a:pt x="945" y="225"/>
                      </a:lnTo>
                      <a:lnTo>
                        <a:pt x="947" y="222"/>
                      </a:lnTo>
                      <a:lnTo>
                        <a:pt x="949" y="220"/>
                      </a:lnTo>
                      <a:lnTo>
                        <a:pt x="952" y="217"/>
                      </a:lnTo>
                      <a:lnTo>
                        <a:pt x="954" y="217"/>
                      </a:lnTo>
                      <a:lnTo>
                        <a:pt x="954" y="215"/>
                      </a:lnTo>
                      <a:lnTo>
                        <a:pt x="956" y="215"/>
                      </a:lnTo>
                      <a:lnTo>
                        <a:pt x="958" y="215"/>
                      </a:lnTo>
                      <a:lnTo>
                        <a:pt x="960" y="215"/>
                      </a:lnTo>
                      <a:lnTo>
                        <a:pt x="962" y="215"/>
                      </a:lnTo>
                      <a:lnTo>
                        <a:pt x="965" y="217"/>
                      </a:lnTo>
                      <a:lnTo>
                        <a:pt x="967" y="217"/>
                      </a:lnTo>
                      <a:lnTo>
                        <a:pt x="969" y="217"/>
                      </a:lnTo>
                      <a:lnTo>
                        <a:pt x="971" y="217"/>
                      </a:lnTo>
                      <a:lnTo>
                        <a:pt x="973" y="220"/>
                      </a:lnTo>
                      <a:lnTo>
                        <a:pt x="975" y="220"/>
                      </a:lnTo>
                      <a:lnTo>
                        <a:pt x="978" y="220"/>
                      </a:lnTo>
                      <a:lnTo>
                        <a:pt x="979" y="222"/>
                      </a:lnTo>
                      <a:lnTo>
                        <a:pt x="982" y="222"/>
                      </a:lnTo>
                      <a:lnTo>
                        <a:pt x="984" y="225"/>
                      </a:lnTo>
                      <a:lnTo>
                        <a:pt x="986" y="225"/>
                      </a:lnTo>
                      <a:lnTo>
                        <a:pt x="989" y="227"/>
                      </a:lnTo>
                      <a:lnTo>
                        <a:pt x="990" y="227"/>
                      </a:lnTo>
                      <a:lnTo>
                        <a:pt x="993" y="227"/>
                      </a:lnTo>
                      <a:lnTo>
                        <a:pt x="995" y="229"/>
                      </a:lnTo>
                      <a:lnTo>
                        <a:pt x="997" y="229"/>
                      </a:lnTo>
                      <a:lnTo>
                        <a:pt x="997" y="231"/>
                      </a:lnTo>
                      <a:lnTo>
                        <a:pt x="999" y="231"/>
                      </a:lnTo>
                      <a:lnTo>
                        <a:pt x="999" y="234"/>
                      </a:lnTo>
                      <a:lnTo>
                        <a:pt x="1001" y="236"/>
                      </a:lnTo>
                      <a:lnTo>
                        <a:pt x="1003" y="236"/>
                      </a:lnTo>
                      <a:lnTo>
                        <a:pt x="1003" y="239"/>
                      </a:lnTo>
                      <a:lnTo>
                        <a:pt x="1006" y="239"/>
                      </a:lnTo>
                      <a:lnTo>
                        <a:pt x="1008" y="239"/>
                      </a:lnTo>
                      <a:lnTo>
                        <a:pt x="1010" y="239"/>
                      </a:lnTo>
                      <a:lnTo>
                        <a:pt x="1010" y="236"/>
                      </a:lnTo>
                      <a:lnTo>
                        <a:pt x="1012" y="236"/>
                      </a:lnTo>
                      <a:lnTo>
                        <a:pt x="1014" y="236"/>
                      </a:lnTo>
                      <a:lnTo>
                        <a:pt x="1016" y="236"/>
                      </a:lnTo>
                      <a:lnTo>
                        <a:pt x="1019" y="236"/>
                      </a:lnTo>
                      <a:lnTo>
                        <a:pt x="1019" y="234"/>
                      </a:lnTo>
                      <a:lnTo>
                        <a:pt x="1021" y="234"/>
                      </a:lnTo>
                      <a:lnTo>
                        <a:pt x="1023" y="234"/>
                      </a:lnTo>
                      <a:lnTo>
                        <a:pt x="1023" y="231"/>
                      </a:lnTo>
                      <a:lnTo>
                        <a:pt x="1025" y="229"/>
                      </a:lnTo>
                      <a:lnTo>
                        <a:pt x="1025" y="227"/>
                      </a:lnTo>
                      <a:lnTo>
                        <a:pt x="1027" y="227"/>
                      </a:lnTo>
                      <a:lnTo>
                        <a:pt x="1027" y="225"/>
                      </a:lnTo>
                      <a:lnTo>
                        <a:pt x="1027" y="222"/>
                      </a:lnTo>
                      <a:lnTo>
                        <a:pt x="1030" y="220"/>
                      </a:lnTo>
                      <a:lnTo>
                        <a:pt x="1030" y="217"/>
                      </a:lnTo>
                      <a:lnTo>
                        <a:pt x="1030" y="215"/>
                      </a:lnTo>
                      <a:lnTo>
                        <a:pt x="1030" y="213"/>
                      </a:lnTo>
                      <a:lnTo>
                        <a:pt x="1030" y="211"/>
                      </a:lnTo>
                      <a:lnTo>
                        <a:pt x="1032" y="211"/>
                      </a:lnTo>
                      <a:lnTo>
                        <a:pt x="1032" y="208"/>
                      </a:lnTo>
                      <a:lnTo>
                        <a:pt x="1032" y="206"/>
                      </a:lnTo>
                      <a:lnTo>
                        <a:pt x="1032" y="204"/>
                      </a:lnTo>
                      <a:lnTo>
                        <a:pt x="1034" y="204"/>
                      </a:lnTo>
                      <a:lnTo>
                        <a:pt x="1034" y="201"/>
                      </a:lnTo>
                      <a:lnTo>
                        <a:pt x="1036" y="199"/>
                      </a:lnTo>
                      <a:lnTo>
                        <a:pt x="1038" y="199"/>
                      </a:lnTo>
                      <a:lnTo>
                        <a:pt x="1040" y="199"/>
                      </a:lnTo>
                      <a:lnTo>
                        <a:pt x="1040" y="197"/>
                      </a:lnTo>
                      <a:lnTo>
                        <a:pt x="1043" y="197"/>
                      </a:lnTo>
                      <a:lnTo>
                        <a:pt x="1044" y="194"/>
                      </a:lnTo>
                      <a:lnTo>
                        <a:pt x="1047" y="192"/>
                      </a:lnTo>
                      <a:lnTo>
                        <a:pt x="1047" y="190"/>
                      </a:lnTo>
                      <a:lnTo>
                        <a:pt x="1049" y="190"/>
                      </a:lnTo>
                      <a:lnTo>
                        <a:pt x="1049" y="187"/>
                      </a:lnTo>
                      <a:lnTo>
                        <a:pt x="1051" y="185"/>
                      </a:lnTo>
                      <a:lnTo>
                        <a:pt x="1051" y="183"/>
                      </a:lnTo>
                      <a:lnTo>
                        <a:pt x="1053" y="183"/>
                      </a:lnTo>
                      <a:lnTo>
                        <a:pt x="1053" y="181"/>
                      </a:lnTo>
                      <a:lnTo>
                        <a:pt x="1053" y="178"/>
                      </a:lnTo>
                      <a:lnTo>
                        <a:pt x="1055" y="176"/>
                      </a:lnTo>
                      <a:lnTo>
                        <a:pt x="1055" y="173"/>
                      </a:lnTo>
                      <a:lnTo>
                        <a:pt x="1053" y="173"/>
                      </a:lnTo>
                      <a:lnTo>
                        <a:pt x="1053" y="171"/>
                      </a:lnTo>
                      <a:lnTo>
                        <a:pt x="1053" y="169"/>
                      </a:lnTo>
                      <a:lnTo>
                        <a:pt x="1053" y="167"/>
                      </a:lnTo>
                      <a:lnTo>
                        <a:pt x="1053" y="164"/>
                      </a:lnTo>
                      <a:lnTo>
                        <a:pt x="1053" y="162"/>
                      </a:lnTo>
                      <a:lnTo>
                        <a:pt x="1055" y="160"/>
                      </a:lnTo>
                      <a:lnTo>
                        <a:pt x="1055" y="157"/>
                      </a:lnTo>
                      <a:lnTo>
                        <a:pt x="1057" y="157"/>
                      </a:lnTo>
                      <a:lnTo>
                        <a:pt x="1057" y="155"/>
                      </a:lnTo>
                      <a:lnTo>
                        <a:pt x="1060" y="155"/>
                      </a:lnTo>
                      <a:lnTo>
                        <a:pt x="1062" y="155"/>
                      </a:lnTo>
                      <a:lnTo>
                        <a:pt x="1062" y="153"/>
                      </a:lnTo>
                      <a:lnTo>
                        <a:pt x="1064" y="153"/>
                      </a:lnTo>
                      <a:lnTo>
                        <a:pt x="1066" y="153"/>
                      </a:lnTo>
                      <a:lnTo>
                        <a:pt x="1068" y="153"/>
                      </a:lnTo>
                      <a:lnTo>
                        <a:pt x="1071" y="153"/>
                      </a:lnTo>
                      <a:lnTo>
                        <a:pt x="1073" y="153"/>
                      </a:lnTo>
                      <a:lnTo>
                        <a:pt x="1075" y="153"/>
                      </a:lnTo>
                      <a:lnTo>
                        <a:pt x="1077" y="155"/>
                      </a:lnTo>
                      <a:lnTo>
                        <a:pt x="1079" y="155"/>
                      </a:lnTo>
                      <a:lnTo>
                        <a:pt x="1081" y="155"/>
                      </a:lnTo>
                      <a:lnTo>
                        <a:pt x="1081" y="157"/>
                      </a:lnTo>
                      <a:lnTo>
                        <a:pt x="1084" y="157"/>
                      </a:lnTo>
                      <a:lnTo>
                        <a:pt x="1086" y="157"/>
                      </a:lnTo>
                      <a:lnTo>
                        <a:pt x="1088" y="157"/>
                      </a:lnTo>
                      <a:lnTo>
                        <a:pt x="1090" y="160"/>
                      </a:lnTo>
                      <a:lnTo>
                        <a:pt x="1092" y="160"/>
                      </a:lnTo>
                      <a:lnTo>
                        <a:pt x="1094" y="160"/>
                      </a:lnTo>
                      <a:lnTo>
                        <a:pt x="1097" y="160"/>
                      </a:lnTo>
                      <a:lnTo>
                        <a:pt x="1097" y="162"/>
                      </a:lnTo>
                      <a:lnTo>
                        <a:pt x="1098" y="162"/>
                      </a:lnTo>
                      <a:lnTo>
                        <a:pt x="1101" y="162"/>
                      </a:lnTo>
                      <a:lnTo>
                        <a:pt x="1103" y="162"/>
                      </a:lnTo>
                      <a:lnTo>
                        <a:pt x="1105" y="162"/>
                      </a:lnTo>
                      <a:lnTo>
                        <a:pt x="1108" y="162"/>
                      </a:lnTo>
                      <a:lnTo>
                        <a:pt x="1109" y="162"/>
                      </a:lnTo>
                      <a:lnTo>
                        <a:pt x="1114" y="160"/>
                      </a:lnTo>
                      <a:lnTo>
                        <a:pt x="1116" y="160"/>
                      </a:lnTo>
                      <a:lnTo>
                        <a:pt x="1118" y="160"/>
                      </a:lnTo>
                      <a:lnTo>
                        <a:pt x="1120" y="160"/>
                      </a:lnTo>
                      <a:lnTo>
                        <a:pt x="1122" y="160"/>
                      </a:lnTo>
                      <a:lnTo>
                        <a:pt x="1125" y="160"/>
                      </a:lnTo>
                      <a:lnTo>
                        <a:pt x="1127" y="160"/>
                      </a:lnTo>
                      <a:lnTo>
                        <a:pt x="1129" y="160"/>
                      </a:lnTo>
                      <a:lnTo>
                        <a:pt x="1135" y="157"/>
                      </a:lnTo>
                      <a:lnTo>
                        <a:pt x="1135" y="187"/>
                      </a:lnTo>
                      <a:lnTo>
                        <a:pt x="1138" y="190"/>
                      </a:lnTo>
                      <a:lnTo>
                        <a:pt x="1138" y="192"/>
                      </a:lnTo>
                      <a:lnTo>
                        <a:pt x="1138" y="194"/>
                      </a:lnTo>
                      <a:lnTo>
                        <a:pt x="1138" y="197"/>
                      </a:lnTo>
                      <a:lnTo>
                        <a:pt x="1138" y="199"/>
                      </a:lnTo>
                      <a:lnTo>
                        <a:pt x="1138" y="201"/>
                      </a:lnTo>
                      <a:lnTo>
                        <a:pt x="1138" y="204"/>
                      </a:lnTo>
                      <a:lnTo>
                        <a:pt x="1140" y="204"/>
                      </a:lnTo>
                      <a:lnTo>
                        <a:pt x="1140" y="206"/>
                      </a:lnTo>
                      <a:lnTo>
                        <a:pt x="1140" y="208"/>
                      </a:lnTo>
                      <a:lnTo>
                        <a:pt x="1142" y="208"/>
                      </a:lnTo>
                      <a:lnTo>
                        <a:pt x="1142" y="211"/>
                      </a:lnTo>
                      <a:lnTo>
                        <a:pt x="1142" y="213"/>
                      </a:lnTo>
                      <a:lnTo>
                        <a:pt x="1144" y="215"/>
                      </a:lnTo>
                      <a:lnTo>
                        <a:pt x="1144" y="217"/>
                      </a:lnTo>
                      <a:lnTo>
                        <a:pt x="1144" y="220"/>
                      </a:lnTo>
                      <a:lnTo>
                        <a:pt x="1146" y="220"/>
                      </a:lnTo>
                      <a:lnTo>
                        <a:pt x="1146" y="222"/>
                      </a:lnTo>
                      <a:lnTo>
                        <a:pt x="1146" y="225"/>
                      </a:lnTo>
                      <a:lnTo>
                        <a:pt x="1149" y="225"/>
                      </a:lnTo>
                      <a:lnTo>
                        <a:pt x="1149" y="227"/>
                      </a:lnTo>
                      <a:lnTo>
                        <a:pt x="1151" y="227"/>
                      </a:lnTo>
                      <a:lnTo>
                        <a:pt x="1151" y="229"/>
                      </a:lnTo>
                      <a:lnTo>
                        <a:pt x="1153" y="229"/>
                      </a:lnTo>
                      <a:lnTo>
                        <a:pt x="1153" y="231"/>
                      </a:lnTo>
                      <a:lnTo>
                        <a:pt x="1155" y="234"/>
                      </a:lnTo>
                      <a:lnTo>
                        <a:pt x="1157" y="236"/>
                      </a:lnTo>
                      <a:lnTo>
                        <a:pt x="1157" y="239"/>
                      </a:lnTo>
                      <a:lnTo>
                        <a:pt x="1159" y="239"/>
                      </a:lnTo>
                      <a:lnTo>
                        <a:pt x="1159" y="241"/>
                      </a:lnTo>
                      <a:lnTo>
                        <a:pt x="1162" y="241"/>
                      </a:lnTo>
                      <a:lnTo>
                        <a:pt x="1162" y="243"/>
                      </a:lnTo>
                      <a:lnTo>
                        <a:pt x="1163" y="243"/>
                      </a:lnTo>
                      <a:lnTo>
                        <a:pt x="1163" y="245"/>
                      </a:lnTo>
                      <a:lnTo>
                        <a:pt x="1166" y="245"/>
                      </a:lnTo>
                      <a:lnTo>
                        <a:pt x="1168" y="248"/>
                      </a:lnTo>
                      <a:lnTo>
                        <a:pt x="1170" y="248"/>
                      </a:lnTo>
                      <a:lnTo>
                        <a:pt x="1170" y="250"/>
                      </a:lnTo>
                      <a:lnTo>
                        <a:pt x="1172" y="250"/>
                      </a:lnTo>
                      <a:lnTo>
                        <a:pt x="1174" y="250"/>
                      </a:lnTo>
                      <a:lnTo>
                        <a:pt x="1174" y="252"/>
                      </a:lnTo>
                      <a:lnTo>
                        <a:pt x="1176" y="252"/>
                      </a:lnTo>
                      <a:lnTo>
                        <a:pt x="1176" y="255"/>
                      </a:lnTo>
                      <a:lnTo>
                        <a:pt x="1179" y="255"/>
                      </a:lnTo>
                      <a:lnTo>
                        <a:pt x="1181" y="257"/>
                      </a:lnTo>
                      <a:lnTo>
                        <a:pt x="1183" y="257"/>
                      </a:lnTo>
                      <a:lnTo>
                        <a:pt x="1183" y="259"/>
                      </a:lnTo>
                      <a:lnTo>
                        <a:pt x="1185" y="262"/>
                      </a:lnTo>
                      <a:lnTo>
                        <a:pt x="1185" y="264"/>
                      </a:lnTo>
                      <a:lnTo>
                        <a:pt x="1187" y="266"/>
                      </a:lnTo>
                      <a:lnTo>
                        <a:pt x="1187" y="269"/>
                      </a:lnTo>
                      <a:lnTo>
                        <a:pt x="1187" y="271"/>
                      </a:lnTo>
                      <a:lnTo>
                        <a:pt x="1190" y="271"/>
                      </a:lnTo>
                      <a:lnTo>
                        <a:pt x="1190" y="273"/>
                      </a:lnTo>
                      <a:lnTo>
                        <a:pt x="1190" y="275"/>
                      </a:lnTo>
                      <a:lnTo>
                        <a:pt x="1192" y="278"/>
                      </a:lnTo>
                      <a:lnTo>
                        <a:pt x="1194" y="280"/>
                      </a:lnTo>
                      <a:lnTo>
                        <a:pt x="1194" y="283"/>
                      </a:lnTo>
                      <a:lnTo>
                        <a:pt x="1196" y="285"/>
                      </a:lnTo>
                      <a:lnTo>
                        <a:pt x="1198" y="287"/>
                      </a:lnTo>
                      <a:lnTo>
                        <a:pt x="1198" y="289"/>
                      </a:lnTo>
                      <a:lnTo>
                        <a:pt x="1198" y="292"/>
                      </a:lnTo>
                      <a:lnTo>
                        <a:pt x="1200" y="292"/>
                      </a:lnTo>
                      <a:lnTo>
                        <a:pt x="1200" y="294"/>
                      </a:lnTo>
                      <a:lnTo>
                        <a:pt x="1200" y="296"/>
                      </a:lnTo>
                      <a:lnTo>
                        <a:pt x="1200" y="299"/>
                      </a:lnTo>
                      <a:lnTo>
                        <a:pt x="1203" y="301"/>
                      </a:lnTo>
                      <a:lnTo>
                        <a:pt x="1203" y="303"/>
                      </a:lnTo>
                      <a:lnTo>
                        <a:pt x="1204" y="303"/>
                      </a:lnTo>
                      <a:lnTo>
                        <a:pt x="1207" y="303"/>
                      </a:lnTo>
                      <a:lnTo>
                        <a:pt x="1209" y="306"/>
                      </a:lnTo>
                      <a:lnTo>
                        <a:pt x="1211" y="306"/>
                      </a:lnTo>
                      <a:lnTo>
                        <a:pt x="1213" y="306"/>
                      </a:lnTo>
                      <a:lnTo>
                        <a:pt x="1215" y="306"/>
                      </a:lnTo>
                      <a:lnTo>
                        <a:pt x="1217" y="306"/>
                      </a:lnTo>
                      <a:lnTo>
                        <a:pt x="1220" y="306"/>
                      </a:lnTo>
                      <a:lnTo>
                        <a:pt x="1222" y="306"/>
                      </a:lnTo>
                      <a:lnTo>
                        <a:pt x="1224" y="306"/>
                      </a:lnTo>
                      <a:lnTo>
                        <a:pt x="1226" y="303"/>
                      </a:lnTo>
                      <a:lnTo>
                        <a:pt x="1228" y="303"/>
                      </a:lnTo>
                      <a:lnTo>
                        <a:pt x="1231" y="301"/>
                      </a:lnTo>
                      <a:lnTo>
                        <a:pt x="1233" y="301"/>
                      </a:lnTo>
                      <a:lnTo>
                        <a:pt x="1235" y="301"/>
                      </a:lnTo>
                      <a:lnTo>
                        <a:pt x="1237" y="301"/>
                      </a:lnTo>
                      <a:lnTo>
                        <a:pt x="1239" y="301"/>
                      </a:lnTo>
                      <a:lnTo>
                        <a:pt x="1241" y="301"/>
                      </a:lnTo>
                      <a:lnTo>
                        <a:pt x="1244" y="301"/>
                      </a:lnTo>
                      <a:lnTo>
                        <a:pt x="1246" y="301"/>
                      </a:lnTo>
                      <a:lnTo>
                        <a:pt x="1248" y="301"/>
                      </a:lnTo>
                      <a:lnTo>
                        <a:pt x="1250" y="301"/>
                      </a:lnTo>
                      <a:lnTo>
                        <a:pt x="1252" y="301"/>
                      </a:lnTo>
                      <a:lnTo>
                        <a:pt x="1254" y="301"/>
                      </a:lnTo>
                      <a:lnTo>
                        <a:pt x="1254" y="303"/>
                      </a:lnTo>
                      <a:lnTo>
                        <a:pt x="1257" y="303"/>
                      </a:lnTo>
                      <a:lnTo>
                        <a:pt x="1259" y="303"/>
                      </a:lnTo>
                      <a:lnTo>
                        <a:pt x="1261" y="303"/>
                      </a:lnTo>
                      <a:lnTo>
                        <a:pt x="1263" y="306"/>
                      </a:lnTo>
                      <a:lnTo>
                        <a:pt x="1265" y="306"/>
                      </a:lnTo>
                      <a:lnTo>
                        <a:pt x="1268" y="308"/>
                      </a:lnTo>
                      <a:lnTo>
                        <a:pt x="1269" y="308"/>
                      </a:lnTo>
                      <a:lnTo>
                        <a:pt x="1269" y="310"/>
                      </a:lnTo>
                      <a:lnTo>
                        <a:pt x="1272" y="310"/>
                      </a:lnTo>
                      <a:lnTo>
                        <a:pt x="1274" y="310"/>
                      </a:lnTo>
                      <a:lnTo>
                        <a:pt x="1274" y="313"/>
                      </a:lnTo>
                      <a:lnTo>
                        <a:pt x="1276" y="315"/>
                      </a:lnTo>
                      <a:lnTo>
                        <a:pt x="1278" y="317"/>
                      </a:lnTo>
                      <a:lnTo>
                        <a:pt x="1280" y="319"/>
                      </a:lnTo>
                      <a:lnTo>
                        <a:pt x="1282" y="322"/>
                      </a:lnTo>
                      <a:lnTo>
                        <a:pt x="1285" y="324"/>
                      </a:lnTo>
                      <a:lnTo>
                        <a:pt x="1287" y="327"/>
                      </a:lnTo>
                      <a:lnTo>
                        <a:pt x="1289" y="329"/>
                      </a:lnTo>
                      <a:lnTo>
                        <a:pt x="1291" y="329"/>
                      </a:lnTo>
                      <a:lnTo>
                        <a:pt x="1291" y="331"/>
                      </a:lnTo>
                      <a:lnTo>
                        <a:pt x="1293" y="331"/>
                      </a:lnTo>
                      <a:lnTo>
                        <a:pt x="1293" y="333"/>
                      </a:lnTo>
                      <a:lnTo>
                        <a:pt x="1295" y="333"/>
                      </a:lnTo>
                      <a:lnTo>
                        <a:pt x="1298" y="336"/>
                      </a:lnTo>
                      <a:lnTo>
                        <a:pt x="1300" y="338"/>
                      </a:lnTo>
                      <a:lnTo>
                        <a:pt x="1302" y="341"/>
                      </a:lnTo>
                      <a:lnTo>
                        <a:pt x="1302" y="342"/>
                      </a:lnTo>
                      <a:lnTo>
                        <a:pt x="1304" y="342"/>
                      </a:lnTo>
                      <a:lnTo>
                        <a:pt x="1304" y="345"/>
                      </a:lnTo>
                      <a:lnTo>
                        <a:pt x="1306" y="347"/>
                      </a:lnTo>
                      <a:lnTo>
                        <a:pt x="1309" y="350"/>
                      </a:lnTo>
                      <a:lnTo>
                        <a:pt x="1311" y="352"/>
                      </a:lnTo>
                      <a:lnTo>
                        <a:pt x="1311" y="354"/>
                      </a:lnTo>
                      <a:lnTo>
                        <a:pt x="1313" y="354"/>
                      </a:lnTo>
                      <a:lnTo>
                        <a:pt x="1313" y="356"/>
                      </a:lnTo>
                      <a:lnTo>
                        <a:pt x="1313" y="359"/>
                      </a:lnTo>
                      <a:lnTo>
                        <a:pt x="1315" y="359"/>
                      </a:lnTo>
                      <a:lnTo>
                        <a:pt x="1315" y="361"/>
                      </a:lnTo>
                      <a:lnTo>
                        <a:pt x="1315" y="364"/>
                      </a:lnTo>
                      <a:lnTo>
                        <a:pt x="1317" y="364"/>
                      </a:lnTo>
                      <a:lnTo>
                        <a:pt x="1317" y="366"/>
                      </a:lnTo>
                      <a:lnTo>
                        <a:pt x="1319" y="366"/>
                      </a:lnTo>
                      <a:lnTo>
                        <a:pt x="1322" y="366"/>
                      </a:lnTo>
                      <a:lnTo>
                        <a:pt x="1323" y="366"/>
                      </a:lnTo>
                      <a:lnTo>
                        <a:pt x="1326" y="366"/>
                      </a:lnTo>
                      <a:lnTo>
                        <a:pt x="1328" y="366"/>
                      </a:lnTo>
                      <a:lnTo>
                        <a:pt x="1330" y="364"/>
                      </a:lnTo>
                      <a:lnTo>
                        <a:pt x="1332" y="361"/>
                      </a:lnTo>
                      <a:lnTo>
                        <a:pt x="1334" y="359"/>
                      </a:lnTo>
                      <a:lnTo>
                        <a:pt x="1336" y="359"/>
                      </a:lnTo>
                      <a:lnTo>
                        <a:pt x="1336" y="356"/>
                      </a:lnTo>
                      <a:lnTo>
                        <a:pt x="1341" y="359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10" name="Google Shape;410;g2d510d74600_0_879"/>
                <p:cNvSpPr/>
                <p:nvPr/>
              </p:nvSpPr>
              <p:spPr>
                <a:xfrm>
                  <a:off x="1574" y="1404"/>
                  <a:ext cx="1250" cy="1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4" h="871" extrusionOk="0">
                      <a:moveTo>
                        <a:pt x="839" y="468"/>
                      </a:moveTo>
                      <a:lnTo>
                        <a:pt x="839" y="472"/>
                      </a:lnTo>
                      <a:lnTo>
                        <a:pt x="837" y="475"/>
                      </a:lnTo>
                      <a:lnTo>
                        <a:pt x="837" y="477"/>
                      </a:lnTo>
                      <a:lnTo>
                        <a:pt x="837" y="480"/>
                      </a:lnTo>
                      <a:lnTo>
                        <a:pt x="835" y="480"/>
                      </a:lnTo>
                      <a:lnTo>
                        <a:pt x="835" y="482"/>
                      </a:lnTo>
                      <a:lnTo>
                        <a:pt x="835" y="484"/>
                      </a:lnTo>
                      <a:lnTo>
                        <a:pt x="835" y="486"/>
                      </a:lnTo>
                      <a:lnTo>
                        <a:pt x="833" y="486"/>
                      </a:lnTo>
                      <a:lnTo>
                        <a:pt x="833" y="491"/>
                      </a:lnTo>
                      <a:lnTo>
                        <a:pt x="831" y="493"/>
                      </a:lnTo>
                      <a:lnTo>
                        <a:pt x="831" y="498"/>
                      </a:lnTo>
                      <a:lnTo>
                        <a:pt x="828" y="500"/>
                      </a:lnTo>
                      <a:lnTo>
                        <a:pt x="828" y="503"/>
                      </a:lnTo>
                      <a:lnTo>
                        <a:pt x="826" y="505"/>
                      </a:lnTo>
                      <a:lnTo>
                        <a:pt x="826" y="507"/>
                      </a:lnTo>
                      <a:lnTo>
                        <a:pt x="826" y="510"/>
                      </a:lnTo>
                      <a:lnTo>
                        <a:pt x="824" y="512"/>
                      </a:lnTo>
                      <a:lnTo>
                        <a:pt x="824" y="514"/>
                      </a:lnTo>
                      <a:lnTo>
                        <a:pt x="824" y="516"/>
                      </a:lnTo>
                      <a:lnTo>
                        <a:pt x="824" y="519"/>
                      </a:lnTo>
                      <a:lnTo>
                        <a:pt x="824" y="521"/>
                      </a:lnTo>
                      <a:lnTo>
                        <a:pt x="824" y="524"/>
                      </a:lnTo>
                      <a:lnTo>
                        <a:pt x="824" y="526"/>
                      </a:lnTo>
                      <a:lnTo>
                        <a:pt x="824" y="528"/>
                      </a:lnTo>
                      <a:lnTo>
                        <a:pt x="824" y="530"/>
                      </a:lnTo>
                      <a:lnTo>
                        <a:pt x="824" y="533"/>
                      </a:lnTo>
                      <a:lnTo>
                        <a:pt x="824" y="535"/>
                      </a:lnTo>
                      <a:lnTo>
                        <a:pt x="822" y="538"/>
                      </a:lnTo>
                      <a:lnTo>
                        <a:pt x="822" y="540"/>
                      </a:lnTo>
                      <a:lnTo>
                        <a:pt x="822" y="542"/>
                      </a:lnTo>
                      <a:lnTo>
                        <a:pt x="820" y="544"/>
                      </a:lnTo>
                      <a:lnTo>
                        <a:pt x="820" y="547"/>
                      </a:lnTo>
                      <a:lnTo>
                        <a:pt x="818" y="547"/>
                      </a:lnTo>
                      <a:lnTo>
                        <a:pt x="818" y="549"/>
                      </a:lnTo>
                      <a:lnTo>
                        <a:pt x="818" y="551"/>
                      </a:lnTo>
                      <a:lnTo>
                        <a:pt x="818" y="554"/>
                      </a:lnTo>
                      <a:lnTo>
                        <a:pt x="818" y="556"/>
                      </a:lnTo>
                      <a:lnTo>
                        <a:pt x="815" y="556"/>
                      </a:lnTo>
                      <a:lnTo>
                        <a:pt x="815" y="558"/>
                      </a:lnTo>
                      <a:lnTo>
                        <a:pt x="815" y="561"/>
                      </a:lnTo>
                      <a:lnTo>
                        <a:pt x="815" y="563"/>
                      </a:lnTo>
                      <a:lnTo>
                        <a:pt x="815" y="565"/>
                      </a:lnTo>
                      <a:lnTo>
                        <a:pt x="815" y="568"/>
                      </a:lnTo>
                      <a:lnTo>
                        <a:pt x="813" y="568"/>
                      </a:lnTo>
                      <a:lnTo>
                        <a:pt x="813" y="570"/>
                      </a:lnTo>
                      <a:lnTo>
                        <a:pt x="813" y="574"/>
                      </a:lnTo>
                      <a:lnTo>
                        <a:pt x="813" y="577"/>
                      </a:lnTo>
                      <a:lnTo>
                        <a:pt x="813" y="579"/>
                      </a:lnTo>
                      <a:lnTo>
                        <a:pt x="813" y="582"/>
                      </a:lnTo>
                      <a:lnTo>
                        <a:pt x="811" y="584"/>
                      </a:lnTo>
                      <a:lnTo>
                        <a:pt x="811" y="586"/>
                      </a:lnTo>
                      <a:lnTo>
                        <a:pt x="811" y="588"/>
                      </a:lnTo>
                      <a:lnTo>
                        <a:pt x="811" y="591"/>
                      </a:lnTo>
                      <a:lnTo>
                        <a:pt x="809" y="593"/>
                      </a:lnTo>
                      <a:lnTo>
                        <a:pt x="809" y="598"/>
                      </a:lnTo>
                      <a:lnTo>
                        <a:pt x="809" y="600"/>
                      </a:lnTo>
                      <a:lnTo>
                        <a:pt x="809" y="602"/>
                      </a:lnTo>
                      <a:lnTo>
                        <a:pt x="807" y="605"/>
                      </a:lnTo>
                      <a:lnTo>
                        <a:pt x="807" y="607"/>
                      </a:lnTo>
                      <a:lnTo>
                        <a:pt x="805" y="607"/>
                      </a:lnTo>
                      <a:lnTo>
                        <a:pt x="805" y="609"/>
                      </a:lnTo>
                      <a:lnTo>
                        <a:pt x="802" y="612"/>
                      </a:lnTo>
                      <a:lnTo>
                        <a:pt x="801" y="612"/>
                      </a:lnTo>
                      <a:lnTo>
                        <a:pt x="798" y="614"/>
                      </a:lnTo>
                      <a:lnTo>
                        <a:pt x="796" y="614"/>
                      </a:lnTo>
                      <a:lnTo>
                        <a:pt x="794" y="614"/>
                      </a:lnTo>
                      <a:lnTo>
                        <a:pt x="794" y="616"/>
                      </a:lnTo>
                      <a:lnTo>
                        <a:pt x="792" y="616"/>
                      </a:lnTo>
                      <a:lnTo>
                        <a:pt x="790" y="616"/>
                      </a:lnTo>
                      <a:lnTo>
                        <a:pt x="787" y="616"/>
                      </a:lnTo>
                      <a:lnTo>
                        <a:pt x="785" y="616"/>
                      </a:lnTo>
                      <a:lnTo>
                        <a:pt x="785" y="618"/>
                      </a:lnTo>
                      <a:lnTo>
                        <a:pt x="783" y="618"/>
                      </a:lnTo>
                      <a:lnTo>
                        <a:pt x="781" y="618"/>
                      </a:lnTo>
                      <a:lnTo>
                        <a:pt x="781" y="621"/>
                      </a:lnTo>
                      <a:lnTo>
                        <a:pt x="779" y="621"/>
                      </a:lnTo>
                      <a:lnTo>
                        <a:pt x="779" y="623"/>
                      </a:lnTo>
                      <a:lnTo>
                        <a:pt x="777" y="626"/>
                      </a:lnTo>
                      <a:lnTo>
                        <a:pt x="777" y="628"/>
                      </a:lnTo>
                      <a:lnTo>
                        <a:pt x="777" y="630"/>
                      </a:lnTo>
                      <a:lnTo>
                        <a:pt x="774" y="632"/>
                      </a:lnTo>
                      <a:lnTo>
                        <a:pt x="774" y="635"/>
                      </a:lnTo>
                      <a:lnTo>
                        <a:pt x="772" y="637"/>
                      </a:lnTo>
                      <a:lnTo>
                        <a:pt x="772" y="640"/>
                      </a:lnTo>
                      <a:lnTo>
                        <a:pt x="772" y="642"/>
                      </a:lnTo>
                      <a:lnTo>
                        <a:pt x="770" y="644"/>
                      </a:lnTo>
                      <a:lnTo>
                        <a:pt x="770" y="646"/>
                      </a:lnTo>
                      <a:lnTo>
                        <a:pt x="768" y="649"/>
                      </a:lnTo>
                      <a:lnTo>
                        <a:pt x="768" y="651"/>
                      </a:lnTo>
                      <a:lnTo>
                        <a:pt x="768" y="653"/>
                      </a:lnTo>
                      <a:lnTo>
                        <a:pt x="766" y="656"/>
                      </a:lnTo>
                      <a:lnTo>
                        <a:pt x="766" y="658"/>
                      </a:lnTo>
                      <a:lnTo>
                        <a:pt x="766" y="660"/>
                      </a:lnTo>
                      <a:lnTo>
                        <a:pt x="766" y="663"/>
                      </a:lnTo>
                      <a:lnTo>
                        <a:pt x="764" y="665"/>
                      </a:lnTo>
                      <a:lnTo>
                        <a:pt x="764" y="667"/>
                      </a:lnTo>
                      <a:lnTo>
                        <a:pt x="761" y="670"/>
                      </a:lnTo>
                      <a:lnTo>
                        <a:pt x="761" y="672"/>
                      </a:lnTo>
                      <a:lnTo>
                        <a:pt x="759" y="672"/>
                      </a:lnTo>
                      <a:lnTo>
                        <a:pt x="759" y="674"/>
                      </a:lnTo>
                      <a:lnTo>
                        <a:pt x="757" y="676"/>
                      </a:lnTo>
                      <a:lnTo>
                        <a:pt x="757" y="679"/>
                      </a:lnTo>
                      <a:lnTo>
                        <a:pt x="755" y="679"/>
                      </a:lnTo>
                      <a:lnTo>
                        <a:pt x="753" y="681"/>
                      </a:lnTo>
                      <a:lnTo>
                        <a:pt x="750" y="684"/>
                      </a:lnTo>
                      <a:lnTo>
                        <a:pt x="748" y="684"/>
                      </a:lnTo>
                      <a:lnTo>
                        <a:pt x="748" y="686"/>
                      </a:lnTo>
                      <a:lnTo>
                        <a:pt x="746" y="688"/>
                      </a:lnTo>
                      <a:lnTo>
                        <a:pt x="744" y="688"/>
                      </a:lnTo>
                      <a:lnTo>
                        <a:pt x="742" y="688"/>
                      </a:lnTo>
                      <a:lnTo>
                        <a:pt x="742" y="690"/>
                      </a:lnTo>
                      <a:lnTo>
                        <a:pt x="740" y="690"/>
                      </a:lnTo>
                      <a:lnTo>
                        <a:pt x="737" y="690"/>
                      </a:lnTo>
                      <a:lnTo>
                        <a:pt x="736" y="690"/>
                      </a:lnTo>
                      <a:lnTo>
                        <a:pt x="733" y="693"/>
                      </a:lnTo>
                      <a:lnTo>
                        <a:pt x="731" y="693"/>
                      </a:lnTo>
                      <a:lnTo>
                        <a:pt x="731" y="695"/>
                      </a:lnTo>
                      <a:lnTo>
                        <a:pt x="729" y="695"/>
                      </a:lnTo>
                      <a:lnTo>
                        <a:pt x="729" y="697"/>
                      </a:lnTo>
                      <a:lnTo>
                        <a:pt x="727" y="697"/>
                      </a:lnTo>
                      <a:lnTo>
                        <a:pt x="727" y="700"/>
                      </a:lnTo>
                      <a:lnTo>
                        <a:pt x="725" y="700"/>
                      </a:lnTo>
                      <a:lnTo>
                        <a:pt x="725" y="702"/>
                      </a:lnTo>
                      <a:lnTo>
                        <a:pt x="723" y="704"/>
                      </a:lnTo>
                      <a:lnTo>
                        <a:pt x="723" y="707"/>
                      </a:lnTo>
                      <a:lnTo>
                        <a:pt x="720" y="709"/>
                      </a:lnTo>
                      <a:lnTo>
                        <a:pt x="720" y="711"/>
                      </a:lnTo>
                      <a:lnTo>
                        <a:pt x="718" y="711"/>
                      </a:lnTo>
                      <a:lnTo>
                        <a:pt x="718" y="714"/>
                      </a:lnTo>
                      <a:lnTo>
                        <a:pt x="716" y="716"/>
                      </a:lnTo>
                      <a:lnTo>
                        <a:pt x="714" y="718"/>
                      </a:lnTo>
                      <a:lnTo>
                        <a:pt x="714" y="720"/>
                      </a:lnTo>
                      <a:lnTo>
                        <a:pt x="712" y="720"/>
                      </a:lnTo>
                      <a:lnTo>
                        <a:pt x="712" y="723"/>
                      </a:lnTo>
                      <a:lnTo>
                        <a:pt x="712" y="725"/>
                      </a:lnTo>
                      <a:lnTo>
                        <a:pt x="709" y="728"/>
                      </a:lnTo>
                      <a:lnTo>
                        <a:pt x="709" y="730"/>
                      </a:lnTo>
                      <a:lnTo>
                        <a:pt x="707" y="730"/>
                      </a:lnTo>
                      <a:lnTo>
                        <a:pt x="707" y="732"/>
                      </a:lnTo>
                      <a:lnTo>
                        <a:pt x="705" y="734"/>
                      </a:lnTo>
                      <a:lnTo>
                        <a:pt x="703" y="737"/>
                      </a:lnTo>
                      <a:lnTo>
                        <a:pt x="703" y="739"/>
                      </a:lnTo>
                      <a:lnTo>
                        <a:pt x="701" y="742"/>
                      </a:lnTo>
                      <a:lnTo>
                        <a:pt x="701" y="743"/>
                      </a:lnTo>
                      <a:lnTo>
                        <a:pt x="699" y="746"/>
                      </a:lnTo>
                      <a:lnTo>
                        <a:pt x="699" y="748"/>
                      </a:lnTo>
                      <a:lnTo>
                        <a:pt x="696" y="751"/>
                      </a:lnTo>
                      <a:lnTo>
                        <a:pt x="696" y="753"/>
                      </a:lnTo>
                      <a:lnTo>
                        <a:pt x="694" y="755"/>
                      </a:lnTo>
                      <a:lnTo>
                        <a:pt x="692" y="757"/>
                      </a:lnTo>
                      <a:lnTo>
                        <a:pt x="692" y="760"/>
                      </a:lnTo>
                      <a:lnTo>
                        <a:pt x="692" y="762"/>
                      </a:lnTo>
                      <a:lnTo>
                        <a:pt x="690" y="762"/>
                      </a:lnTo>
                      <a:lnTo>
                        <a:pt x="690" y="765"/>
                      </a:lnTo>
                      <a:lnTo>
                        <a:pt x="688" y="765"/>
                      </a:lnTo>
                      <a:lnTo>
                        <a:pt x="688" y="767"/>
                      </a:lnTo>
                      <a:lnTo>
                        <a:pt x="686" y="767"/>
                      </a:lnTo>
                      <a:lnTo>
                        <a:pt x="686" y="769"/>
                      </a:lnTo>
                      <a:lnTo>
                        <a:pt x="683" y="769"/>
                      </a:lnTo>
                      <a:lnTo>
                        <a:pt x="683" y="771"/>
                      </a:lnTo>
                      <a:lnTo>
                        <a:pt x="682" y="771"/>
                      </a:lnTo>
                      <a:lnTo>
                        <a:pt x="679" y="771"/>
                      </a:lnTo>
                      <a:lnTo>
                        <a:pt x="679" y="774"/>
                      </a:lnTo>
                      <a:lnTo>
                        <a:pt x="677" y="774"/>
                      </a:lnTo>
                      <a:lnTo>
                        <a:pt x="675" y="776"/>
                      </a:lnTo>
                      <a:lnTo>
                        <a:pt x="673" y="776"/>
                      </a:lnTo>
                      <a:lnTo>
                        <a:pt x="673" y="778"/>
                      </a:lnTo>
                      <a:lnTo>
                        <a:pt x="671" y="781"/>
                      </a:lnTo>
                      <a:lnTo>
                        <a:pt x="668" y="783"/>
                      </a:lnTo>
                      <a:lnTo>
                        <a:pt x="666" y="783"/>
                      </a:lnTo>
                      <a:lnTo>
                        <a:pt x="666" y="785"/>
                      </a:lnTo>
                      <a:lnTo>
                        <a:pt x="664" y="788"/>
                      </a:lnTo>
                      <a:lnTo>
                        <a:pt x="664" y="790"/>
                      </a:lnTo>
                      <a:lnTo>
                        <a:pt x="662" y="792"/>
                      </a:lnTo>
                      <a:lnTo>
                        <a:pt x="662" y="795"/>
                      </a:lnTo>
                      <a:lnTo>
                        <a:pt x="662" y="797"/>
                      </a:lnTo>
                      <a:lnTo>
                        <a:pt x="660" y="797"/>
                      </a:lnTo>
                      <a:lnTo>
                        <a:pt x="660" y="799"/>
                      </a:lnTo>
                      <a:lnTo>
                        <a:pt x="660" y="801"/>
                      </a:lnTo>
                      <a:lnTo>
                        <a:pt x="658" y="801"/>
                      </a:lnTo>
                      <a:lnTo>
                        <a:pt x="658" y="804"/>
                      </a:lnTo>
                      <a:lnTo>
                        <a:pt x="658" y="806"/>
                      </a:lnTo>
                      <a:lnTo>
                        <a:pt x="658" y="809"/>
                      </a:lnTo>
                      <a:lnTo>
                        <a:pt x="658" y="811"/>
                      </a:lnTo>
                      <a:lnTo>
                        <a:pt x="658" y="813"/>
                      </a:lnTo>
                      <a:lnTo>
                        <a:pt x="658" y="815"/>
                      </a:lnTo>
                      <a:lnTo>
                        <a:pt x="658" y="818"/>
                      </a:lnTo>
                      <a:lnTo>
                        <a:pt x="660" y="820"/>
                      </a:lnTo>
                      <a:lnTo>
                        <a:pt x="660" y="822"/>
                      </a:lnTo>
                      <a:lnTo>
                        <a:pt x="660" y="825"/>
                      </a:lnTo>
                      <a:lnTo>
                        <a:pt x="662" y="825"/>
                      </a:lnTo>
                      <a:lnTo>
                        <a:pt x="662" y="827"/>
                      </a:lnTo>
                      <a:lnTo>
                        <a:pt x="662" y="829"/>
                      </a:lnTo>
                      <a:lnTo>
                        <a:pt x="662" y="832"/>
                      </a:lnTo>
                      <a:lnTo>
                        <a:pt x="662" y="834"/>
                      </a:lnTo>
                      <a:lnTo>
                        <a:pt x="662" y="836"/>
                      </a:lnTo>
                      <a:lnTo>
                        <a:pt x="662" y="839"/>
                      </a:lnTo>
                      <a:lnTo>
                        <a:pt x="662" y="841"/>
                      </a:lnTo>
                      <a:lnTo>
                        <a:pt x="662" y="843"/>
                      </a:lnTo>
                      <a:lnTo>
                        <a:pt x="662" y="845"/>
                      </a:lnTo>
                      <a:lnTo>
                        <a:pt x="662" y="848"/>
                      </a:lnTo>
                      <a:lnTo>
                        <a:pt x="662" y="850"/>
                      </a:lnTo>
                      <a:lnTo>
                        <a:pt x="662" y="853"/>
                      </a:lnTo>
                      <a:lnTo>
                        <a:pt x="662" y="855"/>
                      </a:lnTo>
                      <a:lnTo>
                        <a:pt x="660" y="855"/>
                      </a:lnTo>
                      <a:lnTo>
                        <a:pt x="662" y="857"/>
                      </a:lnTo>
                      <a:lnTo>
                        <a:pt x="660" y="859"/>
                      </a:lnTo>
                      <a:lnTo>
                        <a:pt x="660" y="862"/>
                      </a:lnTo>
                      <a:lnTo>
                        <a:pt x="660" y="864"/>
                      </a:lnTo>
                      <a:lnTo>
                        <a:pt x="660" y="867"/>
                      </a:lnTo>
                      <a:lnTo>
                        <a:pt x="660" y="871"/>
                      </a:lnTo>
                      <a:lnTo>
                        <a:pt x="653" y="869"/>
                      </a:lnTo>
                      <a:lnTo>
                        <a:pt x="653" y="867"/>
                      </a:lnTo>
                      <a:lnTo>
                        <a:pt x="651" y="867"/>
                      </a:lnTo>
                      <a:lnTo>
                        <a:pt x="649" y="867"/>
                      </a:lnTo>
                      <a:lnTo>
                        <a:pt x="647" y="864"/>
                      </a:lnTo>
                      <a:lnTo>
                        <a:pt x="645" y="864"/>
                      </a:lnTo>
                      <a:lnTo>
                        <a:pt x="642" y="864"/>
                      </a:lnTo>
                      <a:lnTo>
                        <a:pt x="641" y="864"/>
                      </a:lnTo>
                      <a:lnTo>
                        <a:pt x="641" y="867"/>
                      </a:lnTo>
                      <a:lnTo>
                        <a:pt x="638" y="867"/>
                      </a:lnTo>
                      <a:lnTo>
                        <a:pt x="636" y="867"/>
                      </a:lnTo>
                      <a:lnTo>
                        <a:pt x="636" y="864"/>
                      </a:lnTo>
                      <a:lnTo>
                        <a:pt x="634" y="864"/>
                      </a:lnTo>
                      <a:lnTo>
                        <a:pt x="631" y="864"/>
                      </a:lnTo>
                      <a:lnTo>
                        <a:pt x="630" y="864"/>
                      </a:lnTo>
                      <a:lnTo>
                        <a:pt x="630" y="862"/>
                      </a:lnTo>
                      <a:lnTo>
                        <a:pt x="627" y="862"/>
                      </a:lnTo>
                      <a:lnTo>
                        <a:pt x="627" y="859"/>
                      </a:lnTo>
                      <a:lnTo>
                        <a:pt x="625" y="859"/>
                      </a:lnTo>
                      <a:lnTo>
                        <a:pt x="625" y="857"/>
                      </a:lnTo>
                      <a:lnTo>
                        <a:pt x="623" y="857"/>
                      </a:lnTo>
                      <a:lnTo>
                        <a:pt x="623" y="855"/>
                      </a:lnTo>
                      <a:lnTo>
                        <a:pt x="621" y="853"/>
                      </a:lnTo>
                      <a:lnTo>
                        <a:pt x="621" y="850"/>
                      </a:lnTo>
                      <a:lnTo>
                        <a:pt x="621" y="848"/>
                      </a:lnTo>
                      <a:lnTo>
                        <a:pt x="621" y="845"/>
                      </a:lnTo>
                      <a:lnTo>
                        <a:pt x="619" y="845"/>
                      </a:lnTo>
                      <a:lnTo>
                        <a:pt x="619" y="843"/>
                      </a:lnTo>
                      <a:lnTo>
                        <a:pt x="619" y="841"/>
                      </a:lnTo>
                      <a:lnTo>
                        <a:pt x="619" y="839"/>
                      </a:lnTo>
                      <a:lnTo>
                        <a:pt x="619" y="836"/>
                      </a:lnTo>
                      <a:lnTo>
                        <a:pt x="619" y="834"/>
                      </a:lnTo>
                      <a:lnTo>
                        <a:pt x="619" y="832"/>
                      </a:lnTo>
                      <a:lnTo>
                        <a:pt x="619" y="829"/>
                      </a:lnTo>
                      <a:lnTo>
                        <a:pt x="619" y="827"/>
                      </a:lnTo>
                      <a:lnTo>
                        <a:pt x="619" y="825"/>
                      </a:lnTo>
                      <a:lnTo>
                        <a:pt x="619" y="822"/>
                      </a:lnTo>
                      <a:lnTo>
                        <a:pt x="619" y="820"/>
                      </a:lnTo>
                      <a:lnTo>
                        <a:pt x="619" y="818"/>
                      </a:lnTo>
                      <a:lnTo>
                        <a:pt x="619" y="815"/>
                      </a:lnTo>
                      <a:lnTo>
                        <a:pt x="619" y="813"/>
                      </a:lnTo>
                      <a:lnTo>
                        <a:pt x="619" y="811"/>
                      </a:lnTo>
                      <a:lnTo>
                        <a:pt x="619" y="809"/>
                      </a:lnTo>
                      <a:lnTo>
                        <a:pt x="617" y="809"/>
                      </a:lnTo>
                      <a:lnTo>
                        <a:pt x="617" y="806"/>
                      </a:lnTo>
                      <a:lnTo>
                        <a:pt x="617" y="804"/>
                      </a:lnTo>
                      <a:lnTo>
                        <a:pt x="617" y="801"/>
                      </a:lnTo>
                      <a:lnTo>
                        <a:pt x="614" y="799"/>
                      </a:lnTo>
                      <a:lnTo>
                        <a:pt x="612" y="797"/>
                      </a:lnTo>
                      <a:lnTo>
                        <a:pt x="610" y="797"/>
                      </a:lnTo>
                      <a:lnTo>
                        <a:pt x="610" y="799"/>
                      </a:lnTo>
                      <a:lnTo>
                        <a:pt x="608" y="799"/>
                      </a:lnTo>
                      <a:lnTo>
                        <a:pt x="606" y="801"/>
                      </a:lnTo>
                      <a:lnTo>
                        <a:pt x="606" y="804"/>
                      </a:lnTo>
                      <a:lnTo>
                        <a:pt x="604" y="804"/>
                      </a:lnTo>
                      <a:lnTo>
                        <a:pt x="604" y="806"/>
                      </a:lnTo>
                      <a:lnTo>
                        <a:pt x="601" y="806"/>
                      </a:lnTo>
                      <a:lnTo>
                        <a:pt x="601" y="809"/>
                      </a:lnTo>
                      <a:lnTo>
                        <a:pt x="599" y="811"/>
                      </a:lnTo>
                      <a:lnTo>
                        <a:pt x="599" y="813"/>
                      </a:lnTo>
                      <a:lnTo>
                        <a:pt x="597" y="813"/>
                      </a:lnTo>
                      <a:lnTo>
                        <a:pt x="597" y="815"/>
                      </a:lnTo>
                      <a:lnTo>
                        <a:pt x="595" y="815"/>
                      </a:lnTo>
                      <a:lnTo>
                        <a:pt x="595" y="818"/>
                      </a:lnTo>
                      <a:lnTo>
                        <a:pt x="593" y="818"/>
                      </a:lnTo>
                      <a:lnTo>
                        <a:pt x="593" y="820"/>
                      </a:lnTo>
                      <a:lnTo>
                        <a:pt x="590" y="820"/>
                      </a:lnTo>
                      <a:lnTo>
                        <a:pt x="588" y="822"/>
                      </a:lnTo>
                      <a:lnTo>
                        <a:pt x="588" y="825"/>
                      </a:lnTo>
                      <a:lnTo>
                        <a:pt x="586" y="825"/>
                      </a:lnTo>
                      <a:lnTo>
                        <a:pt x="584" y="827"/>
                      </a:lnTo>
                      <a:lnTo>
                        <a:pt x="582" y="827"/>
                      </a:lnTo>
                      <a:lnTo>
                        <a:pt x="582" y="829"/>
                      </a:lnTo>
                      <a:lnTo>
                        <a:pt x="580" y="829"/>
                      </a:lnTo>
                      <a:lnTo>
                        <a:pt x="577" y="829"/>
                      </a:lnTo>
                      <a:lnTo>
                        <a:pt x="576" y="832"/>
                      </a:lnTo>
                      <a:lnTo>
                        <a:pt x="573" y="832"/>
                      </a:lnTo>
                      <a:lnTo>
                        <a:pt x="571" y="834"/>
                      </a:lnTo>
                      <a:lnTo>
                        <a:pt x="569" y="834"/>
                      </a:lnTo>
                      <a:lnTo>
                        <a:pt x="567" y="834"/>
                      </a:lnTo>
                      <a:lnTo>
                        <a:pt x="565" y="834"/>
                      </a:lnTo>
                      <a:lnTo>
                        <a:pt x="565" y="836"/>
                      </a:lnTo>
                      <a:lnTo>
                        <a:pt x="563" y="836"/>
                      </a:lnTo>
                      <a:lnTo>
                        <a:pt x="560" y="836"/>
                      </a:lnTo>
                      <a:lnTo>
                        <a:pt x="558" y="834"/>
                      </a:lnTo>
                      <a:lnTo>
                        <a:pt x="556" y="834"/>
                      </a:lnTo>
                      <a:lnTo>
                        <a:pt x="554" y="834"/>
                      </a:lnTo>
                      <a:lnTo>
                        <a:pt x="554" y="832"/>
                      </a:lnTo>
                      <a:lnTo>
                        <a:pt x="552" y="832"/>
                      </a:lnTo>
                      <a:lnTo>
                        <a:pt x="552" y="829"/>
                      </a:lnTo>
                      <a:lnTo>
                        <a:pt x="549" y="829"/>
                      </a:lnTo>
                      <a:lnTo>
                        <a:pt x="547" y="827"/>
                      </a:lnTo>
                      <a:lnTo>
                        <a:pt x="547" y="825"/>
                      </a:lnTo>
                      <a:lnTo>
                        <a:pt x="545" y="825"/>
                      </a:lnTo>
                      <a:lnTo>
                        <a:pt x="543" y="825"/>
                      </a:lnTo>
                      <a:lnTo>
                        <a:pt x="543" y="822"/>
                      </a:lnTo>
                      <a:lnTo>
                        <a:pt x="541" y="822"/>
                      </a:lnTo>
                      <a:lnTo>
                        <a:pt x="539" y="822"/>
                      </a:lnTo>
                      <a:lnTo>
                        <a:pt x="536" y="825"/>
                      </a:lnTo>
                      <a:lnTo>
                        <a:pt x="534" y="825"/>
                      </a:lnTo>
                      <a:lnTo>
                        <a:pt x="532" y="825"/>
                      </a:lnTo>
                      <a:lnTo>
                        <a:pt x="530" y="825"/>
                      </a:lnTo>
                      <a:lnTo>
                        <a:pt x="528" y="827"/>
                      </a:lnTo>
                      <a:lnTo>
                        <a:pt x="526" y="827"/>
                      </a:lnTo>
                      <a:lnTo>
                        <a:pt x="526" y="829"/>
                      </a:lnTo>
                      <a:lnTo>
                        <a:pt x="523" y="829"/>
                      </a:lnTo>
                      <a:lnTo>
                        <a:pt x="522" y="832"/>
                      </a:lnTo>
                      <a:lnTo>
                        <a:pt x="519" y="832"/>
                      </a:lnTo>
                      <a:lnTo>
                        <a:pt x="517" y="834"/>
                      </a:lnTo>
                      <a:lnTo>
                        <a:pt x="515" y="834"/>
                      </a:lnTo>
                      <a:lnTo>
                        <a:pt x="513" y="834"/>
                      </a:lnTo>
                      <a:lnTo>
                        <a:pt x="511" y="836"/>
                      </a:lnTo>
                      <a:lnTo>
                        <a:pt x="508" y="836"/>
                      </a:lnTo>
                      <a:lnTo>
                        <a:pt x="506" y="836"/>
                      </a:lnTo>
                      <a:lnTo>
                        <a:pt x="504" y="836"/>
                      </a:lnTo>
                      <a:lnTo>
                        <a:pt x="502" y="834"/>
                      </a:lnTo>
                      <a:lnTo>
                        <a:pt x="500" y="834"/>
                      </a:lnTo>
                      <a:lnTo>
                        <a:pt x="498" y="834"/>
                      </a:lnTo>
                      <a:lnTo>
                        <a:pt x="495" y="832"/>
                      </a:lnTo>
                      <a:lnTo>
                        <a:pt x="493" y="829"/>
                      </a:lnTo>
                      <a:lnTo>
                        <a:pt x="491" y="829"/>
                      </a:lnTo>
                      <a:lnTo>
                        <a:pt x="491" y="827"/>
                      </a:lnTo>
                      <a:lnTo>
                        <a:pt x="489" y="827"/>
                      </a:lnTo>
                      <a:lnTo>
                        <a:pt x="487" y="827"/>
                      </a:lnTo>
                      <a:lnTo>
                        <a:pt x="485" y="825"/>
                      </a:lnTo>
                      <a:lnTo>
                        <a:pt x="482" y="825"/>
                      </a:lnTo>
                      <a:lnTo>
                        <a:pt x="480" y="825"/>
                      </a:lnTo>
                      <a:lnTo>
                        <a:pt x="478" y="825"/>
                      </a:lnTo>
                      <a:lnTo>
                        <a:pt x="476" y="825"/>
                      </a:lnTo>
                      <a:lnTo>
                        <a:pt x="474" y="825"/>
                      </a:lnTo>
                      <a:lnTo>
                        <a:pt x="471" y="825"/>
                      </a:lnTo>
                      <a:lnTo>
                        <a:pt x="469" y="822"/>
                      </a:lnTo>
                      <a:lnTo>
                        <a:pt x="467" y="820"/>
                      </a:lnTo>
                      <a:lnTo>
                        <a:pt x="465" y="820"/>
                      </a:lnTo>
                      <a:lnTo>
                        <a:pt x="465" y="818"/>
                      </a:lnTo>
                      <a:lnTo>
                        <a:pt x="463" y="818"/>
                      </a:lnTo>
                      <a:lnTo>
                        <a:pt x="461" y="818"/>
                      </a:lnTo>
                      <a:lnTo>
                        <a:pt x="458" y="818"/>
                      </a:lnTo>
                      <a:lnTo>
                        <a:pt x="458" y="815"/>
                      </a:lnTo>
                      <a:lnTo>
                        <a:pt x="457" y="815"/>
                      </a:lnTo>
                      <a:lnTo>
                        <a:pt x="454" y="815"/>
                      </a:lnTo>
                      <a:lnTo>
                        <a:pt x="452" y="815"/>
                      </a:lnTo>
                      <a:lnTo>
                        <a:pt x="452" y="813"/>
                      </a:lnTo>
                      <a:lnTo>
                        <a:pt x="450" y="813"/>
                      </a:lnTo>
                      <a:lnTo>
                        <a:pt x="448" y="813"/>
                      </a:lnTo>
                      <a:lnTo>
                        <a:pt x="446" y="811"/>
                      </a:lnTo>
                      <a:lnTo>
                        <a:pt x="444" y="811"/>
                      </a:lnTo>
                      <a:lnTo>
                        <a:pt x="441" y="811"/>
                      </a:lnTo>
                      <a:lnTo>
                        <a:pt x="441" y="809"/>
                      </a:lnTo>
                      <a:lnTo>
                        <a:pt x="439" y="809"/>
                      </a:lnTo>
                      <a:lnTo>
                        <a:pt x="437" y="809"/>
                      </a:lnTo>
                      <a:lnTo>
                        <a:pt x="435" y="809"/>
                      </a:lnTo>
                      <a:lnTo>
                        <a:pt x="433" y="806"/>
                      </a:lnTo>
                      <a:lnTo>
                        <a:pt x="430" y="804"/>
                      </a:lnTo>
                      <a:lnTo>
                        <a:pt x="430" y="801"/>
                      </a:lnTo>
                      <a:lnTo>
                        <a:pt x="428" y="801"/>
                      </a:lnTo>
                      <a:lnTo>
                        <a:pt x="426" y="801"/>
                      </a:lnTo>
                      <a:lnTo>
                        <a:pt x="424" y="801"/>
                      </a:lnTo>
                      <a:lnTo>
                        <a:pt x="422" y="801"/>
                      </a:lnTo>
                      <a:lnTo>
                        <a:pt x="420" y="804"/>
                      </a:lnTo>
                      <a:lnTo>
                        <a:pt x="417" y="806"/>
                      </a:lnTo>
                      <a:lnTo>
                        <a:pt x="416" y="809"/>
                      </a:lnTo>
                      <a:lnTo>
                        <a:pt x="413" y="809"/>
                      </a:lnTo>
                      <a:lnTo>
                        <a:pt x="413" y="811"/>
                      </a:lnTo>
                      <a:lnTo>
                        <a:pt x="411" y="811"/>
                      </a:lnTo>
                      <a:lnTo>
                        <a:pt x="409" y="813"/>
                      </a:lnTo>
                      <a:lnTo>
                        <a:pt x="407" y="813"/>
                      </a:lnTo>
                      <a:lnTo>
                        <a:pt x="405" y="813"/>
                      </a:lnTo>
                      <a:lnTo>
                        <a:pt x="403" y="815"/>
                      </a:lnTo>
                      <a:lnTo>
                        <a:pt x="400" y="813"/>
                      </a:lnTo>
                      <a:lnTo>
                        <a:pt x="398" y="813"/>
                      </a:lnTo>
                      <a:lnTo>
                        <a:pt x="396" y="815"/>
                      </a:lnTo>
                      <a:lnTo>
                        <a:pt x="396" y="813"/>
                      </a:lnTo>
                      <a:lnTo>
                        <a:pt x="394" y="813"/>
                      </a:lnTo>
                      <a:lnTo>
                        <a:pt x="392" y="813"/>
                      </a:lnTo>
                      <a:lnTo>
                        <a:pt x="389" y="813"/>
                      </a:lnTo>
                      <a:lnTo>
                        <a:pt x="387" y="813"/>
                      </a:lnTo>
                      <a:lnTo>
                        <a:pt x="385" y="813"/>
                      </a:lnTo>
                      <a:lnTo>
                        <a:pt x="383" y="815"/>
                      </a:lnTo>
                      <a:lnTo>
                        <a:pt x="381" y="815"/>
                      </a:lnTo>
                      <a:lnTo>
                        <a:pt x="379" y="818"/>
                      </a:lnTo>
                      <a:lnTo>
                        <a:pt x="376" y="818"/>
                      </a:lnTo>
                      <a:lnTo>
                        <a:pt x="376" y="820"/>
                      </a:lnTo>
                      <a:lnTo>
                        <a:pt x="374" y="820"/>
                      </a:lnTo>
                      <a:lnTo>
                        <a:pt x="372" y="820"/>
                      </a:lnTo>
                      <a:lnTo>
                        <a:pt x="372" y="822"/>
                      </a:lnTo>
                      <a:lnTo>
                        <a:pt x="370" y="822"/>
                      </a:lnTo>
                      <a:lnTo>
                        <a:pt x="368" y="825"/>
                      </a:lnTo>
                      <a:lnTo>
                        <a:pt x="366" y="825"/>
                      </a:lnTo>
                      <a:lnTo>
                        <a:pt x="366" y="827"/>
                      </a:lnTo>
                      <a:lnTo>
                        <a:pt x="363" y="827"/>
                      </a:lnTo>
                      <a:lnTo>
                        <a:pt x="363" y="829"/>
                      </a:lnTo>
                      <a:lnTo>
                        <a:pt x="361" y="829"/>
                      </a:lnTo>
                      <a:lnTo>
                        <a:pt x="361" y="832"/>
                      </a:lnTo>
                      <a:lnTo>
                        <a:pt x="359" y="834"/>
                      </a:lnTo>
                      <a:lnTo>
                        <a:pt x="357" y="834"/>
                      </a:lnTo>
                      <a:lnTo>
                        <a:pt x="357" y="836"/>
                      </a:lnTo>
                      <a:lnTo>
                        <a:pt x="355" y="839"/>
                      </a:lnTo>
                      <a:lnTo>
                        <a:pt x="355" y="841"/>
                      </a:lnTo>
                      <a:lnTo>
                        <a:pt x="352" y="841"/>
                      </a:lnTo>
                      <a:lnTo>
                        <a:pt x="352" y="843"/>
                      </a:lnTo>
                      <a:lnTo>
                        <a:pt x="351" y="845"/>
                      </a:lnTo>
                      <a:lnTo>
                        <a:pt x="351" y="848"/>
                      </a:lnTo>
                      <a:lnTo>
                        <a:pt x="348" y="848"/>
                      </a:lnTo>
                      <a:lnTo>
                        <a:pt x="348" y="850"/>
                      </a:lnTo>
                      <a:lnTo>
                        <a:pt x="348" y="853"/>
                      </a:lnTo>
                      <a:lnTo>
                        <a:pt x="346" y="853"/>
                      </a:lnTo>
                      <a:lnTo>
                        <a:pt x="346" y="855"/>
                      </a:lnTo>
                      <a:lnTo>
                        <a:pt x="344" y="855"/>
                      </a:lnTo>
                      <a:lnTo>
                        <a:pt x="344" y="857"/>
                      </a:lnTo>
                      <a:lnTo>
                        <a:pt x="342" y="859"/>
                      </a:lnTo>
                      <a:lnTo>
                        <a:pt x="342" y="862"/>
                      </a:lnTo>
                      <a:lnTo>
                        <a:pt x="340" y="862"/>
                      </a:lnTo>
                      <a:lnTo>
                        <a:pt x="338" y="862"/>
                      </a:lnTo>
                      <a:lnTo>
                        <a:pt x="335" y="864"/>
                      </a:lnTo>
                      <a:lnTo>
                        <a:pt x="333" y="864"/>
                      </a:lnTo>
                      <a:lnTo>
                        <a:pt x="331" y="864"/>
                      </a:lnTo>
                      <a:lnTo>
                        <a:pt x="329" y="864"/>
                      </a:lnTo>
                      <a:lnTo>
                        <a:pt x="327" y="867"/>
                      </a:lnTo>
                      <a:lnTo>
                        <a:pt x="325" y="867"/>
                      </a:lnTo>
                      <a:lnTo>
                        <a:pt x="322" y="867"/>
                      </a:lnTo>
                      <a:lnTo>
                        <a:pt x="322" y="864"/>
                      </a:lnTo>
                      <a:lnTo>
                        <a:pt x="320" y="864"/>
                      </a:lnTo>
                      <a:lnTo>
                        <a:pt x="318" y="864"/>
                      </a:lnTo>
                      <a:lnTo>
                        <a:pt x="316" y="864"/>
                      </a:lnTo>
                      <a:lnTo>
                        <a:pt x="314" y="864"/>
                      </a:lnTo>
                      <a:lnTo>
                        <a:pt x="314" y="862"/>
                      </a:lnTo>
                      <a:lnTo>
                        <a:pt x="311" y="862"/>
                      </a:lnTo>
                      <a:lnTo>
                        <a:pt x="311" y="859"/>
                      </a:lnTo>
                      <a:lnTo>
                        <a:pt x="309" y="859"/>
                      </a:lnTo>
                      <a:lnTo>
                        <a:pt x="309" y="857"/>
                      </a:lnTo>
                      <a:lnTo>
                        <a:pt x="307" y="857"/>
                      </a:lnTo>
                      <a:lnTo>
                        <a:pt x="307" y="855"/>
                      </a:lnTo>
                      <a:lnTo>
                        <a:pt x="305" y="855"/>
                      </a:lnTo>
                      <a:lnTo>
                        <a:pt x="305" y="853"/>
                      </a:lnTo>
                      <a:lnTo>
                        <a:pt x="303" y="850"/>
                      </a:lnTo>
                      <a:lnTo>
                        <a:pt x="298" y="845"/>
                      </a:lnTo>
                      <a:lnTo>
                        <a:pt x="298" y="841"/>
                      </a:lnTo>
                      <a:lnTo>
                        <a:pt x="297" y="841"/>
                      </a:lnTo>
                      <a:lnTo>
                        <a:pt x="297" y="839"/>
                      </a:lnTo>
                      <a:lnTo>
                        <a:pt x="297" y="836"/>
                      </a:lnTo>
                      <a:lnTo>
                        <a:pt x="297" y="834"/>
                      </a:lnTo>
                      <a:lnTo>
                        <a:pt x="294" y="832"/>
                      </a:lnTo>
                      <a:lnTo>
                        <a:pt x="292" y="829"/>
                      </a:lnTo>
                      <a:lnTo>
                        <a:pt x="290" y="827"/>
                      </a:lnTo>
                      <a:lnTo>
                        <a:pt x="288" y="827"/>
                      </a:lnTo>
                      <a:lnTo>
                        <a:pt x="288" y="825"/>
                      </a:lnTo>
                      <a:lnTo>
                        <a:pt x="286" y="825"/>
                      </a:lnTo>
                      <a:lnTo>
                        <a:pt x="284" y="825"/>
                      </a:lnTo>
                      <a:lnTo>
                        <a:pt x="281" y="822"/>
                      </a:lnTo>
                      <a:lnTo>
                        <a:pt x="279" y="822"/>
                      </a:lnTo>
                      <a:lnTo>
                        <a:pt x="279" y="820"/>
                      </a:lnTo>
                      <a:lnTo>
                        <a:pt x="277" y="820"/>
                      </a:lnTo>
                      <a:lnTo>
                        <a:pt x="275" y="820"/>
                      </a:lnTo>
                      <a:lnTo>
                        <a:pt x="273" y="818"/>
                      </a:lnTo>
                      <a:lnTo>
                        <a:pt x="270" y="815"/>
                      </a:lnTo>
                      <a:lnTo>
                        <a:pt x="268" y="815"/>
                      </a:lnTo>
                      <a:lnTo>
                        <a:pt x="268" y="813"/>
                      </a:lnTo>
                      <a:lnTo>
                        <a:pt x="266" y="813"/>
                      </a:lnTo>
                      <a:lnTo>
                        <a:pt x="266" y="811"/>
                      </a:lnTo>
                      <a:lnTo>
                        <a:pt x="264" y="811"/>
                      </a:lnTo>
                      <a:lnTo>
                        <a:pt x="264" y="809"/>
                      </a:lnTo>
                      <a:lnTo>
                        <a:pt x="262" y="809"/>
                      </a:lnTo>
                      <a:lnTo>
                        <a:pt x="262" y="806"/>
                      </a:lnTo>
                      <a:lnTo>
                        <a:pt x="260" y="806"/>
                      </a:lnTo>
                      <a:lnTo>
                        <a:pt x="260" y="804"/>
                      </a:lnTo>
                      <a:lnTo>
                        <a:pt x="257" y="804"/>
                      </a:lnTo>
                      <a:lnTo>
                        <a:pt x="257" y="801"/>
                      </a:lnTo>
                      <a:lnTo>
                        <a:pt x="255" y="801"/>
                      </a:lnTo>
                      <a:lnTo>
                        <a:pt x="255" y="799"/>
                      </a:lnTo>
                      <a:lnTo>
                        <a:pt x="253" y="799"/>
                      </a:lnTo>
                      <a:lnTo>
                        <a:pt x="253" y="797"/>
                      </a:lnTo>
                      <a:lnTo>
                        <a:pt x="253" y="795"/>
                      </a:lnTo>
                      <a:lnTo>
                        <a:pt x="251" y="792"/>
                      </a:lnTo>
                      <a:lnTo>
                        <a:pt x="249" y="790"/>
                      </a:lnTo>
                      <a:lnTo>
                        <a:pt x="249" y="788"/>
                      </a:lnTo>
                      <a:lnTo>
                        <a:pt x="247" y="785"/>
                      </a:lnTo>
                      <a:lnTo>
                        <a:pt x="247" y="783"/>
                      </a:lnTo>
                      <a:lnTo>
                        <a:pt x="247" y="781"/>
                      </a:lnTo>
                      <a:lnTo>
                        <a:pt x="247" y="778"/>
                      </a:lnTo>
                      <a:lnTo>
                        <a:pt x="247" y="776"/>
                      </a:lnTo>
                      <a:lnTo>
                        <a:pt x="247" y="774"/>
                      </a:lnTo>
                      <a:lnTo>
                        <a:pt x="247" y="771"/>
                      </a:lnTo>
                      <a:lnTo>
                        <a:pt x="247" y="769"/>
                      </a:lnTo>
                      <a:lnTo>
                        <a:pt x="247" y="767"/>
                      </a:lnTo>
                      <a:lnTo>
                        <a:pt x="247" y="765"/>
                      </a:lnTo>
                      <a:lnTo>
                        <a:pt x="247" y="762"/>
                      </a:lnTo>
                      <a:lnTo>
                        <a:pt x="247" y="760"/>
                      </a:lnTo>
                      <a:lnTo>
                        <a:pt x="249" y="757"/>
                      </a:lnTo>
                      <a:lnTo>
                        <a:pt x="249" y="755"/>
                      </a:lnTo>
                      <a:lnTo>
                        <a:pt x="249" y="753"/>
                      </a:lnTo>
                      <a:lnTo>
                        <a:pt x="251" y="751"/>
                      </a:lnTo>
                      <a:lnTo>
                        <a:pt x="251" y="748"/>
                      </a:lnTo>
                      <a:lnTo>
                        <a:pt x="251" y="746"/>
                      </a:lnTo>
                      <a:lnTo>
                        <a:pt x="253" y="746"/>
                      </a:lnTo>
                      <a:lnTo>
                        <a:pt x="253" y="743"/>
                      </a:lnTo>
                      <a:lnTo>
                        <a:pt x="255" y="742"/>
                      </a:lnTo>
                      <a:lnTo>
                        <a:pt x="255" y="739"/>
                      </a:lnTo>
                      <a:lnTo>
                        <a:pt x="255" y="737"/>
                      </a:lnTo>
                      <a:lnTo>
                        <a:pt x="257" y="737"/>
                      </a:lnTo>
                      <a:lnTo>
                        <a:pt x="257" y="734"/>
                      </a:lnTo>
                      <a:lnTo>
                        <a:pt x="257" y="732"/>
                      </a:lnTo>
                      <a:lnTo>
                        <a:pt x="257" y="730"/>
                      </a:lnTo>
                      <a:lnTo>
                        <a:pt x="257" y="728"/>
                      </a:lnTo>
                      <a:lnTo>
                        <a:pt x="257" y="725"/>
                      </a:lnTo>
                      <a:lnTo>
                        <a:pt x="255" y="725"/>
                      </a:lnTo>
                      <a:lnTo>
                        <a:pt x="253" y="725"/>
                      </a:lnTo>
                      <a:lnTo>
                        <a:pt x="251" y="725"/>
                      </a:lnTo>
                      <a:lnTo>
                        <a:pt x="249" y="725"/>
                      </a:lnTo>
                      <a:lnTo>
                        <a:pt x="247" y="725"/>
                      </a:lnTo>
                      <a:lnTo>
                        <a:pt x="247" y="728"/>
                      </a:lnTo>
                      <a:lnTo>
                        <a:pt x="244" y="728"/>
                      </a:lnTo>
                      <a:lnTo>
                        <a:pt x="243" y="728"/>
                      </a:lnTo>
                      <a:lnTo>
                        <a:pt x="243" y="730"/>
                      </a:lnTo>
                      <a:lnTo>
                        <a:pt x="240" y="730"/>
                      </a:lnTo>
                      <a:lnTo>
                        <a:pt x="238" y="732"/>
                      </a:lnTo>
                      <a:lnTo>
                        <a:pt x="236" y="732"/>
                      </a:lnTo>
                      <a:lnTo>
                        <a:pt x="233" y="732"/>
                      </a:lnTo>
                      <a:lnTo>
                        <a:pt x="232" y="732"/>
                      </a:lnTo>
                      <a:lnTo>
                        <a:pt x="229" y="732"/>
                      </a:lnTo>
                      <a:lnTo>
                        <a:pt x="227" y="732"/>
                      </a:lnTo>
                      <a:lnTo>
                        <a:pt x="225" y="732"/>
                      </a:lnTo>
                      <a:lnTo>
                        <a:pt x="223" y="732"/>
                      </a:lnTo>
                      <a:lnTo>
                        <a:pt x="221" y="734"/>
                      </a:lnTo>
                      <a:lnTo>
                        <a:pt x="219" y="734"/>
                      </a:lnTo>
                      <a:lnTo>
                        <a:pt x="216" y="734"/>
                      </a:lnTo>
                      <a:lnTo>
                        <a:pt x="214" y="734"/>
                      </a:lnTo>
                      <a:lnTo>
                        <a:pt x="212" y="734"/>
                      </a:lnTo>
                      <a:lnTo>
                        <a:pt x="210" y="734"/>
                      </a:lnTo>
                      <a:lnTo>
                        <a:pt x="208" y="737"/>
                      </a:lnTo>
                      <a:lnTo>
                        <a:pt x="206" y="737"/>
                      </a:lnTo>
                      <a:lnTo>
                        <a:pt x="203" y="737"/>
                      </a:lnTo>
                      <a:lnTo>
                        <a:pt x="201" y="737"/>
                      </a:lnTo>
                      <a:lnTo>
                        <a:pt x="199" y="739"/>
                      </a:lnTo>
                      <a:lnTo>
                        <a:pt x="197" y="739"/>
                      </a:lnTo>
                      <a:lnTo>
                        <a:pt x="195" y="739"/>
                      </a:lnTo>
                      <a:lnTo>
                        <a:pt x="192" y="739"/>
                      </a:lnTo>
                      <a:lnTo>
                        <a:pt x="191" y="739"/>
                      </a:lnTo>
                      <a:lnTo>
                        <a:pt x="188" y="739"/>
                      </a:lnTo>
                      <a:lnTo>
                        <a:pt x="186" y="739"/>
                      </a:lnTo>
                      <a:lnTo>
                        <a:pt x="184" y="739"/>
                      </a:lnTo>
                      <a:lnTo>
                        <a:pt x="182" y="739"/>
                      </a:lnTo>
                      <a:lnTo>
                        <a:pt x="180" y="739"/>
                      </a:lnTo>
                      <a:lnTo>
                        <a:pt x="178" y="739"/>
                      </a:lnTo>
                      <a:lnTo>
                        <a:pt x="175" y="739"/>
                      </a:lnTo>
                      <a:lnTo>
                        <a:pt x="173" y="739"/>
                      </a:lnTo>
                      <a:lnTo>
                        <a:pt x="171" y="739"/>
                      </a:lnTo>
                      <a:lnTo>
                        <a:pt x="169" y="739"/>
                      </a:lnTo>
                      <a:lnTo>
                        <a:pt x="167" y="739"/>
                      </a:lnTo>
                      <a:lnTo>
                        <a:pt x="165" y="742"/>
                      </a:lnTo>
                      <a:lnTo>
                        <a:pt x="162" y="742"/>
                      </a:lnTo>
                      <a:lnTo>
                        <a:pt x="160" y="742"/>
                      </a:lnTo>
                      <a:lnTo>
                        <a:pt x="158" y="742"/>
                      </a:lnTo>
                      <a:lnTo>
                        <a:pt x="156" y="742"/>
                      </a:lnTo>
                      <a:lnTo>
                        <a:pt x="154" y="742"/>
                      </a:lnTo>
                      <a:lnTo>
                        <a:pt x="151" y="739"/>
                      </a:lnTo>
                      <a:lnTo>
                        <a:pt x="149" y="739"/>
                      </a:lnTo>
                      <a:lnTo>
                        <a:pt x="147" y="739"/>
                      </a:lnTo>
                      <a:lnTo>
                        <a:pt x="145" y="737"/>
                      </a:lnTo>
                      <a:lnTo>
                        <a:pt x="143" y="737"/>
                      </a:lnTo>
                      <a:lnTo>
                        <a:pt x="141" y="734"/>
                      </a:lnTo>
                      <a:lnTo>
                        <a:pt x="138" y="734"/>
                      </a:lnTo>
                      <a:lnTo>
                        <a:pt x="137" y="734"/>
                      </a:lnTo>
                      <a:lnTo>
                        <a:pt x="134" y="734"/>
                      </a:lnTo>
                      <a:lnTo>
                        <a:pt x="134" y="737"/>
                      </a:lnTo>
                      <a:lnTo>
                        <a:pt x="132" y="737"/>
                      </a:lnTo>
                      <a:lnTo>
                        <a:pt x="130" y="737"/>
                      </a:lnTo>
                      <a:lnTo>
                        <a:pt x="128" y="737"/>
                      </a:lnTo>
                      <a:lnTo>
                        <a:pt x="128" y="739"/>
                      </a:lnTo>
                      <a:lnTo>
                        <a:pt x="126" y="739"/>
                      </a:lnTo>
                      <a:lnTo>
                        <a:pt x="124" y="739"/>
                      </a:lnTo>
                      <a:lnTo>
                        <a:pt x="121" y="739"/>
                      </a:lnTo>
                      <a:lnTo>
                        <a:pt x="121" y="742"/>
                      </a:lnTo>
                      <a:lnTo>
                        <a:pt x="119" y="742"/>
                      </a:lnTo>
                      <a:lnTo>
                        <a:pt x="117" y="742"/>
                      </a:lnTo>
                      <a:lnTo>
                        <a:pt x="115" y="742"/>
                      </a:lnTo>
                      <a:lnTo>
                        <a:pt x="113" y="742"/>
                      </a:lnTo>
                      <a:lnTo>
                        <a:pt x="110" y="742"/>
                      </a:lnTo>
                      <a:lnTo>
                        <a:pt x="108" y="742"/>
                      </a:lnTo>
                      <a:lnTo>
                        <a:pt x="106" y="742"/>
                      </a:lnTo>
                      <a:lnTo>
                        <a:pt x="104" y="742"/>
                      </a:lnTo>
                      <a:lnTo>
                        <a:pt x="104" y="739"/>
                      </a:lnTo>
                      <a:lnTo>
                        <a:pt x="102" y="739"/>
                      </a:lnTo>
                      <a:lnTo>
                        <a:pt x="102" y="737"/>
                      </a:lnTo>
                      <a:lnTo>
                        <a:pt x="100" y="737"/>
                      </a:lnTo>
                      <a:lnTo>
                        <a:pt x="100" y="734"/>
                      </a:lnTo>
                      <a:lnTo>
                        <a:pt x="97" y="732"/>
                      </a:lnTo>
                      <a:lnTo>
                        <a:pt x="97" y="730"/>
                      </a:lnTo>
                      <a:lnTo>
                        <a:pt x="97" y="728"/>
                      </a:lnTo>
                      <a:lnTo>
                        <a:pt x="97" y="725"/>
                      </a:lnTo>
                      <a:lnTo>
                        <a:pt x="97" y="723"/>
                      </a:lnTo>
                      <a:lnTo>
                        <a:pt x="97" y="720"/>
                      </a:lnTo>
                      <a:lnTo>
                        <a:pt x="97" y="718"/>
                      </a:lnTo>
                      <a:lnTo>
                        <a:pt x="95" y="718"/>
                      </a:lnTo>
                      <a:lnTo>
                        <a:pt x="95" y="716"/>
                      </a:lnTo>
                      <a:lnTo>
                        <a:pt x="95" y="714"/>
                      </a:lnTo>
                      <a:lnTo>
                        <a:pt x="95" y="711"/>
                      </a:lnTo>
                      <a:lnTo>
                        <a:pt x="95" y="709"/>
                      </a:lnTo>
                      <a:lnTo>
                        <a:pt x="95" y="707"/>
                      </a:lnTo>
                      <a:lnTo>
                        <a:pt x="95" y="704"/>
                      </a:lnTo>
                      <a:lnTo>
                        <a:pt x="95" y="702"/>
                      </a:lnTo>
                      <a:lnTo>
                        <a:pt x="95" y="700"/>
                      </a:lnTo>
                      <a:lnTo>
                        <a:pt x="95" y="697"/>
                      </a:lnTo>
                      <a:lnTo>
                        <a:pt x="93" y="697"/>
                      </a:lnTo>
                      <a:lnTo>
                        <a:pt x="93" y="695"/>
                      </a:lnTo>
                      <a:lnTo>
                        <a:pt x="93" y="693"/>
                      </a:lnTo>
                      <a:lnTo>
                        <a:pt x="93" y="690"/>
                      </a:lnTo>
                      <a:lnTo>
                        <a:pt x="93" y="688"/>
                      </a:lnTo>
                      <a:lnTo>
                        <a:pt x="91" y="686"/>
                      </a:lnTo>
                      <a:lnTo>
                        <a:pt x="91" y="684"/>
                      </a:lnTo>
                      <a:lnTo>
                        <a:pt x="91" y="681"/>
                      </a:lnTo>
                      <a:lnTo>
                        <a:pt x="89" y="681"/>
                      </a:lnTo>
                      <a:lnTo>
                        <a:pt x="89" y="679"/>
                      </a:lnTo>
                      <a:lnTo>
                        <a:pt x="87" y="679"/>
                      </a:lnTo>
                      <a:lnTo>
                        <a:pt x="87" y="676"/>
                      </a:lnTo>
                      <a:lnTo>
                        <a:pt x="84" y="676"/>
                      </a:lnTo>
                      <a:lnTo>
                        <a:pt x="84" y="674"/>
                      </a:lnTo>
                      <a:lnTo>
                        <a:pt x="82" y="672"/>
                      </a:lnTo>
                      <a:lnTo>
                        <a:pt x="82" y="670"/>
                      </a:lnTo>
                      <a:lnTo>
                        <a:pt x="80" y="670"/>
                      </a:lnTo>
                      <a:lnTo>
                        <a:pt x="80" y="667"/>
                      </a:lnTo>
                      <a:lnTo>
                        <a:pt x="78" y="665"/>
                      </a:lnTo>
                      <a:lnTo>
                        <a:pt x="78" y="663"/>
                      </a:lnTo>
                      <a:lnTo>
                        <a:pt x="76" y="663"/>
                      </a:lnTo>
                      <a:lnTo>
                        <a:pt x="76" y="660"/>
                      </a:lnTo>
                      <a:lnTo>
                        <a:pt x="73" y="658"/>
                      </a:lnTo>
                      <a:lnTo>
                        <a:pt x="73" y="656"/>
                      </a:lnTo>
                      <a:lnTo>
                        <a:pt x="73" y="653"/>
                      </a:lnTo>
                      <a:lnTo>
                        <a:pt x="76" y="653"/>
                      </a:lnTo>
                      <a:lnTo>
                        <a:pt x="76" y="651"/>
                      </a:lnTo>
                      <a:lnTo>
                        <a:pt x="76" y="649"/>
                      </a:lnTo>
                      <a:lnTo>
                        <a:pt x="76" y="646"/>
                      </a:lnTo>
                      <a:lnTo>
                        <a:pt x="78" y="646"/>
                      </a:lnTo>
                      <a:lnTo>
                        <a:pt x="78" y="644"/>
                      </a:lnTo>
                      <a:lnTo>
                        <a:pt x="80" y="642"/>
                      </a:lnTo>
                      <a:lnTo>
                        <a:pt x="82" y="640"/>
                      </a:lnTo>
                      <a:lnTo>
                        <a:pt x="82" y="637"/>
                      </a:lnTo>
                      <a:lnTo>
                        <a:pt x="84" y="635"/>
                      </a:lnTo>
                      <a:lnTo>
                        <a:pt x="84" y="632"/>
                      </a:lnTo>
                      <a:lnTo>
                        <a:pt x="87" y="632"/>
                      </a:lnTo>
                      <a:lnTo>
                        <a:pt x="87" y="630"/>
                      </a:lnTo>
                      <a:lnTo>
                        <a:pt x="87" y="628"/>
                      </a:lnTo>
                      <a:lnTo>
                        <a:pt x="89" y="626"/>
                      </a:lnTo>
                      <a:lnTo>
                        <a:pt x="89" y="623"/>
                      </a:lnTo>
                      <a:lnTo>
                        <a:pt x="89" y="621"/>
                      </a:lnTo>
                      <a:lnTo>
                        <a:pt x="89" y="618"/>
                      </a:lnTo>
                      <a:lnTo>
                        <a:pt x="89" y="616"/>
                      </a:lnTo>
                      <a:lnTo>
                        <a:pt x="89" y="614"/>
                      </a:lnTo>
                      <a:lnTo>
                        <a:pt x="89" y="612"/>
                      </a:lnTo>
                      <a:lnTo>
                        <a:pt x="89" y="609"/>
                      </a:lnTo>
                      <a:lnTo>
                        <a:pt x="91" y="609"/>
                      </a:lnTo>
                      <a:lnTo>
                        <a:pt x="91" y="607"/>
                      </a:lnTo>
                      <a:lnTo>
                        <a:pt x="91" y="605"/>
                      </a:lnTo>
                      <a:lnTo>
                        <a:pt x="93" y="602"/>
                      </a:lnTo>
                      <a:lnTo>
                        <a:pt x="91" y="602"/>
                      </a:lnTo>
                      <a:lnTo>
                        <a:pt x="93" y="600"/>
                      </a:lnTo>
                      <a:lnTo>
                        <a:pt x="91" y="598"/>
                      </a:lnTo>
                      <a:lnTo>
                        <a:pt x="91" y="595"/>
                      </a:lnTo>
                      <a:lnTo>
                        <a:pt x="91" y="593"/>
                      </a:lnTo>
                      <a:lnTo>
                        <a:pt x="91" y="591"/>
                      </a:lnTo>
                      <a:lnTo>
                        <a:pt x="89" y="588"/>
                      </a:lnTo>
                      <a:lnTo>
                        <a:pt x="89" y="586"/>
                      </a:lnTo>
                      <a:lnTo>
                        <a:pt x="89" y="584"/>
                      </a:lnTo>
                      <a:lnTo>
                        <a:pt x="87" y="584"/>
                      </a:lnTo>
                      <a:lnTo>
                        <a:pt x="87" y="582"/>
                      </a:lnTo>
                      <a:lnTo>
                        <a:pt x="87" y="579"/>
                      </a:lnTo>
                      <a:lnTo>
                        <a:pt x="87" y="577"/>
                      </a:lnTo>
                      <a:lnTo>
                        <a:pt x="87" y="574"/>
                      </a:lnTo>
                      <a:lnTo>
                        <a:pt x="84" y="574"/>
                      </a:lnTo>
                      <a:lnTo>
                        <a:pt x="84" y="572"/>
                      </a:lnTo>
                      <a:lnTo>
                        <a:pt x="84" y="570"/>
                      </a:lnTo>
                      <a:lnTo>
                        <a:pt x="84" y="568"/>
                      </a:lnTo>
                      <a:lnTo>
                        <a:pt x="84" y="565"/>
                      </a:lnTo>
                      <a:lnTo>
                        <a:pt x="84" y="563"/>
                      </a:lnTo>
                      <a:lnTo>
                        <a:pt x="84" y="561"/>
                      </a:lnTo>
                      <a:lnTo>
                        <a:pt x="84" y="558"/>
                      </a:lnTo>
                      <a:lnTo>
                        <a:pt x="84" y="556"/>
                      </a:lnTo>
                      <a:lnTo>
                        <a:pt x="87" y="556"/>
                      </a:lnTo>
                      <a:lnTo>
                        <a:pt x="87" y="554"/>
                      </a:lnTo>
                      <a:lnTo>
                        <a:pt x="87" y="551"/>
                      </a:lnTo>
                      <a:lnTo>
                        <a:pt x="87" y="549"/>
                      </a:lnTo>
                      <a:lnTo>
                        <a:pt x="87" y="547"/>
                      </a:lnTo>
                      <a:lnTo>
                        <a:pt x="84" y="544"/>
                      </a:lnTo>
                      <a:lnTo>
                        <a:pt x="84" y="542"/>
                      </a:lnTo>
                      <a:lnTo>
                        <a:pt x="84" y="540"/>
                      </a:lnTo>
                      <a:lnTo>
                        <a:pt x="82" y="538"/>
                      </a:lnTo>
                      <a:lnTo>
                        <a:pt x="80" y="535"/>
                      </a:lnTo>
                      <a:lnTo>
                        <a:pt x="80" y="533"/>
                      </a:lnTo>
                      <a:lnTo>
                        <a:pt x="78" y="533"/>
                      </a:lnTo>
                      <a:lnTo>
                        <a:pt x="78" y="530"/>
                      </a:lnTo>
                      <a:lnTo>
                        <a:pt x="76" y="530"/>
                      </a:lnTo>
                      <a:lnTo>
                        <a:pt x="73" y="530"/>
                      </a:lnTo>
                      <a:lnTo>
                        <a:pt x="73" y="528"/>
                      </a:lnTo>
                      <a:lnTo>
                        <a:pt x="72" y="528"/>
                      </a:lnTo>
                      <a:lnTo>
                        <a:pt x="69" y="528"/>
                      </a:lnTo>
                      <a:lnTo>
                        <a:pt x="67" y="528"/>
                      </a:lnTo>
                      <a:lnTo>
                        <a:pt x="65" y="528"/>
                      </a:lnTo>
                      <a:lnTo>
                        <a:pt x="61" y="524"/>
                      </a:lnTo>
                      <a:lnTo>
                        <a:pt x="76" y="512"/>
                      </a:lnTo>
                      <a:lnTo>
                        <a:pt x="78" y="510"/>
                      </a:lnTo>
                      <a:lnTo>
                        <a:pt x="80" y="507"/>
                      </a:lnTo>
                      <a:lnTo>
                        <a:pt x="82" y="505"/>
                      </a:lnTo>
                      <a:lnTo>
                        <a:pt x="84" y="505"/>
                      </a:lnTo>
                      <a:lnTo>
                        <a:pt x="84" y="503"/>
                      </a:lnTo>
                      <a:lnTo>
                        <a:pt x="87" y="503"/>
                      </a:lnTo>
                      <a:lnTo>
                        <a:pt x="87" y="500"/>
                      </a:lnTo>
                      <a:lnTo>
                        <a:pt x="89" y="500"/>
                      </a:lnTo>
                      <a:lnTo>
                        <a:pt x="89" y="498"/>
                      </a:lnTo>
                      <a:lnTo>
                        <a:pt x="89" y="496"/>
                      </a:lnTo>
                      <a:lnTo>
                        <a:pt x="91" y="496"/>
                      </a:lnTo>
                      <a:lnTo>
                        <a:pt x="91" y="493"/>
                      </a:lnTo>
                      <a:lnTo>
                        <a:pt x="91" y="491"/>
                      </a:lnTo>
                      <a:lnTo>
                        <a:pt x="91" y="489"/>
                      </a:lnTo>
                      <a:lnTo>
                        <a:pt x="93" y="489"/>
                      </a:lnTo>
                      <a:lnTo>
                        <a:pt x="93" y="486"/>
                      </a:lnTo>
                      <a:lnTo>
                        <a:pt x="93" y="484"/>
                      </a:lnTo>
                      <a:lnTo>
                        <a:pt x="95" y="482"/>
                      </a:lnTo>
                      <a:lnTo>
                        <a:pt x="95" y="480"/>
                      </a:lnTo>
                      <a:lnTo>
                        <a:pt x="97" y="477"/>
                      </a:lnTo>
                      <a:lnTo>
                        <a:pt x="97" y="475"/>
                      </a:lnTo>
                      <a:lnTo>
                        <a:pt x="100" y="475"/>
                      </a:lnTo>
                      <a:lnTo>
                        <a:pt x="100" y="472"/>
                      </a:lnTo>
                      <a:lnTo>
                        <a:pt x="102" y="471"/>
                      </a:lnTo>
                      <a:lnTo>
                        <a:pt x="104" y="468"/>
                      </a:lnTo>
                      <a:lnTo>
                        <a:pt x="106" y="466"/>
                      </a:lnTo>
                      <a:lnTo>
                        <a:pt x="108" y="463"/>
                      </a:lnTo>
                      <a:lnTo>
                        <a:pt x="108" y="461"/>
                      </a:lnTo>
                      <a:lnTo>
                        <a:pt x="110" y="461"/>
                      </a:lnTo>
                      <a:lnTo>
                        <a:pt x="110" y="459"/>
                      </a:lnTo>
                      <a:lnTo>
                        <a:pt x="110" y="457"/>
                      </a:lnTo>
                      <a:lnTo>
                        <a:pt x="113" y="457"/>
                      </a:lnTo>
                      <a:lnTo>
                        <a:pt x="113" y="454"/>
                      </a:lnTo>
                      <a:lnTo>
                        <a:pt x="113" y="452"/>
                      </a:lnTo>
                      <a:lnTo>
                        <a:pt x="115" y="449"/>
                      </a:lnTo>
                      <a:lnTo>
                        <a:pt x="115" y="447"/>
                      </a:lnTo>
                      <a:lnTo>
                        <a:pt x="115" y="445"/>
                      </a:lnTo>
                      <a:lnTo>
                        <a:pt x="117" y="443"/>
                      </a:lnTo>
                      <a:lnTo>
                        <a:pt x="117" y="440"/>
                      </a:lnTo>
                      <a:lnTo>
                        <a:pt x="119" y="440"/>
                      </a:lnTo>
                      <a:lnTo>
                        <a:pt x="119" y="438"/>
                      </a:lnTo>
                      <a:lnTo>
                        <a:pt x="121" y="436"/>
                      </a:lnTo>
                      <a:lnTo>
                        <a:pt x="121" y="433"/>
                      </a:lnTo>
                      <a:lnTo>
                        <a:pt x="124" y="433"/>
                      </a:lnTo>
                      <a:lnTo>
                        <a:pt x="124" y="431"/>
                      </a:lnTo>
                      <a:lnTo>
                        <a:pt x="126" y="431"/>
                      </a:lnTo>
                      <a:lnTo>
                        <a:pt x="126" y="428"/>
                      </a:lnTo>
                      <a:lnTo>
                        <a:pt x="128" y="428"/>
                      </a:lnTo>
                      <a:lnTo>
                        <a:pt x="128" y="426"/>
                      </a:lnTo>
                      <a:lnTo>
                        <a:pt x="128" y="424"/>
                      </a:lnTo>
                      <a:lnTo>
                        <a:pt x="130" y="424"/>
                      </a:lnTo>
                      <a:lnTo>
                        <a:pt x="130" y="422"/>
                      </a:lnTo>
                      <a:lnTo>
                        <a:pt x="130" y="419"/>
                      </a:lnTo>
                      <a:lnTo>
                        <a:pt x="130" y="417"/>
                      </a:lnTo>
                      <a:lnTo>
                        <a:pt x="130" y="414"/>
                      </a:lnTo>
                      <a:lnTo>
                        <a:pt x="130" y="413"/>
                      </a:lnTo>
                      <a:lnTo>
                        <a:pt x="130" y="410"/>
                      </a:lnTo>
                      <a:lnTo>
                        <a:pt x="130" y="408"/>
                      </a:lnTo>
                      <a:lnTo>
                        <a:pt x="130" y="405"/>
                      </a:lnTo>
                      <a:lnTo>
                        <a:pt x="130" y="403"/>
                      </a:lnTo>
                      <a:lnTo>
                        <a:pt x="130" y="401"/>
                      </a:lnTo>
                      <a:lnTo>
                        <a:pt x="130" y="399"/>
                      </a:lnTo>
                      <a:lnTo>
                        <a:pt x="130" y="396"/>
                      </a:lnTo>
                      <a:lnTo>
                        <a:pt x="130" y="394"/>
                      </a:lnTo>
                      <a:lnTo>
                        <a:pt x="130" y="391"/>
                      </a:lnTo>
                      <a:lnTo>
                        <a:pt x="130" y="389"/>
                      </a:lnTo>
                      <a:lnTo>
                        <a:pt x="130" y="387"/>
                      </a:lnTo>
                      <a:lnTo>
                        <a:pt x="130" y="385"/>
                      </a:lnTo>
                      <a:lnTo>
                        <a:pt x="128" y="382"/>
                      </a:lnTo>
                      <a:lnTo>
                        <a:pt x="128" y="380"/>
                      </a:lnTo>
                      <a:lnTo>
                        <a:pt x="128" y="378"/>
                      </a:lnTo>
                      <a:lnTo>
                        <a:pt x="126" y="378"/>
                      </a:lnTo>
                      <a:lnTo>
                        <a:pt x="126" y="375"/>
                      </a:lnTo>
                      <a:lnTo>
                        <a:pt x="126" y="373"/>
                      </a:lnTo>
                      <a:lnTo>
                        <a:pt x="124" y="371"/>
                      </a:lnTo>
                      <a:lnTo>
                        <a:pt x="124" y="369"/>
                      </a:lnTo>
                      <a:lnTo>
                        <a:pt x="121" y="366"/>
                      </a:lnTo>
                      <a:lnTo>
                        <a:pt x="121" y="364"/>
                      </a:lnTo>
                      <a:lnTo>
                        <a:pt x="121" y="361"/>
                      </a:lnTo>
                      <a:lnTo>
                        <a:pt x="119" y="361"/>
                      </a:lnTo>
                      <a:lnTo>
                        <a:pt x="119" y="359"/>
                      </a:lnTo>
                      <a:lnTo>
                        <a:pt x="119" y="357"/>
                      </a:lnTo>
                      <a:lnTo>
                        <a:pt x="119" y="355"/>
                      </a:lnTo>
                      <a:lnTo>
                        <a:pt x="119" y="352"/>
                      </a:lnTo>
                      <a:lnTo>
                        <a:pt x="119" y="350"/>
                      </a:lnTo>
                      <a:lnTo>
                        <a:pt x="121" y="350"/>
                      </a:lnTo>
                      <a:lnTo>
                        <a:pt x="121" y="347"/>
                      </a:lnTo>
                      <a:lnTo>
                        <a:pt x="121" y="345"/>
                      </a:lnTo>
                      <a:lnTo>
                        <a:pt x="121" y="343"/>
                      </a:lnTo>
                      <a:lnTo>
                        <a:pt x="124" y="341"/>
                      </a:lnTo>
                      <a:lnTo>
                        <a:pt x="124" y="338"/>
                      </a:lnTo>
                      <a:lnTo>
                        <a:pt x="126" y="336"/>
                      </a:lnTo>
                      <a:lnTo>
                        <a:pt x="126" y="334"/>
                      </a:lnTo>
                      <a:lnTo>
                        <a:pt x="126" y="331"/>
                      </a:lnTo>
                      <a:lnTo>
                        <a:pt x="128" y="329"/>
                      </a:lnTo>
                      <a:lnTo>
                        <a:pt x="128" y="327"/>
                      </a:lnTo>
                      <a:lnTo>
                        <a:pt x="128" y="324"/>
                      </a:lnTo>
                      <a:lnTo>
                        <a:pt x="128" y="322"/>
                      </a:lnTo>
                      <a:lnTo>
                        <a:pt x="128" y="320"/>
                      </a:lnTo>
                      <a:lnTo>
                        <a:pt x="126" y="320"/>
                      </a:lnTo>
                      <a:lnTo>
                        <a:pt x="126" y="317"/>
                      </a:lnTo>
                      <a:lnTo>
                        <a:pt x="124" y="317"/>
                      </a:lnTo>
                      <a:lnTo>
                        <a:pt x="124" y="315"/>
                      </a:lnTo>
                      <a:lnTo>
                        <a:pt x="121" y="315"/>
                      </a:lnTo>
                      <a:lnTo>
                        <a:pt x="119" y="313"/>
                      </a:lnTo>
                      <a:lnTo>
                        <a:pt x="117" y="313"/>
                      </a:lnTo>
                      <a:lnTo>
                        <a:pt x="115" y="313"/>
                      </a:lnTo>
                      <a:lnTo>
                        <a:pt x="113" y="313"/>
                      </a:lnTo>
                      <a:lnTo>
                        <a:pt x="110" y="313"/>
                      </a:lnTo>
                      <a:lnTo>
                        <a:pt x="108" y="313"/>
                      </a:lnTo>
                      <a:lnTo>
                        <a:pt x="106" y="313"/>
                      </a:lnTo>
                      <a:lnTo>
                        <a:pt x="104" y="313"/>
                      </a:lnTo>
                      <a:lnTo>
                        <a:pt x="104" y="311"/>
                      </a:lnTo>
                      <a:lnTo>
                        <a:pt x="102" y="311"/>
                      </a:lnTo>
                      <a:lnTo>
                        <a:pt x="100" y="313"/>
                      </a:lnTo>
                      <a:lnTo>
                        <a:pt x="97" y="311"/>
                      </a:lnTo>
                      <a:lnTo>
                        <a:pt x="95" y="311"/>
                      </a:lnTo>
                      <a:lnTo>
                        <a:pt x="93" y="311"/>
                      </a:lnTo>
                      <a:lnTo>
                        <a:pt x="89" y="311"/>
                      </a:lnTo>
                      <a:lnTo>
                        <a:pt x="87" y="311"/>
                      </a:lnTo>
                      <a:lnTo>
                        <a:pt x="84" y="311"/>
                      </a:lnTo>
                      <a:lnTo>
                        <a:pt x="82" y="311"/>
                      </a:lnTo>
                      <a:lnTo>
                        <a:pt x="82" y="308"/>
                      </a:lnTo>
                      <a:lnTo>
                        <a:pt x="80" y="308"/>
                      </a:lnTo>
                      <a:lnTo>
                        <a:pt x="78" y="308"/>
                      </a:lnTo>
                      <a:lnTo>
                        <a:pt x="76" y="308"/>
                      </a:lnTo>
                      <a:lnTo>
                        <a:pt x="73" y="308"/>
                      </a:lnTo>
                      <a:lnTo>
                        <a:pt x="72" y="308"/>
                      </a:lnTo>
                      <a:lnTo>
                        <a:pt x="69" y="308"/>
                      </a:lnTo>
                      <a:lnTo>
                        <a:pt x="67" y="308"/>
                      </a:lnTo>
                      <a:lnTo>
                        <a:pt x="65" y="308"/>
                      </a:lnTo>
                      <a:lnTo>
                        <a:pt x="63" y="308"/>
                      </a:lnTo>
                      <a:lnTo>
                        <a:pt x="61" y="308"/>
                      </a:lnTo>
                      <a:lnTo>
                        <a:pt x="59" y="308"/>
                      </a:lnTo>
                      <a:lnTo>
                        <a:pt x="56" y="308"/>
                      </a:lnTo>
                      <a:lnTo>
                        <a:pt x="54" y="308"/>
                      </a:lnTo>
                      <a:lnTo>
                        <a:pt x="52" y="308"/>
                      </a:lnTo>
                      <a:lnTo>
                        <a:pt x="52" y="306"/>
                      </a:lnTo>
                      <a:lnTo>
                        <a:pt x="50" y="306"/>
                      </a:lnTo>
                      <a:lnTo>
                        <a:pt x="48" y="306"/>
                      </a:lnTo>
                      <a:lnTo>
                        <a:pt x="46" y="306"/>
                      </a:lnTo>
                      <a:lnTo>
                        <a:pt x="46" y="303"/>
                      </a:lnTo>
                      <a:lnTo>
                        <a:pt x="43" y="303"/>
                      </a:lnTo>
                      <a:lnTo>
                        <a:pt x="41" y="301"/>
                      </a:lnTo>
                      <a:lnTo>
                        <a:pt x="39" y="301"/>
                      </a:lnTo>
                      <a:lnTo>
                        <a:pt x="37" y="301"/>
                      </a:lnTo>
                      <a:lnTo>
                        <a:pt x="37" y="299"/>
                      </a:lnTo>
                      <a:lnTo>
                        <a:pt x="35" y="299"/>
                      </a:lnTo>
                      <a:lnTo>
                        <a:pt x="32" y="297"/>
                      </a:lnTo>
                      <a:lnTo>
                        <a:pt x="30" y="294"/>
                      </a:lnTo>
                      <a:lnTo>
                        <a:pt x="28" y="294"/>
                      </a:lnTo>
                      <a:lnTo>
                        <a:pt x="28" y="292"/>
                      </a:lnTo>
                      <a:lnTo>
                        <a:pt x="26" y="292"/>
                      </a:lnTo>
                      <a:lnTo>
                        <a:pt x="24" y="289"/>
                      </a:lnTo>
                      <a:lnTo>
                        <a:pt x="22" y="287"/>
                      </a:lnTo>
                      <a:lnTo>
                        <a:pt x="19" y="285"/>
                      </a:lnTo>
                      <a:lnTo>
                        <a:pt x="18" y="285"/>
                      </a:lnTo>
                      <a:lnTo>
                        <a:pt x="18" y="283"/>
                      </a:lnTo>
                      <a:lnTo>
                        <a:pt x="15" y="280"/>
                      </a:lnTo>
                      <a:lnTo>
                        <a:pt x="13" y="278"/>
                      </a:lnTo>
                      <a:lnTo>
                        <a:pt x="11" y="276"/>
                      </a:lnTo>
                      <a:lnTo>
                        <a:pt x="11" y="273"/>
                      </a:lnTo>
                      <a:lnTo>
                        <a:pt x="9" y="273"/>
                      </a:lnTo>
                      <a:lnTo>
                        <a:pt x="9" y="271"/>
                      </a:lnTo>
                      <a:lnTo>
                        <a:pt x="7" y="271"/>
                      </a:lnTo>
                      <a:lnTo>
                        <a:pt x="7" y="269"/>
                      </a:lnTo>
                      <a:lnTo>
                        <a:pt x="5" y="269"/>
                      </a:lnTo>
                      <a:lnTo>
                        <a:pt x="5" y="266"/>
                      </a:lnTo>
                      <a:lnTo>
                        <a:pt x="5" y="264"/>
                      </a:lnTo>
                      <a:lnTo>
                        <a:pt x="2" y="264"/>
                      </a:lnTo>
                      <a:lnTo>
                        <a:pt x="2" y="262"/>
                      </a:lnTo>
                      <a:lnTo>
                        <a:pt x="2" y="259"/>
                      </a:lnTo>
                      <a:lnTo>
                        <a:pt x="0" y="259"/>
                      </a:lnTo>
                      <a:lnTo>
                        <a:pt x="0" y="257"/>
                      </a:lnTo>
                      <a:lnTo>
                        <a:pt x="0" y="255"/>
                      </a:lnTo>
                      <a:lnTo>
                        <a:pt x="0" y="253"/>
                      </a:lnTo>
                      <a:lnTo>
                        <a:pt x="0" y="250"/>
                      </a:lnTo>
                      <a:lnTo>
                        <a:pt x="0" y="248"/>
                      </a:lnTo>
                      <a:lnTo>
                        <a:pt x="0" y="245"/>
                      </a:lnTo>
                      <a:lnTo>
                        <a:pt x="0" y="243"/>
                      </a:lnTo>
                      <a:lnTo>
                        <a:pt x="0" y="241"/>
                      </a:lnTo>
                      <a:lnTo>
                        <a:pt x="0" y="239"/>
                      </a:lnTo>
                      <a:lnTo>
                        <a:pt x="0" y="236"/>
                      </a:lnTo>
                      <a:lnTo>
                        <a:pt x="2" y="234"/>
                      </a:lnTo>
                      <a:lnTo>
                        <a:pt x="2" y="232"/>
                      </a:lnTo>
                      <a:lnTo>
                        <a:pt x="2" y="229"/>
                      </a:lnTo>
                      <a:lnTo>
                        <a:pt x="2" y="227"/>
                      </a:lnTo>
                      <a:lnTo>
                        <a:pt x="5" y="227"/>
                      </a:lnTo>
                      <a:lnTo>
                        <a:pt x="5" y="225"/>
                      </a:lnTo>
                      <a:lnTo>
                        <a:pt x="5" y="222"/>
                      </a:lnTo>
                      <a:lnTo>
                        <a:pt x="7" y="222"/>
                      </a:lnTo>
                      <a:lnTo>
                        <a:pt x="7" y="220"/>
                      </a:lnTo>
                      <a:lnTo>
                        <a:pt x="7" y="218"/>
                      </a:lnTo>
                      <a:lnTo>
                        <a:pt x="9" y="218"/>
                      </a:lnTo>
                      <a:lnTo>
                        <a:pt x="9" y="215"/>
                      </a:lnTo>
                      <a:lnTo>
                        <a:pt x="9" y="213"/>
                      </a:lnTo>
                      <a:lnTo>
                        <a:pt x="11" y="211"/>
                      </a:lnTo>
                      <a:lnTo>
                        <a:pt x="11" y="209"/>
                      </a:lnTo>
                      <a:lnTo>
                        <a:pt x="13" y="206"/>
                      </a:lnTo>
                      <a:lnTo>
                        <a:pt x="13" y="204"/>
                      </a:lnTo>
                      <a:lnTo>
                        <a:pt x="13" y="201"/>
                      </a:lnTo>
                      <a:lnTo>
                        <a:pt x="13" y="199"/>
                      </a:lnTo>
                      <a:lnTo>
                        <a:pt x="15" y="197"/>
                      </a:lnTo>
                      <a:lnTo>
                        <a:pt x="15" y="195"/>
                      </a:lnTo>
                      <a:lnTo>
                        <a:pt x="15" y="192"/>
                      </a:lnTo>
                      <a:lnTo>
                        <a:pt x="18" y="187"/>
                      </a:lnTo>
                      <a:lnTo>
                        <a:pt x="18" y="186"/>
                      </a:lnTo>
                      <a:lnTo>
                        <a:pt x="18" y="183"/>
                      </a:lnTo>
                      <a:lnTo>
                        <a:pt x="18" y="181"/>
                      </a:lnTo>
                      <a:lnTo>
                        <a:pt x="15" y="181"/>
                      </a:lnTo>
                      <a:lnTo>
                        <a:pt x="15" y="178"/>
                      </a:lnTo>
                      <a:lnTo>
                        <a:pt x="15" y="176"/>
                      </a:lnTo>
                      <a:lnTo>
                        <a:pt x="15" y="174"/>
                      </a:lnTo>
                      <a:lnTo>
                        <a:pt x="15" y="171"/>
                      </a:lnTo>
                      <a:lnTo>
                        <a:pt x="15" y="169"/>
                      </a:lnTo>
                      <a:lnTo>
                        <a:pt x="13" y="167"/>
                      </a:lnTo>
                      <a:lnTo>
                        <a:pt x="13" y="164"/>
                      </a:lnTo>
                      <a:lnTo>
                        <a:pt x="13" y="162"/>
                      </a:lnTo>
                      <a:lnTo>
                        <a:pt x="13" y="160"/>
                      </a:lnTo>
                      <a:lnTo>
                        <a:pt x="13" y="157"/>
                      </a:lnTo>
                      <a:lnTo>
                        <a:pt x="13" y="155"/>
                      </a:lnTo>
                      <a:lnTo>
                        <a:pt x="11" y="153"/>
                      </a:lnTo>
                      <a:lnTo>
                        <a:pt x="11" y="151"/>
                      </a:lnTo>
                      <a:lnTo>
                        <a:pt x="11" y="148"/>
                      </a:lnTo>
                      <a:lnTo>
                        <a:pt x="11" y="146"/>
                      </a:lnTo>
                      <a:lnTo>
                        <a:pt x="9" y="143"/>
                      </a:lnTo>
                      <a:lnTo>
                        <a:pt x="9" y="142"/>
                      </a:lnTo>
                      <a:lnTo>
                        <a:pt x="7" y="139"/>
                      </a:lnTo>
                      <a:lnTo>
                        <a:pt x="7" y="137"/>
                      </a:lnTo>
                      <a:lnTo>
                        <a:pt x="7" y="134"/>
                      </a:lnTo>
                      <a:lnTo>
                        <a:pt x="7" y="132"/>
                      </a:lnTo>
                      <a:lnTo>
                        <a:pt x="5" y="130"/>
                      </a:lnTo>
                      <a:lnTo>
                        <a:pt x="5" y="125"/>
                      </a:lnTo>
                      <a:lnTo>
                        <a:pt x="9" y="125"/>
                      </a:lnTo>
                      <a:lnTo>
                        <a:pt x="11" y="125"/>
                      </a:lnTo>
                      <a:lnTo>
                        <a:pt x="13" y="125"/>
                      </a:lnTo>
                      <a:lnTo>
                        <a:pt x="15" y="125"/>
                      </a:lnTo>
                      <a:lnTo>
                        <a:pt x="18" y="125"/>
                      </a:lnTo>
                      <a:lnTo>
                        <a:pt x="19" y="125"/>
                      </a:lnTo>
                      <a:lnTo>
                        <a:pt x="19" y="128"/>
                      </a:lnTo>
                      <a:lnTo>
                        <a:pt x="22" y="128"/>
                      </a:lnTo>
                      <a:lnTo>
                        <a:pt x="24" y="128"/>
                      </a:lnTo>
                      <a:lnTo>
                        <a:pt x="26" y="128"/>
                      </a:lnTo>
                      <a:lnTo>
                        <a:pt x="28" y="128"/>
                      </a:lnTo>
                      <a:lnTo>
                        <a:pt x="30" y="128"/>
                      </a:lnTo>
                      <a:lnTo>
                        <a:pt x="30" y="130"/>
                      </a:lnTo>
                      <a:lnTo>
                        <a:pt x="32" y="130"/>
                      </a:lnTo>
                      <a:lnTo>
                        <a:pt x="35" y="130"/>
                      </a:lnTo>
                      <a:lnTo>
                        <a:pt x="37" y="130"/>
                      </a:lnTo>
                      <a:lnTo>
                        <a:pt x="39" y="130"/>
                      </a:lnTo>
                      <a:lnTo>
                        <a:pt x="41" y="130"/>
                      </a:lnTo>
                      <a:lnTo>
                        <a:pt x="43" y="130"/>
                      </a:lnTo>
                      <a:lnTo>
                        <a:pt x="46" y="130"/>
                      </a:lnTo>
                      <a:lnTo>
                        <a:pt x="48" y="130"/>
                      </a:lnTo>
                      <a:lnTo>
                        <a:pt x="50" y="130"/>
                      </a:lnTo>
                      <a:lnTo>
                        <a:pt x="52" y="128"/>
                      </a:lnTo>
                      <a:lnTo>
                        <a:pt x="210" y="128"/>
                      </a:lnTo>
                      <a:lnTo>
                        <a:pt x="212" y="128"/>
                      </a:lnTo>
                      <a:lnTo>
                        <a:pt x="212" y="130"/>
                      </a:lnTo>
                      <a:lnTo>
                        <a:pt x="214" y="130"/>
                      </a:lnTo>
                      <a:lnTo>
                        <a:pt x="216" y="130"/>
                      </a:lnTo>
                      <a:lnTo>
                        <a:pt x="219" y="130"/>
                      </a:lnTo>
                      <a:lnTo>
                        <a:pt x="221" y="128"/>
                      </a:lnTo>
                      <a:lnTo>
                        <a:pt x="223" y="128"/>
                      </a:lnTo>
                      <a:lnTo>
                        <a:pt x="225" y="128"/>
                      </a:lnTo>
                      <a:lnTo>
                        <a:pt x="227" y="128"/>
                      </a:lnTo>
                      <a:lnTo>
                        <a:pt x="227" y="125"/>
                      </a:lnTo>
                      <a:lnTo>
                        <a:pt x="229" y="125"/>
                      </a:lnTo>
                      <a:lnTo>
                        <a:pt x="232" y="125"/>
                      </a:lnTo>
                      <a:lnTo>
                        <a:pt x="232" y="123"/>
                      </a:lnTo>
                      <a:lnTo>
                        <a:pt x="233" y="123"/>
                      </a:lnTo>
                      <a:lnTo>
                        <a:pt x="236" y="123"/>
                      </a:lnTo>
                      <a:lnTo>
                        <a:pt x="238" y="120"/>
                      </a:lnTo>
                      <a:lnTo>
                        <a:pt x="240" y="118"/>
                      </a:lnTo>
                      <a:lnTo>
                        <a:pt x="240" y="116"/>
                      </a:lnTo>
                      <a:lnTo>
                        <a:pt x="243" y="114"/>
                      </a:lnTo>
                      <a:lnTo>
                        <a:pt x="243" y="111"/>
                      </a:lnTo>
                      <a:lnTo>
                        <a:pt x="244" y="109"/>
                      </a:lnTo>
                      <a:lnTo>
                        <a:pt x="244" y="107"/>
                      </a:lnTo>
                      <a:lnTo>
                        <a:pt x="247" y="104"/>
                      </a:lnTo>
                      <a:lnTo>
                        <a:pt x="247" y="102"/>
                      </a:lnTo>
                      <a:lnTo>
                        <a:pt x="247" y="100"/>
                      </a:lnTo>
                      <a:lnTo>
                        <a:pt x="247" y="97"/>
                      </a:lnTo>
                      <a:lnTo>
                        <a:pt x="249" y="95"/>
                      </a:lnTo>
                      <a:lnTo>
                        <a:pt x="249" y="93"/>
                      </a:lnTo>
                      <a:lnTo>
                        <a:pt x="249" y="90"/>
                      </a:lnTo>
                      <a:lnTo>
                        <a:pt x="249" y="88"/>
                      </a:lnTo>
                      <a:lnTo>
                        <a:pt x="251" y="88"/>
                      </a:lnTo>
                      <a:lnTo>
                        <a:pt x="251" y="86"/>
                      </a:lnTo>
                      <a:lnTo>
                        <a:pt x="251" y="84"/>
                      </a:lnTo>
                      <a:lnTo>
                        <a:pt x="251" y="81"/>
                      </a:lnTo>
                      <a:lnTo>
                        <a:pt x="251" y="79"/>
                      </a:lnTo>
                      <a:lnTo>
                        <a:pt x="251" y="76"/>
                      </a:lnTo>
                      <a:lnTo>
                        <a:pt x="251" y="74"/>
                      </a:lnTo>
                      <a:lnTo>
                        <a:pt x="251" y="72"/>
                      </a:lnTo>
                      <a:lnTo>
                        <a:pt x="251" y="70"/>
                      </a:lnTo>
                      <a:lnTo>
                        <a:pt x="251" y="67"/>
                      </a:lnTo>
                      <a:lnTo>
                        <a:pt x="253" y="65"/>
                      </a:lnTo>
                      <a:lnTo>
                        <a:pt x="253" y="62"/>
                      </a:lnTo>
                      <a:lnTo>
                        <a:pt x="253" y="60"/>
                      </a:lnTo>
                      <a:lnTo>
                        <a:pt x="253" y="58"/>
                      </a:lnTo>
                      <a:lnTo>
                        <a:pt x="255" y="58"/>
                      </a:lnTo>
                      <a:lnTo>
                        <a:pt x="255" y="56"/>
                      </a:lnTo>
                      <a:lnTo>
                        <a:pt x="253" y="53"/>
                      </a:lnTo>
                      <a:lnTo>
                        <a:pt x="253" y="51"/>
                      </a:lnTo>
                      <a:lnTo>
                        <a:pt x="253" y="49"/>
                      </a:lnTo>
                      <a:lnTo>
                        <a:pt x="253" y="46"/>
                      </a:lnTo>
                      <a:lnTo>
                        <a:pt x="253" y="44"/>
                      </a:lnTo>
                      <a:lnTo>
                        <a:pt x="253" y="42"/>
                      </a:lnTo>
                      <a:lnTo>
                        <a:pt x="253" y="40"/>
                      </a:lnTo>
                      <a:lnTo>
                        <a:pt x="253" y="37"/>
                      </a:lnTo>
                      <a:lnTo>
                        <a:pt x="253" y="35"/>
                      </a:lnTo>
                      <a:lnTo>
                        <a:pt x="253" y="32"/>
                      </a:lnTo>
                      <a:lnTo>
                        <a:pt x="253" y="30"/>
                      </a:lnTo>
                      <a:lnTo>
                        <a:pt x="253" y="28"/>
                      </a:lnTo>
                      <a:lnTo>
                        <a:pt x="253" y="26"/>
                      </a:lnTo>
                      <a:lnTo>
                        <a:pt x="255" y="23"/>
                      </a:lnTo>
                      <a:lnTo>
                        <a:pt x="255" y="21"/>
                      </a:lnTo>
                      <a:lnTo>
                        <a:pt x="255" y="18"/>
                      </a:lnTo>
                      <a:lnTo>
                        <a:pt x="257" y="18"/>
                      </a:lnTo>
                      <a:lnTo>
                        <a:pt x="257" y="16"/>
                      </a:lnTo>
                      <a:lnTo>
                        <a:pt x="257" y="14"/>
                      </a:lnTo>
                      <a:lnTo>
                        <a:pt x="260" y="12"/>
                      </a:lnTo>
                      <a:lnTo>
                        <a:pt x="260" y="9"/>
                      </a:lnTo>
                      <a:lnTo>
                        <a:pt x="262" y="9"/>
                      </a:lnTo>
                      <a:lnTo>
                        <a:pt x="262" y="7"/>
                      </a:lnTo>
                      <a:lnTo>
                        <a:pt x="262" y="5"/>
                      </a:lnTo>
                      <a:lnTo>
                        <a:pt x="264" y="0"/>
                      </a:lnTo>
                      <a:lnTo>
                        <a:pt x="268" y="2"/>
                      </a:lnTo>
                      <a:lnTo>
                        <a:pt x="268" y="5"/>
                      </a:lnTo>
                      <a:lnTo>
                        <a:pt x="270" y="5"/>
                      </a:lnTo>
                      <a:lnTo>
                        <a:pt x="273" y="5"/>
                      </a:lnTo>
                      <a:lnTo>
                        <a:pt x="273" y="7"/>
                      </a:lnTo>
                      <a:lnTo>
                        <a:pt x="275" y="7"/>
                      </a:lnTo>
                      <a:lnTo>
                        <a:pt x="275" y="9"/>
                      </a:lnTo>
                      <a:lnTo>
                        <a:pt x="277" y="9"/>
                      </a:lnTo>
                      <a:lnTo>
                        <a:pt x="277" y="12"/>
                      </a:lnTo>
                      <a:lnTo>
                        <a:pt x="279" y="12"/>
                      </a:lnTo>
                      <a:lnTo>
                        <a:pt x="279" y="14"/>
                      </a:lnTo>
                      <a:lnTo>
                        <a:pt x="281" y="14"/>
                      </a:lnTo>
                      <a:lnTo>
                        <a:pt x="281" y="16"/>
                      </a:lnTo>
                      <a:lnTo>
                        <a:pt x="281" y="18"/>
                      </a:lnTo>
                      <a:lnTo>
                        <a:pt x="284" y="18"/>
                      </a:lnTo>
                      <a:lnTo>
                        <a:pt x="284" y="21"/>
                      </a:lnTo>
                      <a:lnTo>
                        <a:pt x="284" y="23"/>
                      </a:lnTo>
                      <a:lnTo>
                        <a:pt x="284" y="26"/>
                      </a:lnTo>
                      <a:lnTo>
                        <a:pt x="286" y="26"/>
                      </a:lnTo>
                      <a:lnTo>
                        <a:pt x="286" y="28"/>
                      </a:lnTo>
                      <a:lnTo>
                        <a:pt x="286" y="30"/>
                      </a:lnTo>
                      <a:lnTo>
                        <a:pt x="286" y="32"/>
                      </a:lnTo>
                      <a:lnTo>
                        <a:pt x="288" y="32"/>
                      </a:lnTo>
                      <a:lnTo>
                        <a:pt x="288" y="35"/>
                      </a:lnTo>
                      <a:lnTo>
                        <a:pt x="288" y="37"/>
                      </a:lnTo>
                      <a:lnTo>
                        <a:pt x="290" y="40"/>
                      </a:lnTo>
                      <a:lnTo>
                        <a:pt x="290" y="42"/>
                      </a:lnTo>
                      <a:lnTo>
                        <a:pt x="290" y="44"/>
                      </a:lnTo>
                      <a:lnTo>
                        <a:pt x="292" y="46"/>
                      </a:lnTo>
                      <a:lnTo>
                        <a:pt x="294" y="46"/>
                      </a:lnTo>
                      <a:lnTo>
                        <a:pt x="294" y="49"/>
                      </a:lnTo>
                      <a:lnTo>
                        <a:pt x="297" y="51"/>
                      </a:lnTo>
                      <a:lnTo>
                        <a:pt x="297" y="53"/>
                      </a:lnTo>
                      <a:lnTo>
                        <a:pt x="297" y="56"/>
                      </a:lnTo>
                      <a:lnTo>
                        <a:pt x="298" y="58"/>
                      </a:lnTo>
                      <a:lnTo>
                        <a:pt x="298" y="60"/>
                      </a:lnTo>
                      <a:lnTo>
                        <a:pt x="298" y="62"/>
                      </a:lnTo>
                      <a:lnTo>
                        <a:pt x="298" y="65"/>
                      </a:lnTo>
                      <a:lnTo>
                        <a:pt x="298" y="67"/>
                      </a:lnTo>
                      <a:lnTo>
                        <a:pt x="298" y="70"/>
                      </a:lnTo>
                      <a:lnTo>
                        <a:pt x="297" y="72"/>
                      </a:lnTo>
                      <a:lnTo>
                        <a:pt x="297" y="74"/>
                      </a:lnTo>
                      <a:lnTo>
                        <a:pt x="297" y="76"/>
                      </a:lnTo>
                      <a:lnTo>
                        <a:pt x="297" y="81"/>
                      </a:lnTo>
                      <a:lnTo>
                        <a:pt x="297" y="84"/>
                      </a:lnTo>
                      <a:lnTo>
                        <a:pt x="297" y="86"/>
                      </a:lnTo>
                      <a:lnTo>
                        <a:pt x="297" y="88"/>
                      </a:lnTo>
                      <a:lnTo>
                        <a:pt x="298" y="88"/>
                      </a:lnTo>
                      <a:lnTo>
                        <a:pt x="298" y="90"/>
                      </a:lnTo>
                      <a:lnTo>
                        <a:pt x="298" y="93"/>
                      </a:lnTo>
                      <a:lnTo>
                        <a:pt x="298" y="95"/>
                      </a:lnTo>
                      <a:lnTo>
                        <a:pt x="298" y="97"/>
                      </a:lnTo>
                      <a:lnTo>
                        <a:pt x="298" y="100"/>
                      </a:lnTo>
                      <a:lnTo>
                        <a:pt x="301" y="102"/>
                      </a:lnTo>
                      <a:lnTo>
                        <a:pt x="301" y="104"/>
                      </a:lnTo>
                      <a:lnTo>
                        <a:pt x="303" y="107"/>
                      </a:lnTo>
                      <a:lnTo>
                        <a:pt x="303" y="109"/>
                      </a:lnTo>
                      <a:lnTo>
                        <a:pt x="305" y="111"/>
                      </a:lnTo>
                      <a:lnTo>
                        <a:pt x="305" y="114"/>
                      </a:lnTo>
                      <a:lnTo>
                        <a:pt x="307" y="114"/>
                      </a:lnTo>
                      <a:lnTo>
                        <a:pt x="307" y="116"/>
                      </a:lnTo>
                      <a:lnTo>
                        <a:pt x="309" y="116"/>
                      </a:lnTo>
                      <a:lnTo>
                        <a:pt x="309" y="118"/>
                      </a:lnTo>
                      <a:lnTo>
                        <a:pt x="311" y="118"/>
                      </a:lnTo>
                      <a:lnTo>
                        <a:pt x="314" y="120"/>
                      </a:lnTo>
                      <a:lnTo>
                        <a:pt x="316" y="120"/>
                      </a:lnTo>
                      <a:lnTo>
                        <a:pt x="318" y="123"/>
                      </a:lnTo>
                      <a:lnTo>
                        <a:pt x="320" y="123"/>
                      </a:lnTo>
                      <a:lnTo>
                        <a:pt x="322" y="125"/>
                      </a:lnTo>
                      <a:lnTo>
                        <a:pt x="325" y="125"/>
                      </a:lnTo>
                      <a:lnTo>
                        <a:pt x="325" y="128"/>
                      </a:lnTo>
                      <a:lnTo>
                        <a:pt x="327" y="128"/>
                      </a:lnTo>
                      <a:lnTo>
                        <a:pt x="329" y="130"/>
                      </a:lnTo>
                      <a:lnTo>
                        <a:pt x="331" y="130"/>
                      </a:lnTo>
                      <a:lnTo>
                        <a:pt x="331" y="132"/>
                      </a:lnTo>
                      <a:lnTo>
                        <a:pt x="333" y="132"/>
                      </a:lnTo>
                      <a:lnTo>
                        <a:pt x="335" y="134"/>
                      </a:lnTo>
                      <a:lnTo>
                        <a:pt x="338" y="134"/>
                      </a:lnTo>
                      <a:lnTo>
                        <a:pt x="338" y="137"/>
                      </a:lnTo>
                      <a:lnTo>
                        <a:pt x="340" y="137"/>
                      </a:lnTo>
                      <a:lnTo>
                        <a:pt x="340" y="139"/>
                      </a:lnTo>
                      <a:lnTo>
                        <a:pt x="342" y="139"/>
                      </a:lnTo>
                      <a:lnTo>
                        <a:pt x="342" y="142"/>
                      </a:lnTo>
                      <a:lnTo>
                        <a:pt x="344" y="142"/>
                      </a:lnTo>
                      <a:lnTo>
                        <a:pt x="344" y="143"/>
                      </a:lnTo>
                      <a:lnTo>
                        <a:pt x="346" y="143"/>
                      </a:lnTo>
                      <a:lnTo>
                        <a:pt x="346" y="146"/>
                      </a:lnTo>
                      <a:lnTo>
                        <a:pt x="348" y="146"/>
                      </a:lnTo>
                      <a:lnTo>
                        <a:pt x="348" y="148"/>
                      </a:lnTo>
                      <a:lnTo>
                        <a:pt x="351" y="151"/>
                      </a:lnTo>
                      <a:lnTo>
                        <a:pt x="352" y="153"/>
                      </a:lnTo>
                      <a:lnTo>
                        <a:pt x="352" y="155"/>
                      </a:lnTo>
                      <a:lnTo>
                        <a:pt x="355" y="155"/>
                      </a:lnTo>
                      <a:lnTo>
                        <a:pt x="355" y="157"/>
                      </a:lnTo>
                      <a:lnTo>
                        <a:pt x="357" y="160"/>
                      </a:lnTo>
                      <a:lnTo>
                        <a:pt x="359" y="162"/>
                      </a:lnTo>
                      <a:lnTo>
                        <a:pt x="361" y="162"/>
                      </a:lnTo>
                      <a:lnTo>
                        <a:pt x="361" y="164"/>
                      </a:lnTo>
                      <a:lnTo>
                        <a:pt x="363" y="164"/>
                      </a:lnTo>
                      <a:lnTo>
                        <a:pt x="366" y="164"/>
                      </a:lnTo>
                      <a:lnTo>
                        <a:pt x="366" y="167"/>
                      </a:lnTo>
                      <a:lnTo>
                        <a:pt x="368" y="167"/>
                      </a:lnTo>
                      <a:lnTo>
                        <a:pt x="370" y="167"/>
                      </a:lnTo>
                      <a:lnTo>
                        <a:pt x="372" y="167"/>
                      </a:lnTo>
                      <a:lnTo>
                        <a:pt x="374" y="167"/>
                      </a:lnTo>
                      <a:lnTo>
                        <a:pt x="376" y="167"/>
                      </a:lnTo>
                      <a:lnTo>
                        <a:pt x="379" y="167"/>
                      </a:lnTo>
                      <a:lnTo>
                        <a:pt x="381" y="167"/>
                      </a:lnTo>
                      <a:lnTo>
                        <a:pt x="383" y="167"/>
                      </a:lnTo>
                      <a:lnTo>
                        <a:pt x="385" y="167"/>
                      </a:lnTo>
                      <a:lnTo>
                        <a:pt x="387" y="167"/>
                      </a:lnTo>
                      <a:lnTo>
                        <a:pt x="389" y="169"/>
                      </a:lnTo>
                      <a:lnTo>
                        <a:pt x="392" y="169"/>
                      </a:lnTo>
                      <a:lnTo>
                        <a:pt x="394" y="171"/>
                      </a:lnTo>
                      <a:lnTo>
                        <a:pt x="416" y="171"/>
                      </a:lnTo>
                      <a:lnTo>
                        <a:pt x="855" y="195"/>
                      </a:lnTo>
                      <a:lnTo>
                        <a:pt x="856" y="195"/>
                      </a:lnTo>
                      <a:lnTo>
                        <a:pt x="859" y="192"/>
                      </a:lnTo>
                      <a:lnTo>
                        <a:pt x="859" y="190"/>
                      </a:lnTo>
                      <a:lnTo>
                        <a:pt x="861" y="190"/>
                      </a:lnTo>
                      <a:lnTo>
                        <a:pt x="861" y="187"/>
                      </a:lnTo>
                      <a:lnTo>
                        <a:pt x="863" y="186"/>
                      </a:lnTo>
                      <a:lnTo>
                        <a:pt x="863" y="183"/>
                      </a:lnTo>
                      <a:lnTo>
                        <a:pt x="865" y="183"/>
                      </a:lnTo>
                      <a:lnTo>
                        <a:pt x="867" y="183"/>
                      </a:lnTo>
                      <a:lnTo>
                        <a:pt x="869" y="181"/>
                      </a:lnTo>
                      <a:lnTo>
                        <a:pt x="869" y="183"/>
                      </a:lnTo>
                      <a:lnTo>
                        <a:pt x="869" y="186"/>
                      </a:lnTo>
                      <a:lnTo>
                        <a:pt x="869" y="187"/>
                      </a:lnTo>
                      <a:lnTo>
                        <a:pt x="869" y="190"/>
                      </a:lnTo>
                      <a:lnTo>
                        <a:pt x="869" y="192"/>
                      </a:lnTo>
                      <a:lnTo>
                        <a:pt x="869" y="195"/>
                      </a:lnTo>
                      <a:lnTo>
                        <a:pt x="874" y="199"/>
                      </a:lnTo>
                      <a:lnTo>
                        <a:pt x="872" y="204"/>
                      </a:lnTo>
                      <a:lnTo>
                        <a:pt x="872" y="206"/>
                      </a:lnTo>
                      <a:lnTo>
                        <a:pt x="869" y="209"/>
                      </a:lnTo>
                      <a:lnTo>
                        <a:pt x="869" y="211"/>
                      </a:lnTo>
                      <a:lnTo>
                        <a:pt x="869" y="213"/>
                      </a:lnTo>
                      <a:lnTo>
                        <a:pt x="867" y="213"/>
                      </a:lnTo>
                      <a:lnTo>
                        <a:pt x="867" y="215"/>
                      </a:lnTo>
                      <a:lnTo>
                        <a:pt x="865" y="218"/>
                      </a:lnTo>
                      <a:lnTo>
                        <a:pt x="865" y="220"/>
                      </a:lnTo>
                      <a:lnTo>
                        <a:pt x="863" y="220"/>
                      </a:lnTo>
                      <a:lnTo>
                        <a:pt x="863" y="222"/>
                      </a:lnTo>
                      <a:lnTo>
                        <a:pt x="861" y="222"/>
                      </a:lnTo>
                      <a:lnTo>
                        <a:pt x="861" y="225"/>
                      </a:lnTo>
                      <a:lnTo>
                        <a:pt x="859" y="227"/>
                      </a:lnTo>
                      <a:lnTo>
                        <a:pt x="859" y="229"/>
                      </a:lnTo>
                      <a:lnTo>
                        <a:pt x="859" y="232"/>
                      </a:lnTo>
                      <a:lnTo>
                        <a:pt x="856" y="234"/>
                      </a:lnTo>
                      <a:lnTo>
                        <a:pt x="856" y="236"/>
                      </a:lnTo>
                      <a:lnTo>
                        <a:pt x="856" y="239"/>
                      </a:lnTo>
                      <a:lnTo>
                        <a:pt x="855" y="239"/>
                      </a:lnTo>
                      <a:lnTo>
                        <a:pt x="855" y="241"/>
                      </a:lnTo>
                      <a:lnTo>
                        <a:pt x="855" y="243"/>
                      </a:lnTo>
                      <a:lnTo>
                        <a:pt x="852" y="245"/>
                      </a:lnTo>
                      <a:lnTo>
                        <a:pt x="852" y="248"/>
                      </a:lnTo>
                      <a:lnTo>
                        <a:pt x="850" y="250"/>
                      </a:lnTo>
                      <a:lnTo>
                        <a:pt x="848" y="253"/>
                      </a:lnTo>
                      <a:lnTo>
                        <a:pt x="848" y="255"/>
                      </a:lnTo>
                      <a:lnTo>
                        <a:pt x="846" y="257"/>
                      </a:lnTo>
                      <a:lnTo>
                        <a:pt x="846" y="259"/>
                      </a:lnTo>
                      <a:lnTo>
                        <a:pt x="844" y="262"/>
                      </a:lnTo>
                      <a:lnTo>
                        <a:pt x="844" y="264"/>
                      </a:lnTo>
                      <a:lnTo>
                        <a:pt x="844" y="266"/>
                      </a:lnTo>
                      <a:lnTo>
                        <a:pt x="844" y="269"/>
                      </a:lnTo>
                      <a:lnTo>
                        <a:pt x="842" y="269"/>
                      </a:lnTo>
                      <a:lnTo>
                        <a:pt x="842" y="271"/>
                      </a:lnTo>
                      <a:lnTo>
                        <a:pt x="842" y="273"/>
                      </a:lnTo>
                      <a:lnTo>
                        <a:pt x="842" y="276"/>
                      </a:lnTo>
                      <a:lnTo>
                        <a:pt x="842" y="278"/>
                      </a:lnTo>
                      <a:lnTo>
                        <a:pt x="842" y="280"/>
                      </a:lnTo>
                      <a:lnTo>
                        <a:pt x="842" y="283"/>
                      </a:lnTo>
                      <a:lnTo>
                        <a:pt x="842" y="285"/>
                      </a:lnTo>
                      <a:lnTo>
                        <a:pt x="842" y="287"/>
                      </a:lnTo>
                      <a:lnTo>
                        <a:pt x="839" y="287"/>
                      </a:lnTo>
                      <a:lnTo>
                        <a:pt x="839" y="289"/>
                      </a:lnTo>
                      <a:lnTo>
                        <a:pt x="839" y="292"/>
                      </a:lnTo>
                      <a:lnTo>
                        <a:pt x="839" y="294"/>
                      </a:lnTo>
                      <a:lnTo>
                        <a:pt x="839" y="297"/>
                      </a:lnTo>
                      <a:lnTo>
                        <a:pt x="839" y="299"/>
                      </a:lnTo>
                      <a:lnTo>
                        <a:pt x="839" y="301"/>
                      </a:lnTo>
                      <a:lnTo>
                        <a:pt x="837" y="303"/>
                      </a:lnTo>
                      <a:lnTo>
                        <a:pt x="837" y="306"/>
                      </a:lnTo>
                      <a:lnTo>
                        <a:pt x="837" y="308"/>
                      </a:lnTo>
                      <a:lnTo>
                        <a:pt x="835" y="311"/>
                      </a:lnTo>
                      <a:lnTo>
                        <a:pt x="835" y="313"/>
                      </a:lnTo>
                      <a:lnTo>
                        <a:pt x="835" y="315"/>
                      </a:lnTo>
                      <a:lnTo>
                        <a:pt x="833" y="317"/>
                      </a:lnTo>
                      <a:lnTo>
                        <a:pt x="833" y="320"/>
                      </a:lnTo>
                      <a:lnTo>
                        <a:pt x="833" y="322"/>
                      </a:lnTo>
                      <a:lnTo>
                        <a:pt x="833" y="324"/>
                      </a:lnTo>
                      <a:lnTo>
                        <a:pt x="831" y="327"/>
                      </a:lnTo>
                      <a:lnTo>
                        <a:pt x="831" y="329"/>
                      </a:lnTo>
                      <a:lnTo>
                        <a:pt x="831" y="331"/>
                      </a:lnTo>
                      <a:lnTo>
                        <a:pt x="831" y="334"/>
                      </a:lnTo>
                      <a:lnTo>
                        <a:pt x="831" y="336"/>
                      </a:lnTo>
                      <a:lnTo>
                        <a:pt x="831" y="338"/>
                      </a:lnTo>
                      <a:lnTo>
                        <a:pt x="831" y="341"/>
                      </a:lnTo>
                      <a:lnTo>
                        <a:pt x="831" y="343"/>
                      </a:lnTo>
                      <a:lnTo>
                        <a:pt x="828" y="343"/>
                      </a:lnTo>
                      <a:lnTo>
                        <a:pt x="828" y="345"/>
                      </a:lnTo>
                      <a:lnTo>
                        <a:pt x="828" y="347"/>
                      </a:lnTo>
                      <a:lnTo>
                        <a:pt x="828" y="350"/>
                      </a:lnTo>
                      <a:lnTo>
                        <a:pt x="828" y="352"/>
                      </a:lnTo>
                      <a:lnTo>
                        <a:pt x="828" y="355"/>
                      </a:lnTo>
                      <a:lnTo>
                        <a:pt x="828" y="357"/>
                      </a:lnTo>
                      <a:lnTo>
                        <a:pt x="831" y="359"/>
                      </a:lnTo>
                      <a:lnTo>
                        <a:pt x="831" y="361"/>
                      </a:lnTo>
                      <a:lnTo>
                        <a:pt x="831" y="364"/>
                      </a:lnTo>
                      <a:lnTo>
                        <a:pt x="831" y="366"/>
                      </a:lnTo>
                      <a:lnTo>
                        <a:pt x="831" y="369"/>
                      </a:lnTo>
                      <a:lnTo>
                        <a:pt x="833" y="369"/>
                      </a:lnTo>
                      <a:lnTo>
                        <a:pt x="833" y="371"/>
                      </a:lnTo>
                      <a:lnTo>
                        <a:pt x="833" y="373"/>
                      </a:lnTo>
                      <a:lnTo>
                        <a:pt x="833" y="375"/>
                      </a:lnTo>
                      <a:lnTo>
                        <a:pt x="833" y="378"/>
                      </a:lnTo>
                      <a:lnTo>
                        <a:pt x="835" y="380"/>
                      </a:lnTo>
                      <a:lnTo>
                        <a:pt x="835" y="382"/>
                      </a:lnTo>
                      <a:lnTo>
                        <a:pt x="835" y="385"/>
                      </a:lnTo>
                      <a:lnTo>
                        <a:pt x="835" y="387"/>
                      </a:lnTo>
                      <a:lnTo>
                        <a:pt x="833" y="389"/>
                      </a:lnTo>
                      <a:lnTo>
                        <a:pt x="833" y="391"/>
                      </a:lnTo>
                      <a:lnTo>
                        <a:pt x="835" y="394"/>
                      </a:lnTo>
                      <a:lnTo>
                        <a:pt x="833" y="394"/>
                      </a:lnTo>
                      <a:lnTo>
                        <a:pt x="833" y="396"/>
                      </a:lnTo>
                      <a:lnTo>
                        <a:pt x="833" y="399"/>
                      </a:lnTo>
                      <a:lnTo>
                        <a:pt x="833" y="401"/>
                      </a:lnTo>
                      <a:lnTo>
                        <a:pt x="833" y="403"/>
                      </a:lnTo>
                      <a:lnTo>
                        <a:pt x="833" y="405"/>
                      </a:lnTo>
                      <a:lnTo>
                        <a:pt x="835" y="408"/>
                      </a:lnTo>
                      <a:lnTo>
                        <a:pt x="835" y="410"/>
                      </a:lnTo>
                      <a:lnTo>
                        <a:pt x="835" y="413"/>
                      </a:lnTo>
                      <a:lnTo>
                        <a:pt x="835" y="414"/>
                      </a:lnTo>
                      <a:lnTo>
                        <a:pt x="835" y="417"/>
                      </a:lnTo>
                      <a:lnTo>
                        <a:pt x="835" y="419"/>
                      </a:lnTo>
                      <a:lnTo>
                        <a:pt x="835" y="422"/>
                      </a:lnTo>
                      <a:lnTo>
                        <a:pt x="835" y="424"/>
                      </a:lnTo>
                      <a:lnTo>
                        <a:pt x="835" y="426"/>
                      </a:lnTo>
                      <a:lnTo>
                        <a:pt x="835" y="428"/>
                      </a:lnTo>
                      <a:lnTo>
                        <a:pt x="835" y="431"/>
                      </a:lnTo>
                      <a:lnTo>
                        <a:pt x="837" y="433"/>
                      </a:lnTo>
                      <a:lnTo>
                        <a:pt x="837" y="436"/>
                      </a:lnTo>
                      <a:lnTo>
                        <a:pt x="837" y="438"/>
                      </a:lnTo>
                      <a:lnTo>
                        <a:pt x="837" y="440"/>
                      </a:lnTo>
                      <a:lnTo>
                        <a:pt x="837" y="443"/>
                      </a:lnTo>
                      <a:lnTo>
                        <a:pt x="837" y="445"/>
                      </a:lnTo>
                      <a:lnTo>
                        <a:pt x="837" y="447"/>
                      </a:lnTo>
                      <a:lnTo>
                        <a:pt x="839" y="449"/>
                      </a:lnTo>
                      <a:lnTo>
                        <a:pt x="839" y="452"/>
                      </a:lnTo>
                      <a:lnTo>
                        <a:pt x="839" y="454"/>
                      </a:lnTo>
                      <a:lnTo>
                        <a:pt x="839" y="457"/>
                      </a:lnTo>
                      <a:lnTo>
                        <a:pt x="839" y="459"/>
                      </a:lnTo>
                      <a:lnTo>
                        <a:pt x="839" y="461"/>
                      </a:lnTo>
                      <a:lnTo>
                        <a:pt x="839" y="463"/>
                      </a:lnTo>
                      <a:lnTo>
                        <a:pt x="839" y="466"/>
                      </a:lnTo>
                      <a:lnTo>
                        <a:pt x="839" y="468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11" name="Google Shape;411;g2d510d74600_0_879"/>
                <p:cNvSpPr/>
                <p:nvPr/>
              </p:nvSpPr>
              <p:spPr>
                <a:xfrm>
                  <a:off x="3223" y="1505"/>
                  <a:ext cx="1008" cy="1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" h="807" extrusionOk="0">
                      <a:moveTo>
                        <a:pt x="704" y="253"/>
                      </a:moveTo>
                      <a:lnTo>
                        <a:pt x="704" y="258"/>
                      </a:lnTo>
                      <a:lnTo>
                        <a:pt x="702" y="258"/>
                      </a:lnTo>
                      <a:lnTo>
                        <a:pt x="702" y="260"/>
                      </a:lnTo>
                      <a:lnTo>
                        <a:pt x="702" y="262"/>
                      </a:lnTo>
                      <a:lnTo>
                        <a:pt x="699" y="262"/>
                      </a:lnTo>
                      <a:lnTo>
                        <a:pt x="699" y="264"/>
                      </a:lnTo>
                      <a:lnTo>
                        <a:pt x="699" y="267"/>
                      </a:lnTo>
                      <a:lnTo>
                        <a:pt x="697" y="267"/>
                      </a:lnTo>
                      <a:lnTo>
                        <a:pt x="697" y="269"/>
                      </a:lnTo>
                      <a:lnTo>
                        <a:pt x="695" y="271"/>
                      </a:lnTo>
                      <a:lnTo>
                        <a:pt x="695" y="274"/>
                      </a:lnTo>
                      <a:lnTo>
                        <a:pt x="693" y="274"/>
                      </a:lnTo>
                      <a:lnTo>
                        <a:pt x="693" y="276"/>
                      </a:lnTo>
                      <a:lnTo>
                        <a:pt x="691" y="276"/>
                      </a:lnTo>
                      <a:lnTo>
                        <a:pt x="691" y="279"/>
                      </a:lnTo>
                      <a:lnTo>
                        <a:pt x="689" y="281"/>
                      </a:lnTo>
                      <a:lnTo>
                        <a:pt x="689" y="283"/>
                      </a:lnTo>
                      <a:lnTo>
                        <a:pt x="686" y="285"/>
                      </a:lnTo>
                      <a:lnTo>
                        <a:pt x="685" y="288"/>
                      </a:lnTo>
                      <a:lnTo>
                        <a:pt x="685" y="290"/>
                      </a:lnTo>
                      <a:lnTo>
                        <a:pt x="682" y="290"/>
                      </a:lnTo>
                      <a:lnTo>
                        <a:pt x="682" y="293"/>
                      </a:lnTo>
                      <a:lnTo>
                        <a:pt x="680" y="294"/>
                      </a:lnTo>
                      <a:lnTo>
                        <a:pt x="680" y="297"/>
                      </a:lnTo>
                      <a:lnTo>
                        <a:pt x="678" y="297"/>
                      </a:lnTo>
                      <a:lnTo>
                        <a:pt x="678" y="299"/>
                      </a:lnTo>
                      <a:lnTo>
                        <a:pt x="676" y="302"/>
                      </a:lnTo>
                      <a:lnTo>
                        <a:pt x="674" y="302"/>
                      </a:lnTo>
                      <a:lnTo>
                        <a:pt x="674" y="304"/>
                      </a:lnTo>
                      <a:lnTo>
                        <a:pt x="672" y="306"/>
                      </a:lnTo>
                      <a:lnTo>
                        <a:pt x="672" y="308"/>
                      </a:lnTo>
                      <a:lnTo>
                        <a:pt x="669" y="308"/>
                      </a:lnTo>
                      <a:lnTo>
                        <a:pt x="669" y="311"/>
                      </a:lnTo>
                      <a:lnTo>
                        <a:pt x="669" y="313"/>
                      </a:lnTo>
                      <a:lnTo>
                        <a:pt x="667" y="313"/>
                      </a:lnTo>
                      <a:lnTo>
                        <a:pt x="667" y="315"/>
                      </a:lnTo>
                      <a:lnTo>
                        <a:pt x="665" y="318"/>
                      </a:lnTo>
                      <a:lnTo>
                        <a:pt x="663" y="320"/>
                      </a:lnTo>
                      <a:lnTo>
                        <a:pt x="663" y="323"/>
                      </a:lnTo>
                      <a:lnTo>
                        <a:pt x="661" y="323"/>
                      </a:lnTo>
                      <a:lnTo>
                        <a:pt x="661" y="325"/>
                      </a:lnTo>
                      <a:lnTo>
                        <a:pt x="659" y="327"/>
                      </a:lnTo>
                      <a:lnTo>
                        <a:pt x="659" y="329"/>
                      </a:lnTo>
                      <a:lnTo>
                        <a:pt x="656" y="329"/>
                      </a:lnTo>
                      <a:lnTo>
                        <a:pt x="656" y="332"/>
                      </a:lnTo>
                      <a:lnTo>
                        <a:pt x="654" y="332"/>
                      </a:lnTo>
                      <a:lnTo>
                        <a:pt x="652" y="334"/>
                      </a:lnTo>
                      <a:lnTo>
                        <a:pt x="652" y="337"/>
                      </a:lnTo>
                      <a:lnTo>
                        <a:pt x="650" y="338"/>
                      </a:lnTo>
                      <a:lnTo>
                        <a:pt x="650" y="341"/>
                      </a:lnTo>
                      <a:lnTo>
                        <a:pt x="648" y="343"/>
                      </a:lnTo>
                      <a:lnTo>
                        <a:pt x="645" y="346"/>
                      </a:lnTo>
                      <a:lnTo>
                        <a:pt x="645" y="348"/>
                      </a:lnTo>
                      <a:lnTo>
                        <a:pt x="644" y="348"/>
                      </a:lnTo>
                      <a:lnTo>
                        <a:pt x="644" y="350"/>
                      </a:lnTo>
                      <a:lnTo>
                        <a:pt x="641" y="352"/>
                      </a:lnTo>
                      <a:lnTo>
                        <a:pt x="641" y="355"/>
                      </a:lnTo>
                      <a:lnTo>
                        <a:pt x="639" y="357"/>
                      </a:lnTo>
                      <a:lnTo>
                        <a:pt x="637" y="360"/>
                      </a:lnTo>
                      <a:lnTo>
                        <a:pt x="635" y="362"/>
                      </a:lnTo>
                      <a:lnTo>
                        <a:pt x="633" y="362"/>
                      </a:lnTo>
                      <a:lnTo>
                        <a:pt x="631" y="362"/>
                      </a:lnTo>
                      <a:lnTo>
                        <a:pt x="631" y="360"/>
                      </a:lnTo>
                      <a:lnTo>
                        <a:pt x="628" y="360"/>
                      </a:lnTo>
                      <a:lnTo>
                        <a:pt x="628" y="357"/>
                      </a:lnTo>
                      <a:lnTo>
                        <a:pt x="628" y="355"/>
                      </a:lnTo>
                      <a:lnTo>
                        <a:pt x="628" y="352"/>
                      </a:lnTo>
                      <a:lnTo>
                        <a:pt x="631" y="352"/>
                      </a:lnTo>
                      <a:lnTo>
                        <a:pt x="631" y="350"/>
                      </a:lnTo>
                      <a:lnTo>
                        <a:pt x="631" y="348"/>
                      </a:lnTo>
                      <a:lnTo>
                        <a:pt x="631" y="346"/>
                      </a:lnTo>
                      <a:lnTo>
                        <a:pt x="631" y="343"/>
                      </a:lnTo>
                      <a:lnTo>
                        <a:pt x="631" y="341"/>
                      </a:lnTo>
                      <a:lnTo>
                        <a:pt x="628" y="341"/>
                      </a:lnTo>
                      <a:lnTo>
                        <a:pt x="628" y="338"/>
                      </a:lnTo>
                      <a:lnTo>
                        <a:pt x="628" y="337"/>
                      </a:lnTo>
                      <a:lnTo>
                        <a:pt x="626" y="334"/>
                      </a:lnTo>
                      <a:lnTo>
                        <a:pt x="624" y="334"/>
                      </a:lnTo>
                      <a:lnTo>
                        <a:pt x="622" y="334"/>
                      </a:lnTo>
                      <a:lnTo>
                        <a:pt x="620" y="334"/>
                      </a:lnTo>
                      <a:lnTo>
                        <a:pt x="618" y="332"/>
                      </a:lnTo>
                      <a:lnTo>
                        <a:pt x="615" y="332"/>
                      </a:lnTo>
                      <a:lnTo>
                        <a:pt x="615" y="329"/>
                      </a:lnTo>
                      <a:lnTo>
                        <a:pt x="613" y="329"/>
                      </a:lnTo>
                      <a:lnTo>
                        <a:pt x="611" y="329"/>
                      </a:lnTo>
                      <a:lnTo>
                        <a:pt x="611" y="332"/>
                      </a:lnTo>
                      <a:lnTo>
                        <a:pt x="609" y="334"/>
                      </a:lnTo>
                      <a:lnTo>
                        <a:pt x="609" y="337"/>
                      </a:lnTo>
                      <a:lnTo>
                        <a:pt x="607" y="338"/>
                      </a:lnTo>
                      <a:lnTo>
                        <a:pt x="605" y="341"/>
                      </a:lnTo>
                      <a:lnTo>
                        <a:pt x="602" y="341"/>
                      </a:lnTo>
                      <a:lnTo>
                        <a:pt x="600" y="343"/>
                      </a:lnTo>
                      <a:lnTo>
                        <a:pt x="598" y="343"/>
                      </a:lnTo>
                      <a:lnTo>
                        <a:pt x="598" y="346"/>
                      </a:lnTo>
                      <a:lnTo>
                        <a:pt x="598" y="348"/>
                      </a:lnTo>
                      <a:lnTo>
                        <a:pt x="596" y="348"/>
                      </a:lnTo>
                      <a:lnTo>
                        <a:pt x="598" y="350"/>
                      </a:lnTo>
                      <a:lnTo>
                        <a:pt x="600" y="350"/>
                      </a:lnTo>
                      <a:lnTo>
                        <a:pt x="602" y="350"/>
                      </a:lnTo>
                      <a:lnTo>
                        <a:pt x="605" y="350"/>
                      </a:lnTo>
                      <a:lnTo>
                        <a:pt x="607" y="352"/>
                      </a:lnTo>
                      <a:lnTo>
                        <a:pt x="607" y="355"/>
                      </a:lnTo>
                      <a:lnTo>
                        <a:pt x="607" y="357"/>
                      </a:lnTo>
                      <a:lnTo>
                        <a:pt x="607" y="360"/>
                      </a:lnTo>
                      <a:lnTo>
                        <a:pt x="607" y="362"/>
                      </a:lnTo>
                      <a:lnTo>
                        <a:pt x="607" y="364"/>
                      </a:lnTo>
                      <a:lnTo>
                        <a:pt x="607" y="367"/>
                      </a:lnTo>
                      <a:lnTo>
                        <a:pt x="605" y="367"/>
                      </a:lnTo>
                      <a:lnTo>
                        <a:pt x="605" y="369"/>
                      </a:lnTo>
                      <a:lnTo>
                        <a:pt x="605" y="371"/>
                      </a:lnTo>
                      <a:lnTo>
                        <a:pt x="602" y="371"/>
                      </a:lnTo>
                      <a:lnTo>
                        <a:pt x="602" y="373"/>
                      </a:lnTo>
                      <a:lnTo>
                        <a:pt x="602" y="376"/>
                      </a:lnTo>
                      <a:lnTo>
                        <a:pt x="600" y="376"/>
                      </a:lnTo>
                      <a:lnTo>
                        <a:pt x="600" y="378"/>
                      </a:lnTo>
                      <a:lnTo>
                        <a:pt x="598" y="381"/>
                      </a:lnTo>
                      <a:lnTo>
                        <a:pt x="596" y="383"/>
                      </a:lnTo>
                      <a:lnTo>
                        <a:pt x="596" y="385"/>
                      </a:lnTo>
                      <a:lnTo>
                        <a:pt x="594" y="385"/>
                      </a:lnTo>
                      <a:lnTo>
                        <a:pt x="591" y="385"/>
                      </a:lnTo>
                      <a:lnTo>
                        <a:pt x="591" y="387"/>
                      </a:lnTo>
                      <a:lnTo>
                        <a:pt x="590" y="390"/>
                      </a:lnTo>
                      <a:lnTo>
                        <a:pt x="587" y="390"/>
                      </a:lnTo>
                      <a:lnTo>
                        <a:pt x="587" y="392"/>
                      </a:lnTo>
                      <a:lnTo>
                        <a:pt x="585" y="395"/>
                      </a:lnTo>
                      <a:lnTo>
                        <a:pt x="583" y="395"/>
                      </a:lnTo>
                      <a:lnTo>
                        <a:pt x="583" y="396"/>
                      </a:lnTo>
                      <a:lnTo>
                        <a:pt x="581" y="399"/>
                      </a:lnTo>
                      <a:lnTo>
                        <a:pt x="581" y="401"/>
                      </a:lnTo>
                      <a:lnTo>
                        <a:pt x="581" y="404"/>
                      </a:lnTo>
                      <a:lnTo>
                        <a:pt x="581" y="406"/>
                      </a:lnTo>
                      <a:lnTo>
                        <a:pt x="583" y="406"/>
                      </a:lnTo>
                      <a:lnTo>
                        <a:pt x="585" y="408"/>
                      </a:lnTo>
                      <a:lnTo>
                        <a:pt x="587" y="411"/>
                      </a:lnTo>
                      <a:lnTo>
                        <a:pt x="587" y="413"/>
                      </a:lnTo>
                      <a:lnTo>
                        <a:pt x="590" y="413"/>
                      </a:lnTo>
                      <a:lnTo>
                        <a:pt x="590" y="415"/>
                      </a:lnTo>
                      <a:lnTo>
                        <a:pt x="590" y="417"/>
                      </a:lnTo>
                      <a:lnTo>
                        <a:pt x="587" y="417"/>
                      </a:lnTo>
                      <a:lnTo>
                        <a:pt x="587" y="420"/>
                      </a:lnTo>
                      <a:lnTo>
                        <a:pt x="587" y="422"/>
                      </a:lnTo>
                      <a:lnTo>
                        <a:pt x="587" y="425"/>
                      </a:lnTo>
                      <a:lnTo>
                        <a:pt x="585" y="425"/>
                      </a:lnTo>
                      <a:lnTo>
                        <a:pt x="583" y="425"/>
                      </a:lnTo>
                      <a:lnTo>
                        <a:pt x="583" y="422"/>
                      </a:lnTo>
                      <a:lnTo>
                        <a:pt x="581" y="422"/>
                      </a:lnTo>
                      <a:lnTo>
                        <a:pt x="581" y="420"/>
                      </a:lnTo>
                      <a:lnTo>
                        <a:pt x="579" y="420"/>
                      </a:lnTo>
                      <a:lnTo>
                        <a:pt x="577" y="420"/>
                      </a:lnTo>
                      <a:lnTo>
                        <a:pt x="577" y="422"/>
                      </a:lnTo>
                      <a:lnTo>
                        <a:pt x="574" y="422"/>
                      </a:lnTo>
                      <a:lnTo>
                        <a:pt x="577" y="425"/>
                      </a:lnTo>
                      <a:lnTo>
                        <a:pt x="574" y="425"/>
                      </a:lnTo>
                      <a:lnTo>
                        <a:pt x="574" y="427"/>
                      </a:lnTo>
                      <a:lnTo>
                        <a:pt x="574" y="429"/>
                      </a:lnTo>
                      <a:lnTo>
                        <a:pt x="577" y="429"/>
                      </a:lnTo>
                      <a:lnTo>
                        <a:pt x="577" y="431"/>
                      </a:lnTo>
                      <a:lnTo>
                        <a:pt x="577" y="434"/>
                      </a:lnTo>
                      <a:lnTo>
                        <a:pt x="579" y="434"/>
                      </a:lnTo>
                      <a:lnTo>
                        <a:pt x="579" y="436"/>
                      </a:lnTo>
                      <a:lnTo>
                        <a:pt x="581" y="436"/>
                      </a:lnTo>
                      <a:lnTo>
                        <a:pt x="581" y="439"/>
                      </a:lnTo>
                      <a:lnTo>
                        <a:pt x="583" y="439"/>
                      </a:lnTo>
                      <a:lnTo>
                        <a:pt x="583" y="440"/>
                      </a:lnTo>
                      <a:lnTo>
                        <a:pt x="585" y="443"/>
                      </a:lnTo>
                      <a:lnTo>
                        <a:pt x="585" y="445"/>
                      </a:lnTo>
                      <a:lnTo>
                        <a:pt x="585" y="448"/>
                      </a:lnTo>
                      <a:lnTo>
                        <a:pt x="583" y="450"/>
                      </a:lnTo>
                      <a:lnTo>
                        <a:pt x="583" y="452"/>
                      </a:lnTo>
                      <a:lnTo>
                        <a:pt x="583" y="455"/>
                      </a:lnTo>
                      <a:lnTo>
                        <a:pt x="583" y="457"/>
                      </a:lnTo>
                      <a:lnTo>
                        <a:pt x="583" y="459"/>
                      </a:lnTo>
                      <a:lnTo>
                        <a:pt x="585" y="459"/>
                      </a:lnTo>
                      <a:lnTo>
                        <a:pt x="587" y="459"/>
                      </a:lnTo>
                      <a:lnTo>
                        <a:pt x="590" y="459"/>
                      </a:lnTo>
                      <a:lnTo>
                        <a:pt x="590" y="457"/>
                      </a:lnTo>
                      <a:lnTo>
                        <a:pt x="590" y="455"/>
                      </a:lnTo>
                      <a:lnTo>
                        <a:pt x="591" y="455"/>
                      </a:lnTo>
                      <a:lnTo>
                        <a:pt x="591" y="452"/>
                      </a:lnTo>
                      <a:lnTo>
                        <a:pt x="591" y="450"/>
                      </a:lnTo>
                      <a:lnTo>
                        <a:pt x="591" y="448"/>
                      </a:lnTo>
                      <a:lnTo>
                        <a:pt x="591" y="445"/>
                      </a:lnTo>
                      <a:lnTo>
                        <a:pt x="594" y="443"/>
                      </a:lnTo>
                      <a:lnTo>
                        <a:pt x="596" y="440"/>
                      </a:lnTo>
                      <a:lnTo>
                        <a:pt x="598" y="440"/>
                      </a:lnTo>
                      <a:lnTo>
                        <a:pt x="600" y="440"/>
                      </a:lnTo>
                      <a:lnTo>
                        <a:pt x="602" y="443"/>
                      </a:lnTo>
                      <a:lnTo>
                        <a:pt x="602" y="445"/>
                      </a:lnTo>
                      <a:lnTo>
                        <a:pt x="602" y="448"/>
                      </a:lnTo>
                      <a:lnTo>
                        <a:pt x="602" y="450"/>
                      </a:lnTo>
                      <a:lnTo>
                        <a:pt x="600" y="452"/>
                      </a:lnTo>
                      <a:lnTo>
                        <a:pt x="600" y="455"/>
                      </a:lnTo>
                      <a:lnTo>
                        <a:pt x="600" y="457"/>
                      </a:lnTo>
                      <a:lnTo>
                        <a:pt x="600" y="459"/>
                      </a:lnTo>
                      <a:lnTo>
                        <a:pt x="600" y="462"/>
                      </a:lnTo>
                      <a:lnTo>
                        <a:pt x="598" y="462"/>
                      </a:lnTo>
                      <a:lnTo>
                        <a:pt x="598" y="464"/>
                      </a:lnTo>
                      <a:lnTo>
                        <a:pt x="598" y="466"/>
                      </a:lnTo>
                      <a:lnTo>
                        <a:pt x="598" y="469"/>
                      </a:lnTo>
                      <a:lnTo>
                        <a:pt x="596" y="469"/>
                      </a:lnTo>
                      <a:lnTo>
                        <a:pt x="596" y="471"/>
                      </a:lnTo>
                      <a:lnTo>
                        <a:pt x="596" y="473"/>
                      </a:lnTo>
                      <a:lnTo>
                        <a:pt x="596" y="475"/>
                      </a:lnTo>
                      <a:lnTo>
                        <a:pt x="594" y="475"/>
                      </a:lnTo>
                      <a:lnTo>
                        <a:pt x="594" y="478"/>
                      </a:lnTo>
                      <a:lnTo>
                        <a:pt x="594" y="480"/>
                      </a:lnTo>
                      <a:lnTo>
                        <a:pt x="594" y="483"/>
                      </a:lnTo>
                      <a:lnTo>
                        <a:pt x="591" y="485"/>
                      </a:lnTo>
                      <a:lnTo>
                        <a:pt x="591" y="487"/>
                      </a:lnTo>
                      <a:lnTo>
                        <a:pt x="591" y="489"/>
                      </a:lnTo>
                      <a:lnTo>
                        <a:pt x="591" y="492"/>
                      </a:lnTo>
                      <a:lnTo>
                        <a:pt x="591" y="494"/>
                      </a:lnTo>
                      <a:lnTo>
                        <a:pt x="591" y="497"/>
                      </a:lnTo>
                      <a:lnTo>
                        <a:pt x="591" y="499"/>
                      </a:lnTo>
                      <a:lnTo>
                        <a:pt x="591" y="501"/>
                      </a:lnTo>
                      <a:lnTo>
                        <a:pt x="591" y="503"/>
                      </a:lnTo>
                      <a:lnTo>
                        <a:pt x="591" y="506"/>
                      </a:lnTo>
                      <a:lnTo>
                        <a:pt x="591" y="508"/>
                      </a:lnTo>
                      <a:lnTo>
                        <a:pt x="591" y="510"/>
                      </a:lnTo>
                      <a:lnTo>
                        <a:pt x="591" y="513"/>
                      </a:lnTo>
                      <a:lnTo>
                        <a:pt x="591" y="515"/>
                      </a:lnTo>
                      <a:lnTo>
                        <a:pt x="591" y="517"/>
                      </a:lnTo>
                      <a:lnTo>
                        <a:pt x="591" y="519"/>
                      </a:lnTo>
                      <a:lnTo>
                        <a:pt x="591" y="522"/>
                      </a:lnTo>
                      <a:lnTo>
                        <a:pt x="591" y="524"/>
                      </a:lnTo>
                      <a:lnTo>
                        <a:pt x="591" y="527"/>
                      </a:lnTo>
                      <a:lnTo>
                        <a:pt x="591" y="529"/>
                      </a:lnTo>
                      <a:lnTo>
                        <a:pt x="591" y="531"/>
                      </a:lnTo>
                      <a:lnTo>
                        <a:pt x="591" y="533"/>
                      </a:lnTo>
                      <a:lnTo>
                        <a:pt x="591" y="536"/>
                      </a:lnTo>
                      <a:lnTo>
                        <a:pt x="591" y="538"/>
                      </a:lnTo>
                      <a:lnTo>
                        <a:pt x="591" y="541"/>
                      </a:lnTo>
                      <a:lnTo>
                        <a:pt x="591" y="543"/>
                      </a:lnTo>
                      <a:lnTo>
                        <a:pt x="591" y="545"/>
                      </a:lnTo>
                      <a:lnTo>
                        <a:pt x="591" y="547"/>
                      </a:lnTo>
                      <a:lnTo>
                        <a:pt x="591" y="550"/>
                      </a:lnTo>
                      <a:lnTo>
                        <a:pt x="591" y="552"/>
                      </a:lnTo>
                      <a:lnTo>
                        <a:pt x="591" y="554"/>
                      </a:lnTo>
                      <a:lnTo>
                        <a:pt x="594" y="557"/>
                      </a:lnTo>
                      <a:lnTo>
                        <a:pt x="594" y="559"/>
                      </a:lnTo>
                      <a:lnTo>
                        <a:pt x="594" y="561"/>
                      </a:lnTo>
                      <a:lnTo>
                        <a:pt x="594" y="564"/>
                      </a:lnTo>
                      <a:lnTo>
                        <a:pt x="594" y="566"/>
                      </a:lnTo>
                      <a:lnTo>
                        <a:pt x="594" y="568"/>
                      </a:lnTo>
                      <a:lnTo>
                        <a:pt x="594" y="571"/>
                      </a:lnTo>
                      <a:lnTo>
                        <a:pt x="596" y="573"/>
                      </a:lnTo>
                      <a:lnTo>
                        <a:pt x="596" y="575"/>
                      </a:lnTo>
                      <a:lnTo>
                        <a:pt x="596" y="577"/>
                      </a:lnTo>
                      <a:lnTo>
                        <a:pt x="596" y="580"/>
                      </a:lnTo>
                      <a:lnTo>
                        <a:pt x="596" y="582"/>
                      </a:lnTo>
                      <a:lnTo>
                        <a:pt x="596" y="585"/>
                      </a:lnTo>
                      <a:lnTo>
                        <a:pt x="596" y="587"/>
                      </a:lnTo>
                      <a:lnTo>
                        <a:pt x="596" y="589"/>
                      </a:lnTo>
                      <a:lnTo>
                        <a:pt x="596" y="591"/>
                      </a:lnTo>
                      <a:lnTo>
                        <a:pt x="596" y="594"/>
                      </a:lnTo>
                      <a:lnTo>
                        <a:pt x="596" y="596"/>
                      </a:lnTo>
                      <a:lnTo>
                        <a:pt x="596" y="599"/>
                      </a:lnTo>
                      <a:lnTo>
                        <a:pt x="594" y="599"/>
                      </a:lnTo>
                      <a:lnTo>
                        <a:pt x="594" y="601"/>
                      </a:lnTo>
                      <a:lnTo>
                        <a:pt x="594" y="603"/>
                      </a:lnTo>
                      <a:lnTo>
                        <a:pt x="594" y="605"/>
                      </a:lnTo>
                      <a:lnTo>
                        <a:pt x="594" y="608"/>
                      </a:lnTo>
                      <a:lnTo>
                        <a:pt x="591" y="608"/>
                      </a:lnTo>
                      <a:lnTo>
                        <a:pt x="591" y="610"/>
                      </a:lnTo>
                      <a:lnTo>
                        <a:pt x="591" y="612"/>
                      </a:lnTo>
                      <a:lnTo>
                        <a:pt x="591" y="615"/>
                      </a:lnTo>
                      <a:lnTo>
                        <a:pt x="590" y="615"/>
                      </a:lnTo>
                      <a:lnTo>
                        <a:pt x="590" y="617"/>
                      </a:lnTo>
                      <a:lnTo>
                        <a:pt x="590" y="619"/>
                      </a:lnTo>
                      <a:lnTo>
                        <a:pt x="590" y="621"/>
                      </a:lnTo>
                      <a:lnTo>
                        <a:pt x="590" y="624"/>
                      </a:lnTo>
                      <a:lnTo>
                        <a:pt x="590" y="626"/>
                      </a:lnTo>
                      <a:lnTo>
                        <a:pt x="587" y="626"/>
                      </a:lnTo>
                      <a:lnTo>
                        <a:pt x="587" y="629"/>
                      </a:lnTo>
                      <a:lnTo>
                        <a:pt x="587" y="631"/>
                      </a:lnTo>
                      <a:lnTo>
                        <a:pt x="587" y="633"/>
                      </a:lnTo>
                      <a:lnTo>
                        <a:pt x="585" y="633"/>
                      </a:lnTo>
                      <a:lnTo>
                        <a:pt x="585" y="635"/>
                      </a:lnTo>
                      <a:lnTo>
                        <a:pt x="585" y="638"/>
                      </a:lnTo>
                      <a:lnTo>
                        <a:pt x="585" y="640"/>
                      </a:lnTo>
                      <a:lnTo>
                        <a:pt x="585" y="643"/>
                      </a:lnTo>
                      <a:lnTo>
                        <a:pt x="585" y="645"/>
                      </a:lnTo>
                      <a:lnTo>
                        <a:pt x="583" y="647"/>
                      </a:lnTo>
                      <a:lnTo>
                        <a:pt x="583" y="649"/>
                      </a:lnTo>
                      <a:lnTo>
                        <a:pt x="583" y="652"/>
                      </a:lnTo>
                      <a:lnTo>
                        <a:pt x="583" y="654"/>
                      </a:lnTo>
                      <a:lnTo>
                        <a:pt x="581" y="656"/>
                      </a:lnTo>
                      <a:lnTo>
                        <a:pt x="581" y="659"/>
                      </a:lnTo>
                      <a:lnTo>
                        <a:pt x="581" y="661"/>
                      </a:lnTo>
                      <a:lnTo>
                        <a:pt x="581" y="663"/>
                      </a:lnTo>
                      <a:lnTo>
                        <a:pt x="581" y="666"/>
                      </a:lnTo>
                      <a:lnTo>
                        <a:pt x="581" y="668"/>
                      </a:lnTo>
                      <a:lnTo>
                        <a:pt x="579" y="668"/>
                      </a:lnTo>
                      <a:lnTo>
                        <a:pt x="579" y="670"/>
                      </a:lnTo>
                      <a:lnTo>
                        <a:pt x="579" y="673"/>
                      </a:lnTo>
                      <a:lnTo>
                        <a:pt x="579" y="675"/>
                      </a:lnTo>
                      <a:lnTo>
                        <a:pt x="579" y="677"/>
                      </a:lnTo>
                      <a:lnTo>
                        <a:pt x="579" y="679"/>
                      </a:lnTo>
                      <a:lnTo>
                        <a:pt x="579" y="682"/>
                      </a:lnTo>
                      <a:lnTo>
                        <a:pt x="577" y="684"/>
                      </a:lnTo>
                      <a:lnTo>
                        <a:pt x="577" y="687"/>
                      </a:lnTo>
                      <a:lnTo>
                        <a:pt x="577" y="689"/>
                      </a:lnTo>
                      <a:lnTo>
                        <a:pt x="577" y="691"/>
                      </a:lnTo>
                      <a:lnTo>
                        <a:pt x="577" y="696"/>
                      </a:lnTo>
                      <a:lnTo>
                        <a:pt x="574" y="696"/>
                      </a:lnTo>
                      <a:lnTo>
                        <a:pt x="574" y="698"/>
                      </a:lnTo>
                      <a:lnTo>
                        <a:pt x="574" y="701"/>
                      </a:lnTo>
                      <a:lnTo>
                        <a:pt x="574" y="703"/>
                      </a:lnTo>
                      <a:lnTo>
                        <a:pt x="574" y="705"/>
                      </a:lnTo>
                      <a:lnTo>
                        <a:pt x="574" y="707"/>
                      </a:lnTo>
                      <a:lnTo>
                        <a:pt x="574" y="710"/>
                      </a:lnTo>
                      <a:lnTo>
                        <a:pt x="574" y="712"/>
                      </a:lnTo>
                      <a:lnTo>
                        <a:pt x="574" y="714"/>
                      </a:lnTo>
                      <a:lnTo>
                        <a:pt x="574" y="717"/>
                      </a:lnTo>
                      <a:lnTo>
                        <a:pt x="574" y="719"/>
                      </a:lnTo>
                      <a:lnTo>
                        <a:pt x="574" y="721"/>
                      </a:lnTo>
                      <a:lnTo>
                        <a:pt x="574" y="723"/>
                      </a:lnTo>
                      <a:lnTo>
                        <a:pt x="574" y="726"/>
                      </a:lnTo>
                      <a:lnTo>
                        <a:pt x="574" y="728"/>
                      </a:lnTo>
                      <a:lnTo>
                        <a:pt x="574" y="731"/>
                      </a:lnTo>
                      <a:lnTo>
                        <a:pt x="577" y="731"/>
                      </a:lnTo>
                      <a:lnTo>
                        <a:pt x="577" y="733"/>
                      </a:lnTo>
                      <a:lnTo>
                        <a:pt x="577" y="735"/>
                      </a:lnTo>
                      <a:lnTo>
                        <a:pt x="577" y="737"/>
                      </a:lnTo>
                      <a:lnTo>
                        <a:pt x="577" y="740"/>
                      </a:lnTo>
                      <a:lnTo>
                        <a:pt x="574" y="742"/>
                      </a:lnTo>
                      <a:lnTo>
                        <a:pt x="574" y="745"/>
                      </a:lnTo>
                      <a:lnTo>
                        <a:pt x="572" y="747"/>
                      </a:lnTo>
                      <a:lnTo>
                        <a:pt x="572" y="749"/>
                      </a:lnTo>
                      <a:lnTo>
                        <a:pt x="570" y="749"/>
                      </a:lnTo>
                      <a:lnTo>
                        <a:pt x="570" y="751"/>
                      </a:lnTo>
                      <a:lnTo>
                        <a:pt x="570" y="754"/>
                      </a:lnTo>
                      <a:lnTo>
                        <a:pt x="568" y="754"/>
                      </a:lnTo>
                      <a:lnTo>
                        <a:pt x="568" y="756"/>
                      </a:lnTo>
                      <a:lnTo>
                        <a:pt x="566" y="758"/>
                      </a:lnTo>
                      <a:lnTo>
                        <a:pt x="566" y="761"/>
                      </a:lnTo>
                      <a:lnTo>
                        <a:pt x="564" y="761"/>
                      </a:lnTo>
                      <a:lnTo>
                        <a:pt x="564" y="763"/>
                      </a:lnTo>
                      <a:lnTo>
                        <a:pt x="561" y="765"/>
                      </a:lnTo>
                      <a:lnTo>
                        <a:pt x="559" y="768"/>
                      </a:lnTo>
                      <a:lnTo>
                        <a:pt x="557" y="770"/>
                      </a:lnTo>
                      <a:lnTo>
                        <a:pt x="557" y="772"/>
                      </a:lnTo>
                      <a:lnTo>
                        <a:pt x="555" y="775"/>
                      </a:lnTo>
                      <a:lnTo>
                        <a:pt x="553" y="777"/>
                      </a:lnTo>
                      <a:lnTo>
                        <a:pt x="551" y="779"/>
                      </a:lnTo>
                      <a:lnTo>
                        <a:pt x="551" y="781"/>
                      </a:lnTo>
                      <a:lnTo>
                        <a:pt x="548" y="784"/>
                      </a:lnTo>
                      <a:lnTo>
                        <a:pt x="546" y="786"/>
                      </a:lnTo>
                      <a:lnTo>
                        <a:pt x="546" y="789"/>
                      </a:lnTo>
                      <a:lnTo>
                        <a:pt x="544" y="789"/>
                      </a:lnTo>
                      <a:lnTo>
                        <a:pt x="544" y="791"/>
                      </a:lnTo>
                      <a:lnTo>
                        <a:pt x="542" y="793"/>
                      </a:lnTo>
                      <a:lnTo>
                        <a:pt x="540" y="793"/>
                      </a:lnTo>
                      <a:lnTo>
                        <a:pt x="540" y="795"/>
                      </a:lnTo>
                      <a:lnTo>
                        <a:pt x="537" y="795"/>
                      </a:lnTo>
                      <a:lnTo>
                        <a:pt x="537" y="798"/>
                      </a:lnTo>
                      <a:lnTo>
                        <a:pt x="536" y="798"/>
                      </a:lnTo>
                      <a:lnTo>
                        <a:pt x="536" y="800"/>
                      </a:lnTo>
                      <a:lnTo>
                        <a:pt x="536" y="803"/>
                      </a:lnTo>
                      <a:lnTo>
                        <a:pt x="536" y="807"/>
                      </a:lnTo>
                      <a:lnTo>
                        <a:pt x="531" y="803"/>
                      </a:lnTo>
                      <a:lnTo>
                        <a:pt x="529" y="803"/>
                      </a:lnTo>
                      <a:lnTo>
                        <a:pt x="527" y="800"/>
                      </a:lnTo>
                      <a:lnTo>
                        <a:pt x="525" y="800"/>
                      </a:lnTo>
                      <a:lnTo>
                        <a:pt x="525" y="798"/>
                      </a:lnTo>
                      <a:lnTo>
                        <a:pt x="523" y="798"/>
                      </a:lnTo>
                      <a:lnTo>
                        <a:pt x="523" y="795"/>
                      </a:lnTo>
                      <a:lnTo>
                        <a:pt x="520" y="795"/>
                      </a:lnTo>
                      <a:lnTo>
                        <a:pt x="520" y="793"/>
                      </a:lnTo>
                      <a:lnTo>
                        <a:pt x="518" y="793"/>
                      </a:lnTo>
                      <a:lnTo>
                        <a:pt x="516" y="791"/>
                      </a:lnTo>
                      <a:lnTo>
                        <a:pt x="514" y="789"/>
                      </a:lnTo>
                      <a:lnTo>
                        <a:pt x="512" y="789"/>
                      </a:lnTo>
                      <a:lnTo>
                        <a:pt x="512" y="786"/>
                      </a:lnTo>
                      <a:lnTo>
                        <a:pt x="510" y="786"/>
                      </a:lnTo>
                      <a:lnTo>
                        <a:pt x="510" y="784"/>
                      </a:lnTo>
                      <a:lnTo>
                        <a:pt x="507" y="784"/>
                      </a:lnTo>
                      <a:lnTo>
                        <a:pt x="507" y="781"/>
                      </a:lnTo>
                      <a:lnTo>
                        <a:pt x="505" y="781"/>
                      </a:lnTo>
                      <a:lnTo>
                        <a:pt x="505" y="779"/>
                      </a:lnTo>
                      <a:lnTo>
                        <a:pt x="503" y="779"/>
                      </a:lnTo>
                      <a:lnTo>
                        <a:pt x="501" y="777"/>
                      </a:lnTo>
                      <a:lnTo>
                        <a:pt x="501" y="775"/>
                      </a:lnTo>
                      <a:lnTo>
                        <a:pt x="499" y="775"/>
                      </a:lnTo>
                      <a:lnTo>
                        <a:pt x="496" y="775"/>
                      </a:lnTo>
                      <a:lnTo>
                        <a:pt x="496" y="772"/>
                      </a:lnTo>
                      <a:lnTo>
                        <a:pt x="492" y="770"/>
                      </a:lnTo>
                      <a:lnTo>
                        <a:pt x="492" y="765"/>
                      </a:lnTo>
                      <a:lnTo>
                        <a:pt x="492" y="763"/>
                      </a:lnTo>
                      <a:lnTo>
                        <a:pt x="492" y="761"/>
                      </a:lnTo>
                      <a:lnTo>
                        <a:pt x="490" y="758"/>
                      </a:lnTo>
                      <a:lnTo>
                        <a:pt x="490" y="756"/>
                      </a:lnTo>
                      <a:lnTo>
                        <a:pt x="490" y="754"/>
                      </a:lnTo>
                      <a:lnTo>
                        <a:pt x="488" y="754"/>
                      </a:lnTo>
                      <a:lnTo>
                        <a:pt x="488" y="751"/>
                      </a:lnTo>
                      <a:lnTo>
                        <a:pt x="486" y="749"/>
                      </a:lnTo>
                      <a:lnTo>
                        <a:pt x="486" y="747"/>
                      </a:lnTo>
                      <a:lnTo>
                        <a:pt x="483" y="747"/>
                      </a:lnTo>
                      <a:lnTo>
                        <a:pt x="483" y="745"/>
                      </a:lnTo>
                      <a:lnTo>
                        <a:pt x="482" y="745"/>
                      </a:lnTo>
                      <a:lnTo>
                        <a:pt x="482" y="742"/>
                      </a:lnTo>
                      <a:lnTo>
                        <a:pt x="479" y="742"/>
                      </a:lnTo>
                      <a:lnTo>
                        <a:pt x="479" y="740"/>
                      </a:lnTo>
                      <a:lnTo>
                        <a:pt x="477" y="740"/>
                      </a:lnTo>
                      <a:lnTo>
                        <a:pt x="477" y="737"/>
                      </a:lnTo>
                      <a:lnTo>
                        <a:pt x="475" y="737"/>
                      </a:lnTo>
                      <a:lnTo>
                        <a:pt x="475" y="735"/>
                      </a:lnTo>
                      <a:lnTo>
                        <a:pt x="473" y="735"/>
                      </a:lnTo>
                      <a:lnTo>
                        <a:pt x="473" y="733"/>
                      </a:lnTo>
                      <a:lnTo>
                        <a:pt x="471" y="731"/>
                      </a:lnTo>
                      <a:lnTo>
                        <a:pt x="469" y="731"/>
                      </a:lnTo>
                      <a:lnTo>
                        <a:pt x="469" y="728"/>
                      </a:lnTo>
                      <a:lnTo>
                        <a:pt x="469" y="726"/>
                      </a:lnTo>
                      <a:lnTo>
                        <a:pt x="466" y="726"/>
                      </a:lnTo>
                      <a:lnTo>
                        <a:pt x="466" y="723"/>
                      </a:lnTo>
                      <a:lnTo>
                        <a:pt x="466" y="721"/>
                      </a:lnTo>
                      <a:lnTo>
                        <a:pt x="466" y="719"/>
                      </a:lnTo>
                      <a:lnTo>
                        <a:pt x="466" y="717"/>
                      </a:lnTo>
                      <a:lnTo>
                        <a:pt x="466" y="714"/>
                      </a:lnTo>
                      <a:lnTo>
                        <a:pt x="466" y="712"/>
                      </a:lnTo>
                      <a:lnTo>
                        <a:pt x="469" y="710"/>
                      </a:lnTo>
                      <a:lnTo>
                        <a:pt x="469" y="707"/>
                      </a:lnTo>
                      <a:lnTo>
                        <a:pt x="471" y="707"/>
                      </a:lnTo>
                      <a:lnTo>
                        <a:pt x="471" y="705"/>
                      </a:lnTo>
                      <a:lnTo>
                        <a:pt x="473" y="705"/>
                      </a:lnTo>
                      <a:lnTo>
                        <a:pt x="473" y="703"/>
                      </a:lnTo>
                      <a:lnTo>
                        <a:pt x="475" y="701"/>
                      </a:lnTo>
                      <a:lnTo>
                        <a:pt x="475" y="698"/>
                      </a:lnTo>
                      <a:lnTo>
                        <a:pt x="477" y="696"/>
                      </a:lnTo>
                      <a:lnTo>
                        <a:pt x="477" y="693"/>
                      </a:lnTo>
                      <a:lnTo>
                        <a:pt x="479" y="693"/>
                      </a:lnTo>
                      <a:lnTo>
                        <a:pt x="479" y="691"/>
                      </a:lnTo>
                      <a:lnTo>
                        <a:pt x="479" y="689"/>
                      </a:lnTo>
                      <a:lnTo>
                        <a:pt x="479" y="687"/>
                      </a:lnTo>
                      <a:lnTo>
                        <a:pt x="479" y="684"/>
                      </a:lnTo>
                      <a:lnTo>
                        <a:pt x="482" y="684"/>
                      </a:lnTo>
                      <a:lnTo>
                        <a:pt x="482" y="682"/>
                      </a:lnTo>
                      <a:lnTo>
                        <a:pt x="482" y="679"/>
                      </a:lnTo>
                      <a:lnTo>
                        <a:pt x="482" y="677"/>
                      </a:lnTo>
                      <a:lnTo>
                        <a:pt x="482" y="675"/>
                      </a:lnTo>
                      <a:lnTo>
                        <a:pt x="482" y="673"/>
                      </a:lnTo>
                      <a:lnTo>
                        <a:pt x="482" y="670"/>
                      </a:lnTo>
                      <a:lnTo>
                        <a:pt x="483" y="668"/>
                      </a:lnTo>
                      <a:lnTo>
                        <a:pt x="486" y="666"/>
                      </a:lnTo>
                      <a:lnTo>
                        <a:pt x="488" y="663"/>
                      </a:lnTo>
                      <a:lnTo>
                        <a:pt x="490" y="661"/>
                      </a:lnTo>
                      <a:lnTo>
                        <a:pt x="492" y="659"/>
                      </a:lnTo>
                      <a:lnTo>
                        <a:pt x="494" y="656"/>
                      </a:lnTo>
                      <a:lnTo>
                        <a:pt x="496" y="656"/>
                      </a:lnTo>
                      <a:lnTo>
                        <a:pt x="496" y="654"/>
                      </a:lnTo>
                      <a:lnTo>
                        <a:pt x="499" y="654"/>
                      </a:lnTo>
                      <a:lnTo>
                        <a:pt x="501" y="652"/>
                      </a:lnTo>
                      <a:lnTo>
                        <a:pt x="503" y="652"/>
                      </a:lnTo>
                      <a:lnTo>
                        <a:pt x="503" y="649"/>
                      </a:lnTo>
                      <a:lnTo>
                        <a:pt x="505" y="649"/>
                      </a:lnTo>
                      <a:lnTo>
                        <a:pt x="507" y="647"/>
                      </a:lnTo>
                      <a:lnTo>
                        <a:pt x="510" y="645"/>
                      </a:lnTo>
                      <a:lnTo>
                        <a:pt x="512" y="645"/>
                      </a:lnTo>
                      <a:lnTo>
                        <a:pt x="512" y="643"/>
                      </a:lnTo>
                      <a:lnTo>
                        <a:pt x="514" y="643"/>
                      </a:lnTo>
                      <a:lnTo>
                        <a:pt x="514" y="640"/>
                      </a:lnTo>
                      <a:lnTo>
                        <a:pt x="516" y="638"/>
                      </a:lnTo>
                      <a:lnTo>
                        <a:pt x="518" y="635"/>
                      </a:lnTo>
                      <a:lnTo>
                        <a:pt x="518" y="633"/>
                      </a:lnTo>
                      <a:lnTo>
                        <a:pt x="520" y="631"/>
                      </a:lnTo>
                      <a:lnTo>
                        <a:pt x="520" y="629"/>
                      </a:lnTo>
                      <a:lnTo>
                        <a:pt x="520" y="626"/>
                      </a:lnTo>
                      <a:lnTo>
                        <a:pt x="518" y="626"/>
                      </a:lnTo>
                      <a:lnTo>
                        <a:pt x="518" y="624"/>
                      </a:lnTo>
                      <a:lnTo>
                        <a:pt x="518" y="621"/>
                      </a:lnTo>
                      <a:lnTo>
                        <a:pt x="516" y="621"/>
                      </a:lnTo>
                      <a:lnTo>
                        <a:pt x="516" y="619"/>
                      </a:lnTo>
                      <a:lnTo>
                        <a:pt x="514" y="619"/>
                      </a:lnTo>
                      <a:lnTo>
                        <a:pt x="514" y="617"/>
                      </a:lnTo>
                      <a:lnTo>
                        <a:pt x="512" y="617"/>
                      </a:lnTo>
                      <a:lnTo>
                        <a:pt x="512" y="615"/>
                      </a:lnTo>
                      <a:lnTo>
                        <a:pt x="510" y="615"/>
                      </a:lnTo>
                      <a:lnTo>
                        <a:pt x="507" y="615"/>
                      </a:lnTo>
                      <a:lnTo>
                        <a:pt x="505" y="615"/>
                      </a:lnTo>
                      <a:lnTo>
                        <a:pt x="503" y="615"/>
                      </a:lnTo>
                      <a:lnTo>
                        <a:pt x="501" y="615"/>
                      </a:lnTo>
                      <a:lnTo>
                        <a:pt x="499" y="612"/>
                      </a:lnTo>
                      <a:lnTo>
                        <a:pt x="496" y="612"/>
                      </a:lnTo>
                      <a:lnTo>
                        <a:pt x="494" y="610"/>
                      </a:lnTo>
                      <a:lnTo>
                        <a:pt x="492" y="610"/>
                      </a:lnTo>
                      <a:lnTo>
                        <a:pt x="490" y="610"/>
                      </a:lnTo>
                      <a:lnTo>
                        <a:pt x="490" y="608"/>
                      </a:lnTo>
                      <a:lnTo>
                        <a:pt x="488" y="608"/>
                      </a:lnTo>
                      <a:lnTo>
                        <a:pt x="486" y="608"/>
                      </a:lnTo>
                      <a:lnTo>
                        <a:pt x="483" y="605"/>
                      </a:lnTo>
                      <a:lnTo>
                        <a:pt x="482" y="605"/>
                      </a:lnTo>
                      <a:lnTo>
                        <a:pt x="479" y="603"/>
                      </a:lnTo>
                      <a:lnTo>
                        <a:pt x="477" y="603"/>
                      </a:lnTo>
                      <a:lnTo>
                        <a:pt x="475" y="601"/>
                      </a:lnTo>
                      <a:lnTo>
                        <a:pt x="473" y="601"/>
                      </a:lnTo>
                      <a:lnTo>
                        <a:pt x="471" y="601"/>
                      </a:lnTo>
                      <a:lnTo>
                        <a:pt x="471" y="599"/>
                      </a:lnTo>
                      <a:lnTo>
                        <a:pt x="469" y="599"/>
                      </a:lnTo>
                      <a:lnTo>
                        <a:pt x="466" y="599"/>
                      </a:lnTo>
                      <a:lnTo>
                        <a:pt x="464" y="599"/>
                      </a:lnTo>
                      <a:lnTo>
                        <a:pt x="462" y="599"/>
                      </a:lnTo>
                      <a:lnTo>
                        <a:pt x="460" y="599"/>
                      </a:lnTo>
                      <a:lnTo>
                        <a:pt x="458" y="599"/>
                      </a:lnTo>
                      <a:lnTo>
                        <a:pt x="456" y="596"/>
                      </a:lnTo>
                      <a:lnTo>
                        <a:pt x="453" y="596"/>
                      </a:lnTo>
                      <a:lnTo>
                        <a:pt x="451" y="596"/>
                      </a:lnTo>
                      <a:lnTo>
                        <a:pt x="449" y="596"/>
                      </a:lnTo>
                      <a:lnTo>
                        <a:pt x="447" y="596"/>
                      </a:lnTo>
                      <a:lnTo>
                        <a:pt x="447" y="594"/>
                      </a:lnTo>
                      <a:lnTo>
                        <a:pt x="445" y="594"/>
                      </a:lnTo>
                      <a:lnTo>
                        <a:pt x="442" y="594"/>
                      </a:lnTo>
                      <a:lnTo>
                        <a:pt x="440" y="594"/>
                      </a:lnTo>
                      <a:lnTo>
                        <a:pt x="438" y="594"/>
                      </a:lnTo>
                      <a:lnTo>
                        <a:pt x="436" y="596"/>
                      </a:lnTo>
                      <a:lnTo>
                        <a:pt x="434" y="596"/>
                      </a:lnTo>
                      <a:lnTo>
                        <a:pt x="432" y="596"/>
                      </a:lnTo>
                      <a:lnTo>
                        <a:pt x="429" y="596"/>
                      </a:lnTo>
                      <a:lnTo>
                        <a:pt x="428" y="596"/>
                      </a:lnTo>
                      <a:lnTo>
                        <a:pt x="425" y="596"/>
                      </a:lnTo>
                      <a:lnTo>
                        <a:pt x="423" y="596"/>
                      </a:lnTo>
                      <a:lnTo>
                        <a:pt x="421" y="596"/>
                      </a:lnTo>
                      <a:lnTo>
                        <a:pt x="419" y="596"/>
                      </a:lnTo>
                      <a:lnTo>
                        <a:pt x="417" y="596"/>
                      </a:lnTo>
                      <a:lnTo>
                        <a:pt x="415" y="594"/>
                      </a:lnTo>
                      <a:lnTo>
                        <a:pt x="412" y="594"/>
                      </a:lnTo>
                      <a:lnTo>
                        <a:pt x="410" y="594"/>
                      </a:lnTo>
                      <a:lnTo>
                        <a:pt x="408" y="591"/>
                      </a:lnTo>
                      <a:lnTo>
                        <a:pt x="406" y="589"/>
                      </a:lnTo>
                      <a:lnTo>
                        <a:pt x="404" y="587"/>
                      </a:lnTo>
                      <a:lnTo>
                        <a:pt x="402" y="585"/>
                      </a:lnTo>
                      <a:lnTo>
                        <a:pt x="402" y="582"/>
                      </a:lnTo>
                      <a:lnTo>
                        <a:pt x="399" y="582"/>
                      </a:lnTo>
                      <a:lnTo>
                        <a:pt x="399" y="580"/>
                      </a:lnTo>
                      <a:lnTo>
                        <a:pt x="399" y="577"/>
                      </a:lnTo>
                      <a:lnTo>
                        <a:pt x="397" y="577"/>
                      </a:lnTo>
                      <a:lnTo>
                        <a:pt x="397" y="575"/>
                      </a:lnTo>
                      <a:lnTo>
                        <a:pt x="395" y="573"/>
                      </a:lnTo>
                      <a:lnTo>
                        <a:pt x="393" y="571"/>
                      </a:lnTo>
                      <a:lnTo>
                        <a:pt x="393" y="568"/>
                      </a:lnTo>
                      <a:lnTo>
                        <a:pt x="391" y="566"/>
                      </a:lnTo>
                      <a:lnTo>
                        <a:pt x="388" y="564"/>
                      </a:lnTo>
                      <a:lnTo>
                        <a:pt x="387" y="561"/>
                      </a:lnTo>
                      <a:lnTo>
                        <a:pt x="387" y="559"/>
                      </a:lnTo>
                      <a:lnTo>
                        <a:pt x="384" y="559"/>
                      </a:lnTo>
                      <a:lnTo>
                        <a:pt x="384" y="557"/>
                      </a:lnTo>
                      <a:lnTo>
                        <a:pt x="382" y="557"/>
                      </a:lnTo>
                      <a:lnTo>
                        <a:pt x="380" y="554"/>
                      </a:lnTo>
                      <a:lnTo>
                        <a:pt x="378" y="554"/>
                      </a:lnTo>
                      <a:lnTo>
                        <a:pt x="376" y="552"/>
                      </a:lnTo>
                      <a:lnTo>
                        <a:pt x="374" y="552"/>
                      </a:lnTo>
                      <a:lnTo>
                        <a:pt x="374" y="550"/>
                      </a:lnTo>
                      <a:lnTo>
                        <a:pt x="371" y="550"/>
                      </a:lnTo>
                      <a:lnTo>
                        <a:pt x="369" y="550"/>
                      </a:lnTo>
                      <a:lnTo>
                        <a:pt x="367" y="550"/>
                      </a:lnTo>
                      <a:lnTo>
                        <a:pt x="365" y="547"/>
                      </a:lnTo>
                      <a:lnTo>
                        <a:pt x="363" y="547"/>
                      </a:lnTo>
                      <a:lnTo>
                        <a:pt x="361" y="547"/>
                      </a:lnTo>
                      <a:lnTo>
                        <a:pt x="358" y="547"/>
                      </a:lnTo>
                      <a:lnTo>
                        <a:pt x="356" y="547"/>
                      </a:lnTo>
                      <a:lnTo>
                        <a:pt x="354" y="547"/>
                      </a:lnTo>
                      <a:lnTo>
                        <a:pt x="354" y="545"/>
                      </a:lnTo>
                      <a:lnTo>
                        <a:pt x="352" y="547"/>
                      </a:lnTo>
                      <a:lnTo>
                        <a:pt x="352" y="545"/>
                      </a:lnTo>
                      <a:lnTo>
                        <a:pt x="350" y="545"/>
                      </a:lnTo>
                      <a:lnTo>
                        <a:pt x="347" y="545"/>
                      </a:lnTo>
                      <a:lnTo>
                        <a:pt x="334" y="541"/>
                      </a:lnTo>
                      <a:lnTo>
                        <a:pt x="333" y="538"/>
                      </a:lnTo>
                      <a:lnTo>
                        <a:pt x="330" y="538"/>
                      </a:lnTo>
                      <a:lnTo>
                        <a:pt x="330" y="536"/>
                      </a:lnTo>
                      <a:lnTo>
                        <a:pt x="326" y="536"/>
                      </a:lnTo>
                      <a:lnTo>
                        <a:pt x="320" y="531"/>
                      </a:lnTo>
                      <a:lnTo>
                        <a:pt x="317" y="529"/>
                      </a:lnTo>
                      <a:lnTo>
                        <a:pt x="315" y="529"/>
                      </a:lnTo>
                      <a:lnTo>
                        <a:pt x="313" y="527"/>
                      </a:lnTo>
                      <a:lnTo>
                        <a:pt x="309" y="524"/>
                      </a:lnTo>
                      <a:lnTo>
                        <a:pt x="307" y="524"/>
                      </a:lnTo>
                      <a:lnTo>
                        <a:pt x="304" y="522"/>
                      </a:lnTo>
                      <a:lnTo>
                        <a:pt x="302" y="519"/>
                      </a:lnTo>
                      <a:lnTo>
                        <a:pt x="300" y="517"/>
                      </a:lnTo>
                      <a:lnTo>
                        <a:pt x="298" y="515"/>
                      </a:lnTo>
                      <a:lnTo>
                        <a:pt x="296" y="513"/>
                      </a:lnTo>
                      <a:lnTo>
                        <a:pt x="293" y="513"/>
                      </a:lnTo>
                      <a:lnTo>
                        <a:pt x="291" y="510"/>
                      </a:lnTo>
                      <a:lnTo>
                        <a:pt x="289" y="508"/>
                      </a:lnTo>
                      <a:lnTo>
                        <a:pt x="287" y="508"/>
                      </a:lnTo>
                      <a:lnTo>
                        <a:pt x="285" y="506"/>
                      </a:lnTo>
                      <a:lnTo>
                        <a:pt x="283" y="506"/>
                      </a:lnTo>
                      <a:lnTo>
                        <a:pt x="280" y="503"/>
                      </a:lnTo>
                      <a:lnTo>
                        <a:pt x="279" y="503"/>
                      </a:lnTo>
                      <a:lnTo>
                        <a:pt x="276" y="503"/>
                      </a:lnTo>
                      <a:lnTo>
                        <a:pt x="274" y="501"/>
                      </a:lnTo>
                      <a:lnTo>
                        <a:pt x="272" y="501"/>
                      </a:lnTo>
                      <a:lnTo>
                        <a:pt x="270" y="501"/>
                      </a:lnTo>
                      <a:lnTo>
                        <a:pt x="268" y="501"/>
                      </a:lnTo>
                      <a:lnTo>
                        <a:pt x="266" y="501"/>
                      </a:lnTo>
                      <a:lnTo>
                        <a:pt x="263" y="499"/>
                      </a:lnTo>
                      <a:lnTo>
                        <a:pt x="261" y="499"/>
                      </a:lnTo>
                      <a:lnTo>
                        <a:pt x="259" y="499"/>
                      </a:lnTo>
                      <a:lnTo>
                        <a:pt x="257" y="501"/>
                      </a:lnTo>
                      <a:lnTo>
                        <a:pt x="255" y="501"/>
                      </a:lnTo>
                      <a:lnTo>
                        <a:pt x="253" y="501"/>
                      </a:lnTo>
                      <a:lnTo>
                        <a:pt x="250" y="501"/>
                      </a:lnTo>
                      <a:lnTo>
                        <a:pt x="248" y="503"/>
                      </a:lnTo>
                      <a:lnTo>
                        <a:pt x="246" y="503"/>
                      </a:lnTo>
                      <a:lnTo>
                        <a:pt x="244" y="503"/>
                      </a:lnTo>
                      <a:lnTo>
                        <a:pt x="239" y="506"/>
                      </a:lnTo>
                      <a:lnTo>
                        <a:pt x="237" y="506"/>
                      </a:lnTo>
                      <a:lnTo>
                        <a:pt x="235" y="508"/>
                      </a:lnTo>
                      <a:lnTo>
                        <a:pt x="233" y="508"/>
                      </a:lnTo>
                      <a:lnTo>
                        <a:pt x="231" y="510"/>
                      </a:lnTo>
                      <a:lnTo>
                        <a:pt x="229" y="510"/>
                      </a:lnTo>
                      <a:lnTo>
                        <a:pt x="226" y="510"/>
                      </a:lnTo>
                      <a:lnTo>
                        <a:pt x="225" y="510"/>
                      </a:lnTo>
                      <a:lnTo>
                        <a:pt x="222" y="508"/>
                      </a:lnTo>
                      <a:lnTo>
                        <a:pt x="220" y="508"/>
                      </a:lnTo>
                      <a:lnTo>
                        <a:pt x="220" y="506"/>
                      </a:lnTo>
                      <a:lnTo>
                        <a:pt x="218" y="506"/>
                      </a:lnTo>
                      <a:lnTo>
                        <a:pt x="218" y="503"/>
                      </a:lnTo>
                      <a:lnTo>
                        <a:pt x="216" y="501"/>
                      </a:lnTo>
                      <a:lnTo>
                        <a:pt x="216" y="499"/>
                      </a:lnTo>
                      <a:lnTo>
                        <a:pt x="216" y="497"/>
                      </a:lnTo>
                      <a:lnTo>
                        <a:pt x="216" y="494"/>
                      </a:lnTo>
                      <a:lnTo>
                        <a:pt x="216" y="492"/>
                      </a:lnTo>
                      <a:lnTo>
                        <a:pt x="216" y="489"/>
                      </a:lnTo>
                      <a:lnTo>
                        <a:pt x="218" y="487"/>
                      </a:lnTo>
                      <a:lnTo>
                        <a:pt x="218" y="485"/>
                      </a:lnTo>
                      <a:lnTo>
                        <a:pt x="220" y="483"/>
                      </a:lnTo>
                      <a:lnTo>
                        <a:pt x="220" y="480"/>
                      </a:lnTo>
                      <a:lnTo>
                        <a:pt x="222" y="478"/>
                      </a:lnTo>
                      <a:lnTo>
                        <a:pt x="225" y="475"/>
                      </a:lnTo>
                      <a:lnTo>
                        <a:pt x="225" y="473"/>
                      </a:lnTo>
                      <a:lnTo>
                        <a:pt x="225" y="471"/>
                      </a:lnTo>
                      <a:lnTo>
                        <a:pt x="226" y="471"/>
                      </a:lnTo>
                      <a:lnTo>
                        <a:pt x="226" y="469"/>
                      </a:lnTo>
                      <a:lnTo>
                        <a:pt x="226" y="466"/>
                      </a:lnTo>
                      <a:lnTo>
                        <a:pt x="225" y="469"/>
                      </a:lnTo>
                      <a:lnTo>
                        <a:pt x="222" y="469"/>
                      </a:lnTo>
                      <a:lnTo>
                        <a:pt x="220" y="469"/>
                      </a:lnTo>
                      <a:lnTo>
                        <a:pt x="218" y="469"/>
                      </a:lnTo>
                      <a:lnTo>
                        <a:pt x="216" y="469"/>
                      </a:lnTo>
                      <a:lnTo>
                        <a:pt x="214" y="469"/>
                      </a:lnTo>
                      <a:lnTo>
                        <a:pt x="212" y="469"/>
                      </a:lnTo>
                      <a:lnTo>
                        <a:pt x="209" y="469"/>
                      </a:lnTo>
                      <a:lnTo>
                        <a:pt x="207" y="469"/>
                      </a:lnTo>
                      <a:lnTo>
                        <a:pt x="205" y="469"/>
                      </a:lnTo>
                      <a:lnTo>
                        <a:pt x="203" y="471"/>
                      </a:lnTo>
                      <a:lnTo>
                        <a:pt x="201" y="471"/>
                      </a:lnTo>
                      <a:lnTo>
                        <a:pt x="199" y="471"/>
                      </a:lnTo>
                      <a:lnTo>
                        <a:pt x="196" y="471"/>
                      </a:lnTo>
                      <a:lnTo>
                        <a:pt x="194" y="471"/>
                      </a:lnTo>
                      <a:lnTo>
                        <a:pt x="192" y="471"/>
                      </a:lnTo>
                      <a:lnTo>
                        <a:pt x="190" y="471"/>
                      </a:lnTo>
                      <a:lnTo>
                        <a:pt x="188" y="471"/>
                      </a:lnTo>
                      <a:lnTo>
                        <a:pt x="184" y="473"/>
                      </a:lnTo>
                      <a:lnTo>
                        <a:pt x="181" y="473"/>
                      </a:lnTo>
                      <a:lnTo>
                        <a:pt x="179" y="473"/>
                      </a:lnTo>
                      <a:lnTo>
                        <a:pt x="177" y="473"/>
                      </a:lnTo>
                      <a:lnTo>
                        <a:pt x="175" y="473"/>
                      </a:lnTo>
                      <a:lnTo>
                        <a:pt x="173" y="475"/>
                      </a:lnTo>
                      <a:lnTo>
                        <a:pt x="171" y="475"/>
                      </a:lnTo>
                      <a:lnTo>
                        <a:pt x="168" y="475"/>
                      </a:lnTo>
                      <a:lnTo>
                        <a:pt x="166" y="478"/>
                      </a:lnTo>
                      <a:lnTo>
                        <a:pt x="164" y="478"/>
                      </a:lnTo>
                      <a:lnTo>
                        <a:pt x="162" y="478"/>
                      </a:lnTo>
                      <a:lnTo>
                        <a:pt x="160" y="480"/>
                      </a:lnTo>
                      <a:lnTo>
                        <a:pt x="158" y="480"/>
                      </a:lnTo>
                      <a:lnTo>
                        <a:pt x="155" y="483"/>
                      </a:lnTo>
                      <a:lnTo>
                        <a:pt x="153" y="483"/>
                      </a:lnTo>
                      <a:lnTo>
                        <a:pt x="151" y="485"/>
                      </a:lnTo>
                      <a:lnTo>
                        <a:pt x="149" y="485"/>
                      </a:lnTo>
                      <a:lnTo>
                        <a:pt x="147" y="487"/>
                      </a:lnTo>
                      <a:lnTo>
                        <a:pt x="144" y="487"/>
                      </a:lnTo>
                      <a:lnTo>
                        <a:pt x="142" y="489"/>
                      </a:lnTo>
                      <a:lnTo>
                        <a:pt x="140" y="489"/>
                      </a:lnTo>
                      <a:lnTo>
                        <a:pt x="140" y="492"/>
                      </a:lnTo>
                      <a:lnTo>
                        <a:pt x="138" y="494"/>
                      </a:lnTo>
                      <a:lnTo>
                        <a:pt x="136" y="494"/>
                      </a:lnTo>
                      <a:lnTo>
                        <a:pt x="134" y="497"/>
                      </a:lnTo>
                      <a:lnTo>
                        <a:pt x="131" y="499"/>
                      </a:lnTo>
                      <a:lnTo>
                        <a:pt x="131" y="501"/>
                      </a:lnTo>
                      <a:lnTo>
                        <a:pt x="130" y="501"/>
                      </a:lnTo>
                      <a:lnTo>
                        <a:pt x="127" y="503"/>
                      </a:lnTo>
                      <a:lnTo>
                        <a:pt x="125" y="506"/>
                      </a:lnTo>
                      <a:lnTo>
                        <a:pt x="123" y="508"/>
                      </a:lnTo>
                      <a:lnTo>
                        <a:pt x="121" y="508"/>
                      </a:lnTo>
                      <a:lnTo>
                        <a:pt x="119" y="510"/>
                      </a:lnTo>
                      <a:lnTo>
                        <a:pt x="119" y="513"/>
                      </a:lnTo>
                      <a:lnTo>
                        <a:pt x="117" y="513"/>
                      </a:lnTo>
                      <a:lnTo>
                        <a:pt x="114" y="515"/>
                      </a:lnTo>
                      <a:lnTo>
                        <a:pt x="112" y="517"/>
                      </a:lnTo>
                      <a:lnTo>
                        <a:pt x="110" y="519"/>
                      </a:lnTo>
                      <a:lnTo>
                        <a:pt x="108" y="519"/>
                      </a:lnTo>
                      <a:lnTo>
                        <a:pt x="108" y="522"/>
                      </a:lnTo>
                      <a:lnTo>
                        <a:pt x="106" y="522"/>
                      </a:lnTo>
                      <a:lnTo>
                        <a:pt x="104" y="522"/>
                      </a:lnTo>
                      <a:lnTo>
                        <a:pt x="104" y="524"/>
                      </a:lnTo>
                      <a:lnTo>
                        <a:pt x="101" y="524"/>
                      </a:lnTo>
                      <a:lnTo>
                        <a:pt x="101" y="527"/>
                      </a:lnTo>
                      <a:lnTo>
                        <a:pt x="99" y="527"/>
                      </a:lnTo>
                      <a:lnTo>
                        <a:pt x="97" y="527"/>
                      </a:lnTo>
                      <a:lnTo>
                        <a:pt x="97" y="529"/>
                      </a:lnTo>
                      <a:lnTo>
                        <a:pt x="95" y="529"/>
                      </a:lnTo>
                      <a:lnTo>
                        <a:pt x="93" y="529"/>
                      </a:lnTo>
                      <a:lnTo>
                        <a:pt x="93" y="531"/>
                      </a:lnTo>
                      <a:lnTo>
                        <a:pt x="90" y="531"/>
                      </a:lnTo>
                      <a:lnTo>
                        <a:pt x="88" y="531"/>
                      </a:lnTo>
                      <a:lnTo>
                        <a:pt x="88" y="533"/>
                      </a:lnTo>
                      <a:lnTo>
                        <a:pt x="86" y="533"/>
                      </a:lnTo>
                      <a:lnTo>
                        <a:pt x="84" y="533"/>
                      </a:lnTo>
                      <a:lnTo>
                        <a:pt x="84" y="536"/>
                      </a:lnTo>
                      <a:lnTo>
                        <a:pt x="82" y="536"/>
                      </a:lnTo>
                      <a:lnTo>
                        <a:pt x="80" y="536"/>
                      </a:lnTo>
                      <a:lnTo>
                        <a:pt x="80" y="538"/>
                      </a:lnTo>
                      <a:lnTo>
                        <a:pt x="77" y="538"/>
                      </a:lnTo>
                      <a:lnTo>
                        <a:pt x="76" y="538"/>
                      </a:lnTo>
                      <a:lnTo>
                        <a:pt x="73" y="538"/>
                      </a:lnTo>
                      <a:lnTo>
                        <a:pt x="73" y="541"/>
                      </a:lnTo>
                      <a:lnTo>
                        <a:pt x="71" y="541"/>
                      </a:lnTo>
                      <a:lnTo>
                        <a:pt x="69" y="541"/>
                      </a:lnTo>
                      <a:lnTo>
                        <a:pt x="67" y="541"/>
                      </a:lnTo>
                      <a:lnTo>
                        <a:pt x="67" y="543"/>
                      </a:lnTo>
                      <a:lnTo>
                        <a:pt x="65" y="543"/>
                      </a:lnTo>
                      <a:lnTo>
                        <a:pt x="63" y="543"/>
                      </a:lnTo>
                      <a:lnTo>
                        <a:pt x="63" y="545"/>
                      </a:lnTo>
                      <a:lnTo>
                        <a:pt x="60" y="545"/>
                      </a:lnTo>
                      <a:lnTo>
                        <a:pt x="58" y="545"/>
                      </a:lnTo>
                      <a:lnTo>
                        <a:pt x="56" y="545"/>
                      </a:lnTo>
                      <a:lnTo>
                        <a:pt x="54" y="545"/>
                      </a:lnTo>
                      <a:lnTo>
                        <a:pt x="54" y="543"/>
                      </a:lnTo>
                      <a:lnTo>
                        <a:pt x="52" y="543"/>
                      </a:lnTo>
                      <a:lnTo>
                        <a:pt x="52" y="541"/>
                      </a:lnTo>
                      <a:lnTo>
                        <a:pt x="50" y="541"/>
                      </a:lnTo>
                      <a:lnTo>
                        <a:pt x="50" y="538"/>
                      </a:lnTo>
                      <a:lnTo>
                        <a:pt x="50" y="536"/>
                      </a:lnTo>
                      <a:lnTo>
                        <a:pt x="50" y="531"/>
                      </a:lnTo>
                      <a:lnTo>
                        <a:pt x="52" y="524"/>
                      </a:lnTo>
                      <a:lnTo>
                        <a:pt x="52" y="522"/>
                      </a:lnTo>
                      <a:lnTo>
                        <a:pt x="52" y="519"/>
                      </a:lnTo>
                      <a:lnTo>
                        <a:pt x="54" y="517"/>
                      </a:lnTo>
                      <a:lnTo>
                        <a:pt x="54" y="515"/>
                      </a:lnTo>
                      <a:lnTo>
                        <a:pt x="54" y="513"/>
                      </a:lnTo>
                      <a:lnTo>
                        <a:pt x="54" y="510"/>
                      </a:lnTo>
                      <a:lnTo>
                        <a:pt x="54" y="508"/>
                      </a:lnTo>
                      <a:lnTo>
                        <a:pt x="54" y="506"/>
                      </a:lnTo>
                      <a:lnTo>
                        <a:pt x="54" y="503"/>
                      </a:lnTo>
                      <a:lnTo>
                        <a:pt x="54" y="501"/>
                      </a:lnTo>
                      <a:lnTo>
                        <a:pt x="54" y="499"/>
                      </a:lnTo>
                      <a:lnTo>
                        <a:pt x="54" y="497"/>
                      </a:lnTo>
                      <a:lnTo>
                        <a:pt x="54" y="494"/>
                      </a:lnTo>
                      <a:lnTo>
                        <a:pt x="54" y="492"/>
                      </a:lnTo>
                      <a:lnTo>
                        <a:pt x="54" y="489"/>
                      </a:lnTo>
                      <a:lnTo>
                        <a:pt x="54" y="487"/>
                      </a:lnTo>
                      <a:lnTo>
                        <a:pt x="52" y="487"/>
                      </a:lnTo>
                      <a:lnTo>
                        <a:pt x="52" y="485"/>
                      </a:lnTo>
                      <a:lnTo>
                        <a:pt x="50" y="483"/>
                      </a:lnTo>
                      <a:lnTo>
                        <a:pt x="50" y="480"/>
                      </a:lnTo>
                      <a:lnTo>
                        <a:pt x="47" y="480"/>
                      </a:lnTo>
                      <a:lnTo>
                        <a:pt x="47" y="478"/>
                      </a:lnTo>
                      <a:lnTo>
                        <a:pt x="47" y="475"/>
                      </a:lnTo>
                      <a:lnTo>
                        <a:pt x="45" y="475"/>
                      </a:lnTo>
                      <a:lnTo>
                        <a:pt x="45" y="473"/>
                      </a:lnTo>
                      <a:lnTo>
                        <a:pt x="43" y="473"/>
                      </a:lnTo>
                      <a:lnTo>
                        <a:pt x="43" y="471"/>
                      </a:lnTo>
                      <a:lnTo>
                        <a:pt x="41" y="471"/>
                      </a:lnTo>
                      <a:lnTo>
                        <a:pt x="41" y="469"/>
                      </a:lnTo>
                      <a:lnTo>
                        <a:pt x="39" y="469"/>
                      </a:lnTo>
                      <a:lnTo>
                        <a:pt x="36" y="466"/>
                      </a:lnTo>
                      <a:lnTo>
                        <a:pt x="34" y="466"/>
                      </a:lnTo>
                      <a:lnTo>
                        <a:pt x="34" y="464"/>
                      </a:lnTo>
                      <a:lnTo>
                        <a:pt x="32" y="464"/>
                      </a:lnTo>
                      <a:lnTo>
                        <a:pt x="32" y="462"/>
                      </a:lnTo>
                      <a:lnTo>
                        <a:pt x="32" y="459"/>
                      </a:lnTo>
                      <a:lnTo>
                        <a:pt x="30" y="459"/>
                      </a:lnTo>
                      <a:lnTo>
                        <a:pt x="30" y="457"/>
                      </a:lnTo>
                      <a:lnTo>
                        <a:pt x="28" y="457"/>
                      </a:lnTo>
                      <a:lnTo>
                        <a:pt x="28" y="455"/>
                      </a:lnTo>
                      <a:lnTo>
                        <a:pt x="28" y="452"/>
                      </a:lnTo>
                      <a:lnTo>
                        <a:pt x="26" y="452"/>
                      </a:lnTo>
                      <a:lnTo>
                        <a:pt x="26" y="450"/>
                      </a:lnTo>
                      <a:lnTo>
                        <a:pt x="26" y="448"/>
                      </a:lnTo>
                      <a:lnTo>
                        <a:pt x="26" y="445"/>
                      </a:lnTo>
                      <a:lnTo>
                        <a:pt x="26" y="443"/>
                      </a:lnTo>
                      <a:lnTo>
                        <a:pt x="26" y="440"/>
                      </a:lnTo>
                      <a:lnTo>
                        <a:pt x="23" y="440"/>
                      </a:lnTo>
                      <a:lnTo>
                        <a:pt x="26" y="439"/>
                      </a:lnTo>
                      <a:lnTo>
                        <a:pt x="26" y="436"/>
                      </a:lnTo>
                      <a:lnTo>
                        <a:pt x="26" y="434"/>
                      </a:lnTo>
                      <a:lnTo>
                        <a:pt x="26" y="431"/>
                      </a:lnTo>
                      <a:lnTo>
                        <a:pt x="26" y="429"/>
                      </a:lnTo>
                      <a:lnTo>
                        <a:pt x="28" y="429"/>
                      </a:lnTo>
                      <a:lnTo>
                        <a:pt x="28" y="427"/>
                      </a:lnTo>
                      <a:lnTo>
                        <a:pt x="28" y="425"/>
                      </a:lnTo>
                      <a:lnTo>
                        <a:pt x="28" y="422"/>
                      </a:lnTo>
                      <a:lnTo>
                        <a:pt x="30" y="420"/>
                      </a:lnTo>
                      <a:lnTo>
                        <a:pt x="30" y="417"/>
                      </a:lnTo>
                      <a:lnTo>
                        <a:pt x="30" y="415"/>
                      </a:lnTo>
                      <a:lnTo>
                        <a:pt x="30" y="413"/>
                      </a:lnTo>
                      <a:lnTo>
                        <a:pt x="32" y="411"/>
                      </a:lnTo>
                      <a:lnTo>
                        <a:pt x="32" y="408"/>
                      </a:lnTo>
                      <a:lnTo>
                        <a:pt x="32" y="406"/>
                      </a:lnTo>
                      <a:lnTo>
                        <a:pt x="32" y="404"/>
                      </a:lnTo>
                      <a:lnTo>
                        <a:pt x="32" y="401"/>
                      </a:lnTo>
                      <a:lnTo>
                        <a:pt x="32" y="399"/>
                      </a:lnTo>
                      <a:lnTo>
                        <a:pt x="34" y="399"/>
                      </a:lnTo>
                      <a:lnTo>
                        <a:pt x="34" y="396"/>
                      </a:lnTo>
                      <a:lnTo>
                        <a:pt x="34" y="395"/>
                      </a:lnTo>
                      <a:lnTo>
                        <a:pt x="34" y="392"/>
                      </a:lnTo>
                      <a:lnTo>
                        <a:pt x="32" y="390"/>
                      </a:lnTo>
                      <a:lnTo>
                        <a:pt x="32" y="387"/>
                      </a:lnTo>
                      <a:lnTo>
                        <a:pt x="32" y="385"/>
                      </a:lnTo>
                      <a:lnTo>
                        <a:pt x="30" y="385"/>
                      </a:lnTo>
                      <a:lnTo>
                        <a:pt x="30" y="383"/>
                      </a:lnTo>
                      <a:lnTo>
                        <a:pt x="30" y="381"/>
                      </a:lnTo>
                      <a:lnTo>
                        <a:pt x="28" y="381"/>
                      </a:lnTo>
                      <a:lnTo>
                        <a:pt x="28" y="378"/>
                      </a:lnTo>
                      <a:lnTo>
                        <a:pt x="28" y="376"/>
                      </a:lnTo>
                      <a:lnTo>
                        <a:pt x="26" y="376"/>
                      </a:lnTo>
                      <a:lnTo>
                        <a:pt x="26" y="371"/>
                      </a:lnTo>
                      <a:lnTo>
                        <a:pt x="26" y="362"/>
                      </a:lnTo>
                      <a:lnTo>
                        <a:pt x="26" y="360"/>
                      </a:lnTo>
                      <a:lnTo>
                        <a:pt x="26" y="357"/>
                      </a:lnTo>
                      <a:lnTo>
                        <a:pt x="26" y="355"/>
                      </a:lnTo>
                      <a:lnTo>
                        <a:pt x="26" y="352"/>
                      </a:lnTo>
                      <a:lnTo>
                        <a:pt x="26" y="350"/>
                      </a:lnTo>
                      <a:lnTo>
                        <a:pt x="28" y="350"/>
                      </a:lnTo>
                      <a:lnTo>
                        <a:pt x="28" y="348"/>
                      </a:lnTo>
                      <a:lnTo>
                        <a:pt x="28" y="346"/>
                      </a:lnTo>
                      <a:lnTo>
                        <a:pt x="30" y="343"/>
                      </a:lnTo>
                      <a:lnTo>
                        <a:pt x="30" y="341"/>
                      </a:lnTo>
                      <a:lnTo>
                        <a:pt x="30" y="338"/>
                      </a:lnTo>
                      <a:lnTo>
                        <a:pt x="30" y="337"/>
                      </a:lnTo>
                      <a:lnTo>
                        <a:pt x="30" y="334"/>
                      </a:lnTo>
                      <a:lnTo>
                        <a:pt x="30" y="332"/>
                      </a:lnTo>
                      <a:lnTo>
                        <a:pt x="30" y="329"/>
                      </a:lnTo>
                      <a:lnTo>
                        <a:pt x="28" y="329"/>
                      </a:lnTo>
                      <a:lnTo>
                        <a:pt x="28" y="327"/>
                      </a:lnTo>
                      <a:lnTo>
                        <a:pt x="26" y="327"/>
                      </a:lnTo>
                      <a:lnTo>
                        <a:pt x="23" y="325"/>
                      </a:lnTo>
                      <a:lnTo>
                        <a:pt x="22" y="323"/>
                      </a:lnTo>
                      <a:lnTo>
                        <a:pt x="22" y="320"/>
                      </a:lnTo>
                      <a:lnTo>
                        <a:pt x="19" y="318"/>
                      </a:lnTo>
                      <a:lnTo>
                        <a:pt x="19" y="315"/>
                      </a:lnTo>
                      <a:lnTo>
                        <a:pt x="19" y="313"/>
                      </a:lnTo>
                      <a:lnTo>
                        <a:pt x="19" y="311"/>
                      </a:lnTo>
                      <a:lnTo>
                        <a:pt x="19" y="308"/>
                      </a:lnTo>
                      <a:lnTo>
                        <a:pt x="19" y="306"/>
                      </a:lnTo>
                      <a:lnTo>
                        <a:pt x="19" y="304"/>
                      </a:lnTo>
                      <a:lnTo>
                        <a:pt x="19" y="302"/>
                      </a:lnTo>
                      <a:lnTo>
                        <a:pt x="22" y="299"/>
                      </a:lnTo>
                      <a:lnTo>
                        <a:pt x="22" y="297"/>
                      </a:lnTo>
                      <a:lnTo>
                        <a:pt x="23" y="294"/>
                      </a:lnTo>
                      <a:lnTo>
                        <a:pt x="26" y="293"/>
                      </a:lnTo>
                      <a:lnTo>
                        <a:pt x="28" y="290"/>
                      </a:lnTo>
                      <a:lnTo>
                        <a:pt x="28" y="288"/>
                      </a:lnTo>
                      <a:lnTo>
                        <a:pt x="30" y="288"/>
                      </a:lnTo>
                      <a:lnTo>
                        <a:pt x="30" y="285"/>
                      </a:lnTo>
                      <a:lnTo>
                        <a:pt x="32" y="283"/>
                      </a:lnTo>
                      <a:lnTo>
                        <a:pt x="32" y="281"/>
                      </a:lnTo>
                      <a:lnTo>
                        <a:pt x="34" y="281"/>
                      </a:lnTo>
                      <a:lnTo>
                        <a:pt x="34" y="279"/>
                      </a:lnTo>
                      <a:lnTo>
                        <a:pt x="32" y="279"/>
                      </a:lnTo>
                      <a:lnTo>
                        <a:pt x="30" y="279"/>
                      </a:lnTo>
                      <a:lnTo>
                        <a:pt x="28" y="279"/>
                      </a:lnTo>
                      <a:lnTo>
                        <a:pt x="28" y="276"/>
                      </a:lnTo>
                      <a:lnTo>
                        <a:pt x="26" y="276"/>
                      </a:lnTo>
                      <a:lnTo>
                        <a:pt x="26" y="274"/>
                      </a:lnTo>
                      <a:lnTo>
                        <a:pt x="26" y="271"/>
                      </a:lnTo>
                      <a:lnTo>
                        <a:pt x="26" y="269"/>
                      </a:lnTo>
                      <a:lnTo>
                        <a:pt x="28" y="269"/>
                      </a:lnTo>
                      <a:lnTo>
                        <a:pt x="30" y="269"/>
                      </a:lnTo>
                      <a:lnTo>
                        <a:pt x="30" y="267"/>
                      </a:lnTo>
                      <a:lnTo>
                        <a:pt x="32" y="267"/>
                      </a:lnTo>
                      <a:lnTo>
                        <a:pt x="32" y="264"/>
                      </a:lnTo>
                      <a:lnTo>
                        <a:pt x="34" y="264"/>
                      </a:lnTo>
                      <a:lnTo>
                        <a:pt x="34" y="262"/>
                      </a:lnTo>
                      <a:lnTo>
                        <a:pt x="34" y="260"/>
                      </a:lnTo>
                      <a:lnTo>
                        <a:pt x="32" y="260"/>
                      </a:lnTo>
                      <a:lnTo>
                        <a:pt x="32" y="258"/>
                      </a:lnTo>
                      <a:lnTo>
                        <a:pt x="30" y="258"/>
                      </a:lnTo>
                      <a:lnTo>
                        <a:pt x="28" y="258"/>
                      </a:lnTo>
                      <a:lnTo>
                        <a:pt x="26" y="258"/>
                      </a:lnTo>
                      <a:lnTo>
                        <a:pt x="23" y="258"/>
                      </a:lnTo>
                      <a:lnTo>
                        <a:pt x="22" y="258"/>
                      </a:lnTo>
                      <a:lnTo>
                        <a:pt x="19" y="258"/>
                      </a:lnTo>
                      <a:lnTo>
                        <a:pt x="17" y="255"/>
                      </a:lnTo>
                      <a:lnTo>
                        <a:pt x="15" y="255"/>
                      </a:lnTo>
                      <a:lnTo>
                        <a:pt x="13" y="255"/>
                      </a:lnTo>
                      <a:lnTo>
                        <a:pt x="11" y="255"/>
                      </a:lnTo>
                      <a:lnTo>
                        <a:pt x="9" y="253"/>
                      </a:lnTo>
                      <a:lnTo>
                        <a:pt x="6" y="250"/>
                      </a:lnTo>
                      <a:lnTo>
                        <a:pt x="4" y="250"/>
                      </a:lnTo>
                      <a:lnTo>
                        <a:pt x="4" y="248"/>
                      </a:lnTo>
                      <a:lnTo>
                        <a:pt x="2" y="246"/>
                      </a:lnTo>
                      <a:lnTo>
                        <a:pt x="2" y="244"/>
                      </a:lnTo>
                      <a:lnTo>
                        <a:pt x="0" y="244"/>
                      </a:lnTo>
                      <a:lnTo>
                        <a:pt x="0" y="241"/>
                      </a:lnTo>
                      <a:lnTo>
                        <a:pt x="0" y="239"/>
                      </a:lnTo>
                      <a:lnTo>
                        <a:pt x="0" y="236"/>
                      </a:lnTo>
                      <a:lnTo>
                        <a:pt x="0" y="235"/>
                      </a:lnTo>
                      <a:lnTo>
                        <a:pt x="2" y="235"/>
                      </a:lnTo>
                      <a:lnTo>
                        <a:pt x="2" y="232"/>
                      </a:lnTo>
                      <a:lnTo>
                        <a:pt x="4" y="230"/>
                      </a:lnTo>
                      <a:lnTo>
                        <a:pt x="4" y="227"/>
                      </a:lnTo>
                      <a:lnTo>
                        <a:pt x="6" y="227"/>
                      </a:lnTo>
                      <a:lnTo>
                        <a:pt x="6" y="225"/>
                      </a:lnTo>
                      <a:lnTo>
                        <a:pt x="9" y="225"/>
                      </a:lnTo>
                      <a:lnTo>
                        <a:pt x="9" y="223"/>
                      </a:lnTo>
                      <a:lnTo>
                        <a:pt x="11" y="223"/>
                      </a:lnTo>
                      <a:lnTo>
                        <a:pt x="11" y="220"/>
                      </a:lnTo>
                      <a:lnTo>
                        <a:pt x="11" y="218"/>
                      </a:lnTo>
                      <a:lnTo>
                        <a:pt x="13" y="218"/>
                      </a:lnTo>
                      <a:lnTo>
                        <a:pt x="13" y="216"/>
                      </a:lnTo>
                      <a:lnTo>
                        <a:pt x="15" y="216"/>
                      </a:lnTo>
                      <a:lnTo>
                        <a:pt x="15" y="213"/>
                      </a:lnTo>
                      <a:lnTo>
                        <a:pt x="17" y="213"/>
                      </a:lnTo>
                      <a:lnTo>
                        <a:pt x="17" y="211"/>
                      </a:lnTo>
                      <a:lnTo>
                        <a:pt x="17" y="209"/>
                      </a:lnTo>
                      <a:lnTo>
                        <a:pt x="19" y="206"/>
                      </a:lnTo>
                      <a:lnTo>
                        <a:pt x="19" y="204"/>
                      </a:lnTo>
                      <a:lnTo>
                        <a:pt x="19" y="202"/>
                      </a:lnTo>
                      <a:lnTo>
                        <a:pt x="22" y="200"/>
                      </a:lnTo>
                      <a:lnTo>
                        <a:pt x="22" y="197"/>
                      </a:lnTo>
                      <a:lnTo>
                        <a:pt x="22" y="195"/>
                      </a:lnTo>
                      <a:lnTo>
                        <a:pt x="23" y="192"/>
                      </a:lnTo>
                      <a:lnTo>
                        <a:pt x="23" y="190"/>
                      </a:lnTo>
                      <a:lnTo>
                        <a:pt x="23" y="188"/>
                      </a:lnTo>
                      <a:lnTo>
                        <a:pt x="26" y="186"/>
                      </a:lnTo>
                      <a:lnTo>
                        <a:pt x="26" y="183"/>
                      </a:lnTo>
                      <a:lnTo>
                        <a:pt x="26" y="181"/>
                      </a:lnTo>
                      <a:lnTo>
                        <a:pt x="28" y="181"/>
                      </a:lnTo>
                      <a:lnTo>
                        <a:pt x="28" y="179"/>
                      </a:lnTo>
                      <a:lnTo>
                        <a:pt x="30" y="179"/>
                      </a:lnTo>
                      <a:lnTo>
                        <a:pt x="30" y="176"/>
                      </a:lnTo>
                      <a:lnTo>
                        <a:pt x="32" y="176"/>
                      </a:lnTo>
                      <a:lnTo>
                        <a:pt x="34" y="176"/>
                      </a:lnTo>
                      <a:lnTo>
                        <a:pt x="36" y="176"/>
                      </a:lnTo>
                      <a:lnTo>
                        <a:pt x="39" y="174"/>
                      </a:lnTo>
                      <a:lnTo>
                        <a:pt x="41" y="174"/>
                      </a:lnTo>
                      <a:lnTo>
                        <a:pt x="43" y="174"/>
                      </a:lnTo>
                      <a:lnTo>
                        <a:pt x="45" y="174"/>
                      </a:lnTo>
                      <a:lnTo>
                        <a:pt x="45" y="172"/>
                      </a:lnTo>
                      <a:lnTo>
                        <a:pt x="47" y="172"/>
                      </a:lnTo>
                      <a:lnTo>
                        <a:pt x="50" y="169"/>
                      </a:lnTo>
                      <a:lnTo>
                        <a:pt x="52" y="167"/>
                      </a:lnTo>
                      <a:lnTo>
                        <a:pt x="54" y="165"/>
                      </a:lnTo>
                      <a:lnTo>
                        <a:pt x="56" y="162"/>
                      </a:lnTo>
                      <a:lnTo>
                        <a:pt x="58" y="160"/>
                      </a:lnTo>
                      <a:lnTo>
                        <a:pt x="65" y="160"/>
                      </a:lnTo>
                      <a:lnTo>
                        <a:pt x="67" y="160"/>
                      </a:lnTo>
                      <a:lnTo>
                        <a:pt x="69" y="160"/>
                      </a:lnTo>
                      <a:lnTo>
                        <a:pt x="69" y="162"/>
                      </a:lnTo>
                      <a:lnTo>
                        <a:pt x="71" y="162"/>
                      </a:lnTo>
                      <a:lnTo>
                        <a:pt x="73" y="162"/>
                      </a:lnTo>
                      <a:lnTo>
                        <a:pt x="73" y="165"/>
                      </a:lnTo>
                      <a:lnTo>
                        <a:pt x="76" y="165"/>
                      </a:lnTo>
                      <a:lnTo>
                        <a:pt x="77" y="167"/>
                      </a:lnTo>
                      <a:lnTo>
                        <a:pt x="80" y="169"/>
                      </a:lnTo>
                      <a:lnTo>
                        <a:pt x="80" y="172"/>
                      </a:lnTo>
                      <a:lnTo>
                        <a:pt x="82" y="172"/>
                      </a:lnTo>
                      <a:lnTo>
                        <a:pt x="82" y="174"/>
                      </a:lnTo>
                      <a:lnTo>
                        <a:pt x="84" y="174"/>
                      </a:lnTo>
                      <a:lnTo>
                        <a:pt x="84" y="176"/>
                      </a:lnTo>
                      <a:lnTo>
                        <a:pt x="86" y="176"/>
                      </a:lnTo>
                      <a:lnTo>
                        <a:pt x="86" y="179"/>
                      </a:lnTo>
                      <a:lnTo>
                        <a:pt x="88" y="179"/>
                      </a:lnTo>
                      <a:lnTo>
                        <a:pt x="90" y="181"/>
                      </a:lnTo>
                      <a:lnTo>
                        <a:pt x="93" y="183"/>
                      </a:lnTo>
                      <a:lnTo>
                        <a:pt x="95" y="186"/>
                      </a:lnTo>
                      <a:lnTo>
                        <a:pt x="97" y="188"/>
                      </a:lnTo>
                      <a:lnTo>
                        <a:pt x="99" y="188"/>
                      </a:lnTo>
                      <a:lnTo>
                        <a:pt x="101" y="190"/>
                      </a:lnTo>
                      <a:lnTo>
                        <a:pt x="104" y="192"/>
                      </a:lnTo>
                      <a:lnTo>
                        <a:pt x="106" y="195"/>
                      </a:lnTo>
                      <a:lnTo>
                        <a:pt x="108" y="195"/>
                      </a:lnTo>
                      <a:lnTo>
                        <a:pt x="108" y="197"/>
                      </a:lnTo>
                      <a:lnTo>
                        <a:pt x="110" y="197"/>
                      </a:lnTo>
                      <a:lnTo>
                        <a:pt x="112" y="200"/>
                      </a:lnTo>
                      <a:lnTo>
                        <a:pt x="114" y="200"/>
                      </a:lnTo>
                      <a:lnTo>
                        <a:pt x="117" y="202"/>
                      </a:lnTo>
                      <a:lnTo>
                        <a:pt x="119" y="202"/>
                      </a:lnTo>
                      <a:lnTo>
                        <a:pt x="121" y="202"/>
                      </a:lnTo>
                      <a:lnTo>
                        <a:pt x="123" y="202"/>
                      </a:lnTo>
                      <a:lnTo>
                        <a:pt x="125" y="202"/>
                      </a:lnTo>
                      <a:lnTo>
                        <a:pt x="127" y="202"/>
                      </a:lnTo>
                      <a:lnTo>
                        <a:pt x="130" y="202"/>
                      </a:lnTo>
                      <a:lnTo>
                        <a:pt x="131" y="202"/>
                      </a:lnTo>
                      <a:lnTo>
                        <a:pt x="131" y="200"/>
                      </a:lnTo>
                      <a:lnTo>
                        <a:pt x="134" y="200"/>
                      </a:lnTo>
                      <a:lnTo>
                        <a:pt x="136" y="200"/>
                      </a:lnTo>
                      <a:lnTo>
                        <a:pt x="138" y="200"/>
                      </a:lnTo>
                      <a:lnTo>
                        <a:pt x="138" y="197"/>
                      </a:lnTo>
                      <a:lnTo>
                        <a:pt x="140" y="197"/>
                      </a:lnTo>
                      <a:lnTo>
                        <a:pt x="142" y="195"/>
                      </a:lnTo>
                      <a:lnTo>
                        <a:pt x="144" y="192"/>
                      </a:lnTo>
                      <a:lnTo>
                        <a:pt x="147" y="190"/>
                      </a:lnTo>
                      <a:lnTo>
                        <a:pt x="149" y="188"/>
                      </a:lnTo>
                      <a:lnTo>
                        <a:pt x="151" y="188"/>
                      </a:lnTo>
                      <a:lnTo>
                        <a:pt x="151" y="186"/>
                      </a:lnTo>
                      <a:lnTo>
                        <a:pt x="153" y="186"/>
                      </a:lnTo>
                      <a:lnTo>
                        <a:pt x="153" y="183"/>
                      </a:lnTo>
                      <a:lnTo>
                        <a:pt x="155" y="181"/>
                      </a:lnTo>
                      <a:lnTo>
                        <a:pt x="158" y="181"/>
                      </a:lnTo>
                      <a:lnTo>
                        <a:pt x="158" y="179"/>
                      </a:lnTo>
                      <a:lnTo>
                        <a:pt x="160" y="179"/>
                      </a:lnTo>
                      <a:lnTo>
                        <a:pt x="162" y="179"/>
                      </a:lnTo>
                      <a:lnTo>
                        <a:pt x="162" y="176"/>
                      </a:lnTo>
                      <a:lnTo>
                        <a:pt x="164" y="176"/>
                      </a:lnTo>
                      <a:lnTo>
                        <a:pt x="166" y="176"/>
                      </a:lnTo>
                      <a:lnTo>
                        <a:pt x="168" y="176"/>
                      </a:lnTo>
                      <a:lnTo>
                        <a:pt x="171" y="176"/>
                      </a:lnTo>
                      <a:lnTo>
                        <a:pt x="173" y="176"/>
                      </a:lnTo>
                      <a:lnTo>
                        <a:pt x="175" y="176"/>
                      </a:lnTo>
                      <a:lnTo>
                        <a:pt x="177" y="176"/>
                      </a:lnTo>
                      <a:lnTo>
                        <a:pt x="179" y="176"/>
                      </a:lnTo>
                      <a:lnTo>
                        <a:pt x="181" y="176"/>
                      </a:lnTo>
                      <a:lnTo>
                        <a:pt x="184" y="176"/>
                      </a:lnTo>
                      <a:lnTo>
                        <a:pt x="184" y="174"/>
                      </a:lnTo>
                      <a:lnTo>
                        <a:pt x="185" y="174"/>
                      </a:lnTo>
                      <a:lnTo>
                        <a:pt x="188" y="174"/>
                      </a:lnTo>
                      <a:lnTo>
                        <a:pt x="188" y="172"/>
                      </a:lnTo>
                      <a:lnTo>
                        <a:pt x="190" y="172"/>
                      </a:lnTo>
                      <a:lnTo>
                        <a:pt x="190" y="169"/>
                      </a:lnTo>
                      <a:lnTo>
                        <a:pt x="192" y="169"/>
                      </a:lnTo>
                      <a:lnTo>
                        <a:pt x="194" y="167"/>
                      </a:lnTo>
                      <a:lnTo>
                        <a:pt x="196" y="165"/>
                      </a:lnTo>
                      <a:lnTo>
                        <a:pt x="196" y="162"/>
                      </a:lnTo>
                      <a:lnTo>
                        <a:pt x="199" y="162"/>
                      </a:lnTo>
                      <a:lnTo>
                        <a:pt x="199" y="160"/>
                      </a:lnTo>
                      <a:lnTo>
                        <a:pt x="201" y="158"/>
                      </a:lnTo>
                      <a:lnTo>
                        <a:pt x="203" y="156"/>
                      </a:lnTo>
                      <a:lnTo>
                        <a:pt x="203" y="153"/>
                      </a:lnTo>
                      <a:lnTo>
                        <a:pt x="205" y="153"/>
                      </a:lnTo>
                      <a:lnTo>
                        <a:pt x="205" y="151"/>
                      </a:lnTo>
                      <a:lnTo>
                        <a:pt x="207" y="148"/>
                      </a:lnTo>
                      <a:lnTo>
                        <a:pt x="209" y="146"/>
                      </a:lnTo>
                      <a:lnTo>
                        <a:pt x="209" y="144"/>
                      </a:lnTo>
                      <a:lnTo>
                        <a:pt x="212" y="142"/>
                      </a:lnTo>
                      <a:lnTo>
                        <a:pt x="212" y="139"/>
                      </a:lnTo>
                      <a:lnTo>
                        <a:pt x="212" y="137"/>
                      </a:lnTo>
                      <a:lnTo>
                        <a:pt x="214" y="134"/>
                      </a:lnTo>
                      <a:lnTo>
                        <a:pt x="214" y="132"/>
                      </a:lnTo>
                      <a:lnTo>
                        <a:pt x="214" y="130"/>
                      </a:lnTo>
                      <a:lnTo>
                        <a:pt x="214" y="128"/>
                      </a:lnTo>
                      <a:lnTo>
                        <a:pt x="214" y="125"/>
                      </a:lnTo>
                      <a:lnTo>
                        <a:pt x="214" y="123"/>
                      </a:lnTo>
                      <a:lnTo>
                        <a:pt x="214" y="121"/>
                      </a:lnTo>
                      <a:lnTo>
                        <a:pt x="214" y="118"/>
                      </a:lnTo>
                      <a:lnTo>
                        <a:pt x="214" y="116"/>
                      </a:lnTo>
                      <a:lnTo>
                        <a:pt x="214" y="114"/>
                      </a:lnTo>
                      <a:lnTo>
                        <a:pt x="214" y="111"/>
                      </a:lnTo>
                      <a:lnTo>
                        <a:pt x="214" y="109"/>
                      </a:lnTo>
                      <a:lnTo>
                        <a:pt x="214" y="107"/>
                      </a:lnTo>
                      <a:lnTo>
                        <a:pt x="214" y="104"/>
                      </a:lnTo>
                      <a:lnTo>
                        <a:pt x="214" y="102"/>
                      </a:lnTo>
                      <a:lnTo>
                        <a:pt x="214" y="100"/>
                      </a:lnTo>
                      <a:lnTo>
                        <a:pt x="214" y="98"/>
                      </a:lnTo>
                      <a:lnTo>
                        <a:pt x="214" y="95"/>
                      </a:lnTo>
                      <a:lnTo>
                        <a:pt x="216" y="93"/>
                      </a:lnTo>
                      <a:lnTo>
                        <a:pt x="216" y="90"/>
                      </a:lnTo>
                      <a:lnTo>
                        <a:pt x="216" y="88"/>
                      </a:lnTo>
                      <a:lnTo>
                        <a:pt x="216" y="86"/>
                      </a:lnTo>
                      <a:lnTo>
                        <a:pt x="218" y="84"/>
                      </a:lnTo>
                      <a:lnTo>
                        <a:pt x="218" y="81"/>
                      </a:lnTo>
                      <a:lnTo>
                        <a:pt x="218" y="79"/>
                      </a:lnTo>
                      <a:lnTo>
                        <a:pt x="220" y="77"/>
                      </a:lnTo>
                      <a:lnTo>
                        <a:pt x="222" y="74"/>
                      </a:lnTo>
                      <a:lnTo>
                        <a:pt x="225" y="74"/>
                      </a:lnTo>
                      <a:lnTo>
                        <a:pt x="226" y="74"/>
                      </a:lnTo>
                      <a:lnTo>
                        <a:pt x="229" y="74"/>
                      </a:lnTo>
                      <a:lnTo>
                        <a:pt x="231" y="74"/>
                      </a:lnTo>
                      <a:lnTo>
                        <a:pt x="233" y="74"/>
                      </a:lnTo>
                      <a:lnTo>
                        <a:pt x="235" y="77"/>
                      </a:lnTo>
                      <a:lnTo>
                        <a:pt x="237" y="77"/>
                      </a:lnTo>
                      <a:lnTo>
                        <a:pt x="239" y="77"/>
                      </a:lnTo>
                      <a:lnTo>
                        <a:pt x="242" y="79"/>
                      </a:lnTo>
                      <a:lnTo>
                        <a:pt x="244" y="79"/>
                      </a:lnTo>
                      <a:lnTo>
                        <a:pt x="246" y="79"/>
                      </a:lnTo>
                      <a:lnTo>
                        <a:pt x="248" y="79"/>
                      </a:lnTo>
                      <a:lnTo>
                        <a:pt x="250" y="79"/>
                      </a:lnTo>
                      <a:lnTo>
                        <a:pt x="253" y="79"/>
                      </a:lnTo>
                      <a:lnTo>
                        <a:pt x="255" y="79"/>
                      </a:lnTo>
                      <a:lnTo>
                        <a:pt x="257" y="79"/>
                      </a:lnTo>
                      <a:lnTo>
                        <a:pt x="259" y="79"/>
                      </a:lnTo>
                      <a:lnTo>
                        <a:pt x="261" y="79"/>
                      </a:lnTo>
                      <a:lnTo>
                        <a:pt x="263" y="81"/>
                      </a:lnTo>
                      <a:lnTo>
                        <a:pt x="266" y="81"/>
                      </a:lnTo>
                      <a:lnTo>
                        <a:pt x="268" y="81"/>
                      </a:lnTo>
                      <a:lnTo>
                        <a:pt x="270" y="84"/>
                      </a:lnTo>
                      <a:lnTo>
                        <a:pt x="272" y="84"/>
                      </a:lnTo>
                      <a:lnTo>
                        <a:pt x="274" y="86"/>
                      </a:lnTo>
                      <a:lnTo>
                        <a:pt x="276" y="86"/>
                      </a:lnTo>
                      <a:lnTo>
                        <a:pt x="279" y="88"/>
                      </a:lnTo>
                      <a:lnTo>
                        <a:pt x="280" y="88"/>
                      </a:lnTo>
                      <a:lnTo>
                        <a:pt x="283" y="88"/>
                      </a:lnTo>
                      <a:lnTo>
                        <a:pt x="285" y="90"/>
                      </a:lnTo>
                      <a:lnTo>
                        <a:pt x="287" y="90"/>
                      </a:lnTo>
                      <a:lnTo>
                        <a:pt x="289" y="90"/>
                      </a:lnTo>
                      <a:lnTo>
                        <a:pt x="289" y="93"/>
                      </a:lnTo>
                      <a:lnTo>
                        <a:pt x="291" y="93"/>
                      </a:lnTo>
                      <a:lnTo>
                        <a:pt x="293" y="90"/>
                      </a:lnTo>
                      <a:lnTo>
                        <a:pt x="296" y="90"/>
                      </a:lnTo>
                      <a:lnTo>
                        <a:pt x="298" y="90"/>
                      </a:lnTo>
                      <a:lnTo>
                        <a:pt x="300" y="90"/>
                      </a:lnTo>
                      <a:lnTo>
                        <a:pt x="300" y="93"/>
                      </a:lnTo>
                      <a:lnTo>
                        <a:pt x="302" y="90"/>
                      </a:lnTo>
                      <a:lnTo>
                        <a:pt x="304" y="90"/>
                      </a:lnTo>
                      <a:lnTo>
                        <a:pt x="307" y="90"/>
                      </a:lnTo>
                      <a:lnTo>
                        <a:pt x="307" y="88"/>
                      </a:lnTo>
                      <a:lnTo>
                        <a:pt x="309" y="88"/>
                      </a:lnTo>
                      <a:lnTo>
                        <a:pt x="311" y="88"/>
                      </a:lnTo>
                      <a:lnTo>
                        <a:pt x="313" y="86"/>
                      </a:lnTo>
                      <a:lnTo>
                        <a:pt x="315" y="84"/>
                      </a:lnTo>
                      <a:lnTo>
                        <a:pt x="317" y="81"/>
                      </a:lnTo>
                      <a:lnTo>
                        <a:pt x="320" y="81"/>
                      </a:lnTo>
                      <a:lnTo>
                        <a:pt x="320" y="79"/>
                      </a:lnTo>
                      <a:lnTo>
                        <a:pt x="322" y="79"/>
                      </a:lnTo>
                      <a:lnTo>
                        <a:pt x="324" y="77"/>
                      </a:lnTo>
                      <a:lnTo>
                        <a:pt x="326" y="77"/>
                      </a:lnTo>
                      <a:lnTo>
                        <a:pt x="326" y="74"/>
                      </a:lnTo>
                      <a:lnTo>
                        <a:pt x="328" y="74"/>
                      </a:lnTo>
                      <a:lnTo>
                        <a:pt x="330" y="74"/>
                      </a:lnTo>
                      <a:lnTo>
                        <a:pt x="330" y="72"/>
                      </a:lnTo>
                      <a:lnTo>
                        <a:pt x="333" y="72"/>
                      </a:lnTo>
                      <a:lnTo>
                        <a:pt x="334" y="72"/>
                      </a:lnTo>
                      <a:lnTo>
                        <a:pt x="337" y="70"/>
                      </a:lnTo>
                      <a:lnTo>
                        <a:pt x="339" y="70"/>
                      </a:lnTo>
                      <a:lnTo>
                        <a:pt x="341" y="70"/>
                      </a:lnTo>
                      <a:lnTo>
                        <a:pt x="341" y="67"/>
                      </a:lnTo>
                      <a:lnTo>
                        <a:pt x="343" y="67"/>
                      </a:lnTo>
                      <a:lnTo>
                        <a:pt x="345" y="67"/>
                      </a:lnTo>
                      <a:lnTo>
                        <a:pt x="345" y="65"/>
                      </a:lnTo>
                      <a:lnTo>
                        <a:pt x="347" y="65"/>
                      </a:lnTo>
                      <a:lnTo>
                        <a:pt x="350" y="65"/>
                      </a:lnTo>
                      <a:lnTo>
                        <a:pt x="350" y="63"/>
                      </a:lnTo>
                      <a:lnTo>
                        <a:pt x="352" y="63"/>
                      </a:lnTo>
                      <a:lnTo>
                        <a:pt x="354" y="60"/>
                      </a:lnTo>
                      <a:lnTo>
                        <a:pt x="356" y="60"/>
                      </a:lnTo>
                      <a:lnTo>
                        <a:pt x="358" y="58"/>
                      </a:lnTo>
                      <a:lnTo>
                        <a:pt x="361" y="56"/>
                      </a:lnTo>
                      <a:lnTo>
                        <a:pt x="363" y="56"/>
                      </a:lnTo>
                      <a:lnTo>
                        <a:pt x="363" y="54"/>
                      </a:lnTo>
                      <a:lnTo>
                        <a:pt x="365" y="51"/>
                      </a:lnTo>
                      <a:lnTo>
                        <a:pt x="367" y="49"/>
                      </a:lnTo>
                      <a:lnTo>
                        <a:pt x="369" y="46"/>
                      </a:lnTo>
                      <a:lnTo>
                        <a:pt x="371" y="44"/>
                      </a:lnTo>
                      <a:lnTo>
                        <a:pt x="374" y="44"/>
                      </a:lnTo>
                      <a:lnTo>
                        <a:pt x="374" y="42"/>
                      </a:lnTo>
                      <a:lnTo>
                        <a:pt x="376" y="40"/>
                      </a:lnTo>
                      <a:lnTo>
                        <a:pt x="378" y="40"/>
                      </a:lnTo>
                      <a:lnTo>
                        <a:pt x="378" y="37"/>
                      </a:lnTo>
                      <a:lnTo>
                        <a:pt x="380" y="37"/>
                      </a:lnTo>
                      <a:lnTo>
                        <a:pt x="380" y="35"/>
                      </a:lnTo>
                      <a:lnTo>
                        <a:pt x="382" y="35"/>
                      </a:lnTo>
                      <a:lnTo>
                        <a:pt x="382" y="32"/>
                      </a:lnTo>
                      <a:lnTo>
                        <a:pt x="384" y="32"/>
                      </a:lnTo>
                      <a:lnTo>
                        <a:pt x="384" y="30"/>
                      </a:lnTo>
                      <a:lnTo>
                        <a:pt x="387" y="30"/>
                      </a:lnTo>
                      <a:lnTo>
                        <a:pt x="387" y="28"/>
                      </a:lnTo>
                      <a:lnTo>
                        <a:pt x="388" y="28"/>
                      </a:lnTo>
                      <a:lnTo>
                        <a:pt x="388" y="26"/>
                      </a:lnTo>
                      <a:lnTo>
                        <a:pt x="391" y="26"/>
                      </a:lnTo>
                      <a:lnTo>
                        <a:pt x="391" y="23"/>
                      </a:lnTo>
                      <a:lnTo>
                        <a:pt x="393" y="23"/>
                      </a:lnTo>
                      <a:lnTo>
                        <a:pt x="395" y="21"/>
                      </a:lnTo>
                      <a:lnTo>
                        <a:pt x="399" y="19"/>
                      </a:lnTo>
                      <a:lnTo>
                        <a:pt x="404" y="21"/>
                      </a:lnTo>
                      <a:lnTo>
                        <a:pt x="406" y="23"/>
                      </a:lnTo>
                      <a:lnTo>
                        <a:pt x="408" y="26"/>
                      </a:lnTo>
                      <a:lnTo>
                        <a:pt x="410" y="26"/>
                      </a:lnTo>
                      <a:lnTo>
                        <a:pt x="410" y="28"/>
                      </a:lnTo>
                      <a:lnTo>
                        <a:pt x="412" y="28"/>
                      </a:lnTo>
                      <a:lnTo>
                        <a:pt x="412" y="30"/>
                      </a:lnTo>
                      <a:lnTo>
                        <a:pt x="415" y="30"/>
                      </a:lnTo>
                      <a:lnTo>
                        <a:pt x="415" y="32"/>
                      </a:lnTo>
                      <a:lnTo>
                        <a:pt x="417" y="32"/>
                      </a:lnTo>
                      <a:lnTo>
                        <a:pt x="419" y="35"/>
                      </a:lnTo>
                      <a:lnTo>
                        <a:pt x="421" y="35"/>
                      </a:lnTo>
                      <a:lnTo>
                        <a:pt x="421" y="37"/>
                      </a:lnTo>
                      <a:lnTo>
                        <a:pt x="423" y="37"/>
                      </a:lnTo>
                      <a:lnTo>
                        <a:pt x="425" y="37"/>
                      </a:lnTo>
                      <a:lnTo>
                        <a:pt x="425" y="40"/>
                      </a:lnTo>
                      <a:lnTo>
                        <a:pt x="428" y="40"/>
                      </a:lnTo>
                      <a:lnTo>
                        <a:pt x="429" y="42"/>
                      </a:lnTo>
                      <a:lnTo>
                        <a:pt x="429" y="44"/>
                      </a:lnTo>
                      <a:lnTo>
                        <a:pt x="432" y="44"/>
                      </a:lnTo>
                      <a:lnTo>
                        <a:pt x="432" y="46"/>
                      </a:lnTo>
                      <a:lnTo>
                        <a:pt x="434" y="46"/>
                      </a:lnTo>
                      <a:lnTo>
                        <a:pt x="434" y="49"/>
                      </a:lnTo>
                      <a:lnTo>
                        <a:pt x="436" y="49"/>
                      </a:lnTo>
                      <a:lnTo>
                        <a:pt x="436" y="51"/>
                      </a:lnTo>
                      <a:lnTo>
                        <a:pt x="438" y="51"/>
                      </a:lnTo>
                      <a:lnTo>
                        <a:pt x="438" y="54"/>
                      </a:lnTo>
                      <a:lnTo>
                        <a:pt x="440" y="56"/>
                      </a:lnTo>
                      <a:lnTo>
                        <a:pt x="442" y="58"/>
                      </a:lnTo>
                      <a:lnTo>
                        <a:pt x="442" y="60"/>
                      </a:lnTo>
                      <a:lnTo>
                        <a:pt x="445" y="63"/>
                      </a:lnTo>
                      <a:lnTo>
                        <a:pt x="445" y="65"/>
                      </a:lnTo>
                      <a:lnTo>
                        <a:pt x="447" y="65"/>
                      </a:lnTo>
                      <a:lnTo>
                        <a:pt x="447" y="67"/>
                      </a:lnTo>
                      <a:lnTo>
                        <a:pt x="449" y="70"/>
                      </a:lnTo>
                      <a:lnTo>
                        <a:pt x="451" y="70"/>
                      </a:lnTo>
                      <a:lnTo>
                        <a:pt x="453" y="70"/>
                      </a:lnTo>
                      <a:lnTo>
                        <a:pt x="456" y="70"/>
                      </a:lnTo>
                      <a:lnTo>
                        <a:pt x="458" y="70"/>
                      </a:lnTo>
                      <a:lnTo>
                        <a:pt x="460" y="70"/>
                      </a:lnTo>
                      <a:lnTo>
                        <a:pt x="460" y="67"/>
                      </a:lnTo>
                      <a:lnTo>
                        <a:pt x="462" y="67"/>
                      </a:lnTo>
                      <a:lnTo>
                        <a:pt x="464" y="67"/>
                      </a:lnTo>
                      <a:lnTo>
                        <a:pt x="466" y="67"/>
                      </a:lnTo>
                      <a:lnTo>
                        <a:pt x="466" y="65"/>
                      </a:lnTo>
                      <a:lnTo>
                        <a:pt x="469" y="65"/>
                      </a:lnTo>
                      <a:lnTo>
                        <a:pt x="471" y="65"/>
                      </a:lnTo>
                      <a:lnTo>
                        <a:pt x="473" y="63"/>
                      </a:lnTo>
                      <a:lnTo>
                        <a:pt x="473" y="60"/>
                      </a:lnTo>
                      <a:lnTo>
                        <a:pt x="475" y="60"/>
                      </a:lnTo>
                      <a:lnTo>
                        <a:pt x="477" y="58"/>
                      </a:lnTo>
                      <a:lnTo>
                        <a:pt x="477" y="56"/>
                      </a:lnTo>
                      <a:lnTo>
                        <a:pt x="479" y="56"/>
                      </a:lnTo>
                      <a:lnTo>
                        <a:pt x="479" y="54"/>
                      </a:lnTo>
                      <a:lnTo>
                        <a:pt x="482" y="54"/>
                      </a:lnTo>
                      <a:lnTo>
                        <a:pt x="482" y="51"/>
                      </a:lnTo>
                      <a:lnTo>
                        <a:pt x="483" y="51"/>
                      </a:lnTo>
                      <a:lnTo>
                        <a:pt x="486" y="49"/>
                      </a:lnTo>
                      <a:lnTo>
                        <a:pt x="488" y="49"/>
                      </a:lnTo>
                      <a:lnTo>
                        <a:pt x="488" y="46"/>
                      </a:lnTo>
                      <a:lnTo>
                        <a:pt x="490" y="46"/>
                      </a:lnTo>
                      <a:lnTo>
                        <a:pt x="492" y="44"/>
                      </a:lnTo>
                      <a:lnTo>
                        <a:pt x="494" y="42"/>
                      </a:lnTo>
                      <a:lnTo>
                        <a:pt x="496" y="42"/>
                      </a:lnTo>
                      <a:lnTo>
                        <a:pt x="499" y="40"/>
                      </a:lnTo>
                      <a:lnTo>
                        <a:pt x="501" y="37"/>
                      </a:lnTo>
                      <a:lnTo>
                        <a:pt x="503" y="35"/>
                      </a:lnTo>
                      <a:lnTo>
                        <a:pt x="505" y="32"/>
                      </a:lnTo>
                      <a:lnTo>
                        <a:pt x="507" y="32"/>
                      </a:lnTo>
                      <a:lnTo>
                        <a:pt x="510" y="30"/>
                      </a:lnTo>
                      <a:lnTo>
                        <a:pt x="512" y="28"/>
                      </a:lnTo>
                      <a:lnTo>
                        <a:pt x="514" y="26"/>
                      </a:lnTo>
                      <a:lnTo>
                        <a:pt x="516" y="23"/>
                      </a:lnTo>
                      <a:lnTo>
                        <a:pt x="518" y="23"/>
                      </a:lnTo>
                      <a:lnTo>
                        <a:pt x="520" y="21"/>
                      </a:lnTo>
                      <a:lnTo>
                        <a:pt x="523" y="19"/>
                      </a:lnTo>
                      <a:lnTo>
                        <a:pt x="523" y="16"/>
                      </a:lnTo>
                      <a:lnTo>
                        <a:pt x="525" y="16"/>
                      </a:lnTo>
                      <a:lnTo>
                        <a:pt x="527" y="14"/>
                      </a:lnTo>
                      <a:lnTo>
                        <a:pt x="529" y="14"/>
                      </a:lnTo>
                      <a:lnTo>
                        <a:pt x="529" y="12"/>
                      </a:lnTo>
                      <a:lnTo>
                        <a:pt x="531" y="12"/>
                      </a:lnTo>
                      <a:lnTo>
                        <a:pt x="531" y="9"/>
                      </a:lnTo>
                      <a:lnTo>
                        <a:pt x="533" y="9"/>
                      </a:lnTo>
                      <a:lnTo>
                        <a:pt x="533" y="7"/>
                      </a:lnTo>
                      <a:lnTo>
                        <a:pt x="536" y="7"/>
                      </a:lnTo>
                      <a:lnTo>
                        <a:pt x="536" y="5"/>
                      </a:lnTo>
                      <a:lnTo>
                        <a:pt x="537" y="5"/>
                      </a:lnTo>
                      <a:lnTo>
                        <a:pt x="537" y="2"/>
                      </a:lnTo>
                      <a:lnTo>
                        <a:pt x="540" y="2"/>
                      </a:lnTo>
                      <a:lnTo>
                        <a:pt x="540" y="0"/>
                      </a:lnTo>
                      <a:lnTo>
                        <a:pt x="542" y="0"/>
                      </a:lnTo>
                      <a:lnTo>
                        <a:pt x="544" y="0"/>
                      </a:lnTo>
                      <a:lnTo>
                        <a:pt x="546" y="0"/>
                      </a:lnTo>
                      <a:lnTo>
                        <a:pt x="548" y="0"/>
                      </a:lnTo>
                      <a:lnTo>
                        <a:pt x="551" y="0"/>
                      </a:lnTo>
                      <a:lnTo>
                        <a:pt x="553" y="0"/>
                      </a:lnTo>
                      <a:lnTo>
                        <a:pt x="555" y="0"/>
                      </a:lnTo>
                      <a:lnTo>
                        <a:pt x="557" y="0"/>
                      </a:lnTo>
                      <a:lnTo>
                        <a:pt x="559" y="2"/>
                      </a:lnTo>
                      <a:lnTo>
                        <a:pt x="561" y="2"/>
                      </a:lnTo>
                      <a:lnTo>
                        <a:pt x="566" y="5"/>
                      </a:lnTo>
                      <a:lnTo>
                        <a:pt x="568" y="5"/>
                      </a:lnTo>
                      <a:lnTo>
                        <a:pt x="570" y="5"/>
                      </a:lnTo>
                      <a:lnTo>
                        <a:pt x="572" y="7"/>
                      </a:lnTo>
                      <a:lnTo>
                        <a:pt x="574" y="7"/>
                      </a:lnTo>
                      <a:lnTo>
                        <a:pt x="577" y="7"/>
                      </a:lnTo>
                      <a:lnTo>
                        <a:pt x="579" y="7"/>
                      </a:lnTo>
                      <a:lnTo>
                        <a:pt x="579" y="9"/>
                      </a:lnTo>
                      <a:lnTo>
                        <a:pt x="581" y="9"/>
                      </a:lnTo>
                      <a:lnTo>
                        <a:pt x="583" y="9"/>
                      </a:lnTo>
                      <a:lnTo>
                        <a:pt x="585" y="12"/>
                      </a:lnTo>
                      <a:lnTo>
                        <a:pt x="587" y="12"/>
                      </a:lnTo>
                      <a:lnTo>
                        <a:pt x="587" y="14"/>
                      </a:lnTo>
                      <a:lnTo>
                        <a:pt x="590" y="14"/>
                      </a:lnTo>
                      <a:lnTo>
                        <a:pt x="590" y="16"/>
                      </a:lnTo>
                      <a:lnTo>
                        <a:pt x="591" y="16"/>
                      </a:lnTo>
                      <a:lnTo>
                        <a:pt x="594" y="19"/>
                      </a:lnTo>
                      <a:lnTo>
                        <a:pt x="596" y="19"/>
                      </a:lnTo>
                      <a:lnTo>
                        <a:pt x="598" y="21"/>
                      </a:lnTo>
                      <a:lnTo>
                        <a:pt x="600" y="21"/>
                      </a:lnTo>
                      <a:lnTo>
                        <a:pt x="602" y="21"/>
                      </a:lnTo>
                      <a:lnTo>
                        <a:pt x="605" y="23"/>
                      </a:lnTo>
                      <a:lnTo>
                        <a:pt x="607" y="26"/>
                      </a:lnTo>
                      <a:lnTo>
                        <a:pt x="609" y="28"/>
                      </a:lnTo>
                      <a:lnTo>
                        <a:pt x="611" y="28"/>
                      </a:lnTo>
                      <a:lnTo>
                        <a:pt x="613" y="26"/>
                      </a:lnTo>
                      <a:lnTo>
                        <a:pt x="615" y="26"/>
                      </a:lnTo>
                      <a:lnTo>
                        <a:pt x="618" y="23"/>
                      </a:lnTo>
                      <a:lnTo>
                        <a:pt x="620" y="23"/>
                      </a:lnTo>
                      <a:lnTo>
                        <a:pt x="622" y="23"/>
                      </a:lnTo>
                      <a:lnTo>
                        <a:pt x="624" y="26"/>
                      </a:lnTo>
                      <a:lnTo>
                        <a:pt x="626" y="28"/>
                      </a:lnTo>
                      <a:lnTo>
                        <a:pt x="628" y="30"/>
                      </a:lnTo>
                      <a:lnTo>
                        <a:pt x="631" y="30"/>
                      </a:lnTo>
                      <a:lnTo>
                        <a:pt x="631" y="32"/>
                      </a:lnTo>
                      <a:lnTo>
                        <a:pt x="633" y="32"/>
                      </a:lnTo>
                      <a:lnTo>
                        <a:pt x="635" y="32"/>
                      </a:lnTo>
                      <a:lnTo>
                        <a:pt x="637" y="32"/>
                      </a:lnTo>
                      <a:lnTo>
                        <a:pt x="639" y="32"/>
                      </a:lnTo>
                      <a:lnTo>
                        <a:pt x="641" y="32"/>
                      </a:lnTo>
                      <a:lnTo>
                        <a:pt x="641" y="35"/>
                      </a:lnTo>
                      <a:lnTo>
                        <a:pt x="641" y="37"/>
                      </a:lnTo>
                      <a:lnTo>
                        <a:pt x="641" y="40"/>
                      </a:lnTo>
                      <a:lnTo>
                        <a:pt x="641" y="42"/>
                      </a:lnTo>
                      <a:lnTo>
                        <a:pt x="641" y="44"/>
                      </a:lnTo>
                      <a:lnTo>
                        <a:pt x="641" y="46"/>
                      </a:lnTo>
                      <a:lnTo>
                        <a:pt x="641" y="49"/>
                      </a:lnTo>
                      <a:lnTo>
                        <a:pt x="641" y="51"/>
                      </a:lnTo>
                      <a:lnTo>
                        <a:pt x="644" y="54"/>
                      </a:lnTo>
                      <a:lnTo>
                        <a:pt x="644" y="56"/>
                      </a:lnTo>
                      <a:lnTo>
                        <a:pt x="645" y="56"/>
                      </a:lnTo>
                      <a:lnTo>
                        <a:pt x="645" y="58"/>
                      </a:lnTo>
                      <a:lnTo>
                        <a:pt x="648" y="58"/>
                      </a:lnTo>
                      <a:lnTo>
                        <a:pt x="648" y="60"/>
                      </a:lnTo>
                      <a:lnTo>
                        <a:pt x="648" y="63"/>
                      </a:lnTo>
                      <a:lnTo>
                        <a:pt x="650" y="63"/>
                      </a:lnTo>
                      <a:lnTo>
                        <a:pt x="650" y="65"/>
                      </a:lnTo>
                      <a:lnTo>
                        <a:pt x="652" y="65"/>
                      </a:lnTo>
                      <a:lnTo>
                        <a:pt x="652" y="67"/>
                      </a:lnTo>
                      <a:lnTo>
                        <a:pt x="654" y="67"/>
                      </a:lnTo>
                      <a:lnTo>
                        <a:pt x="654" y="70"/>
                      </a:lnTo>
                      <a:lnTo>
                        <a:pt x="656" y="70"/>
                      </a:lnTo>
                      <a:lnTo>
                        <a:pt x="659" y="74"/>
                      </a:lnTo>
                      <a:lnTo>
                        <a:pt x="659" y="79"/>
                      </a:lnTo>
                      <a:lnTo>
                        <a:pt x="659" y="81"/>
                      </a:lnTo>
                      <a:lnTo>
                        <a:pt x="656" y="84"/>
                      </a:lnTo>
                      <a:lnTo>
                        <a:pt x="656" y="86"/>
                      </a:lnTo>
                      <a:lnTo>
                        <a:pt x="656" y="88"/>
                      </a:lnTo>
                      <a:lnTo>
                        <a:pt x="659" y="90"/>
                      </a:lnTo>
                      <a:lnTo>
                        <a:pt x="659" y="93"/>
                      </a:lnTo>
                      <a:lnTo>
                        <a:pt x="659" y="95"/>
                      </a:lnTo>
                      <a:lnTo>
                        <a:pt x="659" y="98"/>
                      </a:lnTo>
                      <a:lnTo>
                        <a:pt x="659" y="100"/>
                      </a:lnTo>
                      <a:lnTo>
                        <a:pt x="659" y="102"/>
                      </a:lnTo>
                      <a:lnTo>
                        <a:pt x="659" y="104"/>
                      </a:lnTo>
                      <a:lnTo>
                        <a:pt x="659" y="107"/>
                      </a:lnTo>
                      <a:lnTo>
                        <a:pt x="661" y="107"/>
                      </a:lnTo>
                      <a:lnTo>
                        <a:pt x="661" y="109"/>
                      </a:lnTo>
                      <a:lnTo>
                        <a:pt x="661" y="111"/>
                      </a:lnTo>
                      <a:lnTo>
                        <a:pt x="663" y="114"/>
                      </a:lnTo>
                      <a:lnTo>
                        <a:pt x="663" y="116"/>
                      </a:lnTo>
                      <a:lnTo>
                        <a:pt x="665" y="116"/>
                      </a:lnTo>
                      <a:lnTo>
                        <a:pt x="667" y="118"/>
                      </a:lnTo>
                      <a:lnTo>
                        <a:pt x="669" y="118"/>
                      </a:lnTo>
                      <a:lnTo>
                        <a:pt x="669" y="121"/>
                      </a:lnTo>
                      <a:lnTo>
                        <a:pt x="672" y="121"/>
                      </a:lnTo>
                      <a:lnTo>
                        <a:pt x="674" y="123"/>
                      </a:lnTo>
                      <a:lnTo>
                        <a:pt x="676" y="125"/>
                      </a:lnTo>
                      <a:lnTo>
                        <a:pt x="676" y="128"/>
                      </a:lnTo>
                      <a:lnTo>
                        <a:pt x="676" y="130"/>
                      </a:lnTo>
                      <a:lnTo>
                        <a:pt x="676" y="132"/>
                      </a:lnTo>
                      <a:lnTo>
                        <a:pt x="676" y="134"/>
                      </a:lnTo>
                      <a:lnTo>
                        <a:pt x="676" y="137"/>
                      </a:lnTo>
                      <a:lnTo>
                        <a:pt x="676" y="139"/>
                      </a:lnTo>
                      <a:lnTo>
                        <a:pt x="674" y="139"/>
                      </a:lnTo>
                      <a:lnTo>
                        <a:pt x="674" y="142"/>
                      </a:lnTo>
                      <a:lnTo>
                        <a:pt x="674" y="144"/>
                      </a:lnTo>
                      <a:lnTo>
                        <a:pt x="674" y="146"/>
                      </a:lnTo>
                      <a:lnTo>
                        <a:pt x="672" y="146"/>
                      </a:lnTo>
                      <a:lnTo>
                        <a:pt x="672" y="148"/>
                      </a:lnTo>
                      <a:lnTo>
                        <a:pt x="672" y="151"/>
                      </a:lnTo>
                      <a:lnTo>
                        <a:pt x="672" y="153"/>
                      </a:lnTo>
                      <a:lnTo>
                        <a:pt x="672" y="156"/>
                      </a:lnTo>
                      <a:lnTo>
                        <a:pt x="669" y="158"/>
                      </a:lnTo>
                      <a:lnTo>
                        <a:pt x="669" y="160"/>
                      </a:lnTo>
                      <a:lnTo>
                        <a:pt x="669" y="162"/>
                      </a:lnTo>
                      <a:lnTo>
                        <a:pt x="669" y="165"/>
                      </a:lnTo>
                      <a:lnTo>
                        <a:pt x="669" y="167"/>
                      </a:lnTo>
                      <a:lnTo>
                        <a:pt x="667" y="169"/>
                      </a:lnTo>
                      <a:lnTo>
                        <a:pt x="667" y="172"/>
                      </a:lnTo>
                      <a:lnTo>
                        <a:pt x="665" y="172"/>
                      </a:lnTo>
                      <a:lnTo>
                        <a:pt x="665" y="174"/>
                      </a:lnTo>
                      <a:lnTo>
                        <a:pt x="663" y="174"/>
                      </a:lnTo>
                      <a:lnTo>
                        <a:pt x="661" y="176"/>
                      </a:lnTo>
                      <a:lnTo>
                        <a:pt x="659" y="179"/>
                      </a:lnTo>
                      <a:lnTo>
                        <a:pt x="656" y="179"/>
                      </a:lnTo>
                      <a:lnTo>
                        <a:pt x="656" y="181"/>
                      </a:lnTo>
                      <a:lnTo>
                        <a:pt x="654" y="181"/>
                      </a:lnTo>
                      <a:lnTo>
                        <a:pt x="652" y="181"/>
                      </a:lnTo>
                      <a:lnTo>
                        <a:pt x="650" y="181"/>
                      </a:lnTo>
                      <a:lnTo>
                        <a:pt x="648" y="183"/>
                      </a:lnTo>
                      <a:lnTo>
                        <a:pt x="645" y="183"/>
                      </a:lnTo>
                      <a:lnTo>
                        <a:pt x="645" y="186"/>
                      </a:lnTo>
                      <a:lnTo>
                        <a:pt x="644" y="186"/>
                      </a:lnTo>
                      <a:lnTo>
                        <a:pt x="641" y="188"/>
                      </a:lnTo>
                      <a:lnTo>
                        <a:pt x="641" y="190"/>
                      </a:lnTo>
                      <a:lnTo>
                        <a:pt x="639" y="192"/>
                      </a:lnTo>
                      <a:lnTo>
                        <a:pt x="639" y="195"/>
                      </a:lnTo>
                      <a:lnTo>
                        <a:pt x="639" y="197"/>
                      </a:lnTo>
                      <a:lnTo>
                        <a:pt x="639" y="200"/>
                      </a:lnTo>
                      <a:lnTo>
                        <a:pt x="639" y="202"/>
                      </a:lnTo>
                      <a:lnTo>
                        <a:pt x="641" y="202"/>
                      </a:lnTo>
                      <a:lnTo>
                        <a:pt x="641" y="204"/>
                      </a:lnTo>
                      <a:lnTo>
                        <a:pt x="644" y="204"/>
                      </a:lnTo>
                      <a:lnTo>
                        <a:pt x="644" y="206"/>
                      </a:lnTo>
                      <a:lnTo>
                        <a:pt x="644" y="209"/>
                      </a:lnTo>
                      <a:lnTo>
                        <a:pt x="645" y="209"/>
                      </a:lnTo>
                      <a:lnTo>
                        <a:pt x="645" y="211"/>
                      </a:lnTo>
                      <a:lnTo>
                        <a:pt x="648" y="213"/>
                      </a:lnTo>
                      <a:lnTo>
                        <a:pt x="648" y="216"/>
                      </a:lnTo>
                      <a:lnTo>
                        <a:pt x="650" y="216"/>
                      </a:lnTo>
                      <a:lnTo>
                        <a:pt x="650" y="218"/>
                      </a:lnTo>
                      <a:lnTo>
                        <a:pt x="652" y="218"/>
                      </a:lnTo>
                      <a:lnTo>
                        <a:pt x="652" y="220"/>
                      </a:lnTo>
                      <a:lnTo>
                        <a:pt x="654" y="223"/>
                      </a:lnTo>
                      <a:lnTo>
                        <a:pt x="654" y="225"/>
                      </a:lnTo>
                      <a:lnTo>
                        <a:pt x="656" y="227"/>
                      </a:lnTo>
                      <a:lnTo>
                        <a:pt x="659" y="230"/>
                      </a:lnTo>
                      <a:lnTo>
                        <a:pt x="659" y="232"/>
                      </a:lnTo>
                      <a:lnTo>
                        <a:pt x="661" y="232"/>
                      </a:lnTo>
                      <a:lnTo>
                        <a:pt x="661" y="235"/>
                      </a:lnTo>
                      <a:lnTo>
                        <a:pt x="663" y="235"/>
                      </a:lnTo>
                      <a:lnTo>
                        <a:pt x="663" y="236"/>
                      </a:lnTo>
                      <a:lnTo>
                        <a:pt x="665" y="236"/>
                      </a:lnTo>
                      <a:lnTo>
                        <a:pt x="665" y="239"/>
                      </a:lnTo>
                      <a:lnTo>
                        <a:pt x="667" y="239"/>
                      </a:lnTo>
                      <a:lnTo>
                        <a:pt x="669" y="241"/>
                      </a:lnTo>
                      <a:lnTo>
                        <a:pt x="669" y="244"/>
                      </a:lnTo>
                      <a:lnTo>
                        <a:pt x="672" y="244"/>
                      </a:lnTo>
                      <a:lnTo>
                        <a:pt x="674" y="246"/>
                      </a:lnTo>
                      <a:lnTo>
                        <a:pt x="676" y="248"/>
                      </a:lnTo>
                      <a:lnTo>
                        <a:pt x="678" y="248"/>
                      </a:lnTo>
                      <a:lnTo>
                        <a:pt x="678" y="250"/>
                      </a:lnTo>
                      <a:lnTo>
                        <a:pt x="680" y="250"/>
                      </a:lnTo>
                      <a:lnTo>
                        <a:pt x="682" y="250"/>
                      </a:lnTo>
                      <a:lnTo>
                        <a:pt x="685" y="253"/>
                      </a:lnTo>
                      <a:lnTo>
                        <a:pt x="686" y="253"/>
                      </a:lnTo>
                      <a:lnTo>
                        <a:pt x="689" y="250"/>
                      </a:lnTo>
                      <a:lnTo>
                        <a:pt x="691" y="250"/>
                      </a:lnTo>
                      <a:lnTo>
                        <a:pt x="693" y="250"/>
                      </a:lnTo>
                      <a:lnTo>
                        <a:pt x="695" y="250"/>
                      </a:lnTo>
                      <a:lnTo>
                        <a:pt x="697" y="250"/>
                      </a:lnTo>
                      <a:lnTo>
                        <a:pt x="697" y="248"/>
                      </a:lnTo>
                      <a:lnTo>
                        <a:pt x="699" y="248"/>
                      </a:lnTo>
                      <a:lnTo>
                        <a:pt x="704" y="253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12" name="Google Shape;412;g2d510d74600_0_879"/>
                <p:cNvSpPr/>
                <p:nvPr/>
              </p:nvSpPr>
              <p:spPr>
                <a:xfrm>
                  <a:off x="1961" y="2464"/>
                  <a:ext cx="798" cy="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604" extrusionOk="0">
                      <a:moveTo>
                        <a:pt x="553" y="227"/>
                      </a:moveTo>
                      <a:lnTo>
                        <a:pt x="553" y="231"/>
                      </a:lnTo>
                      <a:lnTo>
                        <a:pt x="551" y="234"/>
                      </a:lnTo>
                      <a:lnTo>
                        <a:pt x="551" y="236"/>
                      </a:lnTo>
                      <a:lnTo>
                        <a:pt x="548" y="236"/>
                      </a:lnTo>
                      <a:lnTo>
                        <a:pt x="548" y="239"/>
                      </a:lnTo>
                      <a:lnTo>
                        <a:pt x="546" y="240"/>
                      </a:lnTo>
                      <a:lnTo>
                        <a:pt x="546" y="243"/>
                      </a:lnTo>
                      <a:lnTo>
                        <a:pt x="544" y="243"/>
                      </a:lnTo>
                      <a:lnTo>
                        <a:pt x="544" y="245"/>
                      </a:lnTo>
                      <a:lnTo>
                        <a:pt x="542" y="245"/>
                      </a:lnTo>
                      <a:lnTo>
                        <a:pt x="540" y="248"/>
                      </a:lnTo>
                      <a:lnTo>
                        <a:pt x="540" y="250"/>
                      </a:lnTo>
                      <a:lnTo>
                        <a:pt x="538" y="250"/>
                      </a:lnTo>
                      <a:lnTo>
                        <a:pt x="538" y="252"/>
                      </a:lnTo>
                      <a:lnTo>
                        <a:pt x="535" y="252"/>
                      </a:lnTo>
                      <a:lnTo>
                        <a:pt x="535" y="254"/>
                      </a:lnTo>
                      <a:lnTo>
                        <a:pt x="533" y="254"/>
                      </a:lnTo>
                      <a:lnTo>
                        <a:pt x="531" y="257"/>
                      </a:lnTo>
                      <a:lnTo>
                        <a:pt x="529" y="257"/>
                      </a:lnTo>
                      <a:lnTo>
                        <a:pt x="527" y="257"/>
                      </a:lnTo>
                      <a:lnTo>
                        <a:pt x="527" y="259"/>
                      </a:lnTo>
                      <a:lnTo>
                        <a:pt x="525" y="259"/>
                      </a:lnTo>
                      <a:lnTo>
                        <a:pt x="522" y="262"/>
                      </a:lnTo>
                      <a:lnTo>
                        <a:pt x="520" y="262"/>
                      </a:lnTo>
                      <a:lnTo>
                        <a:pt x="518" y="264"/>
                      </a:lnTo>
                      <a:lnTo>
                        <a:pt x="516" y="264"/>
                      </a:lnTo>
                      <a:lnTo>
                        <a:pt x="514" y="266"/>
                      </a:lnTo>
                      <a:lnTo>
                        <a:pt x="512" y="268"/>
                      </a:lnTo>
                      <a:lnTo>
                        <a:pt x="509" y="271"/>
                      </a:lnTo>
                      <a:lnTo>
                        <a:pt x="508" y="273"/>
                      </a:lnTo>
                      <a:lnTo>
                        <a:pt x="508" y="275"/>
                      </a:lnTo>
                      <a:lnTo>
                        <a:pt x="508" y="278"/>
                      </a:lnTo>
                      <a:lnTo>
                        <a:pt x="508" y="280"/>
                      </a:lnTo>
                      <a:lnTo>
                        <a:pt x="508" y="282"/>
                      </a:lnTo>
                      <a:lnTo>
                        <a:pt x="505" y="285"/>
                      </a:lnTo>
                      <a:lnTo>
                        <a:pt x="505" y="287"/>
                      </a:lnTo>
                      <a:lnTo>
                        <a:pt x="505" y="289"/>
                      </a:lnTo>
                      <a:lnTo>
                        <a:pt x="503" y="289"/>
                      </a:lnTo>
                      <a:lnTo>
                        <a:pt x="503" y="292"/>
                      </a:lnTo>
                      <a:lnTo>
                        <a:pt x="503" y="294"/>
                      </a:lnTo>
                      <a:lnTo>
                        <a:pt x="503" y="296"/>
                      </a:lnTo>
                      <a:lnTo>
                        <a:pt x="501" y="296"/>
                      </a:lnTo>
                      <a:lnTo>
                        <a:pt x="501" y="298"/>
                      </a:lnTo>
                      <a:lnTo>
                        <a:pt x="501" y="301"/>
                      </a:lnTo>
                      <a:lnTo>
                        <a:pt x="499" y="303"/>
                      </a:lnTo>
                      <a:lnTo>
                        <a:pt x="497" y="306"/>
                      </a:lnTo>
                      <a:lnTo>
                        <a:pt x="497" y="308"/>
                      </a:lnTo>
                      <a:lnTo>
                        <a:pt x="497" y="310"/>
                      </a:lnTo>
                      <a:lnTo>
                        <a:pt x="494" y="312"/>
                      </a:lnTo>
                      <a:lnTo>
                        <a:pt x="492" y="315"/>
                      </a:lnTo>
                      <a:lnTo>
                        <a:pt x="492" y="317"/>
                      </a:lnTo>
                      <a:lnTo>
                        <a:pt x="492" y="319"/>
                      </a:lnTo>
                      <a:lnTo>
                        <a:pt x="490" y="319"/>
                      </a:lnTo>
                      <a:lnTo>
                        <a:pt x="490" y="322"/>
                      </a:lnTo>
                      <a:lnTo>
                        <a:pt x="488" y="324"/>
                      </a:lnTo>
                      <a:lnTo>
                        <a:pt x="488" y="326"/>
                      </a:lnTo>
                      <a:lnTo>
                        <a:pt x="486" y="329"/>
                      </a:lnTo>
                      <a:lnTo>
                        <a:pt x="486" y="331"/>
                      </a:lnTo>
                      <a:lnTo>
                        <a:pt x="484" y="333"/>
                      </a:lnTo>
                      <a:lnTo>
                        <a:pt x="484" y="336"/>
                      </a:lnTo>
                      <a:lnTo>
                        <a:pt x="484" y="338"/>
                      </a:lnTo>
                      <a:lnTo>
                        <a:pt x="481" y="338"/>
                      </a:lnTo>
                      <a:lnTo>
                        <a:pt x="481" y="340"/>
                      </a:lnTo>
                      <a:lnTo>
                        <a:pt x="479" y="340"/>
                      </a:lnTo>
                      <a:lnTo>
                        <a:pt x="479" y="342"/>
                      </a:lnTo>
                      <a:lnTo>
                        <a:pt x="477" y="345"/>
                      </a:lnTo>
                      <a:lnTo>
                        <a:pt x="477" y="347"/>
                      </a:lnTo>
                      <a:lnTo>
                        <a:pt x="475" y="347"/>
                      </a:lnTo>
                      <a:lnTo>
                        <a:pt x="475" y="350"/>
                      </a:lnTo>
                      <a:lnTo>
                        <a:pt x="473" y="350"/>
                      </a:lnTo>
                      <a:lnTo>
                        <a:pt x="473" y="352"/>
                      </a:lnTo>
                      <a:lnTo>
                        <a:pt x="473" y="354"/>
                      </a:lnTo>
                      <a:lnTo>
                        <a:pt x="473" y="356"/>
                      </a:lnTo>
                      <a:lnTo>
                        <a:pt x="473" y="359"/>
                      </a:lnTo>
                      <a:lnTo>
                        <a:pt x="473" y="361"/>
                      </a:lnTo>
                      <a:lnTo>
                        <a:pt x="473" y="364"/>
                      </a:lnTo>
                      <a:lnTo>
                        <a:pt x="473" y="365"/>
                      </a:lnTo>
                      <a:lnTo>
                        <a:pt x="471" y="368"/>
                      </a:lnTo>
                      <a:lnTo>
                        <a:pt x="471" y="370"/>
                      </a:lnTo>
                      <a:lnTo>
                        <a:pt x="468" y="373"/>
                      </a:lnTo>
                      <a:lnTo>
                        <a:pt x="466" y="373"/>
                      </a:lnTo>
                      <a:lnTo>
                        <a:pt x="466" y="375"/>
                      </a:lnTo>
                      <a:lnTo>
                        <a:pt x="464" y="377"/>
                      </a:lnTo>
                      <a:lnTo>
                        <a:pt x="462" y="379"/>
                      </a:lnTo>
                      <a:lnTo>
                        <a:pt x="460" y="382"/>
                      </a:lnTo>
                      <a:lnTo>
                        <a:pt x="460" y="384"/>
                      </a:lnTo>
                      <a:lnTo>
                        <a:pt x="458" y="384"/>
                      </a:lnTo>
                      <a:lnTo>
                        <a:pt x="458" y="387"/>
                      </a:lnTo>
                      <a:lnTo>
                        <a:pt x="458" y="389"/>
                      </a:lnTo>
                      <a:lnTo>
                        <a:pt x="455" y="389"/>
                      </a:lnTo>
                      <a:lnTo>
                        <a:pt x="455" y="391"/>
                      </a:lnTo>
                      <a:lnTo>
                        <a:pt x="454" y="393"/>
                      </a:lnTo>
                      <a:lnTo>
                        <a:pt x="454" y="396"/>
                      </a:lnTo>
                      <a:lnTo>
                        <a:pt x="451" y="396"/>
                      </a:lnTo>
                      <a:lnTo>
                        <a:pt x="451" y="398"/>
                      </a:lnTo>
                      <a:lnTo>
                        <a:pt x="449" y="400"/>
                      </a:lnTo>
                      <a:lnTo>
                        <a:pt x="449" y="403"/>
                      </a:lnTo>
                      <a:lnTo>
                        <a:pt x="447" y="403"/>
                      </a:lnTo>
                      <a:lnTo>
                        <a:pt x="445" y="405"/>
                      </a:lnTo>
                      <a:lnTo>
                        <a:pt x="443" y="407"/>
                      </a:lnTo>
                      <a:lnTo>
                        <a:pt x="443" y="410"/>
                      </a:lnTo>
                      <a:lnTo>
                        <a:pt x="440" y="410"/>
                      </a:lnTo>
                      <a:lnTo>
                        <a:pt x="438" y="412"/>
                      </a:lnTo>
                      <a:lnTo>
                        <a:pt x="436" y="412"/>
                      </a:lnTo>
                      <a:lnTo>
                        <a:pt x="434" y="414"/>
                      </a:lnTo>
                      <a:lnTo>
                        <a:pt x="432" y="417"/>
                      </a:lnTo>
                      <a:lnTo>
                        <a:pt x="430" y="419"/>
                      </a:lnTo>
                      <a:lnTo>
                        <a:pt x="427" y="419"/>
                      </a:lnTo>
                      <a:lnTo>
                        <a:pt x="425" y="421"/>
                      </a:lnTo>
                      <a:lnTo>
                        <a:pt x="423" y="423"/>
                      </a:lnTo>
                      <a:lnTo>
                        <a:pt x="421" y="423"/>
                      </a:lnTo>
                      <a:lnTo>
                        <a:pt x="421" y="426"/>
                      </a:lnTo>
                      <a:lnTo>
                        <a:pt x="419" y="426"/>
                      </a:lnTo>
                      <a:lnTo>
                        <a:pt x="417" y="426"/>
                      </a:lnTo>
                      <a:lnTo>
                        <a:pt x="417" y="428"/>
                      </a:lnTo>
                      <a:lnTo>
                        <a:pt x="414" y="428"/>
                      </a:lnTo>
                      <a:lnTo>
                        <a:pt x="412" y="431"/>
                      </a:lnTo>
                      <a:lnTo>
                        <a:pt x="410" y="431"/>
                      </a:lnTo>
                      <a:lnTo>
                        <a:pt x="408" y="431"/>
                      </a:lnTo>
                      <a:lnTo>
                        <a:pt x="408" y="433"/>
                      </a:lnTo>
                      <a:lnTo>
                        <a:pt x="406" y="433"/>
                      </a:lnTo>
                      <a:lnTo>
                        <a:pt x="404" y="435"/>
                      </a:lnTo>
                      <a:lnTo>
                        <a:pt x="401" y="435"/>
                      </a:lnTo>
                      <a:lnTo>
                        <a:pt x="401" y="437"/>
                      </a:lnTo>
                      <a:lnTo>
                        <a:pt x="400" y="437"/>
                      </a:lnTo>
                      <a:lnTo>
                        <a:pt x="397" y="437"/>
                      </a:lnTo>
                      <a:lnTo>
                        <a:pt x="397" y="440"/>
                      </a:lnTo>
                      <a:lnTo>
                        <a:pt x="397" y="442"/>
                      </a:lnTo>
                      <a:lnTo>
                        <a:pt x="395" y="442"/>
                      </a:lnTo>
                      <a:lnTo>
                        <a:pt x="395" y="447"/>
                      </a:lnTo>
                      <a:lnTo>
                        <a:pt x="391" y="449"/>
                      </a:lnTo>
                      <a:lnTo>
                        <a:pt x="389" y="449"/>
                      </a:lnTo>
                      <a:lnTo>
                        <a:pt x="386" y="449"/>
                      </a:lnTo>
                      <a:lnTo>
                        <a:pt x="384" y="451"/>
                      </a:lnTo>
                      <a:lnTo>
                        <a:pt x="382" y="451"/>
                      </a:lnTo>
                      <a:lnTo>
                        <a:pt x="380" y="451"/>
                      </a:lnTo>
                      <a:lnTo>
                        <a:pt x="378" y="451"/>
                      </a:lnTo>
                      <a:lnTo>
                        <a:pt x="378" y="454"/>
                      </a:lnTo>
                      <a:lnTo>
                        <a:pt x="376" y="454"/>
                      </a:lnTo>
                      <a:lnTo>
                        <a:pt x="373" y="454"/>
                      </a:lnTo>
                      <a:lnTo>
                        <a:pt x="373" y="456"/>
                      </a:lnTo>
                      <a:lnTo>
                        <a:pt x="371" y="456"/>
                      </a:lnTo>
                      <a:lnTo>
                        <a:pt x="369" y="456"/>
                      </a:lnTo>
                      <a:lnTo>
                        <a:pt x="367" y="458"/>
                      </a:lnTo>
                      <a:lnTo>
                        <a:pt x="365" y="458"/>
                      </a:lnTo>
                      <a:lnTo>
                        <a:pt x="363" y="461"/>
                      </a:lnTo>
                      <a:lnTo>
                        <a:pt x="360" y="461"/>
                      </a:lnTo>
                      <a:lnTo>
                        <a:pt x="360" y="463"/>
                      </a:lnTo>
                      <a:lnTo>
                        <a:pt x="359" y="463"/>
                      </a:lnTo>
                      <a:lnTo>
                        <a:pt x="356" y="463"/>
                      </a:lnTo>
                      <a:lnTo>
                        <a:pt x="356" y="465"/>
                      </a:lnTo>
                      <a:lnTo>
                        <a:pt x="354" y="467"/>
                      </a:lnTo>
                      <a:lnTo>
                        <a:pt x="354" y="470"/>
                      </a:lnTo>
                      <a:lnTo>
                        <a:pt x="354" y="472"/>
                      </a:lnTo>
                      <a:lnTo>
                        <a:pt x="354" y="475"/>
                      </a:lnTo>
                      <a:lnTo>
                        <a:pt x="354" y="477"/>
                      </a:lnTo>
                      <a:lnTo>
                        <a:pt x="354" y="479"/>
                      </a:lnTo>
                      <a:lnTo>
                        <a:pt x="352" y="481"/>
                      </a:lnTo>
                      <a:lnTo>
                        <a:pt x="352" y="484"/>
                      </a:lnTo>
                      <a:lnTo>
                        <a:pt x="352" y="486"/>
                      </a:lnTo>
                      <a:lnTo>
                        <a:pt x="352" y="489"/>
                      </a:lnTo>
                      <a:lnTo>
                        <a:pt x="350" y="491"/>
                      </a:lnTo>
                      <a:lnTo>
                        <a:pt x="350" y="493"/>
                      </a:lnTo>
                      <a:lnTo>
                        <a:pt x="350" y="495"/>
                      </a:lnTo>
                      <a:lnTo>
                        <a:pt x="348" y="498"/>
                      </a:lnTo>
                      <a:lnTo>
                        <a:pt x="348" y="500"/>
                      </a:lnTo>
                      <a:lnTo>
                        <a:pt x="348" y="502"/>
                      </a:lnTo>
                      <a:lnTo>
                        <a:pt x="346" y="502"/>
                      </a:lnTo>
                      <a:lnTo>
                        <a:pt x="343" y="502"/>
                      </a:lnTo>
                      <a:lnTo>
                        <a:pt x="341" y="505"/>
                      </a:lnTo>
                      <a:lnTo>
                        <a:pt x="339" y="505"/>
                      </a:lnTo>
                      <a:lnTo>
                        <a:pt x="337" y="505"/>
                      </a:lnTo>
                      <a:lnTo>
                        <a:pt x="337" y="507"/>
                      </a:lnTo>
                      <a:lnTo>
                        <a:pt x="335" y="507"/>
                      </a:lnTo>
                      <a:lnTo>
                        <a:pt x="332" y="509"/>
                      </a:lnTo>
                      <a:lnTo>
                        <a:pt x="330" y="509"/>
                      </a:lnTo>
                      <a:lnTo>
                        <a:pt x="330" y="512"/>
                      </a:lnTo>
                      <a:lnTo>
                        <a:pt x="328" y="514"/>
                      </a:lnTo>
                      <a:lnTo>
                        <a:pt x="326" y="514"/>
                      </a:lnTo>
                      <a:lnTo>
                        <a:pt x="326" y="516"/>
                      </a:lnTo>
                      <a:lnTo>
                        <a:pt x="324" y="519"/>
                      </a:lnTo>
                      <a:lnTo>
                        <a:pt x="322" y="521"/>
                      </a:lnTo>
                      <a:lnTo>
                        <a:pt x="322" y="523"/>
                      </a:lnTo>
                      <a:lnTo>
                        <a:pt x="322" y="525"/>
                      </a:lnTo>
                      <a:lnTo>
                        <a:pt x="319" y="525"/>
                      </a:lnTo>
                      <a:lnTo>
                        <a:pt x="319" y="528"/>
                      </a:lnTo>
                      <a:lnTo>
                        <a:pt x="319" y="530"/>
                      </a:lnTo>
                      <a:lnTo>
                        <a:pt x="319" y="533"/>
                      </a:lnTo>
                      <a:lnTo>
                        <a:pt x="319" y="534"/>
                      </a:lnTo>
                      <a:lnTo>
                        <a:pt x="317" y="534"/>
                      </a:lnTo>
                      <a:lnTo>
                        <a:pt x="317" y="537"/>
                      </a:lnTo>
                      <a:lnTo>
                        <a:pt x="317" y="539"/>
                      </a:lnTo>
                      <a:lnTo>
                        <a:pt x="317" y="542"/>
                      </a:lnTo>
                      <a:lnTo>
                        <a:pt x="315" y="544"/>
                      </a:lnTo>
                      <a:lnTo>
                        <a:pt x="315" y="546"/>
                      </a:lnTo>
                      <a:lnTo>
                        <a:pt x="315" y="548"/>
                      </a:lnTo>
                      <a:lnTo>
                        <a:pt x="313" y="551"/>
                      </a:lnTo>
                      <a:lnTo>
                        <a:pt x="313" y="553"/>
                      </a:lnTo>
                      <a:lnTo>
                        <a:pt x="311" y="553"/>
                      </a:lnTo>
                      <a:lnTo>
                        <a:pt x="311" y="556"/>
                      </a:lnTo>
                      <a:lnTo>
                        <a:pt x="309" y="556"/>
                      </a:lnTo>
                      <a:lnTo>
                        <a:pt x="309" y="558"/>
                      </a:lnTo>
                      <a:lnTo>
                        <a:pt x="306" y="560"/>
                      </a:lnTo>
                      <a:lnTo>
                        <a:pt x="306" y="562"/>
                      </a:lnTo>
                      <a:lnTo>
                        <a:pt x="305" y="562"/>
                      </a:lnTo>
                      <a:lnTo>
                        <a:pt x="305" y="565"/>
                      </a:lnTo>
                      <a:lnTo>
                        <a:pt x="305" y="567"/>
                      </a:lnTo>
                      <a:lnTo>
                        <a:pt x="302" y="569"/>
                      </a:lnTo>
                      <a:lnTo>
                        <a:pt x="302" y="572"/>
                      </a:lnTo>
                      <a:lnTo>
                        <a:pt x="302" y="574"/>
                      </a:lnTo>
                      <a:lnTo>
                        <a:pt x="302" y="576"/>
                      </a:lnTo>
                      <a:lnTo>
                        <a:pt x="302" y="579"/>
                      </a:lnTo>
                      <a:lnTo>
                        <a:pt x="302" y="581"/>
                      </a:lnTo>
                      <a:lnTo>
                        <a:pt x="302" y="583"/>
                      </a:lnTo>
                      <a:lnTo>
                        <a:pt x="302" y="586"/>
                      </a:lnTo>
                      <a:lnTo>
                        <a:pt x="302" y="588"/>
                      </a:lnTo>
                      <a:lnTo>
                        <a:pt x="302" y="590"/>
                      </a:lnTo>
                      <a:lnTo>
                        <a:pt x="302" y="592"/>
                      </a:lnTo>
                      <a:lnTo>
                        <a:pt x="302" y="595"/>
                      </a:lnTo>
                      <a:lnTo>
                        <a:pt x="300" y="595"/>
                      </a:lnTo>
                      <a:lnTo>
                        <a:pt x="300" y="597"/>
                      </a:lnTo>
                      <a:lnTo>
                        <a:pt x="298" y="600"/>
                      </a:lnTo>
                      <a:lnTo>
                        <a:pt x="294" y="604"/>
                      </a:lnTo>
                      <a:lnTo>
                        <a:pt x="292" y="597"/>
                      </a:lnTo>
                      <a:lnTo>
                        <a:pt x="292" y="595"/>
                      </a:lnTo>
                      <a:lnTo>
                        <a:pt x="292" y="592"/>
                      </a:lnTo>
                      <a:lnTo>
                        <a:pt x="289" y="592"/>
                      </a:lnTo>
                      <a:lnTo>
                        <a:pt x="289" y="590"/>
                      </a:lnTo>
                      <a:lnTo>
                        <a:pt x="289" y="588"/>
                      </a:lnTo>
                      <a:lnTo>
                        <a:pt x="289" y="586"/>
                      </a:lnTo>
                      <a:lnTo>
                        <a:pt x="289" y="583"/>
                      </a:lnTo>
                      <a:lnTo>
                        <a:pt x="289" y="581"/>
                      </a:lnTo>
                      <a:lnTo>
                        <a:pt x="289" y="579"/>
                      </a:lnTo>
                      <a:lnTo>
                        <a:pt x="289" y="576"/>
                      </a:lnTo>
                      <a:lnTo>
                        <a:pt x="289" y="574"/>
                      </a:lnTo>
                      <a:lnTo>
                        <a:pt x="289" y="572"/>
                      </a:lnTo>
                      <a:lnTo>
                        <a:pt x="289" y="569"/>
                      </a:lnTo>
                      <a:lnTo>
                        <a:pt x="287" y="569"/>
                      </a:lnTo>
                      <a:lnTo>
                        <a:pt x="287" y="567"/>
                      </a:lnTo>
                      <a:lnTo>
                        <a:pt x="287" y="565"/>
                      </a:lnTo>
                      <a:lnTo>
                        <a:pt x="287" y="562"/>
                      </a:lnTo>
                      <a:lnTo>
                        <a:pt x="287" y="560"/>
                      </a:lnTo>
                      <a:lnTo>
                        <a:pt x="285" y="558"/>
                      </a:lnTo>
                      <a:lnTo>
                        <a:pt x="283" y="556"/>
                      </a:lnTo>
                      <a:lnTo>
                        <a:pt x="283" y="553"/>
                      </a:lnTo>
                      <a:lnTo>
                        <a:pt x="281" y="553"/>
                      </a:lnTo>
                      <a:lnTo>
                        <a:pt x="278" y="553"/>
                      </a:lnTo>
                      <a:lnTo>
                        <a:pt x="278" y="551"/>
                      </a:lnTo>
                      <a:lnTo>
                        <a:pt x="276" y="548"/>
                      </a:lnTo>
                      <a:lnTo>
                        <a:pt x="274" y="548"/>
                      </a:lnTo>
                      <a:lnTo>
                        <a:pt x="274" y="546"/>
                      </a:lnTo>
                      <a:lnTo>
                        <a:pt x="272" y="544"/>
                      </a:lnTo>
                      <a:lnTo>
                        <a:pt x="270" y="544"/>
                      </a:lnTo>
                      <a:lnTo>
                        <a:pt x="270" y="542"/>
                      </a:lnTo>
                      <a:lnTo>
                        <a:pt x="268" y="542"/>
                      </a:lnTo>
                      <a:lnTo>
                        <a:pt x="265" y="539"/>
                      </a:lnTo>
                      <a:lnTo>
                        <a:pt x="263" y="539"/>
                      </a:lnTo>
                      <a:lnTo>
                        <a:pt x="261" y="539"/>
                      </a:lnTo>
                      <a:lnTo>
                        <a:pt x="261" y="542"/>
                      </a:lnTo>
                      <a:lnTo>
                        <a:pt x="259" y="542"/>
                      </a:lnTo>
                      <a:lnTo>
                        <a:pt x="257" y="542"/>
                      </a:lnTo>
                      <a:lnTo>
                        <a:pt x="257" y="544"/>
                      </a:lnTo>
                      <a:lnTo>
                        <a:pt x="255" y="544"/>
                      </a:lnTo>
                      <a:lnTo>
                        <a:pt x="252" y="546"/>
                      </a:lnTo>
                      <a:lnTo>
                        <a:pt x="251" y="548"/>
                      </a:lnTo>
                      <a:lnTo>
                        <a:pt x="248" y="551"/>
                      </a:lnTo>
                      <a:lnTo>
                        <a:pt x="246" y="553"/>
                      </a:lnTo>
                      <a:lnTo>
                        <a:pt x="244" y="553"/>
                      </a:lnTo>
                      <a:lnTo>
                        <a:pt x="244" y="556"/>
                      </a:lnTo>
                      <a:lnTo>
                        <a:pt x="242" y="556"/>
                      </a:lnTo>
                      <a:lnTo>
                        <a:pt x="240" y="558"/>
                      </a:lnTo>
                      <a:lnTo>
                        <a:pt x="238" y="560"/>
                      </a:lnTo>
                      <a:lnTo>
                        <a:pt x="235" y="560"/>
                      </a:lnTo>
                      <a:lnTo>
                        <a:pt x="235" y="562"/>
                      </a:lnTo>
                      <a:lnTo>
                        <a:pt x="233" y="562"/>
                      </a:lnTo>
                      <a:lnTo>
                        <a:pt x="233" y="565"/>
                      </a:lnTo>
                      <a:lnTo>
                        <a:pt x="231" y="567"/>
                      </a:lnTo>
                      <a:lnTo>
                        <a:pt x="229" y="567"/>
                      </a:lnTo>
                      <a:lnTo>
                        <a:pt x="229" y="569"/>
                      </a:lnTo>
                      <a:lnTo>
                        <a:pt x="227" y="569"/>
                      </a:lnTo>
                      <a:lnTo>
                        <a:pt x="227" y="567"/>
                      </a:lnTo>
                      <a:lnTo>
                        <a:pt x="225" y="567"/>
                      </a:lnTo>
                      <a:lnTo>
                        <a:pt x="222" y="567"/>
                      </a:lnTo>
                      <a:lnTo>
                        <a:pt x="222" y="565"/>
                      </a:lnTo>
                      <a:lnTo>
                        <a:pt x="220" y="562"/>
                      </a:lnTo>
                      <a:lnTo>
                        <a:pt x="220" y="560"/>
                      </a:lnTo>
                      <a:lnTo>
                        <a:pt x="218" y="558"/>
                      </a:lnTo>
                      <a:lnTo>
                        <a:pt x="218" y="556"/>
                      </a:lnTo>
                      <a:lnTo>
                        <a:pt x="216" y="553"/>
                      </a:lnTo>
                      <a:lnTo>
                        <a:pt x="216" y="551"/>
                      </a:lnTo>
                      <a:lnTo>
                        <a:pt x="216" y="548"/>
                      </a:lnTo>
                      <a:lnTo>
                        <a:pt x="214" y="546"/>
                      </a:lnTo>
                      <a:lnTo>
                        <a:pt x="214" y="544"/>
                      </a:lnTo>
                      <a:lnTo>
                        <a:pt x="214" y="542"/>
                      </a:lnTo>
                      <a:lnTo>
                        <a:pt x="211" y="542"/>
                      </a:lnTo>
                      <a:lnTo>
                        <a:pt x="211" y="539"/>
                      </a:lnTo>
                      <a:lnTo>
                        <a:pt x="211" y="537"/>
                      </a:lnTo>
                      <a:lnTo>
                        <a:pt x="209" y="534"/>
                      </a:lnTo>
                      <a:lnTo>
                        <a:pt x="209" y="533"/>
                      </a:lnTo>
                      <a:lnTo>
                        <a:pt x="207" y="530"/>
                      </a:lnTo>
                      <a:lnTo>
                        <a:pt x="205" y="528"/>
                      </a:lnTo>
                      <a:lnTo>
                        <a:pt x="205" y="525"/>
                      </a:lnTo>
                      <a:lnTo>
                        <a:pt x="203" y="525"/>
                      </a:lnTo>
                      <a:lnTo>
                        <a:pt x="203" y="523"/>
                      </a:lnTo>
                      <a:lnTo>
                        <a:pt x="201" y="521"/>
                      </a:lnTo>
                      <a:lnTo>
                        <a:pt x="198" y="519"/>
                      </a:lnTo>
                      <a:lnTo>
                        <a:pt x="198" y="516"/>
                      </a:lnTo>
                      <a:lnTo>
                        <a:pt x="198" y="514"/>
                      </a:lnTo>
                      <a:lnTo>
                        <a:pt x="198" y="512"/>
                      </a:lnTo>
                      <a:lnTo>
                        <a:pt x="197" y="509"/>
                      </a:lnTo>
                      <a:lnTo>
                        <a:pt x="197" y="507"/>
                      </a:lnTo>
                      <a:lnTo>
                        <a:pt x="197" y="505"/>
                      </a:lnTo>
                      <a:lnTo>
                        <a:pt x="194" y="502"/>
                      </a:lnTo>
                      <a:lnTo>
                        <a:pt x="194" y="500"/>
                      </a:lnTo>
                      <a:lnTo>
                        <a:pt x="194" y="498"/>
                      </a:lnTo>
                      <a:lnTo>
                        <a:pt x="194" y="495"/>
                      </a:lnTo>
                      <a:lnTo>
                        <a:pt x="192" y="493"/>
                      </a:lnTo>
                      <a:lnTo>
                        <a:pt x="194" y="491"/>
                      </a:lnTo>
                      <a:lnTo>
                        <a:pt x="194" y="489"/>
                      </a:lnTo>
                      <a:lnTo>
                        <a:pt x="194" y="486"/>
                      </a:lnTo>
                      <a:lnTo>
                        <a:pt x="194" y="484"/>
                      </a:lnTo>
                      <a:lnTo>
                        <a:pt x="194" y="481"/>
                      </a:lnTo>
                      <a:lnTo>
                        <a:pt x="194" y="479"/>
                      </a:lnTo>
                      <a:lnTo>
                        <a:pt x="194" y="475"/>
                      </a:lnTo>
                      <a:lnTo>
                        <a:pt x="197" y="472"/>
                      </a:lnTo>
                      <a:lnTo>
                        <a:pt x="197" y="470"/>
                      </a:lnTo>
                      <a:lnTo>
                        <a:pt x="197" y="467"/>
                      </a:lnTo>
                      <a:lnTo>
                        <a:pt x="197" y="465"/>
                      </a:lnTo>
                      <a:lnTo>
                        <a:pt x="197" y="463"/>
                      </a:lnTo>
                      <a:lnTo>
                        <a:pt x="197" y="461"/>
                      </a:lnTo>
                      <a:lnTo>
                        <a:pt x="194" y="458"/>
                      </a:lnTo>
                      <a:lnTo>
                        <a:pt x="194" y="456"/>
                      </a:lnTo>
                      <a:lnTo>
                        <a:pt x="194" y="454"/>
                      </a:lnTo>
                      <a:lnTo>
                        <a:pt x="194" y="451"/>
                      </a:lnTo>
                      <a:lnTo>
                        <a:pt x="192" y="449"/>
                      </a:lnTo>
                      <a:lnTo>
                        <a:pt x="192" y="447"/>
                      </a:lnTo>
                      <a:lnTo>
                        <a:pt x="192" y="444"/>
                      </a:lnTo>
                      <a:lnTo>
                        <a:pt x="192" y="442"/>
                      </a:lnTo>
                      <a:lnTo>
                        <a:pt x="190" y="442"/>
                      </a:lnTo>
                      <a:lnTo>
                        <a:pt x="190" y="440"/>
                      </a:lnTo>
                      <a:lnTo>
                        <a:pt x="190" y="437"/>
                      </a:lnTo>
                      <a:lnTo>
                        <a:pt x="188" y="435"/>
                      </a:lnTo>
                      <a:lnTo>
                        <a:pt x="188" y="433"/>
                      </a:lnTo>
                      <a:lnTo>
                        <a:pt x="186" y="433"/>
                      </a:lnTo>
                      <a:lnTo>
                        <a:pt x="184" y="431"/>
                      </a:lnTo>
                      <a:lnTo>
                        <a:pt x="181" y="431"/>
                      </a:lnTo>
                      <a:lnTo>
                        <a:pt x="179" y="431"/>
                      </a:lnTo>
                      <a:lnTo>
                        <a:pt x="177" y="431"/>
                      </a:lnTo>
                      <a:lnTo>
                        <a:pt x="175" y="428"/>
                      </a:lnTo>
                      <a:lnTo>
                        <a:pt x="173" y="428"/>
                      </a:lnTo>
                      <a:lnTo>
                        <a:pt x="171" y="428"/>
                      </a:lnTo>
                      <a:lnTo>
                        <a:pt x="168" y="428"/>
                      </a:lnTo>
                      <a:lnTo>
                        <a:pt x="166" y="428"/>
                      </a:lnTo>
                      <a:lnTo>
                        <a:pt x="164" y="426"/>
                      </a:lnTo>
                      <a:lnTo>
                        <a:pt x="162" y="426"/>
                      </a:lnTo>
                      <a:lnTo>
                        <a:pt x="160" y="426"/>
                      </a:lnTo>
                      <a:lnTo>
                        <a:pt x="160" y="423"/>
                      </a:lnTo>
                      <a:lnTo>
                        <a:pt x="157" y="423"/>
                      </a:lnTo>
                      <a:lnTo>
                        <a:pt x="157" y="421"/>
                      </a:lnTo>
                      <a:lnTo>
                        <a:pt x="156" y="421"/>
                      </a:lnTo>
                      <a:lnTo>
                        <a:pt x="156" y="419"/>
                      </a:lnTo>
                      <a:lnTo>
                        <a:pt x="153" y="419"/>
                      </a:lnTo>
                      <a:lnTo>
                        <a:pt x="151" y="419"/>
                      </a:lnTo>
                      <a:lnTo>
                        <a:pt x="151" y="417"/>
                      </a:lnTo>
                      <a:lnTo>
                        <a:pt x="149" y="417"/>
                      </a:lnTo>
                      <a:lnTo>
                        <a:pt x="149" y="414"/>
                      </a:lnTo>
                      <a:lnTo>
                        <a:pt x="147" y="414"/>
                      </a:lnTo>
                      <a:lnTo>
                        <a:pt x="145" y="414"/>
                      </a:lnTo>
                      <a:lnTo>
                        <a:pt x="143" y="414"/>
                      </a:lnTo>
                      <a:lnTo>
                        <a:pt x="140" y="417"/>
                      </a:lnTo>
                      <a:lnTo>
                        <a:pt x="138" y="419"/>
                      </a:lnTo>
                      <a:lnTo>
                        <a:pt x="136" y="419"/>
                      </a:lnTo>
                      <a:lnTo>
                        <a:pt x="136" y="421"/>
                      </a:lnTo>
                      <a:lnTo>
                        <a:pt x="136" y="423"/>
                      </a:lnTo>
                      <a:lnTo>
                        <a:pt x="134" y="423"/>
                      </a:lnTo>
                      <a:lnTo>
                        <a:pt x="134" y="426"/>
                      </a:lnTo>
                      <a:lnTo>
                        <a:pt x="132" y="426"/>
                      </a:lnTo>
                      <a:lnTo>
                        <a:pt x="130" y="426"/>
                      </a:lnTo>
                      <a:lnTo>
                        <a:pt x="127" y="426"/>
                      </a:lnTo>
                      <a:lnTo>
                        <a:pt x="125" y="426"/>
                      </a:lnTo>
                      <a:lnTo>
                        <a:pt x="123" y="426"/>
                      </a:lnTo>
                      <a:lnTo>
                        <a:pt x="121" y="426"/>
                      </a:lnTo>
                      <a:lnTo>
                        <a:pt x="119" y="428"/>
                      </a:lnTo>
                      <a:lnTo>
                        <a:pt x="117" y="428"/>
                      </a:lnTo>
                      <a:lnTo>
                        <a:pt x="114" y="428"/>
                      </a:lnTo>
                      <a:lnTo>
                        <a:pt x="114" y="431"/>
                      </a:lnTo>
                      <a:lnTo>
                        <a:pt x="112" y="431"/>
                      </a:lnTo>
                      <a:lnTo>
                        <a:pt x="110" y="431"/>
                      </a:lnTo>
                      <a:lnTo>
                        <a:pt x="108" y="431"/>
                      </a:lnTo>
                      <a:lnTo>
                        <a:pt x="106" y="431"/>
                      </a:lnTo>
                      <a:lnTo>
                        <a:pt x="103" y="431"/>
                      </a:lnTo>
                      <a:lnTo>
                        <a:pt x="102" y="431"/>
                      </a:lnTo>
                      <a:lnTo>
                        <a:pt x="99" y="428"/>
                      </a:lnTo>
                      <a:lnTo>
                        <a:pt x="97" y="428"/>
                      </a:lnTo>
                      <a:lnTo>
                        <a:pt x="95" y="428"/>
                      </a:lnTo>
                      <a:lnTo>
                        <a:pt x="95" y="426"/>
                      </a:lnTo>
                      <a:lnTo>
                        <a:pt x="93" y="426"/>
                      </a:lnTo>
                      <a:lnTo>
                        <a:pt x="91" y="426"/>
                      </a:lnTo>
                      <a:lnTo>
                        <a:pt x="89" y="426"/>
                      </a:lnTo>
                      <a:lnTo>
                        <a:pt x="86" y="426"/>
                      </a:lnTo>
                      <a:lnTo>
                        <a:pt x="84" y="426"/>
                      </a:lnTo>
                      <a:lnTo>
                        <a:pt x="82" y="426"/>
                      </a:lnTo>
                      <a:lnTo>
                        <a:pt x="80" y="426"/>
                      </a:lnTo>
                      <a:lnTo>
                        <a:pt x="78" y="426"/>
                      </a:lnTo>
                      <a:lnTo>
                        <a:pt x="76" y="426"/>
                      </a:lnTo>
                      <a:lnTo>
                        <a:pt x="73" y="426"/>
                      </a:lnTo>
                      <a:lnTo>
                        <a:pt x="71" y="426"/>
                      </a:lnTo>
                      <a:lnTo>
                        <a:pt x="71" y="423"/>
                      </a:lnTo>
                      <a:lnTo>
                        <a:pt x="69" y="423"/>
                      </a:lnTo>
                      <a:lnTo>
                        <a:pt x="67" y="423"/>
                      </a:lnTo>
                      <a:lnTo>
                        <a:pt x="65" y="423"/>
                      </a:lnTo>
                      <a:lnTo>
                        <a:pt x="63" y="423"/>
                      </a:lnTo>
                      <a:lnTo>
                        <a:pt x="60" y="423"/>
                      </a:lnTo>
                      <a:lnTo>
                        <a:pt x="58" y="423"/>
                      </a:lnTo>
                      <a:lnTo>
                        <a:pt x="56" y="423"/>
                      </a:lnTo>
                      <a:lnTo>
                        <a:pt x="56" y="421"/>
                      </a:lnTo>
                      <a:lnTo>
                        <a:pt x="54" y="421"/>
                      </a:lnTo>
                      <a:lnTo>
                        <a:pt x="52" y="421"/>
                      </a:lnTo>
                      <a:lnTo>
                        <a:pt x="49" y="421"/>
                      </a:lnTo>
                      <a:lnTo>
                        <a:pt x="48" y="419"/>
                      </a:lnTo>
                      <a:lnTo>
                        <a:pt x="45" y="417"/>
                      </a:lnTo>
                      <a:lnTo>
                        <a:pt x="43" y="417"/>
                      </a:lnTo>
                      <a:lnTo>
                        <a:pt x="41" y="417"/>
                      </a:lnTo>
                      <a:lnTo>
                        <a:pt x="41" y="414"/>
                      </a:lnTo>
                      <a:lnTo>
                        <a:pt x="39" y="417"/>
                      </a:lnTo>
                      <a:lnTo>
                        <a:pt x="37" y="417"/>
                      </a:lnTo>
                      <a:lnTo>
                        <a:pt x="35" y="417"/>
                      </a:lnTo>
                      <a:lnTo>
                        <a:pt x="32" y="417"/>
                      </a:lnTo>
                      <a:lnTo>
                        <a:pt x="30" y="417"/>
                      </a:lnTo>
                      <a:lnTo>
                        <a:pt x="28" y="417"/>
                      </a:lnTo>
                      <a:lnTo>
                        <a:pt x="26" y="419"/>
                      </a:lnTo>
                      <a:lnTo>
                        <a:pt x="24" y="419"/>
                      </a:lnTo>
                      <a:lnTo>
                        <a:pt x="22" y="419"/>
                      </a:lnTo>
                      <a:lnTo>
                        <a:pt x="19" y="419"/>
                      </a:lnTo>
                      <a:lnTo>
                        <a:pt x="17" y="419"/>
                      </a:lnTo>
                      <a:lnTo>
                        <a:pt x="15" y="419"/>
                      </a:lnTo>
                      <a:lnTo>
                        <a:pt x="13" y="419"/>
                      </a:lnTo>
                      <a:lnTo>
                        <a:pt x="13" y="417"/>
                      </a:lnTo>
                      <a:lnTo>
                        <a:pt x="11" y="417"/>
                      </a:lnTo>
                      <a:lnTo>
                        <a:pt x="11" y="414"/>
                      </a:lnTo>
                      <a:lnTo>
                        <a:pt x="13" y="414"/>
                      </a:lnTo>
                      <a:lnTo>
                        <a:pt x="13" y="412"/>
                      </a:lnTo>
                      <a:lnTo>
                        <a:pt x="15" y="410"/>
                      </a:lnTo>
                      <a:lnTo>
                        <a:pt x="15" y="407"/>
                      </a:lnTo>
                      <a:lnTo>
                        <a:pt x="17" y="405"/>
                      </a:lnTo>
                      <a:lnTo>
                        <a:pt x="17" y="403"/>
                      </a:lnTo>
                      <a:lnTo>
                        <a:pt x="17" y="400"/>
                      </a:lnTo>
                      <a:lnTo>
                        <a:pt x="17" y="398"/>
                      </a:lnTo>
                      <a:lnTo>
                        <a:pt x="17" y="396"/>
                      </a:lnTo>
                      <a:lnTo>
                        <a:pt x="17" y="393"/>
                      </a:lnTo>
                      <a:lnTo>
                        <a:pt x="17" y="391"/>
                      </a:lnTo>
                      <a:lnTo>
                        <a:pt x="17" y="389"/>
                      </a:lnTo>
                      <a:lnTo>
                        <a:pt x="17" y="387"/>
                      </a:lnTo>
                      <a:lnTo>
                        <a:pt x="17" y="384"/>
                      </a:lnTo>
                      <a:lnTo>
                        <a:pt x="19" y="382"/>
                      </a:lnTo>
                      <a:lnTo>
                        <a:pt x="19" y="379"/>
                      </a:lnTo>
                      <a:lnTo>
                        <a:pt x="19" y="377"/>
                      </a:lnTo>
                      <a:lnTo>
                        <a:pt x="19" y="375"/>
                      </a:lnTo>
                      <a:lnTo>
                        <a:pt x="19" y="373"/>
                      </a:lnTo>
                      <a:lnTo>
                        <a:pt x="19" y="370"/>
                      </a:lnTo>
                      <a:lnTo>
                        <a:pt x="19" y="368"/>
                      </a:lnTo>
                      <a:lnTo>
                        <a:pt x="19" y="365"/>
                      </a:lnTo>
                      <a:lnTo>
                        <a:pt x="19" y="364"/>
                      </a:lnTo>
                      <a:lnTo>
                        <a:pt x="19" y="361"/>
                      </a:lnTo>
                      <a:lnTo>
                        <a:pt x="19" y="359"/>
                      </a:lnTo>
                      <a:lnTo>
                        <a:pt x="19" y="356"/>
                      </a:lnTo>
                      <a:lnTo>
                        <a:pt x="19" y="354"/>
                      </a:lnTo>
                      <a:lnTo>
                        <a:pt x="19" y="352"/>
                      </a:lnTo>
                      <a:lnTo>
                        <a:pt x="19" y="350"/>
                      </a:lnTo>
                      <a:lnTo>
                        <a:pt x="22" y="347"/>
                      </a:lnTo>
                      <a:lnTo>
                        <a:pt x="22" y="345"/>
                      </a:lnTo>
                      <a:lnTo>
                        <a:pt x="22" y="342"/>
                      </a:lnTo>
                      <a:lnTo>
                        <a:pt x="22" y="340"/>
                      </a:lnTo>
                      <a:lnTo>
                        <a:pt x="24" y="338"/>
                      </a:lnTo>
                      <a:lnTo>
                        <a:pt x="22" y="338"/>
                      </a:lnTo>
                      <a:lnTo>
                        <a:pt x="24" y="336"/>
                      </a:lnTo>
                      <a:lnTo>
                        <a:pt x="24" y="333"/>
                      </a:lnTo>
                      <a:lnTo>
                        <a:pt x="24" y="331"/>
                      </a:lnTo>
                      <a:lnTo>
                        <a:pt x="24" y="329"/>
                      </a:lnTo>
                      <a:lnTo>
                        <a:pt x="24" y="326"/>
                      </a:lnTo>
                      <a:lnTo>
                        <a:pt x="22" y="324"/>
                      </a:lnTo>
                      <a:lnTo>
                        <a:pt x="22" y="322"/>
                      </a:lnTo>
                      <a:lnTo>
                        <a:pt x="22" y="319"/>
                      </a:lnTo>
                      <a:lnTo>
                        <a:pt x="22" y="317"/>
                      </a:lnTo>
                      <a:lnTo>
                        <a:pt x="19" y="315"/>
                      </a:lnTo>
                      <a:lnTo>
                        <a:pt x="19" y="312"/>
                      </a:lnTo>
                      <a:lnTo>
                        <a:pt x="19" y="310"/>
                      </a:lnTo>
                      <a:lnTo>
                        <a:pt x="19" y="308"/>
                      </a:lnTo>
                      <a:lnTo>
                        <a:pt x="17" y="306"/>
                      </a:lnTo>
                      <a:lnTo>
                        <a:pt x="15" y="303"/>
                      </a:lnTo>
                      <a:lnTo>
                        <a:pt x="15" y="301"/>
                      </a:lnTo>
                      <a:lnTo>
                        <a:pt x="13" y="298"/>
                      </a:lnTo>
                      <a:lnTo>
                        <a:pt x="13" y="296"/>
                      </a:lnTo>
                      <a:lnTo>
                        <a:pt x="13" y="294"/>
                      </a:lnTo>
                      <a:lnTo>
                        <a:pt x="13" y="292"/>
                      </a:lnTo>
                      <a:lnTo>
                        <a:pt x="11" y="289"/>
                      </a:lnTo>
                      <a:lnTo>
                        <a:pt x="11" y="287"/>
                      </a:lnTo>
                      <a:lnTo>
                        <a:pt x="11" y="285"/>
                      </a:lnTo>
                      <a:lnTo>
                        <a:pt x="11" y="282"/>
                      </a:lnTo>
                      <a:lnTo>
                        <a:pt x="11" y="280"/>
                      </a:lnTo>
                      <a:lnTo>
                        <a:pt x="11" y="278"/>
                      </a:lnTo>
                      <a:lnTo>
                        <a:pt x="9" y="278"/>
                      </a:lnTo>
                      <a:lnTo>
                        <a:pt x="9" y="275"/>
                      </a:lnTo>
                      <a:lnTo>
                        <a:pt x="6" y="275"/>
                      </a:lnTo>
                      <a:lnTo>
                        <a:pt x="6" y="273"/>
                      </a:lnTo>
                      <a:lnTo>
                        <a:pt x="4" y="271"/>
                      </a:lnTo>
                      <a:lnTo>
                        <a:pt x="4" y="268"/>
                      </a:lnTo>
                      <a:lnTo>
                        <a:pt x="2" y="266"/>
                      </a:lnTo>
                      <a:lnTo>
                        <a:pt x="2" y="264"/>
                      </a:lnTo>
                      <a:lnTo>
                        <a:pt x="4" y="264"/>
                      </a:lnTo>
                      <a:lnTo>
                        <a:pt x="4" y="262"/>
                      </a:lnTo>
                      <a:lnTo>
                        <a:pt x="6" y="259"/>
                      </a:lnTo>
                      <a:lnTo>
                        <a:pt x="9" y="259"/>
                      </a:lnTo>
                      <a:lnTo>
                        <a:pt x="11" y="257"/>
                      </a:lnTo>
                      <a:lnTo>
                        <a:pt x="13" y="257"/>
                      </a:lnTo>
                      <a:lnTo>
                        <a:pt x="15" y="254"/>
                      </a:lnTo>
                      <a:lnTo>
                        <a:pt x="15" y="252"/>
                      </a:lnTo>
                      <a:lnTo>
                        <a:pt x="17" y="250"/>
                      </a:lnTo>
                      <a:lnTo>
                        <a:pt x="17" y="248"/>
                      </a:lnTo>
                      <a:lnTo>
                        <a:pt x="17" y="245"/>
                      </a:lnTo>
                      <a:lnTo>
                        <a:pt x="15" y="243"/>
                      </a:lnTo>
                      <a:lnTo>
                        <a:pt x="15" y="240"/>
                      </a:lnTo>
                      <a:lnTo>
                        <a:pt x="15" y="239"/>
                      </a:lnTo>
                      <a:lnTo>
                        <a:pt x="13" y="239"/>
                      </a:lnTo>
                      <a:lnTo>
                        <a:pt x="13" y="236"/>
                      </a:lnTo>
                      <a:lnTo>
                        <a:pt x="11" y="234"/>
                      </a:lnTo>
                      <a:lnTo>
                        <a:pt x="11" y="231"/>
                      </a:lnTo>
                      <a:lnTo>
                        <a:pt x="9" y="229"/>
                      </a:lnTo>
                      <a:lnTo>
                        <a:pt x="9" y="227"/>
                      </a:lnTo>
                      <a:lnTo>
                        <a:pt x="6" y="227"/>
                      </a:lnTo>
                      <a:lnTo>
                        <a:pt x="6" y="225"/>
                      </a:lnTo>
                      <a:lnTo>
                        <a:pt x="4" y="222"/>
                      </a:lnTo>
                      <a:lnTo>
                        <a:pt x="4" y="220"/>
                      </a:lnTo>
                      <a:lnTo>
                        <a:pt x="2" y="220"/>
                      </a:lnTo>
                      <a:lnTo>
                        <a:pt x="2" y="217"/>
                      </a:lnTo>
                      <a:lnTo>
                        <a:pt x="2" y="215"/>
                      </a:lnTo>
                      <a:lnTo>
                        <a:pt x="2" y="213"/>
                      </a:lnTo>
                      <a:lnTo>
                        <a:pt x="0" y="213"/>
                      </a:lnTo>
                      <a:lnTo>
                        <a:pt x="0" y="211"/>
                      </a:lnTo>
                      <a:lnTo>
                        <a:pt x="0" y="208"/>
                      </a:lnTo>
                      <a:lnTo>
                        <a:pt x="2" y="208"/>
                      </a:lnTo>
                      <a:lnTo>
                        <a:pt x="2" y="206"/>
                      </a:lnTo>
                      <a:lnTo>
                        <a:pt x="4" y="204"/>
                      </a:lnTo>
                      <a:lnTo>
                        <a:pt x="6" y="204"/>
                      </a:lnTo>
                      <a:lnTo>
                        <a:pt x="6" y="201"/>
                      </a:lnTo>
                      <a:lnTo>
                        <a:pt x="9" y="199"/>
                      </a:lnTo>
                      <a:lnTo>
                        <a:pt x="11" y="199"/>
                      </a:lnTo>
                      <a:lnTo>
                        <a:pt x="13" y="197"/>
                      </a:lnTo>
                      <a:lnTo>
                        <a:pt x="13" y="195"/>
                      </a:lnTo>
                      <a:lnTo>
                        <a:pt x="15" y="195"/>
                      </a:lnTo>
                      <a:lnTo>
                        <a:pt x="15" y="192"/>
                      </a:lnTo>
                      <a:lnTo>
                        <a:pt x="17" y="190"/>
                      </a:lnTo>
                      <a:lnTo>
                        <a:pt x="19" y="190"/>
                      </a:lnTo>
                      <a:lnTo>
                        <a:pt x="19" y="187"/>
                      </a:lnTo>
                      <a:lnTo>
                        <a:pt x="22" y="185"/>
                      </a:lnTo>
                      <a:lnTo>
                        <a:pt x="24" y="183"/>
                      </a:lnTo>
                      <a:lnTo>
                        <a:pt x="24" y="181"/>
                      </a:lnTo>
                      <a:lnTo>
                        <a:pt x="26" y="181"/>
                      </a:lnTo>
                      <a:lnTo>
                        <a:pt x="26" y="178"/>
                      </a:lnTo>
                      <a:lnTo>
                        <a:pt x="28" y="176"/>
                      </a:lnTo>
                      <a:lnTo>
                        <a:pt x="28" y="173"/>
                      </a:lnTo>
                      <a:lnTo>
                        <a:pt x="30" y="173"/>
                      </a:lnTo>
                      <a:lnTo>
                        <a:pt x="32" y="171"/>
                      </a:lnTo>
                      <a:lnTo>
                        <a:pt x="32" y="169"/>
                      </a:lnTo>
                      <a:lnTo>
                        <a:pt x="35" y="169"/>
                      </a:lnTo>
                      <a:lnTo>
                        <a:pt x="35" y="167"/>
                      </a:lnTo>
                      <a:lnTo>
                        <a:pt x="37" y="167"/>
                      </a:lnTo>
                      <a:lnTo>
                        <a:pt x="37" y="164"/>
                      </a:lnTo>
                      <a:lnTo>
                        <a:pt x="37" y="162"/>
                      </a:lnTo>
                      <a:lnTo>
                        <a:pt x="37" y="160"/>
                      </a:lnTo>
                      <a:lnTo>
                        <a:pt x="35" y="160"/>
                      </a:lnTo>
                      <a:lnTo>
                        <a:pt x="35" y="157"/>
                      </a:lnTo>
                      <a:lnTo>
                        <a:pt x="32" y="155"/>
                      </a:lnTo>
                      <a:lnTo>
                        <a:pt x="32" y="153"/>
                      </a:lnTo>
                      <a:lnTo>
                        <a:pt x="30" y="153"/>
                      </a:lnTo>
                      <a:lnTo>
                        <a:pt x="30" y="150"/>
                      </a:lnTo>
                      <a:lnTo>
                        <a:pt x="30" y="148"/>
                      </a:lnTo>
                      <a:lnTo>
                        <a:pt x="30" y="146"/>
                      </a:lnTo>
                      <a:lnTo>
                        <a:pt x="30" y="143"/>
                      </a:lnTo>
                      <a:lnTo>
                        <a:pt x="28" y="143"/>
                      </a:lnTo>
                      <a:lnTo>
                        <a:pt x="28" y="141"/>
                      </a:lnTo>
                      <a:lnTo>
                        <a:pt x="28" y="139"/>
                      </a:lnTo>
                      <a:lnTo>
                        <a:pt x="28" y="137"/>
                      </a:lnTo>
                      <a:lnTo>
                        <a:pt x="28" y="134"/>
                      </a:lnTo>
                      <a:lnTo>
                        <a:pt x="28" y="132"/>
                      </a:lnTo>
                      <a:lnTo>
                        <a:pt x="28" y="129"/>
                      </a:lnTo>
                      <a:lnTo>
                        <a:pt x="28" y="127"/>
                      </a:lnTo>
                      <a:lnTo>
                        <a:pt x="28" y="125"/>
                      </a:lnTo>
                      <a:lnTo>
                        <a:pt x="28" y="123"/>
                      </a:lnTo>
                      <a:lnTo>
                        <a:pt x="28" y="120"/>
                      </a:lnTo>
                      <a:lnTo>
                        <a:pt x="28" y="118"/>
                      </a:lnTo>
                      <a:lnTo>
                        <a:pt x="28" y="115"/>
                      </a:lnTo>
                      <a:lnTo>
                        <a:pt x="28" y="113"/>
                      </a:lnTo>
                      <a:lnTo>
                        <a:pt x="28" y="111"/>
                      </a:lnTo>
                      <a:lnTo>
                        <a:pt x="30" y="109"/>
                      </a:lnTo>
                      <a:lnTo>
                        <a:pt x="30" y="106"/>
                      </a:lnTo>
                      <a:lnTo>
                        <a:pt x="30" y="104"/>
                      </a:lnTo>
                      <a:lnTo>
                        <a:pt x="30" y="102"/>
                      </a:lnTo>
                      <a:lnTo>
                        <a:pt x="32" y="102"/>
                      </a:lnTo>
                      <a:lnTo>
                        <a:pt x="32" y="99"/>
                      </a:lnTo>
                      <a:lnTo>
                        <a:pt x="35" y="97"/>
                      </a:lnTo>
                      <a:lnTo>
                        <a:pt x="35" y="95"/>
                      </a:lnTo>
                      <a:lnTo>
                        <a:pt x="35" y="93"/>
                      </a:lnTo>
                      <a:lnTo>
                        <a:pt x="37" y="90"/>
                      </a:lnTo>
                      <a:lnTo>
                        <a:pt x="35" y="90"/>
                      </a:lnTo>
                      <a:lnTo>
                        <a:pt x="35" y="88"/>
                      </a:lnTo>
                      <a:lnTo>
                        <a:pt x="35" y="85"/>
                      </a:lnTo>
                      <a:lnTo>
                        <a:pt x="35" y="83"/>
                      </a:lnTo>
                      <a:lnTo>
                        <a:pt x="35" y="81"/>
                      </a:lnTo>
                      <a:lnTo>
                        <a:pt x="32" y="81"/>
                      </a:lnTo>
                      <a:lnTo>
                        <a:pt x="32" y="79"/>
                      </a:lnTo>
                      <a:lnTo>
                        <a:pt x="32" y="76"/>
                      </a:lnTo>
                      <a:lnTo>
                        <a:pt x="30" y="76"/>
                      </a:lnTo>
                      <a:lnTo>
                        <a:pt x="30" y="74"/>
                      </a:lnTo>
                      <a:lnTo>
                        <a:pt x="30" y="71"/>
                      </a:lnTo>
                      <a:lnTo>
                        <a:pt x="30" y="70"/>
                      </a:lnTo>
                      <a:lnTo>
                        <a:pt x="28" y="70"/>
                      </a:lnTo>
                      <a:lnTo>
                        <a:pt x="28" y="67"/>
                      </a:lnTo>
                      <a:lnTo>
                        <a:pt x="28" y="65"/>
                      </a:lnTo>
                      <a:lnTo>
                        <a:pt x="26" y="62"/>
                      </a:lnTo>
                      <a:lnTo>
                        <a:pt x="26" y="60"/>
                      </a:lnTo>
                      <a:lnTo>
                        <a:pt x="26" y="58"/>
                      </a:lnTo>
                      <a:lnTo>
                        <a:pt x="28" y="56"/>
                      </a:lnTo>
                      <a:lnTo>
                        <a:pt x="28" y="53"/>
                      </a:lnTo>
                      <a:lnTo>
                        <a:pt x="28" y="48"/>
                      </a:lnTo>
                      <a:lnTo>
                        <a:pt x="32" y="53"/>
                      </a:lnTo>
                      <a:lnTo>
                        <a:pt x="35" y="53"/>
                      </a:lnTo>
                      <a:lnTo>
                        <a:pt x="35" y="56"/>
                      </a:lnTo>
                      <a:lnTo>
                        <a:pt x="35" y="58"/>
                      </a:lnTo>
                      <a:lnTo>
                        <a:pt x="37" y="58"/>
                      </a:lnTo>
                      <a:lnTo>
                        <a:pt x="37" y="60"/>
                      </a:lnTo>
                      <a:lnTo>
                        <a:pt x="39" y="60"/>
                      </a:lnTo>
                      <a:lnTo>
                        <a:pt x="39" y="62"/>
                      </a:lnTo>
                      <a:lnTo>
                        <a:pt x="41" y="62"/>
                      </a:lnTo>
                      <a:lnTo>
                        <a:pt x="41" y="65"/>
                      </a:lnTo>
                      <a:lnTo>
                        <a:pt x="43" y="65"/>
                      </a:lnTo>
                      <a:lnTo>
                        <a:pt x="45" y="65"/>
                      </a:lnTo>
                      <a:lnTo>
                        <a:pt x="45" y="67"/>
                      </a:lnTo>
                      <a:lnTo>
                        <a:pt x="48" y="67"/>
                      </a:lnTo>
                      <a:lnTo>
                        <a:pt x="49" y="67"/>
                      </a:lnTo>
                      <a:lnTo>
                        <a:pt x="52" y="67"/>
                      </a:lnTo>
                      <a:lnTo>
                        <a:pt x="54" y="67"/>
                      </a:lnTo>
                      <a:lnTo>
                        <a:pt x="56" y="67"/>
                      </a:lnTo>
                      <a:lnTo>
                        <a:pt x="58" y="67"/>
                      </a:lnTo>
                      <a:lnTo>
                        <a:pt x="60" y="67"/>
                      </a:lnTo>
                      <a:lnTo>
                        <a:pt x="63" y="67"/>
                      </a:lnTo>
                      <a:lnTo>
                        <a:pt x="65" y="65"/>
                      </a:lnTo>
                      <a:lnTo>
                        <a:pt x="67" y="65"/>
                      </a:lnTo>
                      <a:lnTo>
                        <a:pt x="69" y="62"/>
                      </a:lnTo>
                      <a:lnTo>
                        <a:pt x="71" y="62"/>
                      </a:lnTo>
                      <a:lnTo>
                        <a:pt x="73" y="60"/>
                      </a:lnTo>
                      <a:lnTo>
                        <a:pt x="73" y="58"/>
                      </a:lnTo>
                      <a:lnTo>
                        <a:pt x="76" y="58"/>
                      </a:lnTo>
                      <a:lnTo>
                        <a:pt x="76" y="56"/>
                      </a:lnTo>
                      <a:lnTo>
                        <a:pt x="78" y="53"/>
                      </a:lnTo>
                      <a:lnTo>
                        <a:pt x="78" y="51"/>
                      </a:lnTo>
                      <a:lnTo>
                        <a:pt x="80" y="51"/>
                      </a:lnTo>
                      <a:lnTo>
                        <a:pt x="80" y="48"/>
                      </a:lnTo>
                      <a:lnTo>
                        <a:pt x="80" y="46"/>
                      </a:lnTo>
                      <a:lnTo>
                        <a:pt x="82" y="46"/>
                      </a:lnTo>
                      <a:lnTo>
                        <a:pt x="82" y="44"/>
                      </a:lnTo>
                      <a:lnTo>
                        <a:pt x="82" y="42"/>
                      </a:lnTo>
                      <a:lnTo>
                        <a:pt x="84" y="42"/>
                      </a:lnTo>
                      <a:lnTo>
                        <a:pt x="84" y="39"/>
                      </a:lnTo>
                      <a:lnTo>
                        <a:pt x="86" y="39"/>
                      </a:lnTo>
                      <a:lnTo>
                        <a:pt x="86" y="37"/>
                      </a:lnTo>
                      <a:lnTo>
                        <a:pt x="89" y="35"/>
                      </a:lnTo>
                      <a:lnTo>
                        <a:pt x="91" y="32"/>
                      </a:lnTo>
                      <a:lnTo>
                        <a:pt x="93" y="30"/>
                      </a:lnTo>
                      <a:lnTo>
                        <a:pt x="95" y="30"/>
                      </a:lnTo>
                      <a:lnTo>
                        <a:pt x="95" y="28"/>
                      </a:lnTo>
                      <a:lnTo>
                        <a:pt x="97" y="28"/>
                      </a:lnTo>
                      <a:lnTo>
                        <a:pt x="99" y="25"/>
                      </a:lnTo>
                      <a:lnTo>
                        <a:pt x="102" y="23"/>
                      </a:lnTo>
                      <a:lnTo>
                        <a:pt x="103" y="23"/>
                      </a:lnTo>
                      <a:lnTo>
                        <a:pt x="106" y="21"/>
                      </a:lnTo>
                      <a:lnTo>
                        <a:pt x="108" y="21"/>
                      </a:lnTo>
                      <a:lnTo>
                        <a:pt x="108" y="18"/>
                      </a:lnTo>
                      <a:lnTo>
                        <a:pt x="110" y="18"/>
                      </a:lnTo>
                      <a:lnTo>
                        <a:pt x="112" y="18"/>
                      </a:lnTo>
                      <a:lnTo>
                        <a:pt x="112" y="16"/>
                      </a:lnTo>
                      <a:lnTo>
                        <a:pt x="114" y="16"/>
                      </a:lnTo>
                      <a:lnTo>
                        <a:pt x="117" y="16"/>
                      </a:lnTo>
                      <a:lnTo>
                        <a:pt x="119" y="16"/>
                      </a:lnTo>
                      <a:lnTo>
                        <a:pt x="121" y="16"/>
                      </a:lnTo>
                      <a:lnTo>
                        <a:pt x="123" y="16"/>
                      </a:lnTo>
                      <a:lnTo>
                        <a:pt x="125" y="16"/>
                      </a:lnTo>
                      <a:lnTo>
                        <a:pt x="127" y="16"/>
                      </a:lnTo>
                      <a:lnTo>
                        <a:pt x="130" y="16"/>
                      </a:lnTo>
                      <a:lnTo>
                        <a:pt x="132" y="16"/>
                      </a:lnTo>
                      <a:lnTo>
                        <a:pt x="134" y="16"/>
                      </a:lnTo>
                      <a:lnTo>
                        <a:pt x="136" y="16"/>
                      </a:lnTo>
                      <a:lnTo>
                        <a:pt x="138" y="16"/>
                      </a:lnTo>
                      <a:lnTo>
                        <a:pt x="138" y="14"/>
                      </a:lnTo>
                      <a:lnTo>
                        <a:pt x="140" y="14"/>
                      </a:lnTo>
                      <a:lnTo>
                        <a:pt x="143" y="14"/>
                      </a:lnTo>
                      <a:lnTo>
                        <a:pt x="143" y="12"/>
                      </a:lnTo>
                      <a:lnTo>
                        <a:pt x="145" y="12"/>
                      </a:lnTo>
                      <a:lnTo>
                        <a:pt x="145" y="9"/>
                      </a:lnTo>
                      <a:lnTo>
                        <a:pt x="147" y="9"/>
                      </a:lnTo>
                      <a:lnTo>
                        <a:pt x="149" y="7"/>
                      </a:lnTo>
                      <a:lnTo>
                        <a:pt x="149" y="4"/>
                      </a:lnTo>
                      <a:lnTo>
                        <a:pt x="151" y="4"/>
                      </a:lnTo>
                      <a:lnTo>
                        <a:pt x="153" y="4"/>
                      </a:lnTo>
                      <a:lnTo>
                        <a:pt x="156" y="4"/>
                      </a:lnTo>
                      <a:lnTo>
                        <a:pt x="156" y="2"/>
                      </a:lnTo>
                      <a:lnTo>
                        <a:pt x="157" y="2"/>
                      </a:lnTo>
                      <a:lnTo>
                        <a:pt x="157" y="4"/>
                      </a:lnTo>
                      <a:lnTo>
                        <a:pt x="160" y="4"/>
                      </a:lnTo>
                      <a:lnTo>
                        <a:pt x="160" y="7"/>
                      </a:lnTo>
                      <a:lnTo>
                        <a:pt x="160" y="9"/>
                      </a:lnTo>
                      <a:lnTo>
                        <a:pt x="162" y="9"/>
                      </a:lnTo>
                      <a:lnTo>
                        <a:pt x="164" y="9"/>
                      </a:lnTo>
                      <a:lnTo>
                        <a:pt x="166" y="9"/>
                      </a:lnTo>
                      <a:lnTo>
                        <a:pt x="166" y="12"/>
                      </a:lnTo>
                      <a:lnTo>
                        <a:pt x="168" y="12"/>
                      </a:lnTo>
                      <a:lnTo>
                        <a:pt x="171" y="14"/>
                      </a:lnTo>
                      <a:lnTo>
                        <a:pt x="173" y="14"/>
                      </a:lnTo>
                      <a:lnTo>
                        <a:pt x="175" y="14"/>
                      </a:lnTo>
                      <a:lnTo>
                        <a:pt x="177" y="14"/>
                      </a:lnTo>
                      <a:lnTo>
                        <a:pt x="177" y="16"/>
                      </a:lnTo>
                      <a:lnTo>
                        <a:pt x="179" y="16"/>
                      </a:lnTo>
                      <a:lnTo>
                        <a:pt x="181" y="16"/>
                      </a:lnTo>
                      <a:lnTo>
                        <a:pt x="181" y="18"/>
                      </a:lnTo>
                      <a:lnTo>
                        <a:pt x="184" y="18"/>
                      </a:lnTo>
                      <a:lnTo>
                        <a:pt x="186" y="18"/>
                      </a:lnTo>
                      <a:lnTo>
                        <a:pt x="188" y="18"/>
                      </a:lnTo>
                      <a:lnTo>
                        <a:pt x="190" y="18"/>
                      </a:lnTo>
                      <a:lnTo>
                        <a:pt x="190" y="21"/>
                      </a:lnTo>
                      <a:lnTo>
                        <a:pt x="192" y="21"/>
                      </a:lnTo>
                      <a:lnTo>
                        <a:pt x="194" y="21"/>
                      </a:lnTo>
                      <a:lnTo>
                        <a:pt x="194" y="23"/>
                      </a:lnTo>
                      <a:lnTo>
                        <a:pt x="197" y="23"/>
                      </a:lnTo>
                      <a:lnTo>
                        <a:pt x="197" y="25"/>
                      </a:lnTo>
                      <a:lnTo>
                        <a:pt x="198" y="25"/>
                      </a:lnTo>
                      <a:lnTo>
                        <a:pt x="201" y="25"/>
                      </a:lnTo>
                      <a:lnTo>
                        <a:pt x="201" y="28"/>
                      </a:lnTo>
                      <a:lnTo>
                        <a:pt x="203" y="28"/>
                      </a:lnTo>
                      <a:lnTo>
                        <a:pt x="205" y="28"/>
                      </a:lnTo>
                      <a:lnTo>
                        <a:pt x="207" y="28"/>
                      </a:lnTo>
                      <a:lnTo>
                        <a:pt x="209" y="28"/>
                      </a:lnTo>
                      <a:lnTo>
                        <a:pt x="211" y="28"/>
                      </a:lnTo>
                      <a:lnTo>
                        <a:pt x="214" y="28"/>
                      </a:lnTo>
                      <a:lnTo>
                        <a:pt x="216" y="28"/>
                      </a:lnTo>
                      <a:lnTo>
                        <a:pt x="218" y="30"/>
                      </a:lnTo>
                      <a:lnTo>
                        <a:pt x="220" y="30"/>
                      </a:lnTo>
                      <a:lnTo>
                        <a:pt x="220" y="32"/>
                      </a:lnTo>
                      <a:lnTo>
                        <a:pt x="222" y="32"/>
                      </a:lnTo>
                      <a:lnTo>
                        <a:pt x="225" y="35"/>
                      </a:lnTo>
                      <a:lnTo>
                        <a:pt x="227" y="35"/>
                      </a:lnTo>
                      <a:lnTo>
                        <a:pt x="227" y="37"/>
                      </a:lnTo>
                      <a:lnTo>
                        <a:pt x="229" y="37"/>
                      </a:lnTo>
                      <a:lnTo>
                        <a:pt x="231" y="37"/>
                      </a:lnTo>
                      <a:lnTo>
                        <a:pt x="233" y="37"/>
                      </a:lnTo>
                      <a:lnTo>
                        <a:pt x="235" y="37"/>
                      </a:lnTo>
                      <a:lnTo>
                        <a:pt x="238" y="37"/>
                      </a:lnTo>
                      <a:lnTo>
                        <a:pt x="240" y="37"/>
                      </a:lnTo>
                      <a:lnTo>
                        <a:pt x="242" y="37"/>
                      </a:lnTo>
                      <a:lnTo>
                        <a:pt x="244" y="37"/>
                      </a:lnTo>
                      <a:lnTo>
                        <a:pt x="246" y="37"/>
                      </a:lnTo>
                      <a:lnTo>
                        <a:pt x="246" y="35"/>
                      </a:lnTo>
                      <a:lnTo>
                        <a:pt x="248" y="35"/>
                      </a:lnTo>
                      <a:lnTo>
                        <a:pt x="251" y="35"/>
                      </a:lnTo>
                      <a:lnTo>
                        <a:pt x="252" y="32"/>
                      </a:lnTo>
                      <a:lnTo>
                        <a:pt x="255" y="32"/>
                      </a:lnTo>
                      <a:lnTo>
                        <a:pt x="255" y="30"/>
                      </a:lnTo>
                      <a:lnTo>
                        <a:pt x="257" y="30"/>
                      </a:lnTo>
                      <a:lnTo>
                        <a:pt x="259" y="28"/>
                      </a:lnTo>
                      <a:lnTo>
                        <a:pt x="261" y="28"/>
                      </a:lnTo>
                      <a:lnTo>
                        <a:pt x="263" y="28"/>
                      </a:lnTo>
                      <a:lnTo>
                        <a:pt x="263" y="25"/>
                      </a:lnTo>
                      <a:lnTo>
                        <a:pt x="265" y="25"/>
                      </a:lnTo>
                      <a:lnTo>
                        <a:pt x="268" y="25"/>
                      </a:lnTo>
                      <a:lnTo>
                        <a:pt x="270" y="25"/>
                      </a:lnTo>
                      <a:lnTo>
                        <a:pt x="272" y="25"/>
                      </a:lnTo>
                      <a:lnTo>
                        <a:pt x="274" y="28"/>
                      </a:lnTo>
                      <a:lnTo>
                        <a:pt x="276" y="30"/>
                      </a:lnTo>
                      <a:lnTo>
                        <a:pt x="278" y="30"/>
                      </a:lnTo>
                      <a:lnTo>
                        <a:pt x="278" y="32"/>
                      </a:lnTo>
                      <a:lnTo>
                        <a:pt x="281" y="32"/>
                      </a:lnTo>
                      <a:lnTo>
                        <a:pt x="281" y="35"/>
                      </a:lnTo>
                      <a:lnTo>
                        <a:pt x="283" y="35"/>
                      </a:lnTo>
                      <a:lnTo>
                        <a:pt x="285" y="37"/>
                      </a:lnTo>
                      <a:lnTo>
                        <a:pt x="287" y="37"/>
                      </a:lnTo>
                      <a:lnTo>
                        <a:pt x="289" y="37"/>
                      </a:lnTo>
                      <a:lnTo>
                        <a:pt x="292" y="37"/>
                      </a:lnTo>
                      <a:lnTo>
                        <a:pt x="294" y="37"/>
                      </a:lnTo>
                      <a:lnTo>
                        <a:pt x="296" y="37"/>
                      </a:lnTo>
                      <a:lnTo>
                        <a:pt x="298" y="37"/>
                      </a:lnTo>
                      <a:lnTo>
                        <a:pt x="300" y="37"/>
                      </a:lnTo>
                      <a:lnTo>
                        <a:pt x="300" y="35"/>
                      </a:lnTo>
                      <a:lnTo>
                        <a:pt x="302" y="35"/>
                      </a:lnTo>
                      <a:lnTo>
                        <a:pt x="305" y="35"/>
                      </a:lnTo>
                      <a:lnTo>
                        <a:pt x="305" y="32"/>
                      </a:lnTo>
                      <a:lnTo>
                        <a:pt x="306" y="32"/>
                      </a:lnTo>
                      <a:lnTo>
                        <a:pt x="309" y="32"/>
                      </a:lnTo>
                      <a:lnTo>
                        <a:pt x="311" y="30"/>
                      </a:lnTo>
                      <a:lnTo>
                        <a:pt x="313" y="28"/>
                      </a:lnTo>
                      <a:lnTo>
                        <a:pt x="315" y="28"/>
                      </a:lnTo>
                      <a:lnTo>
                        <a:pt x="317" y="25"/>
                      </a:lnTo>
                      <a:lnTo>
                        <a:pt x="319" y="23"/>
                      </a:lnTo>
                      <a:lnTo>
                        <a:pt x="322" y="21"/>
                      </a:lnTo>
                      <a:lnTo>
                        <a:pt x="324" y="21"/>
                      </a:lnTo>
                      <a:lnTo>
                        <a:pt x="324" y="18"/>
                      </a:lnTo>
                      <a:lnTo>
                        <a:pt x="326" y="18"/>
                      </a:lnTo>
                      <a:lnTo>
                        <a:pt x="326" y="16"/>
                      </a:lnTo>
                      <a:lnTo>
                        <a:pt x="328" y="14"/>
                      </a:lnTo>
                      <a:lnTo>
                        <a:pt x="328" y="12"/>
                      </a:lnTo>
                      <a:lnTo>
                        <a:pt x="330" y="12"/>
                      </a:lnTo>
                      <a:lnTo>
                        <a:pt x="330" y="9"/>
                      </a:lnTo>
                      <a:lnTo>
                        <a:pt x="332" y="9"/>
                      </a:lnTo>
                      <a:lnTo>
                        <a:pt x="332" y="7"/>
                      </a:lnTo>
                      <a:lnTo>
                        <a:pt x="335" y="4"/>
                      </a:lnTo>
                      <a:lnTo>
                        <a:pt x="337" y="2"/>
                      </a:lnTo>
                      <a:lnTo>
                        <a:pt x="339" y="0"/>
                      </a:lnTo>
                      <a:lnTo>
                        <a:pt x="341" y="0"/>
                      </a:lnTo>
                      <a:lnTo>
                        <a:pt x="343" y="2"/>
                      </a:lnTo>
                      <a:lnTo>
                        <a:pt x="346" y="4"/>
                      </a:lnTo>
                      <a:lnTo>
                        <a:pt x="346" y="7"/>
                      </a:lnTo>
                      <a:lnTo>
                        <a:pt x="346" y="9"/>
                      </a:lnTo>
                      <a:lnTo>
                        <a:pt x="346" y="12"/>
                      </a:lnTo>
                      <a:lnTo>
                        <a:pt x="346" y="14"/>
                      </a:lnTo>
                      <a:lnTo>
                        <a:pt x="348" y="16"/>
                      </a:lnTo>
                      <a:lnTo>
                        <a:pt x="348" y="18"/>
                      </a:lnTo>
                      <a:lnTo>
                        <a:pt x="348" y="21"/>
                      </a:lnTo>
                      <a:lnTo>
                        <a:pt x="346" y="23"/>
                      </a:lnTo>
                      <a:lnTo>
                        <a:pt x="348" y="25"/>
                      </a:lnTo>
                      <a:lnTo>
                        <a:pt x="346" y="28"/>
                      </a:lnTo>
                      <a:lnTo>
                        <a:pt x="348" y="30"/>
                      </a:lnTo>
                      <a:lnTo>
                        <a:pt x="348" y="32"/>
                      </a:lnTo>
                      <a:lnTo>
                        <a:pt x="348" y="35"/>
                      </a:lnTo>
                      <a:lnTo>
                        <a:pt x="348" y="37"/>
                      </a:lnTo>
                      <a:lnTo>
                        <a:pt x="348" y="39"/>
                      </a:lnTo>
                      <a:lnTo>
                        <a:pt x="348" y="42"/>
                      </a:lnTo>
                      <a:lnTo>
                        <a:pt x="348" y="44"/>
                      </a:lnTo>
                      <a:lnTo>
                        <a:pt x="348" y="46"/>
                      </a:lnTo>
                      <a:lnTo>
                        <a:pt x="348" y="48"/>
                      </a:lnTo>
                      <a:lnTo>
                        <a:pt x="348" y="51"/>
                      </a:lnTo>
                      <a:lnTo>
                        <a:pt x="350" y="51"/>
                      </a:lnTo>
                      <a:lnTo>
                        <a:pt x="350" y="53"/>
                      </a:lnTo>
                      <a:lnTo>
                        <a:pt x="350" y="56"/>
                      </a:lnTo>
                      <a:lnTo>
                        <a:pt x="352" y="58"/>
                      </a:lnTo>
                      <a:lnTo>
                        <a:pt x="352" y="60"/>
                      </a:lnTo>
                      <a:lnTo>
                        <a:pt x="354" y="60"/>
                      </a:lnTo>
                      <a:lnTo>
                        <a:pt x="354" y="62"/>
                      </a:lnTo>
                      <a:lnTo>
                        <a:pt x="356" y="65"/>
                      </a:lnTo>
                      <a:lnTo>
                        <a:pt x="359" y="65"/>
                      </a:lnTo>
                      <a:lnTo>
                        <a:pt x="360" y="67"/>
                      </a:lnTo>
                      <a:lnTo>
                        <a:pt x="363" y="67"/>
                      </a:lnTo>
                      <a:lnTo>
                        <a:pt x="365" y="67"/>
                      </a:lnTo>
                      <a:lnTo>
                        <a:pt x="367" y="67"/>
                      </a:lnTo>
                      <a:lnTo>
                        <a:pt x="369" y="67"/>
                      </a:lnTo>
                      <a:lnTo>
                        <a:pt x="371" y="67"/>
                      </a:lnTo>
                      <a:lnTo>
                        <a:pt x="373" y="67"/>
                      </a:lnTo>
                      <a:lnTo>
                        <a:pt x="376" y="67"/>
                      </a:lnTo>
                      <a:lnTo>
                        <a:pt x="378" y="67"/>
                      </a:lnTo>
                      <a:lnTo>
                        <a:pt x="378" y="70"/>
                      </a:lnTo>
                      <a:lnTo>
                        <a:pt x="380" y="70"/>
                      </a:lnTo>
                      <a:lnTo>
                        <a:pt x="382" y="70"/>
                      </a:lnTo>
                      <a:lnTo>
                        <a:pt x="389" y="71"/>
                      </a:lnTo>
                      <a:lnTo>
                        <a:pt x="386" y="79"/>
                      </a:lnTo>
                      <a:lnTo>
                        <a:pt x="386" y="81"/>
                      </a:lnTo>
                      <a:lnTo>
                        <a:pt x="389" y="81"/>
                      </a:lnTo>
                      <a:lnTo>
                        <a:pt x="389" y="83"/>
                      </a:lnTo>
                      <a:lnTo>
                        <a:pt x="391" y="83"/>
                      </a:lnTo>
                      <a:lnTo>
                        <a:pt x="391" y="85"/>
                      </a:lnTo>
                      <a:lnTo>
                        <a:pt x="393" y="85"/>
                      </a:lnTo>
                      <a:lnTo>
                        <a:pt x="393" y="88"/>
                      </a:lnTo>
                      <a:lnTo>
                        <a:pt x="395" y="88"/>
                      </a:lnTo>
                      <a:lnTo>
                        <a:pt x="397" y="90"/>
                      </a:lnTo>
                      <a:lnTo>
                        <a:pt x="400" y="93"/>
                      </a:lnTo>
                      <a:lnTo>
                        <a:pt x="401" y="93"/>
                      </a:lnTo>
                      <a:lnTo>
                        <a:pt x="401" y="95"/>
                      </a:lnTo>
                      <a:lnTo>
                        <a:pt x="404" y="95"/>
                      </a:lnTo>
                      <a:lnTo>
                        <a:pt x="406" y="95"/>
                      </a:lnTo>
                      <a:lnTo>
                        <a:pt x="406" y="97"/>
                      </a:lnTo>
                      <a:lnTo>
                        <a:pt x="408" y="97"/>
                      </a:lnTo>
                      <a:lnTo>
                        <a:pt x="410" y="97"/>
                      </a:lnTo>
                      <a:lnTo>
                        <a:pt x="410" y="99"/>
                      </a:lnTo>
                      <a:lnTo>
                        <a:pt x="412" y="102"/>
                      </a:lnTo>
                      <a:lnTo>
                        <a:pt x="414" y="104"/>
                      </a:lnTo>
                      <a:lnTo>
                        <a:pt x="417" y="106"/>
                      </a:lnTo>
                      <a:lnTo>
                        <a:pt x="419" y="106"/>
                      </a:lnTo>
                      <a:lnTo>
                        <a:pt x="421" y="106"/>
                      </a:lnTo>
                      <a:lnTo>
                        <a:pt x="423" y="109"/>
                      </a:lnTo>
                      <a:lnTo>
                        <a:pt x="425" y="109"/>
                      </a:lnTo>
                      <a:lnTo>
                        <a:pt x="427" y="109"/>
                      </a:lnTo>
                      <a:lnTo>
                        <a:pt x="427" y="111"/>
                      </a:lnTo>
                      <a:lnTo>
                        <a:pt x="430" y="111"/>
                      </a:lnTo>
                      <a:lnTo>
                        <a:pt x="432" y="111"/>
                      </a:lnTo>
                      <a:lnTo>
                        <a:pt x="434" y="111"/>
                      </a:lnTo>
                      <a:lnTo>
                        <a:pt x="434" y="113"/>
                      </a:lnTo>
                      <a:lnTo>
                        <a:pt x="436" y="113"/>
                      </a:lnTo>
                      <a:lnTo>
                        <a:pt x="438" y="113"/>
                      </a:lnTo>
                      <a:lnTo>
                        <a:pt x="440" y="113"/>
                      </a:lnTo>
                      <a:lnTo>
                        <a:pt x="443" y="113"/>
                      </a:lnTo>
                      <a:lnTo>
                        <a:pt x="445" y="113"/>
                      </a:lnTo>
                      <a:lnTo>
                        <a:pt x="447" y="113"/>
                      </a:lnTo>
                      <a:lnTo>
                        <a:pt x="447" y="115"/>
                      </a:lnTo>
                      <a:lnTo>
                        <a:pt x="449" y="115"/>
                      </a:lnTo>
                      <a:lnTo>
                        <a:pt x="451" y="115"/>
                      </a:lnTo>
                      <a:lnTo>
                        <a:pt x="451" y="118"/>
                      </a:lnTo>
                      <a:lnTo>
                        <a:pt x="454" y="118"/>
                      </a:lnTo>
                      <a:lnTo>
                        <a:pt x="455" y="120"/>
                      </a:lnTo>
                      <a:lnTo>
                        <a:pt x="458" y="120"/>
                      </a:lnTo>
                      <a:lnTo>
                        <a:pt x="458" y="123"/>
                      </a:lnTo>
                      <a:lnTo>
                        <a:pt x="460" y="123"/>
                      </a:lnTo>
                      <a:lnTo>
                        <a:pt x="462" y="123"/>
                      </a:lnTo>
                      <a:lnTo>
                        <a:pt x="464" y="125"/>
                      </a:lnTo>
                      <a:lnTo>
                        <a:pt x="466" y="125"/>
                      </a:lnTo>
                      <a:lnTo>
                        <a:pt x="468" y="125"/>
                      </a:lnTo>
                      <a:lnTo>
                        <a:pt x="471" y="125"/>
                      </a:lnTo>
                      <a:lnTo>
                        <a:pt x="473" y="125"/>
                      </a:lnTo>
                      <a:lnTo>
                        <a:pt x="475" y="125"/>
                      </a:lnTo>
                      <a:lnTo>
                        <a:pt x="475" y="127"/>
                      </a:lnTo>
                      <a:lnTo>
                        <a:pt x="477" y="127"/>
                      </a:lnTo>
                      <a:lnTo>
                        <a:pt x="479" y="127"/>
                      </a:lnTo>
                      <a:lnTo>
                        <a:pt x="481" y="127"/>
                      </a:lnTo>
                      <a:lnTo>
                        <a:pt x="484" y="129"/>
                      </a:lnTo>
                      <a:lnTo>
                        <a:pt x="486" y="129"/>
                      </a:lnTo>
                      <a:lnTo>
                        <a:pt x="488" y="129"/>
                      </a:lnTo>
                      <a:lnTo>
                        <a:pt x="490" y="129"/>
                      </a:lnTo>
                      <a:lnTo>
                        <a:pt x="490" y="132"/>
                      </a:lnTo>
                      <a:lnTo>
                        <a:pt x="492" y="132"/>
                      </a:lnTo>
                      <a:lnTo>
                        <a:pt x="494" y="132"/>
                      </a:lnTo>
                      <a:lnTo>
                        <a:pt x="497" y="132"/>
                      </a:lnTo>
                      <a:lnTo>
                        <a:pt x="497" y="134"/>
                      </a:lnTo>
                      <a:lnTo>
                        <a:pt x="499" y="134"/>
                      </a:lnTo>
                      <a:lnTo>
                        <a:pt x="501" y="137"/>
                      </a:lnTo>
                      <a:lnTo>
                        <a:pt x="503" y="137"/>
                      </a:lnTo>
                      <a:lnTo>
                        <a:pt x="505" y="137"/>
                      </a:lnTo>
                      <a:lnTo>
                        <a:pt x="508" y="139"/>
                      </a:lnTo>
                      <a:lnTo>
                        <a:pt x="509" y="139"/>
                      </a:lnTo>
                      <a:lnTo>
                        <a:pt x="512" y="141"/>
                      </a:lnTo>
                      <a:lnTo>
                        <a:pt x="514" y="141"/>
                      </a:lnTo>
                      <a:lnTo>
                        <a:pt x="514" y="143"/>
                      </a:lnTo>
                      <a:lnTo>
                        <a:pt x="516" y="143"/>
                      </a:lnTo>
                      <a:lnTo>
                        <a:pt x="518" y="143"/>
                      </a:lnTo>
                      <a:lnTo>
                        <a:pt x="518" y="146"/>
                      </a:lnTo>
                      <a:lnTo>
                        <a:pt x="520" y="146"/>
                      </a:lnTo>
                      <a:lnTo>
                        <a:pt x="522" y="146"/>
                      </a:lnTo>
                      <a:lnTo>
                        <a:pt x="522" y="148"/>
                      </a:lnTo>
                      <a:lnTo>
                        <a:pt x="525" y="148"/>
                      </a:lnTo>
                      <a:lnTo>
                        <a:pt x="527" y="148"/>
                      </a:lnTo>
                      <a:lnTo>
                        <a:pt x="529" y="148"/>
                      </a:lnTo>
                      <a:lnTo>
                        <a:pt x="529" y="150"/>
                      </a:lnTo>
                      <a:lnTo>
                        <a:pt x="531" y="150"/>
                      </a:lnTo>
                      <a:lnTo>
                        <a:pt x="533" y="153"/>
                      </a:lnTo>
                      <a:lnTo>
                        <a:pt x="535" y="153"/>
                      </a:lnTo>
                      <a:lnTo>
                        <a:pt x="538" y="153"/>
                      </a:lnTo>
                      <a:lnTo>
                        <a:pt x="538" y="155"/>
                      </a:lnTo>
                      <a:lnTo>
                        <a:pt x="540" y="155"/>
                      </a:lnTo>
                      <a:lnTo>
                        <a:pt x="542" y="155"/>
                      </a:lnTo>
                      <a:lnTo>
                        <a:pt x="542" y="157"/>
                      </a:lnTo>
                      <a:lnTo>
                        <a:pt x="544" y="157"/>
                      </a:lnTo>
                      <a:lnTo>
                        <a:pt x="546" y="157"/>
                      </a:lnTo>
                      <a:lnTo>
                        <a:pt x="546" y="160"/>
                      </a:lnTo>
                      <a:lnTo>
                        <a:pt x="548" y="162"/>
                      </a:lnTo>
                      <a:lnTo>
                        <a:pt x="551" y="162"/>
                      </a:lnTo>
                      <a:lnTo>
                        <a:pt x="551" y="164"/>
                      </a:lnTo>
                      <a:lnTo>
                        <a:pt x="553" y="167"/>
                      </a:lnTo>
                      <a:lnTo>
                        <a:pt x="555" y="169"/>
                      </a:lnTo>
                      <a:lnTo>
                        <a:pt x="555" y="171"/>
                      </a:lnTo>
                      <a:lnTo>
                        <a:pt x="555" y="173"/>
                      </a:lnTo>
                      <a:lnTo>
                        <a:pt x="555" y="176"/>
                      </a:lnTo>
                      <a:lnTo>
                        <a:pt x="557" y="181"/>
                      </a:lnTo>
                      <a:lnTo>
                        <a:pt x="557" y="185"/>
                      </a:lnTo>
                      <a:lnTo>
                        <a:pt x="557" y="187"/>
                      </a:lnTo>
                      <a:lnTo>
                        <a:pt x="555" y="190"/>
                      </a:lnTo>
                      <a:lnTo>
                        <a:pt x="557" y="190"/>
                      </a:lnTo>
                      <a:lnTo>
                        <a:pt x="555" y="192"/>
                      </a:lnTo>
                      <a:lnTo>
                        <a:pt x="555" y="195"/>
                      </a:lnTo>
                      <a:lnTo>
                        <a:pt x="553" y="197"/>
                      </a:lnTo>
                      <a:lnTo>
                        <a:pt x="551" y="199"/>
                      </a:lnTo>
                      <a:lnTo>
                        <a:pt x="551" y="201"/>
                      </a:lnTo>
                      <a:lnTo>
                        <a:pt x="551" y="204"/>
                      </a:lnTo>
                      <a:lnTo>
                        <a:pt x="551" y="206"/>
                      </a:lnTo>
                      <a:lnTo>
                        <a:pt x="551" y="208"/>
                      </a:lnTo>
                      <a:lnTo>
                        <a:pt x="551" y="211"/>
                      </a:lnTo>
                      <a:lnTo>
                        <a:pt x="551" y="213"/>
                      </a:lnTo>
                      <a:lnTo>
                        <a:pt x="551" y="215"/>
                      </a:lnTo>
                      <a:lnTo>
                        <a:pt x="551" y="217"/>
                      </a:lnTo>
                      <a:lnTo>
                        <a:pt x="551" y="220"/>
                      </a:lnTo>
                      <a:lnTo>
                        <a:pt x="551" y="222"/>
                      </a:lnTo>
                      <a:lnTo>
                        <a:pt x="553" y="227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13" name="Google Shape;413;g2d510d74600_0_879"/>
                <p:cNvSpPr/>
                <p:nvPr/>
              </p:nvSpPr>
              <p:spPr>
                <a:xfrm>
                  <a:off x="2036" y="3545"/>
                  <a:ext cx="865" cy="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547" extrusionOk="0">
                      <a:moveTo>
                        <a:pt x="605" y="176"/>
                      </a:moveTo>
                      <a:lnTo>
                        <a:pt x="605" y="181"/>
                      </a:lnTo>
                      <a:lnTo>
                        <a:pt x="603" y="183"/>
                      </a:lnTo>
                      <a:lnTo>
                        <a:pt x="603" y="186"/>
                      </a:lnTo>
                      <a:lnTo>
                        <a:pt x="600" y="187"/>
                      </a:lnTo>
                      <a:lnTo>
                        <a:pt x="600" y="190"/>
                      </a:lnTo>
                      <a:lnTo>
                        <a:pt x="598" y="192"/>
                      </a:lnTo>
                      <a:lnTo>
                        <a:pt x="598" y="195"/>
                      </a:lnTo>
                      <a:lnTo>
                        <a:pt x="596" y="195"/>
                      </a:lnTo>
                      <a:lnTo>
                        <a:pt x="596" y="197"/>
                      </a:lnTo>
                      <a:lnTo>
                        <a:pt x="594" y="199"/>
                      </a:lnTo>
                      <a:lnTo>
                        <a:pt x="594" y="202"/>
                      </a:lnTo>
                      <a:lnTo>
                        <a:pt x="592" y="202"/>
                      </a:lnTo>
                      <a:lnTo>
                        <a:pt x="590" y="204"/>
                      </a:lnTo>
                      <a:lnTo>
                        <a:pt x="590" y="206"/>
                      </a:lnTo>
                      <a:lnTo>
                        <a:pt x="587" y="209"/>
                      </a:lnTo>
                      <a:lnTo>
                        <a:pt x="585" y="209"/>
                      </a:lnTo>
                      <a:lnTo>
                        <a:pt x="585" y="211"/>
                      </a:lnTo>
                      <a:lnTo>
                        <a:pt x="583" y="211"/>
                      </a:lnTo>
                      <a:lnTo>
                        <a:pt x="583" y="213"/>
                      </a:lnTo>
                      <a:lnTo>
                        <a:pt x="581" y="216"/>
                      </a:lnTo>
                      <a:lnTo>
                        <a:pt x="579" y="218"/>
                      </a:lnTo>
                      <a:lnTo>
                        <a:pt x="577" y="220"/>
                      </a:lnTo>
                      <a:lnTo>
                        <a:pt x="577" y="222"/>
                      </a:lnTo>
                      <a:lnTo>
                        <a:pt x="574" y="222"/>
                      </a:lnTo>
                      <a:lnTo>
                        <a:pt x="573" y="225"/>
                      </a:lnTo>
                      <a:lnTo>
                        <a:pt x="573" y="227"/>
                      </a:lnTo>
                      <a:lnTo>
                        <a:pt x="570" y="230"/>
                      </a:lnTo>
                      <a:lnTo>
                        <a:pt x="570" y="232"/>
                      </a:lnTo>
                      <a:lnTo>
                        <a:pt x="570" y="234"/>
                      </a:lnTo>
                      <a:lnTo>
                        <a:pt x="568" y="236"/>
                      </a:lnTo>
                      <a:lnTo>
                        <a:pt x="568" y="239"/>
                      </a:lnTo>
                      <a:lnTo>
                        <a:pt x="568" y="241"/>
                      </a:lnTo>
                      <a:lnTo>
                        <a:pt x="568" y="244"/>
                      </a:lnTo>
                      <a:lnTo>
                        <a:pt x="568" y="245"/>
                      </a:lnTo>
                      <a:lnTo>
                        <a:pt x="566" y="245"/>
                      </a:lnTo>
                      <a:lnTo>
                        <a:pt x="566" y="248"/>
                      </a:lnTo>
                      <a:lnTo>
                        <a:pt x="566" y="250"/>
                      </a:lnTo>
                      <a:lnTo>
                        <a:pt x="566" y="253"/>
                      </a:lnTo>
                      <a:lnTo>
                        <a:pt x="564" y="253"/>
                      </a:lnTo>
                      <a:lnTo>
                        <a:pt x="564" y="255"/>
                      </a:lnTo>
                      <a:lnTo>
                        <a:pt x="564" y="257"/>
                      </a:lnTo>
                      <a:lnTo>
                        <a:pt x="562" y="257"/>
                      </a:lnTo>
                      <a:lnTo>
                        <a:pt x="562" y="259"/>
                      </a:lnTo>
                      <a:lnTo>
                        <a:pt x="560" y="262"/>
                      </a:lnTo>
                      <a:lnTo>
                        <a:pt x="557" y="264"/>
                      </a:lnTo>
                      <a:lnTo>
                        <a:pt x="557" y="266"/>
                      </a:lnTo>
                      <a:lnTo>
                        <a:pt x="555" y="266"/>
                      </a:lnTo>
                      <a:lnTo>
                        <a:pt x="555" y="269"/>
                      </a:lnTo>
                      <a:lnTo>
                        <a:pt x="553" y="271"/>
                      </a:lnTo>
                      <a:lnTo>
                        <a:pt x="551" y="273"/>
                      </a:lnTo>
                      <a:lnTo>
                        <a:pt x="551" y="276"/>
                      </a:lnTo>
                      <a:lnTo>
                        <a:pt x="549" y="278"/>
                      </a:lnTo>
                      <a:lnTo>
                        <a:pt x="546" y="280"/>
                      </a:lnTo>
                      <a:lnTo>
                        <a:pt x="546" y="283"/>
                      </a:lnTo>
                      <a:lnTo>
                        <a:pt x="544" y="285"/>
                      </a:lnTo>
                      <a:lnTo>
                        <a:pt x="544" y="288"/>
                      </a:lnTo>
                      <a:lnTo>
                        <a:pt x="542" y="289"/>
                      </a:lnTo>
                      <a:lnTo>
                        <a:pt x="542" y="292"/>
                      </a:lnTo>
                      <a:lnTo>
                        <a:pt x="540" y="294"/>
                      </a:lnTo>
                      <a:lnTo>
                        <a:pt x="538" y="297"/>
                      </a:lnTo>
                      <a:lnTo>
                        <a:pt x="538" y="299"/>
                      </a:lnTo>
                      <a:lnTo>
                        <a:pt x="536" y="301"/>
                      </a:lnTo>
                      <a:lnTo>
                        <a:pt x="536" y="303"/>
                      </a:lnTo>
                      <a:lnTo>
                        <a:pt x="533" y="303"/>
                      </a:lnTo>
                      <a:lnTo>
                        <a:pt x="533" y="306"/>
                      </a:lnTo>
                      <a:lnTo>
                        <a:pt x="532" y="308"/>
                      </a:lnTo>
                      <a:lnTo>
                        <a:pt x="529" y="311"/>
                      </a:lnTo>
                      <a:lnTo>
                        <a:pt x="529" y="313"/>
                      </a:lnTo>
                      <a:lnTo>
                        <a:pt x="529" y="315"/>
                      </a:lnTo>
                      <a:lnTo>
                        <a:pt x="527" y="315"/>
                      </a:lnTo>
                      <a:lnTo>
                        <a:pt x="527" y="317"/>
                      </a:lnTo>
                      <a:lnTo>
                        <a:pt x="525" y="320"/>
                      </a:lnTo>
                      <a:lnTo>
                        <a:pt x="525" y="322"/>
                      </a:lnTo>
                      <a:lnTo>
                        <a:pt x="523" y="322"/>
                      </a:lnTo>
                      <a:lnTo>
                        <a:pt x="521" y="324"/>
                      </a:lnTo>
                      <a:lnTo>
                        <a:pt x="521" y="327"/>
                      </a:lnTo>
                      <a:lnTo>
                        <a:pt x="519" y="329"/>
                      </a:lnTo>
                      <a:lnTo>
                        <a:pt x="516" y="331"/>
                      </a:lnTo>
                      <a:lnTo>
                        <a:pt x="516" y="334"/>
                      </a:lnTo>
                      <a:lnTo>
                        <a:pt x="514" y="336"/>
                      </a:lnTo>
                      <a:lnTo>
                        <a:pt x="512" y="338"/>
                      </a:lnTo>
                      <a:lnTo>
                        <a:pt x="512" y="341"/>
                      </a:lnTo>
                      <a:lnTo>
                        <a:pt x="510" y="341"/>
                      </a:lnTo>
                      <a:lnTo>
                        <a:pt x="508" y="343"/>
                      </a:lnTo>
                      <a:lnTo>
                        <a:pt x="506" y="345"/>
                      </a:lnTo>
                      <a:lnTo>
                        <a:pt x="503" y="347"/>
                      </a:lnTo>
                      <a:lnTo>
                        <a:pt x="503" y="350"/>
                      </a:lnTo>
                      <a:lnTo>
                        <a:pt x="501" y="350"/>
                      </a:lnTo>
                      <a:lnTo>
                        <a:pt x="499" y="352"/>
                      </a:lnTo>
                      <a:lnTo>
                        <a:pt x="497" y="355"/>
                      </a:lnTo>
                      <a:lnTo>
                        <a:pt x="497" y="357"/>
                      </a:lnTo>
                      <a:lnTo>
                        <a:pt x="495" y="359"/>
                      </a:lnTo>
                      <a:lnTo>
                        <a:pt x="492" y="359"/>
                      </a:lnTo>
                      <a:lnTo>
                        <a:pt x="490" y="361"/>
                      </a:lnTo>
                      <a:lnTo>
                        <a:pt x="488" y="361"/>
                      </a:lnTo>
                      <a:lnTo>
                        <a:pt x="486" y="364"/>
                      </a:lnTo>
                      <a:lnTo>
                        <a:pt x="486" y="366"/>
                      </a:lnTo>
                      <a:lnTo>
                        <a:pt x="484" y="366"/>
                      </a:lnTo>
                      <a:lnTo>
                        <a:pt x="482" y="368"/>
                      </a:lnTo>
                      <a:lnTo>
                        <a:pt x="479" y="368"/>
                      </a:lnTo>
                      <a:lnTo>
                        <a:pt x="478" y="371"/>
                      </a:lnTo>
                      <a:lnTo>
                        <a:pt x="475" y="373"/>
                      </a:lnTo>
                      <a:lnTo>
                        <a:pt x="473" y="373"/>
                      </a:lnTo>
                      <a:lnTo>
                        <a:pt x="471" y="375"/>
                      </a:lnTo>
                      <a:lnTo>
                        <a:pt x="469" y="378"/>
                      </a:lnTo>
                      <a:lnTo>
                        <a:pt x="467" y="378"/>
                      </a:lnTo>
                      <a:lnTo>
                        <a:pt x="467" y="380"/>
                      </a:lnTo>
                      <a:lnTo>
                        <a:pt x="465" y="380"/>
                      </a:lnTo>
                      <a:lnTo>
                        <a:pt x="462" y="382"/>
                      </a:lnTo>
                      <a:lnTo>
                        <a:pt x="460" y="385"/>
                      </a:lnTo>
                      <a:lnTo>
                        <a:pt x="458" y="385"/>
                      </a:lnTo>
                      <a:lnTo>
                        <a:pt x="458" y="387"/>
                      </a:lnTo>
                      <a:lnTo>
                        <a:pt x="456" y="387"/>
                      </a:lnTo>
                      <a:lnTo>
                        <a:pt x="454" y="389"/>
                      </a:lnTo>
                      <a:lnTo>
                        <a:pt x="451" y="389"/>
                      </a:lnTo>
                      <a:lnTo>
                        <a:pt x="451" y="391"/>
                      </a:lnTo>
                      <a:lnTo>
                        <a:pt x="449" y="391"/>
                      </a:lnTo>
                      <a:lnTo>
                        <a:pt x="447" y="394"/>
                      </a:lnTo>
                      <a:lnTo>
                        <a:pt x="445" y="394"/>
                      </a:lnTo>
                      <a:lnTo>
                        <a:pt x="445" y="396"/>
                      </a:lnTo>
                      <a:lnTo>
                        <a:pt x="443" y="396"/>
                      </a:lnTo>
                      <a:lnTo>
                        <a:pt x="441" y="399"/>
                      </a:lnTo>
                      <a:lnTo>
                        <a:pt x="438" y="399"/>
                      </a:lnTo>
                      <a:lnTo>
                        <a:pt x="438" y="401"/>
                      </a:lnTo>
                      <a:lnTo>
                        <a:pt x="436" y="403"/>
                      </a:lnTo>
                      <a:lnTo>
                        <a:pt x="434" y="403"/>
                      </a:lnTo>
                      <a:lnTo>
                        <a:pt x="434" y="405"/>
                      </a:lnTo>
                      <a:lnTo>
                        <a:pt x="432" y="408"/>
                      </a:lnTo>
                      <a:lnTo>
                        <a:pt x="430" y="408"/>
                      </a:lnTo>
                      <a:lnTo>
                        <a:pt x="430" y="410"/>
                      </a:lnTo>
                      <a:lnTo>
                        <a:pt x="428" y="413"/>
                      </a:lnTo>
                      <a:lnTo>
                        <a:pt x="425" y="415"/>
                      </a:lnTo>
                      <a:lnTo>
                        <a:pt x="424" y="415"/>
                      </a:lnTo>
                      <a:lnTo>
                        <a:pt x="424" y="417"/>
                      </a:lnTo>
                      <a:lnTo>
                        <a:pt x="421" y="419"/>
                      </a:lnTo>
                      <a:lnTo>
                        <a:pt x="419" y="422"/>
                      </a:lnTo>
                      <a:lnTo>
                        <a:pt x="419" y="424"/>
                      </a:lnTo>
                      <a:lnTo>
                        <a:pt x="417" y="426"/>
                      </a:lnTo>
                      <a:lnTo>
                        <a:pt x="417" y="429"/>
                      </a:lnTo>
                      <a:lnTo>
                        <a:pt x="415" y="431"/>
                      </a:lnTo>
                      <a:lnTo>
                        <a:pt x="415" y="433"/>
                      </a:lnTo>
                      <a:lnTo>
                        <a:pt x="415" y="436"/>
                      </a:lnTo>
                      <a:lnTo>
                        <a:pt x="413" y="436"/>
                      </a:lnTo>
                      <a:lnTo>
                        <a:pt x="413" y="438"/>
                      </a:lnTo>
                      <a:lnTo>
                        <a:pt x="413" y="440"/>
                      </a:lnTo>
                      <a:lnTo>
                        <a:pt x="413" y="443"/>
                      </a:lnTo>
                      <a:lnTo>
                        <a:pt x="413" y="445"/>
                      </a:lnTo>
                      <a:lnTo>
                        <a:pt x="413" y="447"/>
                      </a:lnTo>
                      <a:lnTo>
                        <a:pt x="413" y="449"/>
                      </a:lnTo>
                      <a:lnTo>
                        <a:pt x="411" y="449"/>
                      </a:lnTo>
                      <a:lnTo>
                        <a:pt x="411" y="452"/>
                      </a:lnTo>
                      <a:lnTo>
                        <a:pt x="411" y="454"/>
                      </a:lnTo>
                      <a:lnTo>
                        <a:pt x="411" y="457"/>
                      </a:lnTo>
                      <a:lnTo>
                        <a:pt x="408" y="459"/>
                      </a:lnTo>
                      <a:lnTo>
                        <a:pt x="408" y="461"/>
                      </a:lnTo>
                      <a:lnTo>
                        <a:pt x="408" y="463"/>
                      </a:lnTo>
                      <a:lnTo>
                        <a:pt x="406" y="466"/>
                      </a:lnTo>
                      <a:lnTo>
                        <a:pt x="406" y="468"/>
                      </a:lnTo>
                      <a:lnTo>
                        <a:pt x="404" y="468"/>
                      </a:lnTo>
                      <a:lnTo>
                        <a:pt x="404" y="470"/>
                      </a:lnTo>
                      <a:lnTo>
                        <a:pt x="402" y="470"/>
                      </a:lnTo>
                      <a:lnTo>
                        <a:pt x="402" y="473"/>
                      </a:lnTo>
                      <a:lnTo>
                        <a:pt x="400" y="475"/>
                      </a:lnTo>
                      <a:lnTo>
                        <a:pt x="400" y="477"/>
                      </a:lnTo>
                      <a:lnTo>
                        <a:pt x="397" y="477"/>
                      </a:lnTo>
                      <a:lnTo>
                        <a:pt x="397" y="480"/>
                      </a:lnTo>
                      <a:lnTo>
                        <a:pt x="395" y="482"/>
                      </a:lnTo>
                      <a:lnTo>
                        <a:pt x="395" y="484"/>
                      </a:lnTo>
                      <a:lnTo>
                        <a:pt x="393" y="487"/>
                      </a:lnTo>
                      <a:lnTo>
                        <a:pt x="391" y="489"/>
                      </a:lnTo>
                      <a:lnTo>
                        <a:pt x="391" y="491"/>
                      </a:lnTo>
                      <a:lnTo>
                        <a:pt x="389" y="493"/>
                      </a:lnTo>
                      <a:lnTo>
                        <a:pt x="387" y="496"/>
                      </a:lnTo>
                      <a:lnTo>
                        <a:pt x="387" y="498"/>
                      </a:lnTo>
                      <a:lnTo>
                        <a:pt x="384" y="501"/>
                      </a:lnTo>
                      <a:lnTo>
                        <a:pt x="382" y="503"/>
                      </a:lnTo>
                      <a:lnTo>
                        <a:pt x="380" y="505"/>
                      </a:lnTo>
                      <a:lnTo>
                        <a:pt x="378" y="507"/>
                      </a:lnTo>
                      <a:lnTo>
                        <a:pt x="376" y="510"/>
                      </a:lnTo>
                      <a:lnTo>
                        <a:pt x="374" y="512"/>
                      </a:lnTo>
                      <a:lnTo>
                        <a:pt x="374" y="515"/>
                      </a:lnTo>
                      <a:lnTo>
                        <a:pt x="371" y="515"/>
                      </a:lnTo>
                      <a:lnTo>
                        <a:pt x="371" y="517"/>
                      </a:lnTo>
                      <a:lnTo>
                        <a:pt x="370" y="517"/>
                      </a:lnTo>
                      <a:lnTo>
                        <a:pt x="370" y="519"/>
                      </a:lnTo>
                      <a:lnTo>
                        <a:pt x="367" y="519"/>
                      </a:lnTo>
                      <a:lnTo>
                        <a:pt x="365" y="521"/>
                      </a:lnTo>
                      <a:lnTo>
                        <a:pt x="363" y="524"/>
                      </a:lnTo>
                      <a:lnTo>
                        <a:pt x="361" y="524"/>
                      </a:lnTo>
                      <a:lnTo>
                        <a:pt x="361" y="526"/>
                      </a:lnTo>
                      <a:lnTo>
                        <a:pt x="359" y="526"/>
                      </a:lnTo>
                      <a:lnTo>
                        <a:pt x="359" y="528"/>
                      </a:lnTo>
                      <a:lnTo>
                        <a:pt x="357" y="531"/>
                      </a:lnTo>
                      <a:lnTo>
                        <a:pt x="354" y="533"/>
                      </a:lnTo>
                      <a:lnTo>
                        <a:pt x="352" y="535"/>
                      </a:lnTo>
                      <a:lnTo>
                        <a:pt x="350" y="538"/>
                      </a:lnTo>
                      <a:lnTo>
                        <a:pt x="348" y="538"/>
                      </a:lnTo>
                      <a:lnTo>
                        <a:pt x="348" y="540"/>
                      </a:lnTo>
                      <a:lnTo>
                        <a:pt x="346" y="540"/>
                      </a:lnTo>
                      <a:lnTo>
                        <a:pt x="343" y="542"/>
                      </a:lnTo>
                      <a:lnTo>
                        <a:pt x="341" y="542"/>
                      </a:lnTo>
                      <a:lnTo>
                        <a:pt x="339" y="545"/>
                      </a:lnTo>
                      <a:lnTo>
                        <a:pt x="337" y="545"/>
                      </a:lnTo>
                      <a:lnTo>
                        <a:pt x="335" y="545"/>
                      </a:lnTo>
                      <a:lnTo>
                        <a:pt x="333" y="545"/>
                      </a:lnTo>
                      <a:lnTo>
                        <a:pt x="330" y="547"/>
                      </a:lnTo>
                      <a:lnTo>
                        <a:pt x="330" y="545"/>
                      </a:lnTo>
                      <a:lnTo>
                        <a:pt x="329" y="545"/>
                      </a:lnTo>
                      <a:lnTo>
                        <a:pt x="326" y="545"/>
                      </a:lnTo>
                      <a:lnTo>
                        <a:pt x="324" y="542"/>
                      </a:lnTo>
                      <a:lnTo>
                        <a:pt x="322" y="542"/>
                      </a:lnTo>
                      <a:lnTo>
                        <a:pt x="322" y="540"/>
                      </a:lnTo>
                      <a:lnTo>
                        <a:pt x="320" y="540"/>
                      </a:lnTo>
                      <a:lnTo>
                        <a:pt x="320" y="538"/>
                      </a:lnTo>
                      <a:lnTo>
                        <a:pt x="318" y="535"/>
                      </a:lnTo>
                      <a:lnTo>
                        <a:pt x="318" y="533"/>
                      </a:lnTo>
                      <a:lnTo>
                        <a:pt x="316" y="533"/>
                      </a:lnTo>
                      <a:lnTo>
                        <a:pt x="316" y="531"/>
                      </a:lnTo>
                      <a:lnTo>
                        <a:pt x="313" y="528"/>
                      </a:lnTo>
                      <a:lnTo>
                        <a:pt x="313" y="526"/>
                      </a:lnTo>
                      <a:lnTo>
                        <a:pt x="313" y="524"/>
                      </a:lnTo>
                      <a:lnTo>
                        <a:pt x="313" y="521"/>
                      </a:lnTo>
                      <a:lnTo>
                        <a:pt x="311" y="519"/>
                      </a:lnTo>
                      <a:lnTo>
                        <a:pt x="311" y="517"/>
                      </a:lnTo>
                      <a:lnTo>
                        <a:pt x="311" y="515"/>
                      </a:lnTo>
                      <a:lnTo>
                        <a:pt x="311" y="512"/>
                      </a:lnTo>
                      <a:lnTo>
                        <a:pt x="313" y="510"/>
                      </a:lnTo>
                      <a:lnTo>
                        <a:pt x="313" y="507"/>
                      </a:lnTo>
                      <a:lnTo>
                        <a:pt x="313" y="505"/>
                      </a:lnTo>
                      <a:lnTo>
                        <a:pt x="316" y="503"/>
                      </a:lnTo>
                      <a:lnTo>
                        <a:pt x="316" y="501"/>
                      </a:lnTo>
                      <a:lnTo>
                        <a:pt x="318" y="501"/>
                      </a:lnTo>
                      <a:lnTo>
                        <a:pt x="318" y="498"/>
                      </a:lnTo>
                      <a:lnTo>
                        <a:pt x="320" y="496"/>
                      </a:lnTo>
                      <a:lnTo>
                        <a:pt x="322" y="493"/>
                      </a:lnTo>
                      <a:lnTo>
                        <a:pt x="322" y="491"/>
                      </a:lnTo>
                      <a:lnTo>
                        <a:pt x="324" y="491"/>
                      </a:lnTo>
                      <a:lnTo>
                        <a:pt x="326" y="489"/>
                      </a:lnTo>
                      <a:lnTo>
                        <a:pt x="326" y="487"/>
                      </a:lnTo>
                      <a:lnTo>
                        <a:pt x="329" y="487"/>
                      </a:lnTo>
                      <a:lnTo>
                        <a:pt x="330" y="484"/>
                      </a:lnTo>
                      <a:lnTo>
                        <a:pt x="333" y="482"/>
                      </a:lnTo>
                      <a:lnTo>
                        <a:pt x="335" y="480"/>
                      </a:lnTo>
                      <a:lnTo>
                        <a:pt x="337" y="477"/>
                      </a:lnTo>
                      <a:lnTo>
                        <a:pt x="339" y="475"/>
                      </a:lnTo>
                      <a:lnTo>
                        <a:pt x="339" y="473"/>
                      </a:lnTo>
                      <a:lnTo>
                        <a:pt x="341" y="473"/>
                      </a:lnTo>
                      <a:lnTo>
                        <a:pt x="341" y="470"/>
                      </a:lnTo>
                      <a:lnTo>
                        <a:pt x="343" y="468"/>
                      </a:lnTo>
                      <a:lnTo>
                        <a:pt x="343" y="466"/>
                      </a:lnTo>
                      <a:lnTo>
                        <a:pt x="343" y="463"/>
                      </a:lnTo>
                      <a:lnTo>
                        <a:pt x="343" y="461"/>
                      </a:lnTo>
                      <a:lnTo>
                        <a:pt x="341" y="461"/>
                      </a:lnTo>
                      <a:lnTo>
                        <a:pt x="341" y="459"/>
                      </a:lnTo>
                      <a:lnTo>
                        <a:pt x="339" y="459"/>
                      </a:lnTo>
                      <a:lnTo>
                        <a:pt x="339" y="457"/>
                      </a:lnTo>
                      <a:lnTo>
                        <a:pt x="337" y="457"/>
                      </a:lnTo>
                      <a:lnTo>
                        <a:pt x="335" y="457"/>
                      </a:lnTo>
                      <a:lnTo>
                        <a:pt x="335" y="454"/>
                      </a:lnTo>
                      <a:lnTo>
                        <a:pt x="333" y="454"/>
                      </a:lnTo>
                      <a:lnTo>
                        <a:pt x="330" y="452"/>
                      </a:lnTo>
                      <a:lnTo>
                        <a:pt x="329" y="452"/>
                      </a:lnTo>
                      <a:lnTo>
                        <a:pt x="329" y="449"/>
                      </a:lnTo>
                      <a:lnTo>
                        <a:pt x="326" y="449"/>
                      </a:lnTo>
                      <a:lnTo>
                        <a:pt x="326" y="447"/>
                      </a:lnTo>
                      <a:lnTo>
                        <a:pt x="324" y="447"/>
                      </a:lnTo>
                      <a:lnTo>
                        <a:pt x="324" y="445"/>
                      </a:lnTo>
                      <a:lnTo>
                        <a:pt x="324" y="443"/>
                      </a:lnTo>
                      <a:lnTo>
                        <a:pt x="322" y="443"/>
                      </a:lnTo>
                      <a:lnTo>
                        <a:pt x="322" y="440"/>
                      </a:lnTo>
                      <a:lnTo>
                        <a:pt x="320" y="440"/>
                      </a:lnTo>
                      <a:lnTo>
                        <a:pt x="320" y="438"/>
                      </a:lnTo>
                      <a:lnTo>
                        <a:pt x="318" y="436"/>
                      </a:lnTo>
                      <a:lnTo>
                        <a:pt x="316" y="433"/>
                      </a:lnTo>
                      <a:lnTo>
                        <a:pt x="313" y="433"/>
                      </a:lnTo>
                      <a:lnTo>
                        <a:pt x="311" y="433"/>
                      </a:lnTo>
                      <a:lnTo>
                        <a:pt x="311" y="431"/>
                      </a:lnTo>
                      <a:lnTo>
                        <a:pt x="309" y="431"/>
                      </a:lnTo>
                      <a:lnTo>
                        <a:pt x="307" y="431"/>
                      </a:lnTo>
                      <a:lnTo>
                        <a:pt x="305" y="429"/>
                      </a:lnTo>
                      <a:lnTo>
                        <a:pt x="302" y="429"/>
                      </a:lnTo>
                      <a:lnTo>
                        <a:pt x="300" y="429"/>
                      </a:lnTo>
                      <a:lnTo>
                        <a:pt x="300" y="426"/>
                      </a:lnTo>
                      <a:lnTo>
                        <a:pt x="298" y="426"/>
                      </a:lnTo>
                      <a:lnTo>
                        <a:pt x="296" y="424"/>
                      </a:lnTo>
                      <a:lnTo>
                        <a:pt x="296" y="422"/>
                      </a:lnTo>
                      <a:lnTo>
                        <a:pt x="294" y="419"/>
                      </a:lnTo>
                      <a:lnTo>
                        <a:pt x="292" y="419"/>
                      </a:lnTo>
                      <a:lnTo>
                        <a:pt x="292" y="417"/>
                      </a:lnTo>
                      <a:lnTo>
                        <a:pt x="292" y="415"/>
                      </a:lnTo>
                      <a:lnTo>
                        <a:pt x="289" y="410"/>
                      </a:lnTo>
                      <a:lnTo>
                        <a:pt x="289" y="408"/>
                      </a:lnTo>
                      <a:lnTo>
                        <a:pt x="287" y="405"/>
                      </a:lnTo>
                      <a:lnTo>
                        <a:pt x="285" y="403"/>
                      </a:lnTo>
                      <a:lnTo>
                        <a:pt x="285" y="401"/>
                      </a:lnTo>
                      <a:lnTo>
                        <a:pt x="283" y="399"/>
                      </a:lnTo>
                      <a:lnTo>
                        <a:pt x="281" y="396"/>
                      </a:lnTo>
                      <a:lnTo>
                        <a:pt x="279" y="394"/>
                      </a:lnTo>
                      <a:lnTo>
                        <a:pt x="276" y="394"/>
                      </a:lnTo>
                      <a:lnTo>
                        <a:pt x="275" y="391"/>
                      </a:lnTo>
                      <a:lnTo>
                        <a:pt x="272" y="389"/>
                      </a:lnTo>
                      <a:lnTo>
                        <a:pt x="270" y="389"/>
                      </a:lnTo>
                      <a:lnTo>
                        <a:pt x="268" y="387"/>
                      </a:lnTo>
                      <a:lnTo>
                        <a:pt x="266" y="387"/>
                      </a:lnTo>
                      <a:lnTo>
                        <a:pt x="264" y="385"/>
                      </a:lnTo>
                      <a:lnTo>
                        <a:pt x="262" y="382"/>
                      </a:lnTo>
                      <a:lnTo>
                        <a:pt x="259" y="382"/>
                      </a:lnTo>
                      <a:lnTo>
                        <a:pt x="259" y="380"/>
                      </a:lnTo>
                      <a:lnTo>
                        <a:pt x="255" y="378"/>
                      </a:lnTo>
                      <a:lnTo>
                        <a:pt x="251" y="375"/>
                      </a:lnTo>
                      <a:lnTo>
                        <a:pt x="251" y="373"/>
                      </a:lnTo>
                      <a:lnTo>
                        <a:pt x="248" y="371"/>
                      </a:lnTo>
                      <a:lnTo>
                        <a:pt x="246" y="368"/>
                      </a:lnTo>
                      <a:lnTo>
                        <a:pt x="242" y="366"/>
                      </a:lnTo>
                      <a:lnTo>
                        <a:pt x="240" y="364"/>
                      </a:lnTo>
                      <a:lnTo>
                        <a:pt x="238" y="361"/>
                      </a:lnTo>
                      <a:lnTo>
                        <a:pt x="235" y="361"/>
                      </a:lnTo>
                      <a:lnTo>
                        <a:pt x="233" y="359"/>
                      </a:lnTo>
                      <a:lnTo>
                        <a:pt x="231" y="359"/>
                      </a:lnTo>
                      <a:lnTo>
                        <a:pt x="229" y="359"/>
                      </a:lnTo>
                      <a:lnTo>
                        <a:pt x="227" y="357"/>
                      </a:lnTo>
                      <a:lnTo>
                        <a:pt x="225" y="357"/>
                      </a:lnTo>
                      <a:lnTo>
                        <a:pt x="221" y="355"/>
                      </a:lnTo>
                      <a:lnTo>
                        <a:pt x="218" y="355"/>
                      </a:lnTo>
                      <a:lnTo>
                        <a:pt x="214" y="355"/>
                      </a:lnTo>
                      <a:lnTo>
                        <a:pt x="212" y="355"/>
                      </a:lnTo>
                      <a:lnTo>
                        <a:pt x="210" y="352"/>
                      </a:lnTo>
                      <a:lnTo>
                        <a:pt x="205" y="352"/>
                      </a:lnTo>
                      <a:lnTo>
                        <a:pt x="203" y="350"/>
                      </a:lnTo>
                      <a:lnTo>
                        <a:pt x="201" y="350"/>
                      </a:lnTo>
                      <a:lnTo>
                        <a:pt x="199" y="350"/>
                      </a:lnTo>
                      <a:lnTo>
                        <a:pt x="197" y="347"/>
                      </a:lnTo>
                      <a:lnTo>
                        <a:pt x="194" y="345"/>
                      </a:lnTo>
                      <a:lnTo>
                        <a:pt x="192" y="343"/>
                      </a:lnTo>
                      <a:lnTo>
                        <a:pt x="190" y="343"/>
                      </a:lnTo>
                      <a:lnTo>
                        <a:pt x="188" y="341"/>
                      </a:lnTo>
                      <a:lnTo>
                        <a:pt x="186" y="338"/>
                      </a:lnTo>
                      <a:lnTo>
                        <a:pt x="184" y="336"/>
                      </a:lnTo>
                      <a:lnTo>
                        <a:pt x="184" y="334"/>
                      </a:lnTo>
                      <a:lnTo>
                        <a:pt x="181" y="331"/>
                      </a:lnTo>
                      <a:lnTo>
                        <a:pt x="181" y="329"/>
                      </a:lnTo>
                      <a:lnTo>
                        <a:pt x="179" y="327"/>
                      </a:lnTo>
                      <a:lnTo>
                        <a:pt x="177" y="324"/>
                      </a:lnTo>
                      <a:lnTo>
                        <a:pt x="177" y="322"/>
                      </a:lnTo>
                      <a:lnTo>
                        <a:pt x="175" y="322"/>
                      </a:lnTo>
                      <a:lnTo>
                        <a:pt x="175" y="320"/>
                      </a:lnTo>
                      <a:lnTo>
                        <a:pt x="173" y="320"/>
                      </a:lnTo>
                      <a:lnTo>
                        <a:pt x="171" y="317"/>
                      </a:lnTo>
                      <a:lnTo>
                        <a:pt x="171" y="315"/>
                      </a:lnTo>
                      <a:lnTo>
                        <a:pt x="168" y="315"/>
                      </a:lnTo>
                      <a:lnTo>
                        <a:pt x="167" y="313"/>
                      </a:lnTo>
                      <a:lnTo>
                        <a:pt x="164" y="313"/>
                      </a:lnTo>
                      <a:lnTo>
                        <a:pt x="162" y="311"/>
                      </a:lnTo>
                      <a:lnTo>
                        <a:pt x="160" y="311"/>
                      </a:lnTo>
                      <a:lnTo>
                        <a:pt x="158" y="311"/>
                      </a:lnTo>
                      <a:lnTo>
                        <a:pt x="156" y="311"/>
                      </a:lnTo>
                      <a:lnTo>
                        <a:pt x="154" y="311"/>
                      </a:lnTo>
                      <a:lnTo>
                        <a:pt x="151" y="313"/>
                      </a:lnTo>
                      <a:lnTo>
                        <a:pt x="149" y="313"/>
                      </a:lnTo>
                      <a:lnTo>
                        <a:pt x="149" y="315"/>
                      </a:lnTo>
                      <a:lnTo>
                        <a:pt x="147" y="315"/>
                      </a:lnTo>
                      <a:lnTo>
                        <a:pt x="147" y="317"/>
                      </a:lnTo>
                      <a:lnTo>
                        <a:pt x="145" y="317"/>
                      </a:lnTo>
                      <a:lnTo>
                        <a:pt x="145" y="320"/>
                      </a:lnTo>
                      <a:lnTo>
                        <a:pt x="143" y="322"/>
                      </a:lnTo>
                      <a:lnTo>
                        <a:pt x="140" y="324"/>
                      </a:lnTo>
                      <a:lnTo>
                        <a:pt x="138" y="327"/>
                      </a:lnTo>
                      <a:lnTo>
                        <a:pt x="138" y="329"/>
                      </a:lnTo>
                      <a:lnTo>
                        <a:pt x="136" y="331"/>
                      </a:lnTo>
                      <a:lnTo>
                        <a:pt x="134" y="334"/>
                      </a:lnTo>
                      <a:lnTo>
                        <a:pt x="132" y="336"/>
                      </a:lnTo>
                      <a:lnTo>
                        <a:pt x="130" y="338"/>
                      </a:lnTo>
                      <a:lnTo>
                        <a:pt x="127" y="338"/>
                      </a:lnTo>
                      <a:lnTo>
                        <a:pt x="125" y="338"/>
                      </a:lnTo>
                      <a:lnTo>
                        <a:pt x="123" y="341"/>
                      </a:lnTo>
                      <a:lnTo>
                        <a:pt x="121" y="341"/>
                      </a:lnTo>
                      <a:lnTo>
                        <a:pt x="121" y="338"/>
                      </a:lnTo>
                      <a:lnTo>
                        <a:pt x="119" y="338"/>
                      </a:lnTo>
                      <a:lnTo>
                        <a:pt x="117" y="336"/>
                      </a:lnTo>
                      <a:lnTo>
                        <a:pt x="115" y="334"/>
                      </a:lnTo>
                      <a:lnTo>
                        <a:pt x="115" y="331"/>
                      </a:lnTo>
                      <a:lnTo>
                        <a:pt x="115" y="329"/>
                      </a:lnTo>
                      <a:lnTo>
                        <a:pt x="115" y="327"/>
                      </a:lnTo>
                      <a:lnTo>
                        <a:pt x="115" y="324"/>
                      </a:lnTo>
                      <a:lnTo>
                        <a:pt x="115" y="322"/>
                      </a:lnTo>
                      <a:lnTo>
                        <a:pt x="115" y="317"/>
                      </a:lnTo>
                      <a:lnTo>
                        <a:pt x="115" y="315"/>
                      </a:lnTo>
                      <a:lnTo>
                        <a:pt x="115" y="313"/>
                      </a:lnTo>
                      <a:lnTo>
                        <a:pt x="115" y="311"/>
                      </a:lnTo>
                      <a:lnTo>
                        <a:pt x="115" y="308"/>
                      </a:lnTo>
                      <a:lnTo>
                        <a:pt x="117" y="306"/>
                      </a:lnTo>
                      <a:lnTo>
                        <a:pt x="117" y="303"/>
                      </a:lnTo>
                      <a:lnTo>
                        <a:pt x="117" y="301"/>
                      </a:lnTo>
                      <a:lnTo>
                        <a:pt x="117" y="299"/>
                      </a:lnTo>
                      <a:lnTo>
                        <a:pt x="117" y="297"/>
                      </a:lnTo>
                      <a:lnTo>
                        <a:pt x="117" y="294"/>
                      </a:lnTo>
                      <a:lnTo>
                        <a:pt x="115" y="294"/>
                      </a:lnTo>
                      <a:lnTo>
                        <a:pt x="115" y="292"/>
                      </a:lnTo>
                      <a:lnTo>
                        <a:pt x="113" y="289"/>
                      </a:lnTo>
                      <a:lnTo>
                        <a:pt x="110" y="289"/>
                      </a:lnTo>
                      <a:lnTo>
                        <a:pt x="108" y="288"/>
                      </a:lnTo>
                      <a:lnTo>
                        <a:pt x="106" y="288"/>
                      </a:lnTo>
                      <a:lnTo>
                        <a:pt x="104" y="288"/>
                      </a:lnTo>
                      <a:lnTo>
                        <a:pt x="102" y="288"/>
                      </a:lnTo>
                      <a:lnTo>
                        <a:pt x="97" y="288"/>
                      </a:lnTo>
                      <a:lnTo>
                        <a:pt x="95" y="285"/>
                      </a:lnTo>
                      <a:lnTo>
                        <a:pt x="93" y="285"/>
                      </a:lnTo>
                      <a:lnTo>
                        <a:pt x="91" y="283"/>
                      </a:lnTo>
                      <a:lnTo>
                        <a:pt x="89" y="283"/>
                      </a:lnTo>
                      <a:lnTo>
                        <a:pt x="89" y="280"/>
                      </a:lnTo>
                      <a:lnTo>
                        <a:pt x="86" y="278"/>
                      </a:lnTo>
                      <a:lnTo>
                        <a:pt x="86" y="276"/>
                      </a:lnTo>
                      <a:lnTo>
                        <a:pt x="84" y="273"/>
                      </a:lnTo>
                      <a:lnTo>
                        <a:pt x="84" y="271"/>
                      </a:lnTo>
                      <a:lnTo>
                        <a:pt x="82" y="269"/>
                      </a:lnTo>
                      <a:lnTo>
                        <a:pt x="80" y="266"/>
                      </a:lnTo>
                      <a:lnTo>
                        <a:pt x="78" y="264"/>
                      </a:lnTo>
                      <a:lnTo>
                        <a:pt x="78" y="262"/>
                      </a:lnTo>
                      <a:lnTo>
                        <a:pt x="76" y="259"/>
                      </a:lnTo>
                      <a:lnTo>
                        <a:pt x="73" y="257"/>
                      </a:lnTo>
                      <a:lnTo>
                        <a:pt x="72" y="257"/>
                      </a:lnTo>
                      <a:lnTo>
                        <a:pt x="69" y="255"/>
                      </a:lnTo>
                      <a:lnTo>
                        <a:pt x="67" y="253"/>
                      </a:lnTo>
                      <a:lnTo>
                        <a:pt x="65" y="253"/>
                      </a:lnTo>
                      <a:lnTo>
                        <a:pt x="63" y="253"/>
                      </a:lnTo>
                      <a:lnTo>
                        <a:pt x="61" y="253"/>
                      </a:lnTo>
                      <a:lnTo>
                        <a:pt x="56" y="255"/>
                      </a:lnTo>
                      <a:lnTo>
                        <a:pt x="54" y="255"/>
                      </a:lnTo>
                      <a:lnTo>
                        <a:pt x="52" y="257"/>
                      </a:lnTo>
                      <a:lnTo>
                        <a:pt x="52" y="259"/>
                      </a:lnTo>
                      <a:lnTo>
                        <a:pt x="50" y="262"/>
                      </a:lnTo>
                      <a:lnTo>
                        <a:pt x="45" y="264"/>
                      </a:lnTo>
                      <a:lnTo>
                        <a:pt x="43" y="266"/>
                      </a:lnTo>
                      <a:lnTo>
                        <a:pt x="41" y="269"/>
                      </a:lnTo>
                      <a:lnTo>
                        <a:pt x="39" y="271"/>
                      </a:lnTo>
                      <a:lnTo>
                        <a:pt x="37" y="271"/>
                      </a:lnTo>
                      <a:lnTo>
                        <a:pt x="35" y="273"/>
                      </a:lnTo>
                      <a:lnTo>
                        <a:pt x="32" y="276"/>
                      </a:lnTo>
                      <a:lnTo>
                        <a:pt x="30" y="276"/>
                      </a:lnTo>
                      <a:lnTo>
                        <a:pt x="28" y="278"/>
                      </a:lnTo>
                      <a:lnTo>
                        <a:pt x="26" y="278"/>
                      </a:lnTo>
                      <a:lnTo>
                        <a:pt x="24" y="278"/>
                      </a:lnTo>
                      <a:lnTo>
                        <a:pt x="22" y="278"/>
                      </a:lnTo>
                      <a:lnTo>
                        <a:pt x="19" y="278"/>
                      </a:lnTo>
                      <a:lnTo>
                        <a:pt x="18" y="278"/>
                      </a:lnTo>
                      <a:lnTo>
                        <a:pt x="15" y="278"/>
                      </a:lnTo>
                      <a:lnTo>
                        <a:pt x="13" y="278"/>
                      </a:lnTo>
                      <a:lnTo>
                        <a:pt x="13" y="276"/>
                      </a:lnTo>
                      <a:lnTo>
                        <a:pt x="11" y="276"/>
                      </a:lnTo>
                      <a:lnTo>
                        <a:pt x="11" y="273"/>
                      </a:lnTo>
                      <a:lnTo>
                        <a:pt x="9" y="273"/>
                      </a:lnTo>
                      <a:lnTo>
                        <a:pt x="7" y="273"/>
                      </a:lnTo>
                      <a:lnTo>
                        <a:pt x="7" y="271"/>
                      </a:lnTo>
                      <a:lnTo>
                        <a:pt x="5" y="271"/>
                      </a:lnTo>
                      <a:lnTo>
                        <a:pt x="2" y="271"/>
                      </a:lnTo>
                      <a:lnTo>
                        <a:pt x="2" y="269"/>
                      </a:lnTo>
                      <a:lnTo>
                        <a:pt x="0" y="269"/>
                      </a:lnTo>
                      <a:lnTo>
                        <a:pt x="0" y="266"/>
                      </a:lnTo>
                      <a:lnTo>
                        <a:pt x="2" y="266"/>
                      </a:lnTo>
                      <a:lnTo>
                        <a:pt x="2" y="264"/>
                      </a:lnTo>
                      <a:lnTo>
                        <a:pt x="2" y="262"/>
                      </a:lnTo>
                      <a:lnTo>
                        <a:pt x="5" y="262"/>
                      </a:lnTo>
                      <a:lnTo>
                        <a:pt x="5" y="259"/>
                      </a:lnTo>
                      <a:lnTo>
                        <a:pt x="7" y="257"/>
                      </a:lnTo>
                      <a:lnTo>
                        <a:pt x="9" y="257"/>
                      </a:lnTo>
                      <a:lnTo>
                        <a:pt x="9" y="255"/>
                      </a:lnTo>
                      <a:lnTo>
                        <a:pt x="13" y="253"/>
                      </a:lnTo>
                      <a:lnTo>
                        <a:pt x="13" y="250"/>
                      </a:lnTo>
                      <a:lnTo>
                        <a:pt x="15" y="250"/>
                      </a:lnTo>
                      <a:lnTo>
                        <a:pt x="18" y="248"/>
                      </a:lnTo>
                      <a:lnTo>
                        <a:pt x="19" y="245"/>
                      </a:lnTo>
                      <a:lnTo>
                        <a:pt x="22" y="244"/>
                      </a:lnTo>
                      <a:lnTo>
                        <a:pt x="24" y="241"/>
                      </a:lnTo>
                      <a:lnTo>
                        <a:pt x="26" y="239"/>
                      </a:lnTo>
                      <a:lnTo>
                        <a:pt x="28" y="236"/>
                      </a:lnTo>
                      <a:lnTo>
                        <a:pt x="30" y="234"/>
                      </a:lnTo>
                      <a:lnTo>
                        <a:pt x="32" y="232"/>
                      </a:lnTo>
                      <a:lnTo>
                        <a:pt x="35" y="232"/>
                      </a:lnTo>
                      <a:lnTo>
                        <a:pt x="37" y="230"/>
                      </a:lnTo>
                      <a:lnTo>
                        <a:pt x="39" y="227"/>
                      </a:lnTo>
                      <a:lnTo>
                        <a:pt x="41" y="225"/>
                      </a:lnTo>
                      <a:lnTo>
                        <a:pt x="43" y="222"/>
                      </a:lnTo>
                      <a:lnTo>
                        <a:pt x="43" y="220"/>
                      </a:lnTo>
                      <a:lnTo>
                        <a:pt x="45" y="218"/>
                      </a:lnTo>
                      <a:lnTo>
                        <a:pt x="48" y="213"/>
                      </a:lnTo>
                      <a:lnTo>
                        <a:pt x="50" y="211"/>
                      </a:lnTo>
                      <a:lnTo>
                        <a:pt x="52" y="209"/>
                      </a:lnTo>
                      <a:lnTo>
                        <a:pt x="52" y="206"/>
                      </a:lnTo>
                      <a:lnTo>
                        <a:pt x="54" y="206"/>
                      </a:lnTo>
                      <a:lnTo>
                        <a:pt x="56" y="204"/>
                      </a:lnTo>
                      <a:lnTo>
                        <a:pt x="59" y="202"/>
                      </a:lnTo>
                      <a:lnTo>
                        <a:pt x="59" y="199"/>
                      </a:lnTo>
                      <a:lnTo>
                        <a:pt x="61" y="197"/>
                      </a:lnTo>
                      <a:lnTo>
                        <a:pt x="63" y="195"/>
                      </a:lnTo>
                      <a:lnTo>
                        <a:pt x="65" y="192"/>
                      </a:lnTo>
                      <a:lnTo>
                        <a:pt x="65" y="190"/>
                      </a:lnTo>
                      <a:lnTo>
                        <a:pt x="67" y="187"/>
                      </a:lnTo>
                      <a:lnTo>
                        <a:pt x="67" y="186"/>
                      </a:lnTo>
                      <a:lnTo>
                        <a:pt x="69" y="183"/>
                      </a:lnTo>
                      <a:lnTo>
                        <a:pt x="69" y="181"/>
                      </a:lnTo>
                      <a:lnTo>
                        <a:pt x="69" y="178"/>
                      </a:lnTo>
                      <a:lnTo>
                        <a:pt x="72" y="176"/>
                      </a:lnTo>
                      <a:lnTo>
                        <a:pt x="72" y="174"/>
                      </a:lnTo>
                      <a:lnTo>
                        <a:pt x="72" y="172"/>
                      </a:lnTo>
                      <a:lnTo>
                        <a:pt x="72" y="169"/>
                      </a:lnTo>
                      <a:lnTo>
                        <a:pt x="73" y="167"/>
                      </a:lnTo>
                      <a:lnTo>
                        <a:pt x="73" y="164"/>
                      </a:lnTo>
                      <a:lnTo>
                        <a:pt x="76" y="162"/>
                      </a:lnTo>
                      <a:lnTo>
                        <a:pt x="76" y="160"/>
                      </a:lnTo>
                      <a:lnTo>
                        <a:pt x="78" y="160"/>
                      </a:lnTo>
                      <a:lnTo>
                        <a:pt x="80" y="158"/>
                      </a:lnTo>
                      <a:lnTo>
                        <a:pt x="82" y="158"/>
                      </a:lnTo>
                      <a:lnTo>
                        <a:pt x="84" y="155"/>
                      </a:lnTo>
                      <a:lnTo>
                        <a:pt x="86" y="153"/>
                      </a:lnTo>
                      <a:lnTo>
                        <a:pt x="86" y="151"/>
                      </a:lnTo>
                      <a:lnTo>
                        <a:pt x="89" y="148"/>
                      </a:lnTo>
                      <a:lnTo>
                        <a:pt x="89" y="146"/>
                      </a:lnTo>
                      <a:lnTo>
                        <a:pt x="91" y="144"/>
                      </a:lnTo>
                      <a:lnTo>
                        <a:pt x="93" y="141"/>
                      </a:lnTo>
                      <a:lnTo>
                        <a:pt x="95" y="139"/>
                      </a:lnTo>
                      <a:lnTo>
                        <a:pt x="97" y="139"/>
                      </a:lnTo>
                      <a:lnTo>
                        <a:pt x="97" y="137"/>
                      </a:lnTo>
                      <a:lnTo>
                        <a:pt x="99" y="137"/>
                      </a:lnTo>
                      <a:lnTo>
                        <a:pt x="102" y="134"/>
                      </a:lnTo>
                      <a:lnTo>
                        <a:pt x="104" y="134"/>
                      </a:lnTo>
                      <a:lnTo>
                        <a:pt x="106" y="132"/>
                      </a:lnTo>
                      <a:lnTo>
                        <a:pt x="108" y="132"/>
                      </a:lnTo>
                      <a:lnTo>
                        <a:pt x="110" y="132"/>
                      </a:lnTo>
                      <a:lnTo>
                        <a:pt x="110" y="130"/>
                      </a:lnTo>
                      <a:lnTo>
                        <a:pt x="115" y="128"/>
                      </a:lnTo>
                      <a:lnTo>
                        <a:pt x="117" y="125"/>
                      </a:lnTo>
                      <a:lnTo>
                        <a:pt x="119" y="123"/>
                      </a:lnTo>
                      <a:lnTo>
                        <a:pt x="121" y="123"/>
                      </a:lnTo>
                      <a:lnTo>
                        <a:pt x="121" y="118"/>
                      </a:lnTo>
                      <a:lnTo>
                        <a:pt x="123" y="118"/>
                      </a:lnTo>
                      <a:lnTo>
                        <a:pt x="125" y="116"/>
                      </a:lnTo>
                      <a:lnTo>
                        <a:pt x="127" y="114"/>
                      </a:lnTo>
                      <a:lnTo>
                        <a:pt x="130" y="111"/>
                      </a:lnTo>
                      <a:lnTo>
                        <a:pt x="132" y="109"/>
                      </a:lnTo>
                      <a:lnTo>
                        <a:pt x="134" y="109"/>
                      </a:lnTo>
                      <a:lnTo>
                        <a:pt x="136" y="109"/>
                      </a:lnTo>
                      <a:lnTo>
                        <a:pt x="138" y="109"/>
                      </a:lnTo>
                      <a:lnTo>
                        <a:pt x="140" y="109"/>
                      </a:lnTo>
                      <a:lnTo>
                        <a:pt x="143" y="109"/>
                      </a:lnTo>
                      <a:lnTo>
                        <a:pt x="145" y="109"/>
                      </a:lnTo>
                      <a:lnTo>
                        <a:pt x="147" y="109"/>
                      </a:lnTo>
                      <a:lnTo>
                        <a:pt x="149" y="109"/>
                      </a:lnTo>
                      <a:lnTo>
                        <a:pt x="151" y="109"/>
                      </a:lnTo>
                      <a:lnTo>
                        <a:pt x="151" y="107"/>
                      </a:lnTo>
                      <a:lnTo>
                        <a:pt x="151" y="104"/>
                      </a:lnTo>
                      <a:lnTo>
                        <a:pt x="151" y="102"/>
                      </a:lnTo>
                      <a:lnTo>
                        <a:pt x="151" y="100"/>
                      </a:lnTo>
                      <a:lnTo>
                        <a:pt x="154" y="97"/>
                      </a:lnTo>
                      <a:lnTo>
                        <a:pt x="154" y="95"/>
                      </a:lnTo>
                      <a:lnTo>
                        <a:pt x="154" y="93"/>
                      </a:lnTo>
                      <a:lnTo>
                        <a:pt x="156" y="93"/>
                      </a:lnTo>
                      <a:lnTo>
                        <a:pt x="156" y="90"/>
                      </a:lnTo>
                      <a:lnTo>
                        <a:pt x="158" y="90"/>
                      </a:lnTo>
                      <a:lnTo>
                        <a:pt x="160" y="90"/>
                      </a:lnTo>
                      <a:lnTo>
                        <a:pt x="162" y="90"/>
                      </a:lnTo>
                      <a:lnTo>
                        <a:pt x="162" y="88"/>
                      </a:lnTo>
                      <a:lnTo>
                        <a:pt x="164" y="88"/>
                      </a:lnTo>
                      <a:lnTo>
                        <a:pt x="167" y="86"/>
                      </a:lnTo>
                      <a:lnTo>
                        <a:pt x="167" y="84"/>
                      </a:lnTo>
                      <a:lnTo>
                        <a:pt x="168" y="81"/>
                      </a:lnTo>
                      <a:lnTo>
                        <a:pt x="171" y="79"/>
                      </a:lnTo>
                      <a:lnTo>
                        <a:pt x="173" y="76"/>
                      </a:lnTo>
                      <a:lnTo>
                        <a:pt x="175" y="76"/>
                      </a:lnTo>
                      <a:lnTo>
                        <a:pt x="177" y="74"/>
                      </a:lnTo>
                      <a:lnTo>
                        <a:pt x="179" y="72"/>
                      </a:lnTo>
                      <a:lnTo>
                        <a:pt x="181" y="72"/>
                      </a:lnTo>
                      <a:lnTo>
                        <a:pt x="186" y="72"/>
                      </a:lnTo>
                      <a:lnTo>
                        <a:pt x="188" y="72"/>
                      </a:lnTo>
                      <a:lnTo>
                        <a:pt x="190" y="72"/>
                      </a:lnTo>
                      <a:lnTo>
                        <a:pt x="192" y="72"/>
                      </a:lnTo>
                      <a:lnTo>
                        <a:pt x="194" y="72"/>
                      </a:lnTo>
                      <a:lnTo>
                        <a:pt x="197" y="70"/>
                      </a:lnTo>
                      <a:lnTo>
                        <a:pt x="199" y="70"/>
                      </a:lnTo>
                      <a:lnTo>
                        <a:pt x="201" y="70"/>
                      </a:lnTo>
                      <a:lnTo>
                        <a:pt x="203" y="70"/>
                      </a:lnTo>
                      <a:lnTo>
                        <a:pt x="203" y="67"/>
                      </a:lnTo>
                      <a:lnTo>
                        <a:pt x="205" y="67"/>
                      </a:lnTo>
                      <a:lnTo>
                        <a:pt x="205" y="65"/>
                      </a:lnTo>
                      <a:lnTo>
                        <a:pt x="205" y="62"/>
                      </a:lnTo>
                      <a:lnTo>
                        <a:pt x="208" y="62"/>
                      </a:lnTo>
                      <a:lnTo>
                        <a:pt x="208" y="60"/>
                      </a:lnTo>
                      <a:lnTo>
                        <a:pt x="210" y="58"/>
                      </a:lnTo>
                      <a:lnTo>
                        <a:pt x="210" y="56"/>
                      </a:lnTo>
                      <a:lnTo>
                        <a:pt x="212" y="53"/>
                      </a:lnTo>
                      <a:lnTo>
                        <a:pt x="212" y="51"/>
                      </a:lnTo>
                      <a:lnTo>
                        <a:pt x="214" y="49"/>
                      </a:lnTo>
                      <a:lnTo>
                        <a:pt x="214" y="46"/>
                      </a:lnTo>
                      <a:lnTo>
                        <a:pt x="216" y="44"/>
                      </a:lnTo>
                      <a:lnTo>
                        <a:pt x="216" y="42"/>
                      </a:lnTo>
                      <a:lnTo>
                        <a:pt x="216" y="39"/>
                      </a:lnTo>
                      <a:lnTo>
                        <a:pt x="218" y="37"/>
                      </a:lnTo>
                      <a:lnTo>
                        <a:pt x="218" y="35"/>
                      </a:lnTo>
                      <a:lnTo>
                        <a:pt x="221" y="35"/>
                      </a:lnTo>
                      <a:lnTo>
                        <a:pt x="222" y="35"/>
                      </a:lnTo>
                      <a:lnTo>
                        <a:pt x="222" y="37"/>
                      </a:lnTo>
                      <a:lnTo>
                        <a:pt x="225" y="37"/>
                      </a:lnTo>
                      <a:lnTo>
                        <a:pt x="227" y="39"/>
                      </a:lnTo>
                      <a:lnTo>
                        <a:pt x="229" y="39"/>
                      </a:lnTo>
                      <a:lnTo>
                        <a:pt x="229" y="42"/>
                      </a:lnTo>
                      <a:lnTo>
                        <a:pt x="231" y="42"/>
                      </a:lnTo>
                      <a:lnTo>
                        <a:pt x="233" y="42"/>
                      </a:lnTo>
                      <a:lnTo>
                        <a:pt x="235" y="39"/>
                      </a:lnTo>
                      <a:lnTo>
                        <a:pt x="238" y="39"/>
                      </a:lnTo>
                      <a:lnTo>
                        <a:pt x="240" y="37"/>
                      </a:lnTo>
                      <a:lnTo>
                        <a:pt x="242" y="35"/>
                      </a:lnTo>
                      <a:lnTo>
                        <a:pt x="244" y="32"/>
                      </a:lnTo>
                      <a:lnTo>
                        <a:pt x="246" y="30"/>
                      </a:lnTo>
                      <a:lnTo>
                        <a:pt x="248" y="28"/>
                      </a:lnTo>
                      <a:lnTo>
                        <a:pt x="251" y="26"/>
                      </a:lnTo>
                      <a:lnTo>
                        <a:pt x="253" y="23"/>
                      </a:lnTo>
                      <a:lnTo>
                        <a:pt x="255" y="23"/>
                      </a:lnTo>
                      <a:lnTo>
                        <a:pt x="257" y="21"/>
                      </a:lnTo>
                      <a:lnTo>
                        <a:pt x="259" y="21"/>
                      </a:lnTo>
                      <a:lnTo>
                        <a:pt x="259" y="18"/>
                      </a:lnTo>
                      <a:lnTo>
                        <a:pt x="262" y="18"/>
                      </a:lnTo>
                      <a:lnTo>
                        <a:pt x="264" y="18"/>
                      </a:lnTo>
                      <a:lnTo>
                        <a:pt x="266" y="16"/>
                      </a:lnTo>
                      <a:lnTo>
                        <a:pt x="268" y="16"/>
                      </a:lnTo>
                      <a:lnTo>
                        <a:pt x="270" y="14"/>
                      </a:lnTo>
                      <a:lnTo>
                        <a:pt x="272" y="12"/>
                      </a:lnTo>
                      <a:lnTo>
                        <a:pt x="275" y="12"/>
                      </a:lnTo>
                      <a:lnTo>
                        <a:pt x="276" y="9"/>
                      </a:lnTo>
                      <a:lnTo>
                        <a:pt x="279" y="9"/>
                      </a:lnTo>
                      <a:lnTo>
                        <a:pt x="281" y="7"/>
                      </a:lnTo>
                      <a:lnTo>
                        <a:pt x="283" y="5"/>
                      </a:lnTo>
                      <a:lnTo>
                        <a:pt x="285" y="5"/>
                      </a:lnTo>
                      <a:lnTo>
                        <a:pt x="287" y="5"/>
                      </a:lnTo>
                      <a:lnTo>
                        <a:pt x="289" y="2"/>
                      </a:lnTo>
                      <a:lnTo>
                        <a:pt x="296" y="5"/>
                      </a:lnTo>
                      <a:lnTo>
                        <a:pt x="296" y="2"/>
                      </a:lnTo>
                      <a:lnTo>
                        <a:pt x="296" y="5"/>
                      </a:lnTo>
                      <a:lnTo>
                        <a:pt x="298" y="5"/>
                      </a:lnTo>
                      <a:lnTo>
                        <a:pt x="300" y="5"/>
                      </a:lnTo>
                      <a:lnTo>
                        <a:pt x="302" y="5"/>
                      </a:lnTo>
                      <a:lnTo>
                        <a:pt x="305" y="7"/>
                      </a:lnTo>
                      <a:lnTo>
                        <a:pt x="307" y="7"/>
                      </a:lnTo>
                      <a:lnTo>
                        <a:pt x="309" y="7"/>
                      </a:lnTo>
                      <a:lnTo>
                        <a:pt x="309" y="5"/>
                      </a:lnTo>
                      <a:lnTo>
                        <a:pt x="311" y="5"/>
                      </a:lnTo>
                      <a:lnTo>
                        <a:pt x="313" y="5"/>
                      </a:lnTo>
                      <a:lnTo>
                        <a:pt x="316" y="5"/>
                      </a:lnTo>
                      <a:lnTo>
                        <a:pt x="318" y="5"/>
                      </a:lnTo>
                      <a:lnTo>
                        <a:pt x="320" y="5"/>
                      </a:lnTo>
                      <a:lnTo>
                        <a:pt x="322" y="5"/>
                      </a:lnTo>
                      <a:lnTo>
                        <a:pt x="324" y="5"/>
                      </a:lnTo>
                      <a:lnTo>
                        <a:pt x="326" y="5"/>
                      </a:lnTo>
                      <a:lnTo>
                        <a:pt x="329" y="5"/>
                      </a:lnTo>
                      <a:lnTo>
                        <a:pt x="330" y="5"/>
                      </a:lnTo>
                      <a:lnTo>
                        <a:pt x="333" y="5"/>
                      </a:lnTo>
                      <a:lnTo>
                        <a:pt x="335" y="5"/>
                      </a:lnTo>
                      <a:lnTo>
                        <a:pt x="337" y="5"/>
                      </a:lnTo>
                      <a:lnTo>
                        <a:pt x="339" y="2"/>
                      </a:lnTo>
                      <a:lnTo>
                        <a:pt x="341" y="2"/>
                      </a:lnTo>
                      <a:lnTo>
                        <a:pt x="343" y="2"/>
                      </a:lnTo>
                      <a:lnTo>
                        <a:pt x="346" y="2"/>
                      </a:lnTo>
                      <a:lnTo>
                        <a:pt x="348" y="2"/>
                      </a:lnTo>
                      <a:lnTo>
                        <a:pt x="350" y="2"/>
                      </a:lnTo>
                      <a:lnTo>
                        <a:pt x="352" y="2"/>
                      </a:lnTo>
                      <a:lnTo>
                        <a:pt x="354" y="2"/>
                      </a:lnTo>
                      <a:lnTo>
                        <a:pt x="357" y="2"/>
                      </a:lnTo>
                      <a:lnTo>
                        <a:pt x="359" y="0"/>
                      </a:lnTo>
                      <a:lnTo>
                        <a:pt x="359" y="2"/>
                      </a:lnTo>
                      <a:lnTo>
                        <a:pt x="361" y="2"/>
                      </a:lnTo>
                      <a:lnTo>
                        <a:pt x="363" y="2"/>
                      </a:lnTo>
                      <a:lnTo>
                        <a:pt x="365" y="2"/>
                      </a:lnTo>
                      <a:lnTo>
                        <a:pt x="367" y="2"/>
                      </a:lnTo>
                      <a:lnTo>
                        <a:pt x="370" y="5"/>
                      </a:lnTo>
                      <a:lnTo>
                        <a:pt x="371" y="5"/>
                      </a:lnTo>
                      <a:lnTo>
                        <a:pt x="374" y="5"/>
                      </a:lnTo>
                      <a:lnTo>
                        <a:pt x="376" y="7"/>
                      </a:lnTo>
                      <a:lnTo>
                        <a:pt x="378" y="7"/>
                      </a:lnTo>
                      <a:lnTo>
                        <a:pt x="380" y="7"/>
                      </a:lnTo>
                      <a:lnTo>
                        <a:pt x="382" y="9"/>
                      </a:lnTo>
                      <a:lnTo>
                        <a:pt x="384" y="9"/>
                      </a:lnTo>
                      <a:lnTo>
                        <a:pt x="387" y="9"/>
                      </a:lnTo>
                      <a:lnTo>
                        <a:pt x="389" y="9"/>
                      </a:lnTo>
                      <a:lnTo>
                        <a:pt x="391" y="9"/>
                      </a:lnTo>
                      <a:lnTo>
                        <a:pt x="393" y="12"/>
                      </a:lnTo>
                      <a:lnTo>
                        <a:pt x="395" y="12"/>
                      </a:lnTo>
                      <a:lnTo>
                        <a:pt x="397" y="12"/>
                      </a:lnTo>
                      <a:lnTo>
                        <a:pt x="400" y="12"/>
                      </a:lnTo>
                      <a:lnTo>
                        <a:pt x="402" y="12"/>
                      </a:lnTo>
                      <a:lnTo>
                        <a:pt x="404" y="12"/>
                      </a:lnTo>
                      <a:lnTo>
                        <a:pt x="406" y="12"/>
                      </a:lnTo>
                      <a:lnTo>
                        <a:pt x="408" y="12"/>
                      </a:lnTo>
                      <a:lnTo>
                        <a:pt x="411" y="12"/>
                      </a:lnTo>
                      <a:lnTo>
                        <a:pt x="413" y="12"/>
                      </a:lnTo>
                      <a:lnTo>
                        <a:pt x="415" y="12"/>
                      </a:lnTo>
                      <a:lnTo>
                        <a:pt x="417" y="12"/>
                      </a:lnTo>
                      <a:lnTo>
                        <a:pt x="419" y="12"/>
                      </a:lnTo>
                      <a:lnTo>
                        <a:pt x="421" y="12"/>
                      </a:lnTo>
                      <a:lnTo>
                        <a:pt x="421" y="14"/>
                      </a:lnTo>
                      <a:lnTo>
                        <a:pt x="424" y="12"/>
                      </a:lnTo>
                      <a:lnTo>
                        <a:pt x="425" y="14"/>
                      </a:lnTo>
                      <a:lnTo>
                        <a:pt x="428" y="14"/>
                      </a:lnTo>
                      <a:lnTo>
                        <a:pt x="430" y="14"/>
                      </a:lnTo>
                      <a:lnTo>
                        <a:pt x="432" y="14"/>
                      </a:lnTo>
                      <a:lnTo>
                        <a:pt x="434" y="16"/>
                      </a:lnTo>
                      <a:lnTo>
                        <a:pt x="436" y="16"/>
                      </a:lnTo>
                      <a:lnTo>
                        <a:pt x="438" y="18"/>
                      </a:lnTo>
                      <a:lnTo>
                        <a:pt x="441" y="18"/>
                      </a:lnTo>
                      <a:lnTo>
                        <a:pt x="443" y="21"/>
                      </a:lnTo>
                      <a:lnTo>
                        <a:pt x="445" y="23"/>
                      </a:lnTo>
                      <a:lnTo>
                        <a:pt x="447" y="23"/>
                      </a:lnTo>
                      <a:lnTo>
                        <a:pt x="449" y="26"/>
                      </a:lnTo>
                      <a:lnTo>
                        <a:pt x="451" y="26"/>
                      </a:lnTo>
                      <a:lnTo>
                        <a:pt x="454" y="26"/>
                      </a:lnTo>
                      <a:lnTo>
                        <a:pt x="456" y="28"/>
                      </a:lnTo>
                      <a:lnTo>
                        <a:pt x="458" y="28"/>
                      </a:lnTo>
                      <a:lnTo>
                        <a:pt x="460" y="28"/>
                      </a:lnTo>
                      <a:lnTo>
                        <a:pt x="460" y="30"/>
                      </a:lnTo>
                      <a:lnTo>
                        <a:pt x="462" y="30"/>
                      </a:lnTo>
                      <a:lnTo>
                        <a:pt x="465" y="30"/>
                      </a:lnTo>
                      <a:lnTo>
                        <a:pt x="467" y="30"/>
                      </a:lnTo>
                      <a:lnTo>
                        <a:pt x="467" y="32"/>
                      </a:lnTo>
                      <a:lnTo>
                        <a:pt x="469" y="32"/>
                      </a:lnTo>
                      <a:lnTo>
                        <a:pt x="471" y="35"/>
                      </a:lnTo>
                      <a:lnTo>
                        <a:pt x="473" y="35"/>
                      </a:lnTo>
                      <a:lnTo>
                        <a:pt x="473" y="37"/>
                      </a:lnTo>
                      <a:lnTo>
                        <a:pt x="475" y="37"/>
                      </a:lnTo>
                      <a:lnTo>
                        <a:pt x="478" y="37"/>
                      </a:lnTo>
                      <a:lnTo>
                        <a:pt x="478" y="39"/>
                      </a:lnTo>
                      <a:lnTo>
                        <a:pt x="479" y="39"/>
                      </a:lnTo>
                      <a:lnTo>
                        <a:pt x="482" y="42"/>
                      </a:lnTo>
                      <a:lnTo>
                        <a:pt x="484" y="42"/>
                      </a:lnTo>
                      <a:lnTo>
                        <a:pt x="486" y="44"/>
                      </a:lnTo>
                      <a:lnTo>
                        <a:pt x="488" y="46"/>
                      </a:lnTo>
                      <a:lnTo>
                        <a:pt x="490" y="46"/>
                      </a:lnTo>
                      <a:lnTo>
                        <a:pt x="492" y="46"/>
                      </a:lnTo>
                      <a:lnTo>
                        <a:pt x="495" y="49"/>
                      </a:lnTo>
                      <a:lnTo>
                        <a:pt x="497" y="51"/>
                      </a:lnTo>
                      <a:lnTo>
                        <a:pt x="499" y="53"/>
                      </a:lnTo>
                      <a:lnTo>
                        <a:pt x="501" y="56"/>
                      </a:lnTo>
                      <a:lnTo>
                        <a:pt x="503" y="58"/>
                      </a:lnTo>
                      <a:lnTo>
                        <a:pt x="506" y="58"/>
                      </a:lnTo>
                      <a:lnTo>
                        <a:pt x="506" y="60"/>
                      </a:lnTo>
                      <a:lnTo>
                        <a:pt x="508" y="60"/>
                      </a:lnTo>
                      <a:lnTo>
                        <a:pt x="508" y="62"/>
                      </a:lnTo>
                      <a:lnTo>
                        <a:pt x="510" y="62"/>
                      </a:lnTo>
                      <a:lnTo>
                        <a:pt x="510" y="65"/>
                      </a:lnTo>
                      <a:lnTo>
                        <a:pt x="512" y="65"/>
                      </a:lnTo>
                      <a:lnTo>
                        <a:pt x="512" y="67"/>
                      </a:lnTo>
                      <a:lnTo>
                        <a:pt x="514" y="67"/>
                      </a:lnTo>
                      <a:lnTo>
                        <a:pt x="516" y="70"/>
                      </a:lnTo>
                      <a:lnTo>
                        <a:pt x="519" y="70"/>
                      </a:lnTo>
                      <a:lnTo>
                        <a:pt x="521" y="72"/>
                      </a:lnTo>
                      <a:lnTo>
                        <a:pt x="521" y="74"/>
                      </a:lnTo>
                      <a:lnTo>
                        <a:pt x="523" y="74"/>
                      </a:lnTo>
                      <a:lnTo>
                        <a:pt x="523" y="76"/>
                      </a:lnTo>
                      <a:lnTo>
                        <a:pt x="523" y="79"/>
                      </a:lnTo>
                      <a:lnTo>
                        <a:pt x="525" y="79"/>
                      </a:lnTo>
                      <a:lnTo>
                        <a:pt x="525" y="81"/>
                      </a:lnTo>
                      <a:lnTo>
                        <a:pt x="525" y="84"/>
                      </a:lnTo>
                      <a:lnTo>
                        <a:pt x="527" y="84"/>
                      </a:lnTo>
                      <a:lnTo>
                        <a:pt x="529" y="86"/>
                      </a:lnTo>
                      <a:lnTo>
                        <a:pt x="532" y="88"/>
                      </a:lnTo>
                      <a:lnTo>
                        <a:pt x="533" y="88"/>
                      </a:lnTo>
                      <a:lnTo>
                        <a:pt x="533" y="90"/>
                      </a:lnTo>
                      <a:lnTo>
                        <a:pt x="536" y="90"/>
                      </a:lnTo>
                      <a:lnTo>
                        <a:pt x="538" y="93"/>
                      </a:lnTo>
                      <a:lnTo>
                        <a:pt x="540" y="95"/>
                      </a:lnTo>
                      <a:lnTo>
                        <a:pt x="542" y="95"/>
                      </a:lnTo>
                      <a:lnTo>
                        <a:pt x="542" y="97"/>
                      </a:lnTo>
                      <a:lnTo>
                        <a:pt x="544" y="97"/>
                      </a:lnTo>
                      <a:lnTo>
                        <a:pt x="544" y="100"/>
                      </a:lnTo>
                      <a:lnTo>
                        <a:pt x="546" y="100"/>
                      </a:lnTo>
                      <a:lnTo>
                        <a:pt x="549" y="100"/>
                      </a:lnTo>
                      <a:lnTo>
                        <a:pt x="551" y="102"/>
                      </a:lnTo>
                      <a:lnTo>
                        <a:pt x="553" y="102"/>
                      </a:lnTo>
                      <a:lnTo>
                        <a:pt x="555" y="104"/>
                      </a:lnTo>
                      <a:lnTo>
                        <a:pt x="557" y="104"/>
                      </a:lnTo>
                      <a:lnTo>
                        <a:pt x="560" y="107"/>
                      </a:lnTo>
                      <a:lnTo>
                        <a:pt x="562" y="107"/>
                      </a:lnTo>
                      <a:lnTo>
                        <a:pt x="564" y="109"/>
                      </a:lnTo>
                      <a:lnTo>
                        <a:pt x="566" y="109"/>
                      </a:lnTo>
                      <a:lnTo>
                        <a:pt x="568" y="111"/>
                      </a:lnTo>
                      <a:lnTo>
                        <a:pt x="570" y="111"/>
                      </a:lnTo>
                      <a:lnTo>
                        <a:pt x="573" y="111"/>
                      </a:lnTo>
                      <a:lnTo>
                        <a:pt x="574" y="111"/>
                      </a:lnTo>
                      <a:lnTo>
                        <a:pt x="577" y="111"/>
                      </a:lnTo>
                      <a:lnTo>
                        <a:pt x="579" y="111"/>
                      </a:lnTo>
                      <a:lnTo>
                        <a:pt x="581" y="111"/>
                      </a:lnTo>
                      <a:lnTo>
                        <a:pt x="583" y="111"/>
                      </a:lnTo>
                      <a:lnTo>
                        <a:pt x="585" y="111"/>
                      </a:lnTo>
                      <a:lnTo>
                        <a:pt x="587" y="111"/>
                      </a:lnTo>
                      <a:lnTo>
                        <a:pt x="590" y="111"/>
                      </a:lnTo>
                      <a:lnTo>
                        <a:pt x="592" y="111"/>
                      </a:lnTo>
                      <a:lnTo>
                        <a:pt x="592" y="114"/>
                      </a:lnTo>
                      <a:lnTo>
                        <a:pt x="594" y="114"/>
                      </a:lnTo>
                      <a:lnTo>
                        <a:pt x="594" y="116"/>
                      </a:lnTo>
                      <a:lnTo>
                        <a:pt x="594" y="118"/>
                      </a:lnTo>
                      <a:lnTo>
                        <a:pt x="594" y="120"/>
                      </a:lnTo>
                      <a:lnTo>
                        <a:pt x="594" y="123"/>
                      </a:lnTo>
                      <a:lnTo>
                        <a:pt x="594" y="125"/>
                      </a:lnTo>
                      <a:lnTo>
                        <a:pt x="592" y="125"/>
                      </a:lnTo>
                      <a:lnTo>
                        <a:pt x="592" y="128"/>
                      </a:lnTo>
                      <a:lnTo>
                        <a:pt x="592" y="130"/>
                      </a:lnTo>
                      <a:lnTo>
                        <a:pt x="590" y="130"/>
                      </a:lnTo>
                      <a:lnTo>
                        <a:pt x="590" y="132"/>
                      </a:lnTo>
                      <a:lnTo>
                        <a:pt x="590" y="134"/>
                      </a:lnTo>
                      <a:lnTo>
                        <a:pt x="587" y="134"/>
                      </a:lnTo>
                      <a:lnTo>
                        <a:pt x="587" y="137"/>
                      </a:lnTo>
                      <a:lnTo>
                        <a:pt x="585" y="139"/>
                      </a:lnTo>
                      <a:lnTo>
                        <a:pt x="585" y="141"/>
                      </a:lnTo>
                      <a:lnTo>
                        <a:pt x="583" y="141"/>
                      </a:lnTo>
                      <a:lnTo>
                        <a:pt x="583" y="144"/>
                      </a:lnTo>
                      <a:lnTo>
                        <a:pt x="583" y="146"/>
                      </a:lnTo>
                      <a:lnTo>
                        <a:pt x="581" y="146"/>
                      </a:lnTo>
                      <a:lnTo>
                        <a:pt x="581" y="148"/>
                      </a:lnTo>
                      <a:lnTo>
                        <a:pt x="581" y="151"/>
                      </a:lnTo>
                      <a:lnTo>
                        <a:pt x="579" y="153"/>
                      </a:lnTo>
                      <a:lnTo>
                        <a:pt x="579" y="155"/>
                      </a:lnTo>
                      <a:lnTo>
                        <a:pt x="577" y="158"/>
                      </a:lnTo>
                      <a:lnTo>
                        <a:pt x="577" y="160"/>
                      </a:lnTo>
                      <a:lnTo>
                        <a:pt x="577" y="162"/>
                      </a:lnTo>
                      <a:lnTo>
                        <a:pt x="574" y="162"/>
                      </a:lnTo>
                      <a:lnTo>
                        <a:pt x="574" y="164"/>
                      </a:lnTo>
                      <a:lnTo>
                        <a:pt x="574" y="167"/>
                      </a:lnTo>
                      <a:lnTo>
                        <a:pt x="574" y="169"/>
                      </a:lnTo>
                      <a:lnTo>
                        <a:pt x="574" y="172"/>
                      </a:lnTo>
                      <a:lnTo>
                        <a:pt x="574" y="174"/>
                      </a:lnTo>
                      <a:lnTo>
                        <a:pt x="577" y="174"/>
                      </a:lnTo>
                      <a:lnTo>
                        <a:pt x="579" y="174"/>
                      </a:lnTo>
                      <a:lnTo>
                        <a:pt x="581" y="174"/>
                      </a:lnTo>
                      <a:lnTo>
                        <a:pt x="583" y="174"/>
                      </a:lnTo>
                      <a:lnTo>
                        <a:pt x="585" y="174"/>
                      </a:lnTo>
                      <a:lnTo>
                        <a:pt x="587" y="174"/>
                      </a:lnTo>
                      <a:lnTo>
                        <a:pt x="590" y="174"/>
                      </a:lnTo>
                      <a:lnTo>
                        <a:pt x="590" y="172"/>
                      </a:lnTo>
                      <a:lnTo>
                        <a:pt x="592" y="172"/>
                      </a:lnTo>
                      <a:lnTo>
                        <a:pt x="594" y="172"/>
                      </a:lnTo>
                      <a:lnTo>
                        <a:pt x="596" y="172"/>
                      </a:lnTo>
                      <a:lnTo>
                        <a:pt x="598" y="172"/>
                      </a:lnTo>
                      <a:lnTo>
                        <a:pt x="598" y="174"/>
                      </a:lnTo>
                      <a:lnTo>
                        <a:pt x="600" y="174"/>
                      </a:lnTo>
                      <a:lnTo>
                        <a:pt x="605" y="176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14" name="Google Shape;414;g2d510d74600_0_879"/>
                <p:cNvSpPr/>
                <p:nvPr/>
              </p:nvSpPr>
              <p:spPr>
                <a:xfrm>
                  <a:off x="2526" y="2739"/>
                  <a:ext cx="985" cy="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446" extrusionOk="0">
                      <a:moveTo>
                        <a:pt x="158" y="19"/>
                      </a:moveTo>
                      <a:lnTo>
                        <a:pt x="163" y="19"/>
                      </a:lnTo>
                      <a:lnTo>
                        <a:pt x="165" y="16"/>
                      </a:lnTo>
                      <a:lnTo>
                        <a:pt x="167" y="16"/>
                      </a:lnTo>
                      <a:lnTo>
                        <a:pt x="169" y="16"/>
                      </a:lnTo>
                      <a:lnTo>
                        <a:pt x="171" y="16"/>
                      </a:lnTo>
                      <a:lnTo>
                        <a:pt x="173" y="14"/>
                      </a:lnTo>
                      <a:lnTo>
                        <a:pt x="176" y="14"/>
                      </a:lnTo>
                      <a:lnTo>
                        <a:pt x="178" y="12"/>
                      </a:lnTo>
                      <a:lnTo>
                        <a:pt x="180" y="12"/>
                      </a:lnTo>
                      <a:lnTo>
                        <a:pt x="182" y="9"/>
                      </a:lnTo>
                      <a:lnTo>
                        <a:pt x="184" y="9"/>
                      </a:lnTo>
                      <a:lnTo>
                        <a:pt x="184" y="7"/>
                      </a:lnTo>
                      <a:lnTo>
                        <a:pt x="186" y="5"/>
                      </a:lnTo>
                      <a:lnTo>
                        <a:pt x="189" y="2"/>
                      </a:lnTo>
                      <a:lnTo>
                        <a:pt x="191" y="2"/>
                      </a:lnTo>
                      <a:lnTo>
                        <a:pt x="191" y="0"/>
                      </a:lnTo>
                      <a:lnTo>
                        <a:pt x="193" y="0"/>
                      </a:lnTo>
                      <a:lnTo>
                        <a:pt x="195" y="0"/>
                      </a:lnTo>
                      <a:lnTo>
                        <a:pt x="197" y="0"/>
                      </a:lnTo>
                      <a:lnTo>
                        <a:pt x="200" y="0"/>
                      </a:lnTo>
                      <a:lnTo>
                        <a:pt x="201" y="2"/>
                      </a:lnTo>
                      <a:lnTo>
                        <a:pt x="204" y="2"/>
                      </a:lnTo>
                      <a:lnTo>
                        <a:pt x="204" y="5"/>
                      </a:lnTo>
                      <a:lnTo>
                        <a:pt x="206" y="5"/>
                      </a:lnTo>
                      <a:lnTo>
                        <a:pt x="208" y="7"/>
                      </a:lnTo>
                      <a:lnTo>
                        <a:pt x="210" y="7"/>
                      </a:lnTo>
                      <a:lnTo>
                        <a:pt x="212" y="7"/>
                      </a:lnTo>
                      <a:lnTo>
                        <a:pt x="214" y="9"/>
                      </a:lnTo>
                      <a:lnTo>
                        <a:pt x="217" y="9"/>
                      </a:lnTo>
                      <a:lnTo>
                        <a:pt x="219" y="9"/>
                      </a:lnTo>
                      <a:lnTo>
                        <a:pt x="221" y="9"/>
                      </a:lnTo>
                      <a:lnTo>
                        <a:pt x="223" y="9"/>
                      </a:lnTo>
                      <a:lnTo>
                        <a:pt x="225" y="9"/>
                      </a:lnTo>
                      <a:lnTo>
                        <a:pt x="228" y="9"/>
                      </a:lnTo>
                      <a:lnTo>
                        <a:pt x="230" y="9"/>
                      </a:lnTo>
                      <a:lnTo>
                        <a:pt x="232" y="9"/>
                      </a:lnTo>
                      <a:lnTo>
                        <a:pt x="232" y="12"/>
                      </a:lnTo>
                      <a:lnTo>
                        <a:pt x="234" y="12"/>
                      </a:lnTo>
                      <a:lnTo>
                        <a:pt x="236" y="12"/>
                      </a:lnTo>
                      <a:lnTo>
                        <a:pt x="238" y="12"/>
                      </a:lnTo>
                      <a:lnTo>
                        <a:pt x="241" y="12"/>
                      </a:lnTo>
                      <a:lnTo>
                        <a:pt x="242" y="12"/>
                      </a:lnTo>
                      <a:lnTo>
                        <a:pt x="245" y="12"/>
                      </a:lnTo>
                      <a:lnTo>
                        <a:pt x="247" y="12"/>
                      </a:lnTo>
                      <a:lnTo>
                        <a:pt x="249" y="12"/>
                      </a:lnTo>
                      <a:lnTo>
                        <a:pt x="251" y="12"/>
                      </a:lnTo>
                      <a:lnTo>
                        <a:pt x="253" y="12"/>
                      </a:lnTo>
                      <a:lnTo>
                        <a:pt x="256" y="12"/>
                      </a:lnTo>
                      <a:lnTo>
                        <a:pt x="258" y="12"/>
                      </a:lnTo>
                      <a:lnTo>
                        <a:pt x="260" y="12"/>
                      </a:lnTo>
                      <a:lnTo>
                        <a:pt x="262" y="12"/>
                      </a:lnTo>
                      <a:lnTo>
                        <a:pt x="262" y="9"/>
                      </a:lnTo>
                      <a:lnTo>
                        <a:pt x="264" y="9"/>
                      </a:lnTo>
                      <a:lnTo>
                        <a:pt x="266" y="9"/>
                      </a:lnTo>
                      <a:lnTo>
                        <a:pt x="269" y="9"/>
                      </a:lnTo>
                      <a:lnTo>
                        <a:pt x="271" y="9"/>
                      </a:lnTo>
                      <a:lnTo>
                        <a:pt x="273" y="9"/>
                      </a:lnTo>
                      <a:lnTo>
                        <a:pt x="275" y="9"/>
                      </a:lnTo>
                      <a:lnTo>
                        <a:pt x="277" y="9"/>
                      </a:lnTo>
                      <a:lnTo>
                        <a:pt x="279" y="9"/>
                      </a:lnTo>
                      <a:lnTo>
                        <a:pt x="282" y="9"/>
                      </a:lnTo>
                      <a:lnTo>
                        <a:pt x="284" y="9"/>
                      </a:lnTo>
                      <a:lnTo>
                        <a:pt x="286" y="9"/>
                      </a:lnTo>
                      <a:lnTo>
                        <a:pt x="288" y="12"/>
                      </a:lnTo>
                      <a:lnTo>
                        <a:pt x="290" y="12"/>
                      </a:lnTo>
                      <a:lnTo>
                        <a:pt x="293" y="12"/>
                      </a:lnTo>
                      <a:lnTo>
                        <a:pt x="293" y="14"/>
                      </a:lnTo>
                      <a:lnTo>
                        <a:pt x="295" y="14"/>
                      </a:lnTo>
                      <a:lnTo>
                        <a:pt x="297" y="14"/>
                      </a:lnTo>
                      <a:lnTo>
                        <a:pt x="299" y="14"/>
                      </a:lnTo>
                      <a:lnTo>
                        <a:pt x="301" y="14"/>
                      </a:lnTo>
                      <a:lnTo>
                        <a:pt x="303" y="14"/>
                      </a:lnTo>
                      <a:lnTo>
                        <a:pt x="306" y="16"/>
                      </a:lnTo>
                      <a:lnTo>
                        <a:pt x="303" y="19"/>
                      </a:lnTo>
                      <a:lnTo>
                        <a:pt x="301" y="21"/>
                      </a:lnTo>
                      <a:lnTo>
                        <a:pt x="299" y="23"/>
                      </a:lnTo>
                      <a:lnTo>
                        <a:pt x="297" y="23"/>
                      </a:lnTo>
                      <a:lnTo>
                        <a:pt x="295" y="26"/>
                      </a:lnTo>
                      <a:lnTo>
                        <a:pt x="295" y="28"/>
                      </a:lnTo>
                      <a:lnTo>
                        <a:pt x="295" y="31"/>
                      </a:lnTo>
                      <a:lnTo>
                        <a:pt x="293" y="32"/>
                      </a:lnTo>
                      <a:lnTo>
                        <a:pt x="295" y="35"/>
                      </a:lnTo>
                      <a:lnTo>
                        <a:pt x="295" y="37"/>
                      </a:lnTo>
                      <a:lnTo>
                        <a:pt x="295" y="40"/>
                      </a:lnTo>
                      <a:lnTo>
                        <a:pt x="295" y="42"/>
                      </a:lnTo>
                      <a:lnTo>
                        <a:pt x="297" y="44"/>
                      </a:lnTo>
                      <a:lnTo>
                        <a:pt x="297" y="46"/>
                      </a:lnTo>
                      <a:lnTo>
                        <a:pt x="299" y="46"/>
                      </a:lnTo>
                      <a:lnTo>
                        <a:pt x="299" y="49"/>
                      </a:lnTo>
                      <a:lnTo>
                        <a:pt x="301" y="49"/>
                      </a:lnTo>
                      <a:lnTo>
                        <a:pt x="303" y="49"/>
                      </a:lnTo>
                      <a:lnTo>
                        <a:pt x="306" y="49"/>
                      </a:lnTo>
                      <a:lnTo>
                        <a:pt x="306" y="46"/>
                      </a:lnTo>
                      <a:lnTo>
                        <a:pt x="307" y="46"/>
                      </a:lnTo>
                      <a:lnTo>
                        <a:pt x="310" y="44"/>
                      </a:lnTo>
                      <a:lnTo>
                        <a:pt x="310" y="42"/>
                      </a:lnTo>
                      <a:lnTo>
                        <a:pt x="312" y="40"/>
                      </a:lnTo>
                      <a:lnTo>
                        <a:pt x="314" y="37"/>
                      </a:lnTo>
                      <a:lnTo>
                        <a:pt x="314" y="35"/>
                      </a:lnTo>
                      <a:lnTo>
                        <a:pt x="317" y="32"/>
                      </a:lnTo>
                      <a:lnTo>
                        <a:pt x="317" y="31"/>
                      </a:lnTo>
                      <a:lnTo>
                        <a:pt x="318" y="32"/>
                      </a:lnTo>
                      <a:lnTo>
                        <a:pt x="321" y="32"/>
                      </a:lnTo>
                      <a:lnTo>
                        <a:pt x="321" y="35"/>
                      </a:lnTo>
                      <a:lnTo>
                        <a:pt x="321" y="37"/>
                      </a:lnTo>
                      <a:lnTo>
                        <a:pt x="321" y="40"/>
                      </a:lnTo>
                      <a:lnTo>
                        <a:pt x="323" y="42"/>
                      </a:lnTo>
                      <a:lnTo>
                        <a:pt x="323" y="44"/>
                      </a:lnTo>
                      <a:lnTo>
                        <a:pt x="323" y="46"/>
                      </a:lnTo>
                      <a:lnTo>
                        <a:pt x="325" y="46"/>
                      </a:lnTo>
                      <a:lnTo>
                        <a:pt x="325" y="49"/>
                      </a:lnTo>
                      <a:lnTo>
                        <a:pt x="325" y="51"/>
                      </a:lnTo>
                      <a:lnTo>
                        <a:pt x="327" y="51"/>
                      </a:lnTo>
                      <a:lnTo>
                        <a:pt x="329" y="49"/>
                      </a:lnTo>
                      <a:lnTo>
                        <a:pt x="329" y="46"/>
                      </a:lnTo>
                      <a:lnTo>
                        <a:pt x="329" y="44"/>
                      </a:lnTo>
                      <a:lnTo>
                        <a:pt x="329" y="42"/>
                      </a:lnTo>
                      <a:lnTo>
                        <a:pt x="329" y="40"/>
                      </a:lnTo>
                      <a:lnTo>
                        <a:pt x="331" y="37"/>
                      </a:lnTo>
                      <a:lnTo>
                        <a:pt x="331" y="35"/>
                      </a:lnTo>
                      <a:lnTo>
                        <a:pt x="331" y="32"/>
                      </a:lnTo>
                      <a:lnTo>
                        <a:pt x="334" y="32"/>
                      </a:lnTo>
                      <a:lnTo>
                        <a:pt x="334" y="31"/>
                      </a:lnTo>
                      <a:lnTo>
                        <a:pt x="336" y="31"/>
                      </a:lnTo>
                      <a:lnTo>
                        <a:pt x="338" y="28"/>
                      </a:lnTo>
                      <a:lnTo>
                        <a:pt x="340" y="28"/>
                      </a:lnTo>
                      <a:lnTo>
                        <a:pt x="342" y="28"/>
                      </a:lnTo>
                      <a:lnTo>
                        <a:pt x="344" y="28"/>
                      </a:lnTo>
                      <a:lnTo>
                        <a:pt x="347" y="28"/>
                      </a:lnTo>
                      <a:lnTo>
                        <a:pt x="349" y="28"/>
                      </a:lnTo>
                      <a:lnTo>
                        <a:pt x="351" y="31"/>
                      </a:lnTo>
                      <a:lnTo>
                        <a:pt x="353" y="31"/>
                      </a:lnTo>
                      <a:lnTo>
                        <a:pt x="355" y="31"/>
                      </a:lnTo>
                      <a:lnTo>
                        <a:pt x="358" y="31"/>
                      </a:lnTo>
                      <a:lnTo>
                        <a:pt x="360" y="31"/>
                      </a:lnTo>
                      <a:lnTo>
                        <a:pt x="362" y="31"/>
                      </a:lnTo>
                      <a:lnTo>
                        <a:pt x="364" y="31"/>
                      </a:lnTo>
                      <a:lnTo>
                        <a:pt x="366" y="28"/>
                      </a:lnTo>
                      <a:lnTo>
                        <a:pt x="368" y="28"/>
                      </a:lnTo>
                      <a:lnTo>
                        <a:pt x="371" y="28"/>
                      </a:lnTo>
                      <a:lnTo>
                        <a:pt x="372" y="28"/>
                      </a:lnTo>
                      <a:lnTo>
                        <a:pt x="375" y="28"/>
                      </a:lnTo>
                      <a:lnTo>
                        <a:pt x="375" y="26"/>
                      </a:lnTo>
                      <a:lnTo>
                        <a:pt x="377" y="26"/>
                      </a:lnTo>
                      <a:lnTo>
                        <a:pt x="379" y="26"/>
                      </a:lnTo>
                      <a:lnTo>
                        <a:pt x="382" y="26"/>
                      </a:lnTo>
                      <a:lnTo>
                        <a:pt x="383" y="26"/>
                      </a:lnTo>
                      <a:lnTo>
                        <a:pt x="386" y="28"/>
                      </a:lnTo>
                      <a:lnTo>
                        <a:pt x="388" y="28"/>
                      </a:lnTo>
                      <a:lnTo>
                        <a:pt x="390" y="31"/>
                      </a:lnTo>
                      <a:lnTo>
                        <a:pt x="392" y="31"/>
                      </a:lnTo>
                      <a:lnTo>
                        <a:pt x="394" y="31"/>
                      </a:lnTo>
                      <a:lnTo>
                        <a:pt x="396" y="31"/>
                      </a:lnTo>
                      <a:lnTo>
                        <a:pt x="396" y="28"/>
                      </a:lnTo>
                      <a:lnTo>
                        <a:pt x="399" y="28"/>
                      </a:lnTo>
                      <a:lnTo>
                        <a:pt x="399" y="26"/>
                      </a:lnTo>
                      <a:lnTo>
                        <a:pt x="401" y="26"/>
                      </a:lnTo>
                      <a:lnTo>
                        <a:pt x="401" y="23"/>
                      </a:lnTo>
                      <a:lnTo>
                        <a:pt x="401" y="21"/>
                      </a:lnTo>
                      <a:lnTo>
                        <a:pt x="401" y="19"/>
                      </a:lnTo>
                      <a:lnTo>
                        <a:pt x="401" y="16"/>
                      </a:lnTo>
                      <a:lnTo>
                        <a:pt x="403" y="16"/>
                      </a:lnTo>
                      <a:lnTo>
                        <a:pt x="403" y="14"/>
                      </a:lnTo>
                      <a:lnTo>
                        <a:pt x="405" y="14"/>
                      </a:lnTo>
                      <a:lnTo>
                        <a:pt x="405" y="12"/>
                      </a:lnTo>
                      <a:lnTo>
                        <a:pt x="407" y="12"/>
                      </a:lnTo>
                      <a:lnTo>
                        <a:pt x="410" y="12"/>
                      </a:lnTo>
                      <a:lnTo>
                        <a:pt x="412" y="12"/>
                      </a:lnTo>
                      <a:lnTo>
                        <a:pt x="414" y="12"/>
                      </a:lnTo>
                      <a:lnTo>
                        <a:pt x="416" y="9"/>
                      </a:lnTo>
                      <a:lnTo>
                        <a:pt x="418" y="9"/>
                      </a:lnTo>
                      <a:lnTo>
                        <a:pt x="420" y="9"/>
                      </a:lnTo>
                      <a:lnTo>
                        <a:pt x="423" y="9"/>
                      </a:lnTo>
                      <a:lnTo>
                        <a:pt x="425" y="9"/>
                      </a:lnTo>
                      <a:lnTo>
                        <a:pt x="425" y="7"/>
                      </a:lnTo>
                      <a:lnTo>
                        <a:pt x="427" y="7"/>
                      </a:lnTo>
                      <a:lnTo>
                        <a:pt x="429" y="5"/>
                      </a:lnTo>
                      <a:lnTo>
                        <a:pt x="431" y="5"/>
                      </a:lnTo>
                      <a:lnTo>
                        <a:pt x="433" y="5"/>
                      </a:lnTo>
                      <a:lnTo>
                        <a:pt x="436" y="5"/>
                      </a:lnTo>
                      <a:lnTo>
                        <a:pt x="436" y="7"/>
                      </a:lnTo>
                      <a:lnTo>
                        <a:pt x="438" y="7"/>
                      </a:lnTo>
                      <a:lnTo>
                        <a:pt x="438" y="9"/>
                      </a:lnTo>
                      <a:lnTo>
                        <a:pt x="438" y="12"/>
                      </a:lnTo>
                      <a:lnTo>
                        <a:pt x="440" y="12"/>
                      </a:lnTo>
                      <a:lnTo>
                        <a:pt x="440" y="14"/>
                      </a:lnTo>
                      <a:lnTo>
                        <a:pt x="440" y="16"/>
                      </a:lnTo>
                      <a:lnTo>
                        <a:pt x="442" y="16"/>
                      </a:lnTo>
                      <a:lnTo>
                        <a:pt x="442" y="19"/>
                      </a:lnTo>
                      <a:lnTo>
                        <a:pt x="442" y="21"/>
                      </a:lnTo>
                      <a:lnTo>
                        <a:pt x="444" y="23"/>
                      </a:lnTo>
                      <a:lnTo>
                        <a:pt x="444" y="26"/>
                      </a:lnTo>
                      <a:lnTo>
                        <a:pt x="447" y="26"/>
                      </a:lnTo>
                      <a:lnTo>
                        <a:pt x="447" y="28"/>
                      </a:lnTo>
                      <a:lnTo>
                        <a:pt x="447" y="31"/>
                      </a:lnTo>
                      <a:lnTo>
                        <a:pt x="448" y="32"/>
                      </a:lnTo>
                      <a:lnTo>
                        <a:pt x="448" y="35"/>
                      </a:lnTo>
                      <a:lnTo>
                        <a:pt x="448" y="37"/>
                      </a:lnTo>
                      <a:lnTo>
                        <a:pt x="447" y="40"/>
                      </a:lnTo>
                      <a:lnTo>
                        <a:pt x="447" y="42"/>
                      </a:lnTo>
                      <a:lnTo>
                        <a:pt x="447" y="44"/>
                      </a:lnTo>
                      <a:lnTo>
                        <a:pt x="447" y="46"/>
                      </a:lnTo>
                      <a:lnTo>
                        <a:pt x="447" y="49"/>
                      </a:lnTo>
                      <a:lnTo>
                        <a:pt x="447" y="51"/>
                      </a:lnTo>
                      <a:lnTo>
                        <a:pt x="447" y="54"/>
                      </a:lnTo>
                      <a:lnTo>
                        <a:pt x="448" y="54"/>
                      </a:lnTo>
                      <a:lnTo>
                        <a:pt x="448" y="56"/>
                      </a:lnTo>
                      <a:lnTo>
                        <a:pt x="451" y="58"/>
                      </a:lnTo>
                      <a:lnTo>
                        <a:pt x="451" y="61"/>
                      </a:lnTo>
                      <a:lnTo>
                        <a:pt x="453" y="63"/>
                      </a:lnTo>
                      <a:lnTo>
                        <a:pt x="453" y="65"/>
                      </a:lnTo>
                      <a:lnTo>
                        <a:pt x="453" y="67"/>
                      </a:lnTo>
                      <a:lnTo>
                        <a:pt x="453" y="70"/>
                      </a:lnTo>
                      <a:lnTo>
                        <a:pt x="453" y="72"/>
                      </a:lnTo>
                      <a:lnTo>
                        <a:pt x="455" y="72"/>
                      </a:lnTo>
                      <a:lnTo>
                        <a:pt x="455" y="75"/>
                      </a:lnTo>
                      <a:lnTo>
                        <a:pt x="453" y="77"/>
                      </a:lnTo>
                      <a:lnTo>
                        <a:pt x="453" y="79"/>
                      </a:lnTo>
                      <a:lnTo>
                        <a:pt x="453" y="81"/>
                      </a:lnTo>
                      <a:lnTo>
                        <a:pt x="451" y="84"/>
                      </a:lnTo>
                      <a:lnTo>
                        <a:pt x="451" y="86"/>
                      </a:lnTo>
                      <a:lnTo>
                        <a:pt x="451" y="89"/>
                      </a:lnTo>
                      <a:lnTo>
                        <a:pt x="451" y="91"/>
                      </a:lnTo>
                      <a:lnTo>
                        <a:pt x="451" y="93"/>
                      </a:lnTo>
                      <a:lnTo>
                        <a:pt x="451" y="95"/>
                      </a:lnTo>
                      <a:lnTo>
                        <a:pt x="451" y="98"/>
                      </a:lnTo>
                      <a:lnTo>
                        <a:pt x="451" y="100"/>
                      </a:lnTo>
                      <a:lnTo>
                        <a:pt x="453" y="102"/>
                      </a:lnTo>
                      <a:lnTo>
                        <a:pt x="453" y="105"/>
                      </a:lnTo>
                      <a:lnTo>
                        <a:pt x="453" y="107"/>
                      </a:lnTo>
                      <a:lnTo>
                        <a:pt x="455" y="107"/>
                      </a:lnTo>
                      <a:lnTo>
                        <a:pt x="455" y="109"/>
                      </a:lnTo>
                      <a:lnTo>
                        <a:pt x="455" y="111"/>
                      </a:lnTo>
                      <a:lnTo>
                        <a:pt x="457" y="114"/>
                      </a:lnTo>
                      <a:lnTo>
                        <a:pt x="457" y="116"/>
                      </a:lnTo>
                      <a:lnTo>
                        <a:pt x="457" y="119"/>
                      </a:lnTo>
                      <a:lnTo>
                        <a:pt x="459" y="119"/>
                      </a:lnTo>
                      <a:lnTo>
                        <a:pt x="459" y="121"/>
                      </a:lnTo>
                      <a:lnTo>
                        <a:pt x="461" y="123"/>
                      </a:lnTo>
                      <a:lnTo>
                        <a:pt x="461" y="125"/>
                      </a:lnTo>
                      <a:lnTo>
                        <a:pt x="464" y="125"/>
                      </a:lnTo>
                      <a:lnTo>
                        <a:pt x="464" y="128"/>
                      </a:lnTo>
                      <a:lnTo>
                        <a:pt x="466" y="128"/>
                      </a:lnTo>
                      <a:lnTo>
                        <a:pt x="466" y="130"/>
                      </a:lnTo>
                      <a:lnTo>
                        <a:pt x="468" y="130"/>
                      </a:lnTo>
                      <a:lnTo>
                        <a:pt x="470" y="130"/>
                      </a:lnTo>
                      <a:lnTo>
                        <a:pt x="472" y="133"/>
                      </a:lnTo>
                      <a:lnTo>
                        <a:pt x="475" y="133"/>
                      </a:lnTo>
                      <a:lnTo>
                        <a:pt x="477" y="133"/>
                      </a:lnTo>
                      <a:lnTo>
                        <a:pt x="479" y="135"/>
                      </a:lnTo>
                      <a:lnTo>
                        <a:pt x="481" y="135"/>
                      </a:lnTo>
                      <a:lnTo>
                        <a:pt x="483" y="133"/>
                      </a:lnTo>
                      <a:lnTo>
                        <a:pt x="485" y="135"/>
                      </a:lnTo>
                      <a:lnTo>
                        <a:pt x="488" y="135"/>
                      </a:lnTo>
                      <a:lnTo>
                        <a:pt x="489" y="135"/>
                      </a:lnTo>
                      <a:lnTo>
                        <a:pt x="492" y="135"/>
                      </a:lnTo>
                      <a:lnTo>
                        <a:pt x="494" y="135"/>
                      </a:lnTo>
                      <a:lnTo>
                        <a:pt x="496" y="135"/>
                      </a:lnTo>
                      <a:lnTo>
                        <a:pt x="496" y="137"/>
                      </a:lnTo>
                      <a:lnTo>
                        <a:pt x="498" y="139"/>
                      </a:lnTo>
                      <a:lnTo>
                        <a:pt x="498" y="142"/>
                      </a:lnTo>
                      <a:lnTo>
                        <a:pt x="500" y="142"/>
                      </a:lnTo>
                      <a:lnTo>
                        <a:pt x="500" y="144"/>
                      </a:lnTo>
                      <a:lnTo>
                        <a:pt x="498" y="146"/>
                      </a:lnTo>
                      <a:lnTo>
                        <a:pt x="498" y="149"/>
                      </a:lnTo>
                      <a:lnTo>
                        <a:pt x="498" y="151"/>
                      </a:lnTo>
                      <a:lnTo>
                        <a:pt x="498" y="154"/>
                      </a:lnTo>
                      <a:lnTo>
                        <a:pt x="496" y="154"/>
                      </a:lnTo>
                      <a:lnTo>
                        <a:pt x="496" y="156"/>
                      </a:lnTo>
                      <a:lnTo>
                        <a:pt x="496" y="158"/>
                      </a:lnTo>
                      <a:lnTo>
                        <a:pt x="494" y="158"/>
                      </a:lnTo>
                      <a:lnTo>
                        <a:pt x="494" y="160"/>
                      </a:lnTo>
                      <a:lnTo>
                        <a:pt x="492" y="163"/>
                      </a:lnTo>
                      <a:lnTo>
                        <a:pt x="492" y="165"/>
                      </a:lnTo>
                      <a:lnTo>
                        <a:pt x="492" y="168"/>
                      </a:lnTo>
                      <a:lnTo>
                        <a:pt x="492" y="169"/>
                      </a:lnTo>
                      <a:lnTo>
                        <a:pt x="492" y="172"/>
                      </a:lnTo>
                      <a:lnTo>
                        <a:pt x="492" y="174"/>
                      </a:lnTo>
                      <a:lnTo>
                        <a:pt x="492" y="177"/>
                      </a:lnTo>
                      <a:lnTo>
                        <a:pt x="489" y="179"/>
                      </a:lnTo>
                      <a:lnTo>
                        <a:pt x="492" y="179"/>
                      </a:lnTo>
                      <a:lnTo>
                        <a:pt x="492" y="181"/>
                      </a:lnTo>
                      <a:lnTo>
                        <a:pt x="492" y="184"/>
                      </a:lnTo>
                      <a:lnTo>
                        <a:pt x="492" y="186"/>
                      </a:lnTo>
                      <a:lnTo>
                        <a:pt x="492" y="188"/>
                      </a:lnTo>
                      <a:lnTo>
                        <a:pt x="492" y="191"/>
                      </a:lnTo>
                      <a:lnTo>
                        <a:pt x="492" y="193"/>
                      </a:lnTo>
                      <a:lnTo>
                        <a:pt x="492" y="195"/>
                      </a:lnTo>
                      <a:lnTo>
                        <a:pt x="492" y="198"/>
                      </a:lnTo>
                      <a:lnTo>
                        <a:pt x="492" y="200"/>
                      </a:lnTo>
                      <a:lnTo>
                        <a:pt x="492" y="202"/>
                      </a:lnTo>
                      <a:lnTo>
                        <a:pt x="494" y="202"/>
                      </a:lnTo>
                      <a:lnTo>
                        <a:pt x="494" y="204"/>
                      </a:lnTo>
                      <a:lnTo>
                        <a:pt x="496" y="207"/>
                      </a:lnTo>
                      <a:lnTo>
                        <a:pt x="496" y="209"/>
                      </a:lnTo>
                      <a:lnTo>
                        <a:pt x="498" y="209"/>
                      </a:lnTo>
                      <a:lnTo>
                        <a:pt x="498" y="212"/>
                      </a:lnTo>
                      <a:lnTo>
                        <a:pt x="500" y="214"/>
                      </a:lnTo>
                      <a:lnTo>
                        <a:pt x="503" y="216"/>
                      </a:lnTo>
                      <a:lnTo>
                        <a:pt x="503" y="218"/>
                      </a:lnTo>
                      <a:lnTo>
                        <a:pt x="505" y="218"/>
                      </a:lnTo>
                      <a:lnTo>
                        <a:pt x="507" y="221"/>
                      </a:lnTo>
                      <a:lnTo>
                        <a:pt x="509" y="223"/>
                      </a:lnTo>
                      <a:lnTo>
                        <a:pt x="511" y="225"/>
                      </a:lnTo>
                      <a:lnTo>
                        <a:pt x="511" y="228"/>
                      </a:lnTo>
                      <a:lnTo>
                        <a:pt x="511" y="230"/>
                      </a:lnTo>
                      <a:lnTo>
                        <a:pt x="513" y="230"/>
                      </a:lnTo>
                      <a:lnTo>
                        <a:pt x="513" y="232"/>
                      </a:lnTo>
                      <a:lnTo>
                        <a:pt x="513" y="235"/>
                      </a:lnTo>
                      <a:lnTo>
                        <a:pt x="513" y="237"/>
                      </a:lnTo>
                      <a:lnTo>
                        <a:pt x="513" y="239"/>
                      </a:lnTo>
                      <a:lnTo>
                        <a:pt x="513" y="242"/>
                      </a:lnTo>
                      <a:lnTo>
                        <a:pt x="516" y="242"/>
                      </a:lnTo>
                      <a:lnTo>
                        <a:pt x="516" y="244"/>
                      </a:lnTo>
                      <a:lnTo>
                        <a:pt x="516" y="246"/>
                      </a:lnTo>
                      <a:lnTo>
                        <a:pt x="518" y="248"/>
                      </a:lnTo>
                      <a:lnTo>
                        <a:pt x="518" y="251"/>
                      </a:lnTo>
                      <a:lnTo>
                        <a:pt x="520" y="251"/>
                      </a:lnTo>
                      <a:lnTo>
                        <a:pt x="520" y="253"/>
                      </a:lnTo>
                      <a:lnTo>
                        <a:pt x="520" y="256"/>
                      </a:lnTo>
                      <a:lnTo>
                        <a:pt x="522" y="256"/>
                      </a:lnTo>
                      <a:lnTo>
                        <a:pt x="524" y="258"/>
                      </a:lnTo>
                      <a:lnTo>
                        <a:pt x="526" y="258"/>
                      </a:lnTo>
                      <a:lnTo>
                        <a:pt x="529" y="258"/>
                      </a:lnTo>
                      <a:lnTo>
                        <a:pt x="529" y="260"/>
                      </a:lnTo>
                      <a:lnTo>
                        <a:pt x="531" y="260"/>
                      </a:lnTo>
                      <a:lnTo>
                        <a:pt x="533" y="260"/>
                      </a:lnTo>
                      <a:lnTo>
                        <a:pt x="535" y="260"/>
                      </a:lnTo>
                      <a:lnTo>
                        <a:pt x="537" y="260"/>
                      </a:lnTo>
                      <a:lnTo>
                        <a:pt x="537" y="258"/>
                      </a:lnTo>
                      <a:lnTo>
                        <a:pt x="540" y="258"/>
                      </a:lnTo>
                      <a:lnTo>
                        <a:pt x="542" y="258"/>
                      </a:lnTo>
                      <a:lnTo>
                        <a:pt x="544" y="258"/>
                      </a:lnTo>
                      <a:lnTo>
                        <a:pt x="546" y="258"/>
                      </a:lnTo>
                      <a:lnTo>
                        <a:pt x="548" y="258"/>
                      </a:lnTo>
                      <a:lnTo>
                        <a:pt x="550" y="258"/>
                      </a:lnTo>
                      <a:lnTo>
                        <a:pt x="553" y="258"/>
                      </a:lnTo>
                      <a:lnTo>
                        <a:pt x="554" y="258"/>
                      </a:lnTo>
                      <a:lnTo>
                        <a:pt x="557" y="258"/>
                      </a:lnTo>
                      <a:lnTo>
                        <a:pt x="559" y="258"/>
                      </a:lnTo>
                      <a:lnTo>
                        <a:pt x="561" y="258"/>
                      </a:lnTo>
                      <a:lnTo>
                        <a:pt x="563" y="256"/>
                      </a:lnTo>
                      <a:lnTo>
                        <a:pt x="565" y="253"/>
                      </a:lnTo>
                      <a:lnTo>
                        <a:pt x="565" y="251"/>
                      </a:lnTo>
                      <a:lnTo>
                        <a:pt x="568" y="248"/>
                      </a:lnTo>
                      <a:lnTo>
                        <a:pt x="570" y="246"/>
                      </a:lnTo>
                      <a:lnTo>
                        <a:pt x="570" y="244"/>
                      </a:lnTo>
                      <a:lnTo>
                        <a:pt x="572" y="244"/>
                      </a:lnTo>
                      <a:lnTo>
                        <a:pt x="574" y="242"/>
                      </a:lnTo>
                      <a:lnTo>
                        <a:pt x="576" y="242"/>
                      </a:lnTo>
                      <a:lnTo>
                        <a:pt x="578" y="242"/>
                      </a:lnTo>
                      <a:lnTo>
                        <a:pt x="581" y="242"/>
                      </a:lnTo>
                      <a:lnTo>
                        <a:pt x="581" y="239"/>
                      </a:lnTo>
                      <a:lnTo>
                        <a:pt x="583" y="239"/>
                      </a:lnTo>
                      <a:lnTo>
                        <a:pt x="585" y="239"/>
                      </a:lnTo>
                      <a:lnTo>
                        <a:pt x="587" y="239"/>
                      </a:lnTo>
                      <a:lnTo>
                        <a:pt x="589" y="239"/>
                      </a:lnTo>
                      <a:lnTo>
                        <a:pt x="591" y="239"/>
                      </a:lnTo>
                      <a:lnTo>
                        <a:pt x="594" y="239"/>
                      </a:lnTo>
                      <a:lnTo>
                        <a:pt x="596" y="239"/>
                      </a:lnTo>
                      <a:lnTo>
                        <a:pt x="598" y="239"/>
                      </a:lnTo>
                      <a:lnTo>
                        <a:pt x="600" y="239"/>
                      </a:lnTo>
                      <a:lnTo>
                        <a:pt x="602" y="239"/>
                      </a:lnTo>
                      <a:lnTo>
                        <a:pt x="605" y="239"/>
                      </a:lnTo>
                      <a:lnTo>
                        <a:pt x="607" y="239"/>
                      </a:lnTo>
                      <a:lnTo>
                        <a:pt x="609" y="239"/>
                      </a:lnTo>
                      <a:lnTo>
                        <a:pt x="611" y="239"/>
                      </a:lnTo>
                      <a:lnTo>
                        <a:pt x="611" y="237"/>
                      </a:lnTo>
                      <a:lnTo>
                        <a:pt x="613" y="237"/>
                      </a:lnTo>
                      <a:lnTo>
                        <a:pt x="615" y="237"/>
                      </a:lnTo>
                      <a:lnTo>
                        <a:pt x="618" y="237"/>
                      </a:lnTo>
                      <a:lnTo>
                        <a:pt x="618" y="235"/>
                      </a:lnTo>
                      <a:lnTo>
                        <a:pt x="619" y="235"/>
                      </a:lnTo>
                      <a:lnTo>
                        <a:pt x="622" y="235"/>
                      </a:lnTo>
                      <a:lnTo>
                        <a:pt x="622" y="232"/>
                      </a:lnTo>
                      <a:lnTo>
                        <a:pt x="624" y="232"/>
                      </a:lnTo>
                      <a:lnTo>
                        <a:pt x="626" y="230"/>
                      </a:lnTo>
                      <a:lnTo>
                        <a:pt x="628" y="228"/>
                      </a:lnTo>
                      <a:lnTo>
                        <a:pt x="630" y="228"/>
                      </a:lnTo>
                      <a:lnTo>
                        <a:pt x="630" y="225"/>
                      </a:lnTo>
                      <a:lnTo>
                        <a:pt x="633" y="225"/>
                      </a:lnTo>
                      <a:lnTo>
                        <a:pt x="633" y="223"/>
                      </a:lnTo>
                      <a:lnTo>
                        <a:pt x="635" y="223"/>
                      </a:lnTo>
                      <a:lnTo>
                        <a:pt x="635" y="221"/>
                      </a:lnTo>
                      <a:lnTo>
                        <a:pt x="637" y="221"/>
                      </a:lnTo>
                      <a:lnTo>
                        <a:pt x="637" y="218"/>
                      </a:lnTo>
                      <a:lnTo>
                        <a:pt x="639" y="218"/>
                      </a:lnTo>
                      <a:lnTo>
                        <a:pt x="643" y="216"/>
                      </a:lnTo>
                      <a:lnTo>
                        <a:pt x="646" y="221"/>
                      </a:lnTo>
                      <a:lnTo>
                        <a:pt x="648" y="221"/>
                      </a:lnTo>
                      <a:lnTo>
                        <a:pt x="648" y="223"/>
                      </a:lnTo>
                      <a:lnTo>
                        <a:pt x="650" y="225"/>
                      </a:lnTo>
                      <a:lnTo>
                        <a:pt x="650" y="228"/>
                      </a:lnTo>
                      <a:lnTo>
                        <a:pt x="652" y="228"/>
                      </a:lnTo>
                      <a:lnTo>
                        <a:pt x="652" y="230"/>
                      </a:lnTo>
                      <a:lnTo>
                        <a:pt x="654" y="230"/>
                      </a:lnTo>
                      <a:lnTo>
                        <a:pt x="654" y="232"/>
                      </a:lnTo>
                      <a:lnTo>
                        <a:pt x="656" y="232"/>
                      </a:lnTo>
                      <a:lnTo>
                        <a:pt x="659" y="232"/>
                      </a:lnTo>
                      <a:lnTo>
                        <a:pt x="661" y="232"/>
                      </a:lnTo>
                      <a:lnTo>
                        <a:pt x="663" y="232"/>
                      </a:lnTo>
                      <a:lnTo>
                        <a:pt x="665" y="232"/>
                      </a:lnTo>
                      <a:lnTo>
                        <a:pt x="667" y="232"/>
                      </a:lnTo>
                      <a:lnTo>
                        <a:pt x="670" y="230"/>
                      </a:lnTo>
                      <a:lnTo>
                        <a:pt x="672" y="230"/>
                      </a:lnTo>
                      <a:lnTo>
                        <a:pt x="674" y="230"/>
                      </a:lnTo>
                      <a:lnTo>
                        <a:pt x="676" y="230"/>
                      </a:lnTo>
                      <a:lnTo>
                        <a:pt x="678" y="230"/>
                      </a:lnTo>
                      <a:lnTo>
                        <a:pt x="680" y="230"/>
                      </a:lnTo>
                      <a:lnTo>
                        <a:pt x="683" y="230"/>
                      </a:lnTo>
                      <a:lnTo>
                        <a:pt x="684" y="230"/>
                      </a:lnTo>
                      <a:lnTo>
                        <a:pt x="687" y="230"/>
                      </a:lnTo>
                      <a:lnTo>
                        <a:pt x="687" y="232"/>
                      </a:lnTo>
                      <a:lnTo>
                        <a:pt x="689" y="232"/>
                      </a:lnTo>
                      <a:lnTo>
                        <a:pt x="689" y="235"/>
                      </a:lnTo>
                      <a:lnTo>
                        <a:pt x="689" y="237"/>
                      </a:lnTo>
                      <a:lnTo>
                        <a:pt x="689" y="239"/>
                      </a:lnTo>
                      <a:lnTo>
                        <a:pt x="687" y="242"/>
                      </a:lnTo>
                      <a:lnTo>
                        <a:pt x="687" y="244"/>
                      </a:lnTo>
                      <a:lnTo>
                        <a:pt x="684" y="244"/>
                      </a:lnTo>
                      <a:lnTo>
                        <a:pt x="683" y="244"/>
                      </a:lnTo>
                      <a:lnTo>
                        <a:pt x="680" y="246"/>
                      </a:lnTo>
                      <a:lnTo>
                        <a:pt x="678" y="246"/>
                      </a:lnTo>
                      <a:lnTo>
                        <a:pt x="676" y="246"/>
                      </a:lnTo>
                      <a:lnTo>
                        <a:pt x="674" y="246"/>
                      </a:lnTo>
                      <a:lnTo>
                        <a:pt x="672" y="246"/>
                      </a:lnTo>
                      <a:lnTo>
                        <a:pt x="670" y="246"/>
                      </a:lnTo>
                      <a:lnTo>
                        <a:pt x="667" y="246"/>
                      </a:lnTo>
                      <a:lnTo>
                        <a:pt x="665" y="248"/>
                      </a:lnTo>
                      <a:lnTo>
                        <a:pt x="663" y="248"/>
                      </a:lnTo>
                      <a:lnTo>
                        <a:pt x="661" y="248"/>
                      </a:lnTo>
                      <a:lnTo>
                        <a:pt x="661" y="251"/>
                      </a:lnTo>
                      <a:lnTo>
                        <a:pt x="659" y="251"/>
                      </a:lnTo>
                      <a:lnTo>
                        <a:pt x="656" y="251"/>
                      </a:lnTo>
                      <a:lnTo>
                        <a:pt x="654" y="253"/>
                      </a:lnTo>
                      <a:lnTo>
                        <a:pt x="652" y="253"/>
                      </a:lnTo>
                      <a:lnTo>
                        <a:pt x="652" y="256"/>
                      </a:lnTo>
                      <a:lnTo>
                        <a:pt x="650" y="256"/>
                      </a:lnTo>
                      <a:lnTo>
                        <a:pt x="650" y="258"/>
                      </a:lnTo>
                      <a:lnTo>
                        <a:pt x="648" y="258"/>
                      </a:lnTo>
                      <a:lnTo>
                        <a:pt x="648" y="260"/>
                      </a:lnTo>
                      <a:lnTo>
                        <a:pt x="646" y="260"/>
                      </a:lnTo>
                      <a:lnTo>
                        <a:pt x="646" y="262"/>
                      </a:lnTo>
                      <a:lnTo>
                        <a:pt x="646" y="265"/>
                      </a:lnTo>
                      <a:lnTo>
                        <a:pt x="643" y="265"/>
                      </a:lnTo>
                      <a:lnTo>
                        <a:pt x="643" y="267"/>
                      </a:lnTo>
                      <a:lnTo>
                        <a:pt x="643" y="270"/>
                      </a:lnTo>
                      <a:lnTo>
                        <a:pt x="641" y="272"/>
                      </a:lnTo>
                      <a:lnTo>
                        <a:pt x="641" y="274"/>
                      </a:lnTo>
                      <a:lnTo>
                        <a:pt x="641" y="277"/>
                      </a:lnTo>
                      <a:lnTo>
                        <a:pt x="643" y="277"/>
                      </a:lnTo>
                      <a:lnTo>
                        <a:pt x="641" y="277"/>
                      </a:lnTo>
                      <a:lnTo>
                        <a:pt x="641" y="279"/>
                      </a:lnTo>
                      <a:lnTo>
                        <a:pt x="643" y="279"/>
                      </a:lnTo>
                      <a:lnTo>
                        <a:pt x="643" y="281"/>
                      </a:lnTo>
                      <a:lnTo>
                        <a:pt x="643" y="283"/>
                      </a:lnTo>
                      <a:lnTo>
                        <a:pt x="643" y="286"/>
                      </a:lnTo>
                      <a:lnTo>
                        <a:pt x="646" y="291"/>
                      </a:lnTo>
                      <a:lnTo>
                        <a:pt x="639" y="291"/>
                      </a:lnTo>
                      <a:lnTo>
                        <a:pt x="637" y="291"/>
                      </a:lnTo>
                      <a:lnTo>
                        <a:pt x="635" y="291"/>
                      </a:lnTo>
                      <a:lnTo>
                        <a:pt x="633" y="291"/>
                      </a:lnTo>
                      <a:lnTo>
                        <a:pt x="630" y="291"/>
                      </a:lnTo>
                      <a:lnTo>
                        <a:pt x="630" y="293"/>
                      </a:lnTo>
                      <a:lnTo>
                        <a:pt x="628" y="293"/>
                      </a:lnTo>
                      <a:lnTo>
                        <a:pt x="626" y="293"/>
                      </a:lnTo>
                      <a:lnTo>
                        <a:pt x="624" y="293"/>
                      </a:lnTo>
                      <a:lnTo>
                        <a:pt x="624" y="295"/>
                      </a:lnTo>
                      <a:lnTo>
                        <a:pt x="622" y="295"/>
                      </a:lnTo>
                      <a:lnTo>
                        <a:pt x="619" y="297"/>
                      </a:lnTo>
                      <a:lnTo>
                        <a:pt x="618" y="300"/>
                      </a:lnTo>
                      <a:lnTo>
                        <a:pt x="618" y="302"/>
                      </a:lnTo>
                      <a:lnTo>
                        <a:pt x="615" y="302"/>
                      </a:lnTo>
                      <a:lnTo>
                        <a:pt x="615" y="305"/>
                      </a:lnTo>
                      <a:lnTo>
                        <a:pt x="613" y="305"/>
                      </a:lnTo>
                      <a:lnTo>
                        <a:pt x="613" y="307"/>
                      </a:lnTo>
                      <a:lnTo>
                        <a:pt x="611" y="307"/>
                      </a:lnTo>
                      <a:lnTo>
                        <a:pt x="609" y="307"/>
                      </a:lnTo>
                      <a:lnTo>
                        <a:pt x="607" y="307"/>
                      </a:lnTo>
                      <a:lnTo>
                        <a:pt x="607" y="309"/>
                      </a:lnTo>
                      <a:lnTo>
                        <a:pt x="605" y="309"/>
                      </a:lnTo>
                      <a:lnTo>
                        <a:pt x="602" y="309"/>
                      </a:lnTo>
                      <a:lnTo>
                        <a:pt x="602" y="311"/>
                      </a:lnTo>
                      <a:lnTo>
                        <a:pt x="600" y="311"/>
                      </a:lnTo>
                      <a:lnTo>
                        <a:pt x="600" y="314"/>
                      </a:lnTo>
                      <a:lnTo>
                        <a:pt x="598" y="314"/>
                      </a:lnTo>
                      <a:lnTo>
                        <a:pt x="598" y="316"/>
                      </a:lnTo>
                      <a:lnTo>
                        <a:pt x="596" y="318"/>
                      </a:lnTo>
                      <a:lnTo>
                        <a:pt x="596" y="321"/>
                      </a:lnTo>
                      <a:lnTo>
                        <a:pt x="594" y="321"/>
                      </a:lnTo>
                      <a:lnTo>
                        <a:pt x="594" y="323"/>
                      </a:lnTo>
                      <a:lnTo>
                        <a:pt x="591" y="323"/>
                      </a:lnTo>
                      <a:lnTo>
                        <a:pt x="589" y="325"/>
                      </a:lnTo>
                      <a:lnTo>
                        <a:pt x="587" y="325"/>
                      </a:lnTo>
                      <a:lnTo>
                        <a:pt x="585" y="325"/>
                      </a:lnTo>
                      <a:lnTo>
                        <a:pt x="583" y="325"/>
                      </a:lnTo>
                      <a:lnTo>
                        <a:pt x="581" y="325"/>
                      </a:lnTo>
                      <a:lnTo>
                        <a:pt x="578" y="325"/>
                      </a:lnTo>
                      <a:lnTo>
                        <a:pt x="576" y="325"/>
                      </a:lnTo>
                      <a:lnTo>
                        <a:pt x="576" y="323"/>
                      </a:lnTo>
                      <a:lnTo>
                        <a:pt x="574" y="323"/>
                      </a:lnTo>
                      <a:lnTo>
                        <a:pt x="572" y="323"/>
                      </a:lnTo>
                      <a:lnTo>
                        <a:pt x="570" y="323"/>
                      </a:lnTo>
                      <a:lnTo>
                        <a:pt x="570" y="321"/>
                      </a:lnTo>
                      <a:lnTo>
                        <a:pt x="568" y="321"/>
                      </a:lnTo>
                      <a:lnTo>
                        <a:pt x="565" y="321"/>
                      </a:lnTo>
                      <a:lnTo>
                        <a:pt x="563" y="321"/>
                      </a:lnTo>
                      <a:lnTo>
                        <a:pt x="561" y="321"/>
                      </a:lnTo>
                      <a:lnTo>
                        <a:pt x="559" y="321"/>
                      </a:lnTo>
                      <a:lnTo>
                        <a:pt x="557" y="321"/>
                      </a:lnTo>
                      <a:lnTo>
                        <a:pt x="554" y="321"/>
                      </a:lnTo>
                      <a:lnTo>
                        <a:pt x="550" y="323"/>
                      </a:lnTo>
                      <a:lnTo>
                        <a:pt x="548" y="323"/>
                      </a:lnTo>
                      <a:lnTo>
                        <a:pt x="546" y="323"/>
                      </a:lnTo>
                      <a:lnTo>
                        <a:pt x="544" y="325"/>
                      </a:lnTo>
                      <a:lnTo>
                        <a:pt x="542" y="325"/>
                      </a:lnTo>
                      <a:lnTo>
                        <a:pt x="537" y="327"/>
                      </a:lnTo>
                      <a:lnTo>
                        <a:pt x="535" y="327"/>
                      </a:lnTo>
                      <a:lnTo>
                        <a:pt x="533" y="330"/>
                      </a:lnTo>
                      <a:lnTo>
                        <a:pt x="529" y="330"/>
                      </a:lnTo>
                      <a:lnTo>
                        <a:pt x="526" y="330"/>
                      </a:lnTo>
                      <a:lnTo>
                        <a:pt x="524" y="332"/>
                      </a:lnTo>
                      <a:lnTo>
                        <a:pt x="522" y="332"/>
                      </a:lnTo>
                      <a:lnTo>
                        <a:pt x="520" y="335"/>
                      </a:lnTo>
                      <a:lnTo>
                        <a:pt x="518" y="335"/>
                      </a:lnTo>
                      <a:lnTo>
                        <a:pt x="516" y="337"/>
                      </a:lnTo>
                      <a:lnTo>
                        <a:pt x="513" y="337"/>
                      </a:lnTo>
                      <a:lnTo>
                        <a:pt x="511" y="339"/>
                      </a:lnTo>
                      <a:lnTo>
                        <a:pt x="509" y="339"/>
                      </a:lnTo>
                      <a:lnTo>
                        <a:pt x="509" y="341"/>
                      </a:lnTo>
                      <a:lnTo>
                        <a:pt x="507" y="341"/>
                      </a:lnTo>
                      <a:lnTo>
                        <a:pt x="505" y="344"/>
                      </a:lnTo>
                      <a:lnTo>
                        <a:pt x="503" y="346"/>
                      </a:lnTo>
                      <a:lnTo>
                        <a:pt x="503" y="349"/>
                      </a:lnTo>
                      <a:lnTo>
                        <a:pt x="500" y="349"/>
                      </a:lnTo>
                      <a:lnTo>
                        <a:pt x="498" y="351"/>
                      </a:lnTo>
                      <a:lnTo>
                        <a:pt x="498" y="353"/>
                      </a:lnTo>
                      <a:lnTo>
                        <a:pt x="496" y="353"/>
                      </a:lnTo>
                      <a:lnTo>
                        <a:pt x="496" y="355"/>
                      </a:lnTo>
                      <a:lnTo>
                        <a:pt x="494" y="355"/>
                      </a:lnTo>
                      <a:lnTo>
                        <a:pt x="494" y="358"/>
                      </a:lnTo>
                      <a:lnTo>
                        <a:pt x="492" y="358"/>
                      </a:lnTo>
                      <a:lnTo>
                        <a:pt x="492" y="360"/>
                      </a:lnTo>
                      <a:lnTo>
                        <a:pt x="489" y="360"/>
                      </a:lnTo>
                      <a:lnTo>
                        <a:pt x="489" y="362"/>
                      </a:lnTo>
                      <a:lnTo>
                        <a:pt x="488" y="362"/>
                      </a:lnTo>
                      <a:lnTo>
                        <a:pt x="488" y="365"/>
                      </a:lnTo>
                      <a:lnTo>
                        <a:pt x="485" y="365"/>
                      </a:lnTo>
                      <a:lnTo>
                        <a:pt x="483" y="367"/>
                      </a:lnTo>
                      <a:lnTo>
                        <a:pt x="483" y="369"/>
                      </a:lnTo>
                      <a:lnTo>
                        <a:pt x="481" y="369"/>
                      </a:lnTo>
                      <a:lnTo>
                        <a:pt x="479" y="372"/>
                      </a:lnTo>
                      <a:lnTo>
                        <a:pt x="477" y="374"/>
                      </a:lnTo>
                      <a:lnTo>
                        <a:pt x="475" y="376"/>
                      </a:lnTo>
                      <a:lnTo>
                        <a:pt x="475" y="379"/>
                      </a:lnTo>
                      <a:lnTo>
                        <a:pt x="472" y="379"/>
                      </a:lnTo>
                      <a:lnTo>
                        <a:pt x="470" y="381"/>
                      </a:lnTo>
                      <a:lnTo>
                        <a:pt x="470" y="384"/>
                      </a:lnTo>
                      <a:lnTo>
                        <a:pt x="468" y="384"/>
                      </a:lnTo>
                      <a:lnTo>
                        <a:pt x="466" y="385"/>
                      </a:lnTo>
                      <a:lnTo>
                        <a:pt x="466" y="388"/>
                      </a:lnTo>
                      <a:lnTo>
                        <a:pt x="464" y="388"/>
                      </a:lnTo>
                      <a:lnTo>
                        <a:pt x="464" y="390"/>
                      </a:lnTo>
                      <a:lnTo>
                        <a:pt x="461" y="390"/>
                      </a:lnTo>
                      <a:lnTo>
                        <a:pt x="459" y="390"/>
                      </a:lnTo>
                      <a:lnTo>
                        <a:pt x="459" y="393"/>
                      </a:lnTo>
                      <a:lnTo>
                        <a:pt x="457" y="393"/>
                      </a:lnTo>
                      <a:lnTo>
                        <a:pt x="455" y="395"/>
                      </a:lnTo>
                      <a:lnTo>
                        <a:pt x="453" y="395"/>
                      </a:lnTo>
                      <a:lnTo>
                        <a:pt x="451" y="397"/>
                      </a:lnTo>
                      <a:lnTo>
                        <a:pt x="448" y="397"/>
                      </a:lnTo>
                      <a:lnTo>
                        <a:pt x="448" y="400"/>
                      </a:lnTo>
                      <a:lnTo>
                        <a:pt x="447" y="400"/>
                      </a:lnTo>
                      <a:lnTo>
                        <a:pt x="444" y="400"/>
                      </a:lnTo>
                      <a:lnTo>
                        <a:pt x="442" y="400"/>
                      </a:lnTo>
                      <a:lnTo>
                        <a:pt x="442" y="402"/>
                      </a:lnTo>
                      <a:lnTo>
                        <a:pt x="440" y="402"/>
                      </a:lnTo>
                      <a:lnTo>
                        <a:pt x="438" y="402"/>
                      </a:lnTo>
                      <a:lnTo>
                        <a:pt x="436" y="402"/>
                      </a:lnTo>
                      <a:lnTo>
                        <a:pt x="436" y="404"/>
                      </a:lnTo>
                      <a:lnTo>
                        <a:pt x="433" y="404"/>
                      </a:lnTo>
                      <a:lnTo>
                        <a:pt x="431" y="404"/>
                      </a:lnTo>
                      <a:lnTo>
                        <a:pt x="429" y="407"/>
                      </a:lnTo>
                      <a:lnTo>
                        <a:pt x="427" y="407"/>
                      </a:lnTo>
                      <a:lnTo>
                        <a:pt x="425" y="407"/>
                      </a:lnTo>
                      <a:lnTo>
                        <a:pt x="423" y="409"/>
                      </a:lnTo>
                      <a:lnTo>
                        <a:pt x="420" y="409"/>
                      </a:lnTo>
                      <a:lnTo>
                        <a:pt x="418" y="409"/>
                      </a:lnTo>
                      <a:lnTo>
                        <a:pt x="416" y="411"/>
                      </a:lnTo>
                      <a:lnTo>
                        <a:pt x="414" y="411"/>
                      </a:lnTo>
                      <a:lnTo>
                        <a:pt x="412" y="414"/>
                      </a:lnTo>
                      <a:lnTo>
                        <a:pt x="410" y="414"/>
                      </a:lnTo>
                      <a:lnTo>
                        <a:pt x="407" y="416"/>
                      </a:lnTo>
                      <a:lnTo>
                        <a:pt x="405" y="418"/>
                      </a:lnTo>
                      <a:lnTo>
                        <a:pt x="403" y="420"/>
                      </a:lnTo>
                      <a:lnTo>
                        <a:pt x="401" y="423"/>
                      </a:lnTo>
                      <a:lnTo>
                        <a:pt x="399" y="425"/>
                      </a:lnTo>
                      <a:lnTo>
                        <a:pt x="396" y="428"/>
                      </a:lnTo>
                      <a:lnTo>
                        <a:pt x="394" y="430"/>
                      </a:lnTo>
                      <a:lnTo>
                        <a:pt x="394" y="432"/>
                      </a:lnTo>
                      <a:lnTo>
                        <a:pt x="392" y="432"/>
                      </a:lnTo>
                      <a:lnTo>
                        <a:pt x="392" y="434"/>
                      </a:lnTo>
                      <a:lnTo>
                        <a:pt x="390" y="434"/>
                      </a:lnTo>
                      <a:lnTo>
                        <a:pt x="390" y="437"/>
                      </a:lnTo>
                      <a:lnTo>
                        <a:pt x="388" y="439"/>
                      </a:lnTo>
                      <a:lnTo>
                        <a:pt x="388" y="441"/>
                      </a:lnTo>
                      <a:lnTo>
                        <a:pt x="386" y="446"/>
                      </a:lnTo>
                      <a:lnTo>
                        <a:pt x="382" y="441"/>
                      </a:lnTo>
                      <a:lnTo>
                        <a:pt x="379" y="441"/>
                      </a:lnTo>
                      <a:lnTo>
                        <a:pt x="379" y="439"/>
                      </a:lnTo>
                      <a:lnTo>
                        <a:pt x="377" y="439"/>
                      </a:lnTo>
                      <a:lnTo>
                        <a:pt x="377" y="437"/>
                      </a:lnTo>
                      <a:lnTo>
                        <a:pt x="375" y="437"/>
                      </a:lnTo>
                      <a:lnTo>
                        <a:pt x="375" y="434"/>
                      </a:lnTo>
                      <a:lnTo>
                        <a:pt x="372" y="434"/>
                      </a:lnTo>
                      <a:lnTo>
                        <a:pt x="371" y="434"/>
                      </a:lnTo>
                      <a:lnTo>
                        <a:pt x="368" y="432"/>
                      </a:lnTo>
                      <a:lnTo>
                        <a:pt x="366" y="432"/>
                      </a:lnTo>
                      <a:lnTo>
                        <a:pt x="364" y="432"/>
                      </a:lnTo>
                      <a:lnTo>
                        <a:pt x="362" y="432"/>
                      </a:lnTo>
                      <a:lnTo>
                        <a:pt x="362" y="434"/>
                      </a:lnTo>
                      <a:lnTo>
                        <a:pt x="360" y="434"/>
                      </a:lnTo>
                      <a:lnTo>
                        <a:pt x="358" y="434"/>
                      </a:lnTo>
                      <a:lnTo>
                        <a:pt x="355" y="434"/>
                      </a:lnTo>
                      <a:lnTo>
                        <a:pt x="353" y="434"/>
                      </a:lnTo>
                      <a:lnTo>
                        <a:pt x="353" y="432"/>
                      </a:lnTo>
                      <a:lnTo>
                        <a:pt x="355" y="432"/>
                      </a:lnTo>
                      <a:lnTo>
                        <a:pt x="355" y="430"/>
                      </a:lnTo>
                      <a:lnTo>
                        <a:pt x="355" y="428"/>
                      </a:lnTo>
                      <a:lnTo>
                        <a:pt x="355" y="425"/>
                      </a:lnTo>
                      <a:lnTo>
                        <a:pt x="355" y="423"/>
                      </a:lnTo>
                      <a:lnTo>
                        <a:pt x="355" y="420"/>
                      </a:lnTo>
                      <a:lnTo>
                        <a:pt x="358" y="420"/>
                      </a:lnTo>
                      <a:lnTo>
                        <a:pt x="358" y="418"/>
                      </a:lnTo>
                      <a:lnTo>
                        <a:pt x="358" y="416"/>
                      </a:lnTo>
                      <a:lnTo>
                        <a:pt x="358" y="414"/>
                      </a:lnTo>
                      <a:lnTo>
                        <a:pt x="358" y="411"/>
                      </a:lnTo>
                      <a:lnTo>
                        <a:pt x="355" y="409"/>
                      </a:lnTo>
                      <a:lnTo>
                        <a:pt x="355" y="407"/>
                      </a:lnTo>
                      <a:lnTo>
                        <a:pt x="353" y="407"/>
                      </a:lnTo>
                      <a:lnTo>
                        <a:pt x="351" y="404"/>
                      </a:lnTo>
                      <a:lnTo>
                        <a:pt x="349" y="404"/>
                      </a:lnTo>
                      <a:lnTo>
                        <a:pt x="347" y="404"/>
                      </a:lnTo>
                      <a:lnTo>
                        <a:pt x="347" y="402"/>
                      </a:lnTo>
                      <a:lnTo>
                        <a:pt x="344" y="402"/>
                      </a:lnTo>
                      <a:lnTo>
                        <a:pt x="342" y="402"/>
                      </a:lnTo>
                      <a:lnTo>
                        <a:pt x="340" y="402"/>
                      </a:lnTo>
                      <a:lnTo>
                        <a:pt x="338" y="402"/>
                      </a:lnTo>
                      <a:lnTo>
                        <a:pt x="336" y="402"/>
                      </a:lnTo>
                      <a:lnTo>
                        <a:pt x="334" y="404"/>
                      </a:lnTo>
                      <a:lnTo>
                        <a:pt x="331" y="404"/>
                      </a:lnTo>
                      <a:lnTo>
                        <a:pt x="329" y="404"/>
                      </a:lnTo>
                      <a:lnTo>
                        <a:pt x="327" y="404"/>
                      </a:lnTo>
                      <a:lnTo>
                        <a:pt x="327" y="407"/>
                      </a:lnTo>
                      <a:lnTo>
                        <a:pt x="325" y="407"/>
                      </a:lnTo>
                      <a:lnTo>
                        <a:pt x="323" y="407"/>
                      </a:lnTo>
                      <a:lnTo>
                        <a:pt x="321" y="407"/>
                      </a:lnTo>
                      <a:lnTo>
                        <a:pt x="318" y="409"/>
                      </a:lnTo>
                      <a:lnTo>
                        <a:pt x="317" y="409"/>
                      </a:lnTo>
                      <a:lnTo>
                        <a:pt x="314" y="409"/>
                      </a:lnTo>
                      <a:lnTo>
                        <a:pt x="312" y="411"/>
                      </a:lnTo>
                      <a:lnTo>
                        <a:pt x="310" y="411"/>
                      </a:lnTo>
                      <a:lnTo>
                        <a:pt x="307" y="411"/>
                      </a:lnTo>
                      <a:lnTo>
                        <a:pt x="306" y="411"/>
                      </a:lnTo>
                      <a:lnTo>
                        <a:pt x="303" y="411"/>
                      </a:lnTo>
                      <a:lnTo>
                        <a:pt x="303" y="409"/>
                      </a:lnTo>
                      <a:lnTo>
                        <a:pt x="301" y="409"/>
                      </a:lnTo>
                      <a:lnTo>
                        <a:pt x="299" y="409"/>
                      </a:lnTo>
                      <a:lnTo>
                        <a:pt x="299" y="407"/>
                      </a:lnTo>
                      <a:lnTo>
                        <a:pt x="299" y="404"/>
                      </a:lnTo>
                      <a:lnTo>
                        <a:pt x="299" y="402"/>
                      </a:lnTo>
                      <a:lnTo>
                        <a:pt x="299" y="400"/>
                      </a:lnTo>
                      <a:lnTo>
                        <a:pt x="299" y="397"/>
                      </a:lnTo>
                      <a:lnTo>
                        <a:pt x="299" y="395"/>
                      </a:lnTo>
                      <a:lnTo>
                        <a:pt x="299" y="393"/>
                      </a:lnTo>
                      <a:lnTo>
                        <a:pt x="301" y="393"/>
                      </a:lnTo>
                      <a:lnTo>
                        <a:pt x="301" y="390"/>
                      </a:lnTo>
                      <a:lnTo>
                        <a:pt x="301" y="388"/>
                      </a:lnTo>
                      <a:lnTo>
                        <a:pt x="301" y="385"/>
                      </a:lnTo>
                      <a:lnTo>
                        <a:pt x="303" y="385"/>
                      </a:lnTo>
                      <a:lnTo>
                        <a:pt x="303" y="384"/>
                      </a:lnTo>
                      <a:lnTo>
                        <a:pt x="303" y="381"/>
                      </a:lnTo>
                      <a:lnTo>
                        <a:pt x="301" y="379"/>
                      </a:lnTo>
                      <a:lnTo>
                        <a:pt x="301" y="376"/>
                      </a:lnTo>
                      <a:lnTo>
                        <a:pt x="301" y="374"/>
                      </a:lnTo>
                      <a:lnTo>
                        <a:pt x="301" y="372"/>
                      </a:lnTo>
                      <a:lnTo>
                        <a:pt x="299" y="369"/>
                      </a:lnTo>
                      <a:lnTo>
                        <a:pt x="299" y="367"/>
                      </a:lnTo>
                      <a:lnTo>
                        <a:pt x="297" y="365"/>
                      </a:lnTo>
                      <a:lnTo>
                        <a:pt x="297" y="362"/>
                      </a:lnTo>
                      <a:lnTo>
                        <a:pt x="295" y="360"/>
                      </a:lnTo>
                      <a:lnTo>
                        <a:pt x="295" y="358"/>
                      </a:lnTo>
                      <a:lnTo>
                        <a:pt x="293" y="358"/>
                      </a:lnTo>
                      <a:lnTo>
                        <a:pt x="293" y="355"/>
                      </a:lnTo>
                      <a:lnTo>
                        <a:pt x="290" y="353"/>
                      </a:lnTo>
                      <a:lnTo>
                        <a:pt x="290" y="351"/>
                      </a:lnTo>
                      <a:lnTo>
                        <a:pt x="288" y="351"/>
                      </a:lnTo>
                      <a:lnTo>
                        <a:pt x="288" y="349"/>
                      </a:lnTo>
                      <a:lnTo>
                        <a:pt x="286" y="346"/>
                      </a:lnTo>
                      <a:lnTo>
                        <a:pt x="286" y="344"/>
                      </a:lnTo>
                      <a:lnTo>
                        <a:pt x="284" y="344"/>
                      </a:lnTo>
                      <a:lnTo>
                        <a:pt x="284" y="341"/>
                      </a:lnTo>
                      <a:lnTo>
                        <a:pt x="282" y="339"/>
                      </a:lnTo>
                      <a:lnTo>
                        <a:pt x="279" y="337"/>
                      </a:lnTo>
                      <a:lnTo>
                        <a:pt x="279" y="335"/>
                      </a:lnTo>
                      <a:lnTo>
                        <a:pt x="277" y="332"/>
                      </a:lnTo>
                      <a:lnTo>
                        <a:pt x="277" y="330"/>
                      </a:lnTo>
                      <a:lnTo>
                        <a:pt x="277" y="327"/>
                      </a:lnTo>
                      <a:lnTo>
                        <a:pt x="277" y="325"/>
                      </a:lnTo>
                      <a:lnTo>
                        <a:pt x="275" y="325"/>
                      </a:lnTo>
                      <a:lnTo>
                        <a:pt x="277" y="323"/>
                      </a:lnTo>
                      <a:lnTo>
                        <a:pt x="277" y="321"/>
                      </a:lnTo>
                      <a:lnTo>
                        <a:pt x="275" y="321"/>
                      </a:lnTo>
                      <a:lnTo>
                        <a:pt x="275" y="318"/>
                      </a:lnTo>
                      <a:lnTo>
                        <a:pt x="275" y="316"/>
                      </a:lnTo>
                      <a:lnTo>
                        <a:pt x="275" y="314"/>
                      </a:lnTo>
                      <a:lnTo>
                        <a:pt x="275" y="311"/>
                      </a:lnTo>
                      <a:lnTo>
                        <a:pt x="277" y="311"/>
                      </a:lnTo>
                      <a:lnTo>
                        <a:pt x="277" y="309"/>
                      </a:lnTo>
                      <a:lnTo>
                        <a:pt x="277" y="307"/>
                      </a:lnTo>
                      <a:lnTo>
                        <a:pt x="275" y="307"/>
                      </a:lnTo>
                      <a:lnTo>
                        <a:pt x="277" y="305"/>
                      </a:lnTo>
                      <a:lnTo>
                        <a:pt x="277" y="302"/>
                      </a:lnTo>
                      <a:lnTo>
                        <a:pt x="277" y="300"/>
                      </a:lnTo>
                      <a:lnTo>
                        <a:pt x="277" y="297"/>
                      </a:lnTo>
                      <a:lnTo>
                        <a:pt x="277" y="295"/>
                      </a:lnTo>
                      <a:lnTo>
                        <a:pt x="275" y="295"/>
                      </a:lnTo>
                      <a:lnTo>
                        <a:pt x="275" y="293"/>
                      </a:lnTo>
                      <a:lnTo>
                        <a:pt x="275" y="291"/>
                      </a:lnTo>
                      <a:lnTo>
                        <a:pt x="275" y="288"/>
                      </a:lnTo>
                      <a:lnTo>
                        <a:pt x="275" y="286"/>
                      </a:lnTo>
                      <a:lnTo>
                        <a:pt x="273" y="283"/>
                      </a:lnTo>
                      <a:lnTo>
                        <a:pt x="271" y="281"/>
                      </a:lnTo>
                      <a:lnTo>
                        <a:pt x="269" y="281"/>
                      </a:lnTo>
                      <a:lnTo>
                        <a:pt x="269" y="279"/>
                      </a:lnTo>
                      <a:lnTo>
                        <a:pt x="266" y="279"/>
                      </a:lnTo>
                      <a:lnTo>
                        <a:pt x="264" y="277"/>
                      </a:lnTo>
                      <a:lnTo>
                        <a:pt x="262" y="274"/>
                      </a:lnTo>
                      <a:lnTo>
                        <a:pt x="260" y="274"/>
                      </a:lnTo>
                      <a:lnTo>
                        <a:pt x="260" y="272"/>
                      </a:lnTo>
                      <a:lnTo>
                        <a:pt x="258" y="272"/>
                      </a:lnTo>
                      <a:lnTo>
                        <a:pt x="258" y="270"/>
                      </a:lnTo>
                      <a:lnTo>
                        <a:pt x="256" y="267"/>
                      </a:lnTo>
                      <a:lnTo>
                        <a:pt x="253" y="265"/>
                      </a:lnTo>
                      <a:lnTo>
                        <a:pt x="251" y="262"/>
                      </a:lnTo>
                      <a:lnTo>
                        <a:pt x="249" y="262"/>
                      </a:lnTo>
                      <a:lnTo>
                        <a:pt x="247" y="262"/>
                      </a:lnTo>
                      <a:lnTo>
                        <a:pt x="245" y="262"/>
                      </a:lnTo>
                      <a:lnTo>
                        <a:pt x="242" y="262"/>
                      </a:lnTo>
                      <a:lnTo>
                        <a:pt x="241" y="262"/>
                      </a:lnTo>
                      <a:lnTo>
                        <a:pt x="238" y="262"/>
                      </a:lnTo>
                      <a:lnTo>
                        <a:pt x="236" y="262"/>
                      </a:lnTo>
                      <a:lnTo>
                        <a:pt x="234" y="262"/>
                      </a:lnTo>
                      <a:lnTo>
                        <a:pt x="232" y="262"/>
                      </a:lnTo>
                      <a:lnTo>
                        <a:pt x="230" y="262"/>
                      </a:lnTo>
                      <a:lnTo>
                        <a:pt x="228" y="262"/>
                      </a:lnTo>
                      <a:lnTo>
                        <a:pt x="225" y="262"/>
                      </a:lnTo>
                      <a:lnTo>
                        <a:pt x="223" y="262"/>
                      </a:lnTo>
                      <a:lnTo>
                        <a:pt x="221" y="262"/>
                      </a:lnTo>
                      <a:lnTo>
                        <a:pt x="219" y="262"/>
                      </a:lnTo>
                      <a:lnTo>
                        <a:pt x="217" y="262"/>
                      </a:lnTo>
                      <a:lnTo>
                        <a:pt x="214" y="262"/>
                      </a:lnTo>
                      <a:lnTo>
                        <a:pt x="212" y="262"/>
                      </a:lnTo>
                      <a:lnTo>
                        <a:pt x="212" y="265"/>
                      </a:lnTo>
                      <a:lnTo>
                        <a:pt x="210" y="265"/>
                      </a:lnTo>
                      <a:lnTo>
                        <a:pt x="208" y="265"/>
                      </a:lnTo>
                      <a:lnTo>
                        <a:pt x="206" y="265"/>
                      </a:lnTo>
                      <a:lnTo>
                        <a:pt x="204" y="265"/>
                      </a:lnTo>
                      <a:lnTo>
                        <a:pt x="201" y="265"/>
                      </a:lnTo>
                      <a:lnTo>
                        <a:pt x="200" y="265"/>
                      </a:lnTo>
                      <a:lnTo>
                        <a:pt x="197" y="265"/>
                      </a:lnTo>
                      <a:lnTo>
                        <a:pt x="195" y="262"/>
                      </a:lnTo>
                      <a:lnTo>
                        <a:pt x="193" y="262"/>
                      </a:lnTo>
                      <a:lnTo>
                        <a:pt x="193" y="260"/>
                      </a:lnTo>
                      <a:lnTo>
                        <a:pt x="191" y="260"/>
                      </a:lnTo>
                      <a:lnTo>
                        <a:pt x="189" y="260"/>
                      </a:lnTo>
                      <a:lnTo>
                        <a:pt x="189" y="262"/>
                      </a:lnTo>
                      <a:lnTo>
                        <a:pt x="186" y="262"/>
                      </a:lnTo>
                      <a:lnTo>
                        <a:pt x="186" y="265"/>
                      </a:lnTo>
                      <a:lnTo>
                        <a:pt x="184" y="265"/>
                      </a:lnTo>
                      <a:lnTo>
                        <a:pt x="182" y="265"/>
                      </a:lnTo>
                      <a:lnTo>
                        <a:pt x="180" y="265"/>
                      </a:lnTo>
                      <a:lnTo>
                        <a:pt x="178" y="265"/>
                      </a:lnTo>
                      <a:lnTo>
                        <a:pt x="178" y="262"/>
                      </a:lnTo>
                      <a:lnTo>
                        <a:pt x="176" y="262"/>
                      </a:lnTo>
                      <a:lnTo>
                        <a:pt x="176" y="260"/>
                      </a:lnTo>
                      <a:lnTo>
                        <a:pt x="173" y="260"/>
                      </a:lnTo>
                      <a:lnTo>
                        <a:pt x="173" y="258"/>
                      </a:lnTo>
                      <a:lnTo>
                        <a:pt x="171" y="256"/>
                      </a:lnTo>
                      <a:lnTo>
                        <a:pt x="169" y="256"/>
                      </a:lnTo>
                      <a:lnTo>
                        <a:pt x="169" y="253"/>
                      </a:lnTo>
                      <a:lnTo>
                        <a:pt x="167" y="253"/>
                      </a:lnTo>
                      <a:lnTo>
                        <a:pt x="165" y="253"/>
                      </a:lnTo>
                      <a:lnTo>
                        <a:pt x="163" y="253"/>
                      </a:lnTo>
                      <a:lnTo>
                        <a:pt x="160" y="253"/>
                      </a:lnTo>
                      <a:lnTo>
                        <a:pt x="158" y="253"/>
                      </a:lnTo>
                      <a:lnTo>
                        <a:pt x="156" y="253"/>
                      </a:lnTo>
                      <a:lnTo>
                        <a:pt x="154" y="253"/>
                      </a:lnTo>
                      <a:lnTo>
                        <a:pt x="152" y="251"/>
                      </a:lnTo>
                      <a:lnTo>
                        <a:pt x="149" y="251"/>
                      </a:lnTo>
                      <a:lnTo>
                        <a:pt x="149" y="248"/>
                      </a:lnTo>
                      <a:lnTo>
                        <a:pt x="147" y="248"/>
                      </a:lnTo>
                      <a:lnTo>
                        <a:pt x="145" y="248"/>
                      </a:lnTo>
                      <a:lnTo>
                        <a:pt x="143" y="248"/>
                      </a:lnTo>
                      <a:lnTo>
                        <a:pt x="141" y="246"/>
                      </a:lnTo>
                      <a:lnTo>
                        <a:pt x="139" y="246"/>
                      </a:lnTo>
                      <a:lnTo>
                        <a:pt x="136" y="246"/>
                      </a:lnTo>
                      <a:lnTo>
                        <a:pt x="135" y="246"/>
                      </a:lnTo>
                      <a:lnTo>
                        <a:pt x="132" y="246"/>
                      </a:lnTo>
                      <a:lnTo>
                        <a:pt x="130" y="246"/>
                      </a:lnTo>
                      <a:lnTo>
                        <a:pt x="128" y="246"/>
                      </a:lnTo>
                      <a:lnTo>
                        <a:pt x="126" y="246"/>
                      </a:lnTo>
                      <a:lnTo>
                        <a:pt x="124" y="246"/>
                      </a:lnTo>
                      <a:lnTo>
                        <a:pt x="121" y="246"/>
                      </a:lnTo>
                      <a:lnTo>
                        <a:pt x="119" y="246"/>
                      </a:lnTo>
                      <a:lnTo>
                        <a:pt x="117" y="244"/>
                      </a:lnTo>
                      <a:lnTo>
                        <a:pt x="115" y="244"/>
                      </a:lnTo>
                      <a:lnTo>
                        <a:pt x="113" y="242"/>
                      </a:lnTo>
                      <a:lnTo>
                        <a:pt x="111" y="242"/>
                      </a:lnTo>
                      <a:lnTo>
                        <a:pt x="111" y="239"/>
                      </a:lnTo>
                      <a:lnTo>
                        <a:pt x="108" y="239"/>
                      </a:lnTo>
                      <a:lnTo>
                        <a:pt x="106" y="239"/>
                      </a:lnTo>
                      <a:lnTo>
                        <a:pt x="104" y="237"/>
                      </a:lnTo>
                      <a:lnTo>
                        <a:pt x="102" y="237"/>
                      </a:lnTo>
                      <a:lnTo>
                        <a:pt x="100" y="237"/>
                      </a:lnTo>
                      <a:lnTo>
                        <a:pt x="98" y="235"/>
                      </a:lnTo>
                      <a:lnTo>
                        <a:pt x="95" y="235"/>
                      </a:lnTo>
                      <a:lnTo>
                        <a:pt x="93" y="232"/>
                      </a:lnTo>
                      <a:lnTo>
                        <a:pt x="91" y="232"/>
                      </a:lnTo>
                      <a:lnTo>
                        <a:pt x="89" y="232"/>
                      </a:lnTo>
                      <a:lnTo>
                        <a:pt x="87" y="232"/>
                      </a:lnTo>
                      <a:lnTo>
                        <a:pt x="87" y="230"/>
                      </a:lnTo>
                      <a:lnTo>
                        <a:pt x="84" y="230"/>
                      </a:lnTo>
                      <a:lnTo>
                        <a:pt x="82" y="230"/>
                      </a:lnTo>
                      <a:lnTo>
                        <a:pt x="80" y="230"/>
                      </a:lnTo>
                      <a:lnTo>
                        <a:pt x="78" y="230"/>
                      </a:lnTo>
                      <a:lnTo>
                        <a:pt x="76" y="230"/>
                      </a:lnTo>
                      <a:lnTo>
                        <a:pt x="74" y="230"/>
                      </a:lnTo>
                      <a:lnTo>
                        <a:pt x="71" y="230"/>
                      </a:lnTo>
                      <a:lnTo>
                        <a:pt x="70" y="230"/>
                      </a:lnTo>
                      <a:lnTo>
                        <a:pt x="67" y="232"/>
                      </a:lnTo>
                      <a:lnTo>
                        <a:pt x="65" y="232"/>
                      </a:lnTo>
                      <a:lnTo>
                        <a:pt x="65" y="235"/>
                      </a:lnTo>
                      <a:lnTo>
                        <a:pt x="63" y="235"/>
                      </a:lnTo>
                      <a:lnTo>
                        <a:pt x="61" y="235"/>
                      </a:lnTo>
                      <a:lnTo>
                        <a:pt x="61" y="237"/>
                      </a:lnTo>
                      <a:lnTo>
                        <a:pt x="59" y="237"/>
                      </a:lnTo>
                      <a:lnTo>
                        <a:pt x="56" y="237"/>
                      </a:lnTo>
                      <a:lnTo>
                        <a:pt x="54" y="237"/>
                      </a:lnTo>
                      <a:lnTo>
                        <a:pt x="52" y="239"/>
                      </a:lnTo>
                      <a:lnTo>
                        <a:pt x="50" y="239"/>
                      </a:lnTo>
                      <a:lnTo>
                        <a:pt x="48" y="239"/>
                      </a:lnTo>
                      <a:lnTo>
                        <a:pt x="46" y="239"/>
                      </a:lnTo>
                      <a:lnTo>
                        <a:pt x="43" y="239"/>
                      </a:lnTo>
                      <a:lnTo>
                        <a:pt x="41" y="237"/>
                      </a:lnTo>
                      <a:lnTo>
                        <a:pt x="39" y="239"/>
                      </a:lnTo>
                      <a:lnTo>
                        <a:pt x="39" y="237"/>
                      </a:lnTo>
                      <a:lnTo>
                        <a:pt x="37" y="237"/>
                      </a:lnTo>
                      <a:lnTo>
                        <a:pt x="35" y="237"/>
                      </a:lnTo>
                      <a:lnTo>
                        <a:pt x="33" y="237"/>
                      </a:lnTo>
                      <a:lnTo>
                        <a:pt x="30" y="237"/>
                      </a:lnTo>
                      <a:lnTo>
                        <a:pt x="30" y="235"/>
                      </a:lnTo>
                      <a:lnTo>
                        <a:pt x="28" y="235"/>
                      </a:lnTo>
                      <a:lnTo>
                        <a:pt x="26" y="235"/>
                      </a:lnTo>
                      <a:lnTo>
                        <a:pt x="24" y="235"/>
                      </a:lnTo>
                      <a:lnTo>
                        <a:pt x="22" y="237"/>
                      </a:lnTo>
                      <a:lnTo>
                        <a:pt x="19" y="237"/>
                      </a:lnTo>
                      <a:lnTo>
                        <a:pt x="17" y="237"/>
                      </a:lnTo>
                      <a:lnTo>
                        <a:pt x="15" y="237"/>
                      </a:lnTo>
                      <a:lnTo>
                        <a:pt x="13" y="237"/>
                      </a:lnTo>
                      <a:lnTo>
                        <a:pt x="11" y="237"/>
                      </a:lnTo>
                      <a:lnTo>
                        <a:pt x="9" y="237"/>
                      </a:lnTo>
                      <a:lnTo>
                        <a:pt x="6" y="237"/>
                      </a:lnTo>
                      <a:lnTo>
                        <a:pt x="5" y="237"/>
                      </a:lnTo>
                      <a:lnTo>
                        <a:pt x="0" y="239"/>
                      </a:lnTo>
                      <a:lnTo>
                        <a:pt x="0" y="235"/>
                      </a:lnTo>
                      <a:lnTo>
                        <a:pt x="2" y="235"/>
                      </a:lnTo>
                      <a:lnTo>
                        <a:pt x="2" y="232"/>
                      </a:lnTo>
                      <a:lnTo>
                        <a:pt x="2" y="230"/>
                      </a:lnTo>
                      <a:lnTo>
                        <a:pt x="5" y="230"/>
                      </a:lnTo>
                      <a:lnTo>
                        <a:pt x="6" y="230"/>
                      </a:lnTo>
                      <a:lnTo>
                        <a:pt x="6" y="228"/>
                      </a:lnTo>
                      <a:lnTo>
                        <a:pt x="9" y="228"/>
                      </a:lnTo>
                      <a:lnTo>
                        <a:pt x="11" y="225"/>
                      </a:lnTo>
                      <a:lnTo>
                        <a:pt x="13" y="225"/>
                      </a:lnTo>
                      <a:lnTo>
                        <a:pt x="13" y="223"/>
                      </a:lnTo>
                      <a:lnTo>
                        <a:pt x="15" y="223"/>
                      </a:lnTo>
                      <a:lnTo>
                        <a:pt x="17" y="223"/>
                      </a:lnTo>
                      <a:lnTo>
                        <a:pt x="19" y="221"/>
                      </a:lnTo>
                      <a:lnTo>
                        <a:pt x="22" y="221"/>
                      </a:lnTo>
                      <a:lnTo>
                        <a:pt x="22" y="218"/>
                      </a:lnTo>
                      <a:lnTo>
                        <a:pt x="24" y="218"/>
                      </a:lnTo>
                      <a:lnTo>
                        <a:pt x="26" y="218"/>
                      </a:lnTo>
                      <a:lnTo>
                        <a:pt x="26" y="216"/>
                      </a:lnTo>
                      <a:lnTo>
                        <a:pt x="28" y="216"/>
                      </a:lnTo>
                      <a:lnTo>
                        <a:pt x="30" y="214"/>
                      </a:lnTo>
                      <a:lnTo>
                        <a:pt x="33" y="212"/>
                      </a:lnTo>
                      <a:lnTo>
                        <a:pt x="35" y="212"/>
                      </a:lnTo>
                      <a:lnTo>
                        <a:pt x="37" y="209"/>
                      </a:lnTo>
                      <a:lnTo>
                        <a:pt x="39" y="207"/>
                      </a:lnTo>
                      <a:lnTo>
                        <a:pt x="41" y="204"/>
                      </a:lnTo>
                      <a:lnTo>
                        <a:pt x="43" y="204"/>
                      </a:lnTo>
                      <a:lnTo>
                        <a:pt x="46" y="202"/>
                      </a:lnTo>
                      <a:lnTo>
                        <a:pt x="48" y="202"/>
                      </a:lnTo>
                      <a:lnTo>
                        <a:pt x="48" y="200"/>
                      </a:lnTo>
                      <a:lnTo>
                        <a:pt x="50" y="198"/>
                      </a:lnTo>
                      <a:lnTo>
                        <a:pt x="52" y="195"/>
                      </a:lnTo>
                      <a:lnTo>
                        <a:pt x="54" y="195"/>
                      </a:lnTo>
                      <a:lnTo>
                        <a:pt x="54" y="193"/>
                      </a:lnTo>
                      <a:lnTo>
                        <a:pt x="56" y="191"/>
                      </a:lnTo>
                      <a:lnTo>
                        <a:pt x="56" y="188"/>
                      </a:lnTo>
                      <a:lnTo>
                        <a:pt x="59" y="188"/>
                      </a:lnTo>
                      <a:lnTo>
                        <a:pt x="59" y="186"/>
                      </a:lnTo>
                      <a:lnTo>
                        <a:pt x="61" y="184"/>
                      </a:lnTo>
                      <a:lnTo>
                        <a:pt x="61" y="181"/>
                      </a:lnTo>
                      <a:lnTo>
                        <a:pt x="63" y="181"/>
                      </a:lnTo>
                      <a:lnTo>
                        <a:pt x="63" y="179"/>
                      </a:lnTo>
                      <a:lnTo>
                        <a:pt x="63" y="177"/>
                      </a:lnTo>
                      <a:lnTo>
                        <a:pt x="65" y="177"/>
                      </a:lnTo>
                      <a:lnTo>
                        <a:pt x="65" y="174"/>
                      </a:lnTo>
                      <a:lnTo>
                        <a:pt x="67" y="172"/>
                      </a:lnTo>
                      <a:lnTo>
                        <a:pt x="70" y="169"/>
                      </a:lnTo>
                      <a:lnTo>
                        <a:pt x="71" y="168"/>
                      </a:lnTo>
                      <a:lnTo>
                        <a:pt x="71" y="165"/>
                      </a:lnTo>
                      <a:lnTo>
                        <a:pt x="74" y="165"/>
                      </a:lnTo>
                      <a:lnTo>
                        <a:pt x="76" y="163"/>
                      </a:lnTo>
                      <a:lnTo>
                        <a:pt x="76" y="160"/>
                      </a:lnTo>
                      <a:lnTo>
                        <a:pt x="78" y="158"/>
                      </a:lnTo>
                      <a:lnTo>
                        <a:pt x="78" y="156"/>
                      </a:lnTo>
                      <a:lnTo>
                        <a:pt x="78" y="154"/>
                      </a:lnTo>
                      <a:lnTo>
                        <a:pt x="78" y="151"/>
                      </a:lnTo>
                      <a:lnTo>
                        <a:pt x="78" y="149"/>
                      </a:lnTo>
                      <a:lnTo>
                        <a:pt x="78" y="146"/>
                      </a:lnTo>
                      <a:lnTo>
                        <a:pt x="78" y="144"/>
                      </a:lnTo>
                      <a:lnTo>
                        <a:pt x="78" y="142"/>
                      </a:lnTo>
                      <a:lnTo>
                        <a:pt x="80" y="142"/>
                      </a:lnTo>
                      <a:lnTo>
                        <a:pt x="80" y="139"/>
                      </a:lnTo>
                      <a:lnTo>
                        <a:pt x="82" y="139"/>
                      </a:lnTo>
                      <a:lnTo>
                        <a:pt x="82" y="137"/>
                      </a:lnTo>
                      <a:lnTo>
                        <a:pt x="84" y="135"/>
                      </a:lnTo>
                      <a:lnTo>
                        <a:pt x="84" y="133"/>
                      </a:lnTo>
                      <a:lnTo>
                        <a:pt x="87" y="133"/>
                      </a:lnTo>
                      <a:lnTo>
                        <a:pt x="87" y="130"/>
                      </a:lnTo>
                      <a:lnTo>
                        <a:pt x="89" y="130"/>
                      </a:lnTo>
                      <a:lnTo>
                        <a:pt x="89" y="128"/>
                      </a:lnTo>
                      <a:lnTo>
                        <a:pt x="89" y="125"/>
                      </a:lnTo>
                      <a:lnTo>
                        <a:pt x="91" y="123"/>
                      </a:lnTo>
                      <a:lnTo>
                        <a:pt x="91" y="121"/>
                      </a:lnTo>
                      <a:lnTo>
                        <a:pt x="93" y="119"/>
                      </a:lnTo>
                      <a:lnTo>
                        <a:pt x="93" y="116"/>
                      </a:lnTo>
                      <a:lnTo>
                        <a:pt x="95" y="114"/>
                      </a:lnTo>
                      <a:lnTo>
                        <a:pt x="95" y="111"/>
                      </a:lnTo>
                      <a:lnTo>
                        <a:pt x="98" y="111"/>
                      </a:lnTo>
                      <a:lnTo>
                        <a:pt x="98" y="109"/>
                      </a:lnTo>
                      <a:lnTo>
                        <a:pt x="98" y="107"/>
                      </a:lnTo>
                      <a:lnTo>
                        <a:pt x="100" y="105"/>
                      </a:lnTo>
                      <a:lnTo>
                        <a:pt x="102" y="102"/>
                      </a:lnTo>
                      <a:lnTo>
                        <a:pt x="102" y="100"/>
                      </a:lnTo>
                      <a:lnTo>
                        <a:pt x="102" y="98"/>
                      </a:lnTo>
                      <a:lnTo>
                        <a:pt x="104" y="95"/>
                      </a:lnTo>
                      <a:lnTo>
                        <a:pt x="106" y="93"/>
                      </a:lnTo>
                      <a:lnTo>
                        <a:pt x="106" y="91"/>
                      </a:lnTo>
                      <a:lnTo>
                        <a:pt x="106" y="89"/>
                      </a:lnTo>
                      <a:lnTo>
                        <a:pt x="108" y="89"/>
                      </a:lnTo>
                      <a:lnTo>
                        <a:pt x="108" y="86"/>
                      </a:lnTo>
                      <a:lnTo>
                        <a:pt x="108" y="84"/>
                      </a:lnTo>
                      <a:lnTo>
                        <a:pt x="108" y="81"/>
                      </a:lnTo>
                      <a:lnTo>
                        <a:pt x="111" y="81"/>
                      </a:lnTo>
                      <a:lnTo>
                        <a:pt x="111" y="79"/>
                      </a:lnTo>
                      <a:lnTo>
                        <a:pt x="111" y="77"/>
                      </a:lnTo>
                      <a:lnTo>
                        <a:pt x="113" y="75"/>
                      </a:lnTo>
                      <a:lnTo>
                        <a:pt x="113" y="72"/>
                      </a:lnTo>
                      <a:lnTo>
                        <a:pt x="113" y="70"/>
                      </a:lnTo>
                      <a:lnTo>
                        <a:pt x="113" y="67"/>
                      </a:lnTo>
                      <a:lnTo>
                        <a:pt x="113" y="65"/>
                      </a:lnTo>
                      <a:lnTo>
                        <a:pt x="115" y="63"/>
                      </a:lnTo>
                      <a:lnTo>
                        <a:pt x="117" y="61"/>
                      </a:lnTo>
                      <a:lnTo>
                        <a:pt x="119" y="58"/>
                      </a:lnTo>
                      <a:lnTo>
                        <a:pt x="121" y="56"/>
                      </a:lnTo>
                      <a:lnTo>
                        <a:pt x="124" y="56"/>
                      </a:lnTo>
                      <a:lnTo>
                        <a:pt x="126" y="54"/>
                      </a:lnTo>
                      <a:lnTo>
                        <a:pt x="128" y="54"/>
                      </a:lnTo>
                      <a:lnTo>
                        <a:pt x="130" y="51"/>
                      </a:lnTo>
                      <a:lnTo>
                        <a:pt x="132" y="51"/>
                      </a:lnTo>
                      <a:lnTo>
                        <a:pt x="132" y="49"/>
                      </a:lnTo>
                      <a:lnTo>
                        <a:pt x="135" y="49"/>
                      </a:lnTo>
                      <a:lnTo>
                        <a:pt x="136" y="49"/>
                      </a:lnTo>
                      <a:lnTo>
                        <a:pt x="139" y="46"/>
                      </a:lnTo>
                      <a:lnTo>
                        <a:pt x="141" y="46"/>
                      </a:lnTo>
                      <a:lnTo>
                        <a:pt x="141" y="44"/>
                      </a:lnTo>
                      <a:lnTo>
                        <a:pt x="143" y="44"/>
                      </a:lnTo>
                      <a:lnTo>
                        <a:pt x="143" y="42"/>
                      </a:lnTo>
                      <a:lnTo>
                        <a:pt x="145" y="42"/>
                      </a:lnTo>
                      <a:lnTo>
                        <a:pt x="145" y="40"/>
                      </a:lnTo>
                      <a:lnTo>
                        <a:pt x="147" y="37"/>
                      </a:lnTo>
                      <a:lnTo>
                        <a:pt x="149" y="37"/>
                      </a:lnTo>
                      <a:lnTo>
                        <a:pt x="149" y="35"/>
                      </a:lnTo>
                      <a:lnTo>
                        <a:pt x="152" y="35"/>
                      </a:lnTo>
                      <a:lnTo>
                        <a:pt x="152" y="32"/>
                      </a:lnTo>
                      <a:lnTo>
                        <a:pt x="154" y="31"/>
                      </a:lnTo>
                      <a:lnTo>
                        <a:pt x="154" y="28"/>
                      </a:lnTo>
                      <a:lnTo>
                        <a:pt x="156" y="28"/>
                      </a:lnTo>
                      <a:lnTo>
                        <a:pt x="156" y="26"/>
                      </a:lnTo>
                      <a:lnTo>
                        <a:pt x="158" y="23"/>
                      </a:lnTo>
                      <a:lnTo>
                        <a:pt x="158" y="19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15" name="Google Shape;415;g2d510d74600_0_879"/>
                <p:cNvSpPr/>
                <p:nvPr/>
              </p:nvSpPr>
              <p:spPr>
                <a:xfrm>
                  <a:off x="1181" y="53"/>
                  <a:ext cx="660" cy="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" h="535" extrusionOk="0">
                      <a:moveTo>
                        <a:pt x="74" y="257"/>
                      </a:moveTo>
                      <a:lnTo>
                        <a:pt x="58" y="239"/>
                      </a:lnTo>
                      <a:lnTo>
                        <a:pt x="58" y="236"/>
                      </a:lnTo>
                      <a:lnTo>
                        <a:pt x="56" y="236"/>
                      </a:lnTo>
                      <a:lnTo>
                        <a:pt x="54" y="234"/>
                      </a:lnTo>
                      <a:lnTo>
                        <a:pt x="52" y="231"/>
                      </a:lnTo>
                      <a:lnTo>
                        <a:pt x="50" y="229"/>
                      </a:lnTo>
                      <a:lnTo>
                        <a:pt x="47" y="227"/>
                      </a:lnTo>
                      <a:lnTo>
                        <a:pt x="46" y="227"/>
                      </a:lnTo>
                      <a:lnTo>
                        <a:pt x="46" y="225"/>
                      </a:lnTo>
                      <a:lnTo>
                        <a:pt x="43" y="222"/>
                      </a:lnTo>
                      <a:lnTo>
                        <a:pt x="41" y="220"/>
                      </a:lnTo>
                      <a:lnTo>
                        <a:pt x="41" y="218"/>
                      </a:lnTo>
                      <a:lnTo>
                        <a:pt x="39" y="213"/>
                      </a:lnTo>
                      <a:lnTo>
                        <a:pt x="39" y="211"/>
                      </a:lnTo>
                      <a:lnTo>
                        <a:pt x="37" y="208"/>
                      </a:lnTo>
                      <a:lnTo>
                        <a:pt x="37" y="206"/>
                      </a:lnTo>
                      <a:lnTo>
                        <a:pt x="35" y="204"/>
                      </a:lnTo>
                      <a:lnTo>
                        <a:pt x="35" y="201"/>
                      </a:lnTo>
                      <a:lnTo>
                        <a:pt x="35" y="199"/>
                      </a:lnTo>
                      <a:lnTo>
                        <a:pt x="35" y="197"/>
                      </a:lnTo>
                      <a:lnTo>
                        <a:pt x="35" y="195"/>
                      </a:lnTo>
                      <a:lnTo>
                        <a:pt x="35" y="192"/>
                      </a:lnTo>
                      <a:lnTo>
                        <a:pt x="35" y="190"/>
                      </a:lnTo>
                      <a:lnTo>
                        <a:pt x="35" y="187"/>
                      </a:lnTo>
                      <a:lnTo>
                        <a:pt x="35" y="185"/>
                      </a:lnTo>
                      <a:lnTo>
                        <a:pt x="37" y="183"/>
                      </a:lnTo>
                      <a:lnTo>
                        <a:pt x="37" y="181"/>
                      </a:lnTo>
                      <a:lnTo>
                        <a:pt x="37" y="178"/>
                      </a:lnTo>
                      <a:lnTo>
                        <a:pt x="39" y="178"/>
                      </a:lnTo>
                      <a:lnTo>
                        <a:pt x="39" y="176"/>
                      </a:lnTo>
                      <a:lnTo>
                        <a:pt x="41" y="173"/>
                      </a:lnTo>
                      <a:lnTo>
                        <a:pt x="41" y="171"/>
                      </a:lnTo>
                      <a:lnTo>
                        <a:pt x="41" y="169"/>
                      </a:lnTo>
                      <a:lnTo>
                        <a:pt x="43" y="169"/>
                      </a:lnTo>
                      <a:lnTo>
                        <a:pt x="43" y="167"/>
                      </a:lnTo>
                      <a:lnTo>
                        <a:pt x="46" y="164"/>
                      </a:lnTo>
                      <a:lnTo>
                        <a:pt x="46" y="162"/>
                      </a:lnTo>
                      <a:lnTo>
                        <a:pt x="47" y="160"/>
                      </a:lnTo>
                      <a:lnTo>
                        <a:pt x="47" y="157"/>
                      </a:lnTo>
                      <a:lnTo>
                        <a:pt x="47" y="155"/>
                      </a:lnTo>
                      <a:lnTo>
                        <a:pt x="47" y="153"/>
                      </a:lnTo>
                      <a:lnTo>
                        <a:pt x="50" y="150"/>
                      </a:lnTo>
                      <a:lnTo>
                        <a:pt x="50" y="148"/>
                      </a:lnTo>
                      <a:lnTo>
                        <a:pt x="50" y="146"/>
                      </a:lnTo>
                      <a:lnTo>
                        <a:pt x="50" y="143"/>
                      </a:lnTo>
                      <a:lnTo>
                        <a:pt x="50" y="141"/>
                      </a:lnTo>
                      <a:lnTo>
                        <a:pt x="50" y="139"/>
                      </a:lnTo>
                      <a:lnTo>
                        <a:pt x="50" y="137"/>
                      </a:lnTo>
                      <a:lnTo>
                        <a:pt x="50" y="134"/>
                      </a:lnTo>
                      <a:lnTo>
                        <a:pt x="47" y="132"/>
                      </a:lnTo>
                      <a:lnTo>
                        <a:pt x="47" y="129"/>
                      </a:lnTo>
                      <a:lnTo>
                        <a:pt x="46" y="127"/>
                      </a:lnTo>
                      <a:lnTo>
                        <a:pt x="46" y="125"/>
                      </a:lnTo>
                      <a:lnTo>
                        <a:pt x="46" y="123"/>
                      </a:lnTo>
                      <a:lnTo>
                        <a:pt x="43" y="120"/>
                      </a:lnTo>
                      <a:lnTo>
                        <a:pt x="41" y="118"/>
                      </a:lnTo>
                      <a:lnTo>
                        <a:pt x="39" y="115"/>
                      </a:lnTo>
                      <a:lnTo>
                        <a:pt x="37" y="115"/>
                      </a:lnTo>
                      <a:lnTo>
                        <a:pt x="35" y="115"/>
                      </a:lnTo>
                      <a:lnTo>
                        <a:pt x="35" y="113"/>
                      </a:lnTo>
                      <a:lnTo>
                        <a:pt x="32" y="113"/>
                      </a:lnTo>
                      <a:lnTo>
                        <a:pt x="30" y="113"/>
                      </a:lnTo>
                      <a:lnTo>
                        <a:pt x="28" y="113"/>
                      </a:lnTo>
                      <a:lnTo>
                        <a:pt x="26" y="113"/>
                      </a:lnTo>
                      <a:lnTo>
                        <a:pt x="24" y="113"/>
                      </a:lnTo>
                      <a:lnTo>
                        <a:pt x="22" y="113"/>
                      </a:lnTo>
                      <a:lnTo>
                        <a:pt x="19" y="113"/>
                      </a:lnTo>
                      <a:lnTo>
                        <a:pt x="19" y="111"/>
                      </a:lnTo>
                      <a:lnTo>
                        <a:pt x="17" y="111"/>
                      </a:lnTo>
                      <a:lnTo>
                        <a:pt x="17" y="109"/>
                      </a:lnTo>
                      <a:lnTo>
                        <a:pt x="15" y="106"/>
                      </a:lnTo>
                      <a:lnTo>
                        <a:pt x="15" y="104"/>
                      </a:lnTo>
                      <a:lnTo>
                        <a:pt x="13" y="104"/>
                      </a:lnTo>
                      <a:lnTo>
                        <a:pt x="13" y="102"/>
                      </a:lnTo>
                      <a:lnTo>
                        <a:pt x="11" y="99"/>
                      </a:lnTo>
                      <a:lnTo>
                        <a:pt x="9" y="97"/>
                      </a:lnTo>
                      <a:lnTo>
                        <a:pt x="9" y="95"/>
                      </a:lnTo>
                      <a:lnTo>
                        <a:pt x="6" y="95"/>
                      </a:lnTo>
                      <a:lnTo>
                        <a:pt x="6" y="93"/>
                      </a:lnTo>
                      <a:lnTo>
                        <a:pt x="6" y="90"/>
                      </a:lnTo>
                      <a:lnTo>
                        <a:pt x="5" y="88"/>
                      </a:lnTo>
                      <a:lnTo>
                        <a:pt x="5" y="85"/>
                      </a:lnTo>
                      <a:lnTo>
                        <a:pt x="2" y="85"/>
                      </a:lnTo>
                      <a:lnTo>
                        <a:pt x="2" y="83"/>
                      </a:lnTo>
                      <a:lnTo>
                        <a:pt x="0" y="81"/>
                      </a:lnTo>
                      <a:lnTo>
                        <a:pt x="0" y="79"/>
                      </a:lnTo>
                      <a:lnTo>
                        <a:pt x="2" y="79"/>
                      </a:lnTo>
                      <a:lnTo>
                        <a:pt x="2" y="76"/>
                      </a:lnTo>
                      <a:lnTo>
                        <a:pt x="5" y="76"/>
                      </a:lnTo>
                      <a:lnTo>
                        <a:pt x="6" y="76"/>
                      </a:lnTo>
                      <a:lnTo>
                        <a:pt x="9" y="79"/>
                      </a:lnTo>
                      <a:lnTo>
                        <a:pt x="11" y="79"/>
                      </a:lnTo>
                      <a:lnTo>
                        <a:pt x="13" y="81"/>
                      </a:lnTo>
                      <a:lnTo>
                        <a:pt x="15" y="83"/>
                      </a:lnTo>
                      <a:lnTo>
                        <a:pt x="15" y="85"/>
                      </a:lnTo>
                      <a:lnTo>
                        <a:pt x="15" y="88"/>
                      </a:lnTo>
                      <a:lnTo>
                        <a:pt x="15" y="90"/>
                      </a:lnTo>
                      <a:lnTo>
                        <a:pt x="15" y="93"/>
                      </a:lnTo>
                      <a:lnTo>
                        <a:pt x="17" y="93"/>
                      </a:lnTo>
                      <a:lnTo>
                        <a:pt x="17" y="95"/>
                      </a:lnTo>
                      <a:lnTo>
                        <a:pt x="19" y="95"/>
                      </a:lnTo>
                      <a:lnTo>
                        <a:pt x="19" y="97"/>
                      </a:lnTo>
                      <a:lnTo>
                        <a:pt x="22" y="97"/>
                      </a:lnTo>
                      <a:lnTo>
                        <a:pt x="22" y="99"/>
                      </a:lnTo>
                      <a:lnTo>
                        <a:pt x="24" y="99"/>
                      </a:lnTo>
                      <a:lnTo>
                        <a:pt x="26" y="99"/>
                      </a:lnTo>
                      <a:lnTo>
                        <a:pt x="28" y="99"/>
                      </a:lnTo>
                      <a:lnTo>
                        <a:pt x="30" y="99"/>
                      </a:lnTo>
                      <a:lnTo>
                        <a:pt x="30" y="97"/>
                      </a:lnTo>
                      <a:lnTo>
                        <a:pt x="32" y="97"/>
                      </a:lnTo>
                      <a:lnTo>
                        <a:pt x="35" y="97"/>
                      </a:lnTo>
                      <a:lnTo>
                        <a:pt x="37" y="97"/>
                      </a:lnTo>
                      <a:lnTo>
                        <a:pt x="39" y="97"/>
                      </a:lnTo>
                      <a:lnTo>
                        <a:pt x="39" y="95"/>
                      </a:lnTo>
                      <a:lnTo>
                        <a:pt x="41" y="95"/>
                      </a:lnTo>
                      <a:lnTo>
                        <a:pt x="43" y="95"/>
                      </a:lnTo>
                      <a:lnTo>
                        <a:pt x="43" y="93"/>
                      </a:lnTo>
                      <a:lnTo>
                        <a:pt x="46" y="93"/>
                      </a:lnTo>
                      <a:lnTo>
                        <a:pt x="47" y="93"/>
                      </a:lnTo>
                      <a:lnTo>
                        <a:pt x="50" y="93"/>
                      </a:lnTo>
                      <a:lnTo>
                        <a:pt x="52" y="93"/>
                      </a:lnTo>
                      <a:lnTo>
                        <a:pt x="54" y="93"/>
                      </a:lnTo>
                      <a:lnTo>
                        <a:pt x="56" y="95"/>
                      </a:lnTo>
                      <a:lnTo>
                        <a:pt x="56" y="97"/>
                      </a:lnTo>
                      <a:lnTo>
                        <a:pt x="56" y="99"/>
                      </a:lnTo>
                      <a:lnTo>
                        <a:pt x="56" y="102"/>
                      </a:lnTo>
                      <a:lnTo>
                        <a:pt x="58" y="104"/>
                      </a:lnTo>
                      <a:lnTo>
                        <a:pt x="58" y="106"/>
                      </a:lnTo>
                      <a:lnTo>
                        <a:pt x="60" y="106"/>
                      </a:lnTo>
                      <a:lnTo>
                        <a:pt x="60" y="109"/>
                      </a:lnTo>
                      <a:lnTo>
                        <a:pt x="63" y="109"/>
                      </a:lnTo>
                      <a:lnTo>
                        <a:pt x="63" y="111"/>
                      </a:lnTo>
                      <a:lnTo>
                        <a:pt x="65" y="111"/>
                      </a:lnTo>
                      <a:lnTo>
                        <a:pt x="65" y="113"/>
                      </a:lnTo>
                      <a:lnTo>
                        <a:pt x="67" y="113"/>
                      </a:lnTo>
                      <a:lnTo>
                        <a:pt x="69" y="115"/>
                      </a:lnTo>
                      <a:lnTo>
                        <a:pt x="71" y="115"/>
                      </a:lnTo>
                      <a:lnTo>
                        <a:pt x="74" y="115"/>
                      </a:lnTo>
                      <a:lnTo>
                        <a:pt x="76" y="115"/>
                      </a:lnTo>
                      <a:lnTo>
                        <a:pt x="78" y="115"/>
                      </a:lnTo>
                      <a:lnTo>
                        <a:pt x="80" y="113"/>
                      </a:lnTo>
                      <a:lnTo>
                        <a:pt x="82" y="113"/>
                      </a:lnTo>
                      <a:lnTo>
                        <a:pt x="82" y="111"/>
                      </a:lnTo>
                      <a:lnTo>
                        <a:pt x="84" y="109"/>
                      </a:lnTo>
                      <a:lnTo>
                        <a:pt x="84" y="106"/>
                      </a:lnTo>
                      <a:lnTo>
                        <a:pt x="87" y="104"/>
                      </a:lnTo>
                      <a:lnTo>
                        <a:pt x="89" y="104"/>
                      </a:lnTo>
                      <a:lnTo>
                        <a:pt x="89" y="102"/>
                      </a:lnTo>
                      <a:lnTo>
                        <a:pt x="91" y="102"/>
                      </a:lnTo>
                      <a:lnTo>
                        <a:pt x="91" y="104"/>
                      </a:lnTo>
                      <a:lnTo>
                        <a:pt x="93" y="104"/>
                      </a:lnTo>
                      <a:lnTo>
                        <a:pt x="93" y="106"/>
                      </a:lnTo>
                      <a:lnTo>
                        <a:pt x="95" y="106"/>
                      </a:lnTo>
                      <a:lnTo>
                        <a:pt x="95" y="109"/>
                      </a:lnTo>
                      <a:lnTo>
                        <a:pt x="95" y="111"/>
                      </a:lnTo>
                      <a:lnTo>
                        <a:pt x="95" y="113"/>
                      </a:lnTo>
                      <a:lnTo>
                        <a:pt x="97" y="113"/>
                      </a:lnTo>
                      <a:lnTo>
                        <a:pt x="97" y="115"/>
                      </a:lnTo>
                      <a:lnTo>
                        <a:pt x="100" y="118"/>
                      </a:lnTo>
                      <a:lnTo>
                        <a:pt x="101" y="118"/>
                      </a:lnTo>
                      <a:lnTo>
                        <a:pt x="104" y="118"/>
                      </a:lnTo>
                      <a:lnTo>
                        <a:pt x="106" y="118"/>
                      </a:lnTo>
                      <a:lnTo>
                        <a:pt x="108" y="115"/>
                      </a:lnTo>
                      <a:lnTo>
                        <a:pt x="111" y="115"/>
                      </a:lnTo>
                      <a:lnTo>
                        <a:pt x="111" y="113"/>
                      </a:lnTo>
                      <a:lnTo>
                        <a:pt x="112" y="113"/>
                      </a:lnTo>
                      <a:lnTo>
                        <a:pt x="115" y="113"/>
                      </a:lnTo>
                      <a:lnTo>
                        <a:pt x="117" y="113"/>
                      </a:lnTo>
                      <a:lnTo>
                        <a:pt x="119" y="113"/>
                      </a:lnTo>
                      <a:lnTo>
                        <a:pt x="121" y="113"/>
                      </a:lnTo>
                      <a:lnTo>
                        <a:pt x="123" y="113"/>
                      </a:lnTo>
                      <a:lnTo>
                        <a:pt x="125" y="115"/>
                      </a:lnTo>
                      <a:lnTo>
                        <a:pt x="128" y="118"/>
                      </a:lnTo>
                      <a:lnTo>
                        <a:pt x="130" y="120"/>
                      </a:lnTo>
                      <a:lnTo>
                        <a:pt x="132" y="123"/>
                      </a:lnTo>
                      <a:lnTo>
                        <a:pt x="132" y="125"/>
                      </a:lnTo>
                      <a:lnTo>
                        <a:pt x="134" y="125"/>
                      </a:lnTo>
                      <a:lnTo>
                        <a:pt x="134" y="127"/>
                      </a:lnTo>
                      <a:lnTo>
                        <a:pt x="136" y="129"/>
                      </a:lnTo>
                      <a:lnTo>
                        <a:pt x="136" y="132"/>
                      </a:lnTo>
                      <a:lnTo>
                        <a:pt x="138" y="134"/>
                      </a:lnTo>
                      <a:lnTo>
                        <a:pt x="141" y="137"/>
                      </a:lnTo>
                      <a:lnTo>
                        <a:pt x="143" y="137"/>
                      </a:lnTo>
                      <a:lnTo>
                        <a:pt x="143" y="134"/>
                      </a:lnTo>
                      <a:lnTo>
                        <a:pt x="145" y="134"/>
                      </a:lnTo>
                      <a:lnTo>
                        <a:pt x="147" y="132"/>
                      </a:lnTo>
                      <a:lnTo>
                        <a:pt x="149" y="129"/>
                      </a:lnTo>
                      <a:lnTo>
                        <a:pt x="149" y="127"/>
                      </a:lnTo>
                      <a:lnTo>
                        <a:pt x="152" y="127"/>
                      </a:lnTo>
                      <a:lnTo>
                        <a:pt x="152" y="125"/>
                      </a:lnTo>
                      <a:lnTo>
                        <a:pt x="152" y="123"/>
                      </a:lnTo>
                      <a:lnTo>
                        <a:pt x="154" y="123"/>
                      </a:lnTo>
                      <a:lnTo>
                        <a:pt x="154" y="120"/>
                      </a:lnTo>
                      <a:lnTo>
                        <a:pt x="154" y="118"/>
                      </a:lnTo>
                      <a:lnTo>
                        <a:pt x="156" y="118"/>
                      </a:lnTo>
                      <a:lnTo>
                        <a:pt x="156" y="115"/>
                      </a:lnTo>
                      <a:lnTo>
                        <a:pt x="158" y="113"/>
                      </a:lnTo>
                      <a:lnTo>
                        <a:pt x="158" y="111"/>
                      </a:lnTo>
                      <a:lnTo>
                        <a:pt x="160" y="111"/>
                      </a:lnTo>
                      <a:lnTo>
                        <a:pt x="160" y="109"/>
                      </a:lnTo>
                      <a:lnTo>
                        <a:pt x="162" y="109"/>
                      </a:lnTo>
                      <a:lnTo>
                        <a:pt x="162" y="106"/>
                      </a:lnTo>
                      <a:lnTo>
                        <a:pt x="165" y="104"/>
                      </a:lnTo>
                      <a:lnTo>
                        <a:pt x="166" y="102"/>
                      </a:lnTo>
                      <a:lnTo>
                        <a:pt x="166" y="99"/>
                      </a:lnTo>
                      <a:lnTo>
                        <a:pt x="169" y="99"/>
                      </a:lnTo>
                      <a:lnTo>
                        <a:pt x="169" y="97"/>
                      </a:lnTo>
                      <a:lnTo>
                        <a:pt x="171" y="97"/>
                      </a:lnTo>
                      <a:lnTo>
                        <a:pt x="173" y="97"/>
                      </a:lnTo>
                      <a:lnTo>
                        <a:pt x="173" y="95"/>
                      </a:lnTo>
                      <a:lnTo>
                        <a:pt x="175" y="95"/>
                      </a:lnTo>
                      <a:lnTo>
                        <a:pt x="177" y="95"/>
                      </a:lnTo>
                      <a:lnTo>
                        <a:pt x="180" y="93"/>
                      </a:lnTo>
                      <a:lnTo>
                        <a:pt x="182" y="93"/>
                      </a:lnTo>
                      <a:lnTo>
                        <a:pt x="184" y="93"/>
                      </a:lnTo>
                      <a:lnTo>
                        <a:pt x="186" y="93"/>
                      </a:lnTo>
                      <a:lnTo>
                        <a:pt x="188" y="90"/>
                      </a:lnTo>
                      <a:lnTo>
                        <a:pt x="190" y="90"/>
                      </a:lnTo>
                      <a:lnTo>
                        <a:pt x="193" y="90"/>
                      </a:lnTo>
                      <a:lnTo>
                        <a:pt x="195" y="90"/>
                      </a:lnTo>
                      <a:lnTo>
                        <a:pt x="197" y="90"/>
                      </a:lnTo>
                      <a:lnTo>
                        <a:pt x="199" y="90"/>
                      </a:lnTo>
                      <a:lnTo>
                        <a:pt x="201" y="90"/>
                      </a:lnTo>
                      <a:lnTo>
                        <a:pt x="203" y="90"/>
                      </a:lnTo>
                      <a:lnTo>
                        <a:pt x="206" y="88"/>
                      </a:lnTo>
                      <a:lnTo>
                        <a:pt x="208" y="88"/>
                      </a:lnTo>
                      <a:lnTo>
                        <a:pt x="210" y="88"/>
                      </a:lnTo>
                      <a:lnTo>
                        <a:pt x="212" y="88"/>
                      </a:lnTo>
                      <a:lnTo>
                        <a:pt x="214" y="88"/>
                      </a:lnTo>
                      <a:lnTo>
                        <a:pt x="217" y="88"/>
                      </a:lnTo>
                      <a:lnTo>
                        <a:pt x="219" y="88"/>
                      </a:lnTo>
                      <a:lnTo>
                        <a:pt x="221" y="88"/>
                      </a:lnTo>
                      <a:lnTo>
                        <a:pt x="223" y="88"/>
                      </a:lnTo>
                      <a:lnTo>
                        <a:pt x="225" y="88"/>
                      </a:lnTo>
                      <a:lnTo>
                        <a:pt x="227" y="88"/>
                      </a:lnTo>
                      <a:lnTo>
                        <a:pt x="230" y="88"/>
                      </a:lnTo>
                      <a:lnTo>
                        <a:pt x="231" y="85"/>
                      </a:lnTo>
                      <a:lnTo>
                        <a:pt x="234" y="85"/>
                      </a:lnTo>
                      <a:lnTo>
                        <a:pt x="236" y="85"/>
                      </a:lnTo>
                      <a:lnTo>
                        <a:pt x="238" y="83"/>
                      </a:lnTo>
                      <a:lnTo>
                        <a:pt x="240" y="83"/>
                      </a:lnTo>
                      <a:lnTo>
                        <a:pt x="242" y="81"/>
                      </a:lnTo>
                      <a:lnTo>
                        <a:pt x="244" y="79"/>
                      </a:lnTo>
                      <a:lnTo>
                        <a:pt x="247" y="76"/>
                      </a:lnTo>
                      <a:lnTo>
                        <a:pt x="247" y="74"/>
                      </a:lnTo>
                      <a:lnTo>
                        <a:pt x="249" y="74"/>
                      </a:lnTo>
                      <a:lnTo>
                        <a:pt x="249" y="71"/>
                      </a:lnTo>
                      <a:lnTo>
                        <a:pt x="251" y="70"/>
                      </a:lnTo>
                      <a:lnTo>
                        <a:pt x="251" y="67"/>
                      </a:lnTo>
                      <a:lnTo>
                        <a:pt x="253" y="67"/>
                      </a:lnTo>
                      <a:lnTo>
                        <a:pt x="253" y="65"/>
                      </a:lnTo>
                      <a:lnTo>
                        <a:pt x="255" y="62"/>
                      </a:lnTo>
                      <a:lnTo>
                        <a:pt x="255" y="60"/>
                      </a:lnTo>
                      <a:lnTo>
                        <a:pt x="258" y="60"/>
                      </a:lnTo>
                      <a:lnTo>
                        <a:pt x="258" y="58"/>
                      </a:lnTo>
                      <a:lnTo>
                        <a:pt x="260" y="56"/>
                      </a:lnTo>
                      <a:lnTo>
                        <a:pt x="262" y="56"/>
                      </a:lnTo>
                      <a:lnTo>
                        <a:pt x="264" y="56"/>
                      </a:lnTo>
                      <a:lnTo>
                        <a:pt x="264" y="53"/>
                      </a:lnTo>
                      <a:lnTo>
                        <a:pt x="266" y="53"/>
                      </a:lnTo>
                      <a:lnTo>
                        <a:pt x="268" y="53"/>
                      </a:lnTo>
                      <a:lnTo>
                        <a:pt x="271" y="53"/>
                      </a:lnTo>
                      <a:lnTo>
                        <a:pt x="272" y="53"/>
                      </a:lnTo>
                      <a:lnTo>
                        <a:pt x="275" y="56"/>
                      </a:lnTo>
                      <a:lnTo>
                        <a:pt x="277" y="56"/>
                      </a:lnTo>
                      <a:lnTo>
                        <a:pt x="279" y="56"/>
                      </a:lnTo>
                      <a:lnTo>
                        <a:pt x="281" y="56"/>
                      </a:lnTo>
                      <a:lnTo>
                        <a:pt x="283" y="56"/>
                      </a:lnTo>
                      <a:lnTo>
                        <a:pt x="286" y="56"/>
                      </a:lnTo>
                      <a:lnTo>
                        <a:pt x="288" y="58"/>
                      </a:lnTo>
                      <a:lnTo>
                        <a:pt x="290" y="58"/>
                      </a:lnTo>
                      <a:lnTo>
                        <a:pt x="292" y="58"/>
                      </a:lnTo>
                      <a:lnTo>
                        <a:pt x="294" y="58"/>
                      </a:lnTo>
                      <a:lnTo>
                        <a:pt x="296" y="58"/>
                      </a:lnTo>
                      <a:lnTo>
                        <a:pt x="299" y="58"/>
                      </a:lnTo>
                      <a:lnTo>
                        <a:pt x="301" y="58"/>
                      </a:lnTo>
                      <a:lnTo>
                        <a:pt x="303" y="58"/>
                      </a:lnTo>
                      <a:lnTo>
                        <a:pt x="303" y="56"/>
                      </a:lnTo>
                      <a:lnTo>
                        <a:pt x="305" y="56"/>
                      </a:lnTo>
                      <a:lnTo>
                        <a:pt x="307" y="56"/>
                      </a:lnTo>
                      <a:lnTo>
                        <a:pt x="309" y="53"/>
                      </a:lnTo>
                      <a:lnTo>
                        <a:pt x="312" y="53"/>
                      </a:lnTo>
                      <a:lnTo>
                        <a:pt x="314" y="51"/>
                      </a:lnTo>
                      <a:lnTo>
                        <a:pt x="316" y="48"/>
                      </a:lnTo>
                      <a:lnTo>
                        <a:pt x="318" y="46"/>
                      </a:lnTo>
                      <a:lnTo>
                        <a:pt x="320" y="46"/>
                      </a:lnTo>
                      <a:lnTo>
                        <a:pt x="320" y="44"/>
                      </a:lnTo>
                      <a:lnTo>
                        <a:pt x="323" y="42"/>
                      </a:lnTo>
                      <a:lnTo>
                        <a:pt x="325" y="39"/>
                      </a:lnTo>
                      <a:lnTo>
                        <a:pt x="325" y="37"/>
                      </a:lnTo>
                      <a:lnTo>
                        <a:pt x="325" y="35"/>
                      </a:lnTo>
                      <a:lnTo>
                        <a:pt x="325" y="32"/>
                      </a:lnTo>
                      <a:lnTo>
                        <a:pt x="325" y="30"/>
                      </a:lnTo>
                      <a:lnTo>
                        <a:pt x="325" y="28"/>
                      </a:lnTo>
                      <a:lnTo>
                        <a:pt x="325" y="25"/>
                      </a:lnTo>
                      <a:lnTo>
                        <a:pt x="323" y="25"/>
                      </a:lnTo>
                      <a:lnTo>
                        <a:pt x="323" y="23"/>
                      </a:lnTo>
                      <a:lnTo>
                        <a:pt x="323" y="21"/>
                      </a:lnTo>
                      <a:lnTo>
                        <a:pt x="320" y="21"/>
                      </a:lnTo>
                      <a:lnTo>
                        <a:pt x="320" y="18"/>
                      </a:lnTo>
                      <a:lnTo>
                        <a:pt x="318" y="16"/>
                      </a:lnTo>
                      <a:lnTo>
                        <a:pt x="318" y="14"/>
                      </a:lnTo>
                      <a:lnTo>
                        <a:pt x="316" y="14"/>
                      </a:lnTo>
                      <a:lnTo>
                        <a:pt x="316" y="12"/>
                      </a:lnTo>
                      <a:lnTo>
                        <a:pt x="316" y="9"/>
                      </a:lnTo>
                      <a:lnTo>
                        <a:pt x="314" y="9"/>
                      </a:lnTo>
                      <a:lnTo>
                        <a:pt x="314" y="7"/>
                      </a:lnTo>
                      <a:lnTo>
                        <a:pt x="314" y="4"/>
                      </a:lnTo>
                      <a:lnTo>
                        <a:pt x="316" y="2"/>
                      </a:lnTo>
                      <a:lnTo>
                        <a:pt x="318" y="2"/>
                      </a:lnTo>
                      <a:lnTo>
                        <a:pt x="320" y="2"/>
                      </a:lnTo>
                      <a:lnTo>
                        <a:pt x="320" y="0"/>
                      </a:lnTo>
                      <a:lnTo>
                        <a:pt x="323" y="0"/>
                      </a:lnTo>
                      <a:lnTo>
                        <a:pt x="325" y="0"/>
                      </a:lnTo>
                      <a:lnTo>
                        <a:pt x="327" y="0"/>
                      </a:lnTo>
                      <a:lnTo>
                        <a:pt x="329" y="0"/>
                      </a:lnTo>
                      <a:lnTo>
                        <a:pt x="331" y="0"/>
                      </a:lnTo>
                      <a:lnTo>
                        <a:pt x="333" y="0"/>
                      </a:lnTo>
                      <a:lnTo>
                        <a:pt x="336" y="0"/>
                      </a:lnTo>
                      <a:lnTo>
                        <a:pt x="337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4" y="0"/>
                      </a:lnTo>
                      <a:lnTo>
                        <a:pt x="346" y="0"/>
                      </a:lnTo>
                      <a:lnTo>
                        <a:pt x="348" y="0"/>
                      </a:lnTo>
                      <a:lnTo>
                        <a:pt x="350" y="0"/>
                      </a:lnTo>
                      <a:lnTo>
                        <a:pt x="353" y="0"/>
                      </a:lnTo>
                      <a:lnTo>
                        <a:pt x="355" y="0"/>
                      </a:lnTo>
                      <a:lnTo>
                        <a:pt x="357" y="0"/>
                      </a:lnTo>
                      <a:lnTo>
                        <a:pt x="359" y="0"/>
                      </a:lnTo>
                      <a:lnTo>
                        <a:pt x="361" y="0"/>
                      </a:lnTo>
                      <a:lnTo>
                        <a:pt x="364" y="0"/>
                      </a:lnTo>
                      <a:lnTo>
                        <a:pt x="366" y="0"/>
                      </a:lnTo>
                      <a:lnTo>
                        <a:pt x="368" y="0"/>
                      </a:lnTo>
                      <a:lnTo>
                        <a:pt x="370" y="2"/>
                      </a:lnTo>
                      <a:lnTo>
                        <a:pt x="372" y="2"/>
                      </a:lnTo>
                      <a:lnTo>
                        <a:pt x="374" y="2"/>
                      </a:lnTo>
                      <a:lnTo>
                        <a:pt x="377" y="4"/>
                      </a:lnTo>
                      <a:lnTo>
                        <a:pt x="379" y="4"/>
                      </a:lnTo>
                      <a:lnTo>
                        <a:pt x="379" y="7"/>
                      </a:lnTo>
                      <a:lnTo>
                        <a:pt x="381" y="9"/>
                      </a:lnTo>
                      <a:lnTo>
                        <a:pt x="381" y="12"/>
                      </a:lnTo>
                      <a:lnTo>
                        <a:pt x="381" y="14"/>
                      </a:lnTo>
                      <a:lnTo>
                        <a:pt x="383" y="14"/>
                      </a:lnTo>
                      <a:lnTo>
                        <a:pt x="383" y="16"/>
                      </a:lnTo>
                      <a:lnTo>
                        <a:pt x="383" y="18"/>
                      </a:lnTo>
                      <a:lnTo>
                        <a:pt x="383" y="21"/>
                      </a:lnTo>
                      <a:lnTo>
                        <a:pt x="381" y="21"/>
                      </a:lnTo>
                      <a:lnTo>
                        <a:pt x="383" y="23"/>
                      </a:lnTo>
                      <a:lnTo>
                        <a:pt x="383" y="25"/>
                      </a:lnTo>
                      <a:lnTo>
                        <a:pt x="381" y="25"/>
                      </a:lnTo>
                      <a:lnTo>
                        <a:pt x="381" y="28"/>
                      </a:lnTo>
                      <a:lnTo>
                        <a:pt x="379" y="28"/>
                      </a:lnTo>
                      <a:lnTo>
                        <a:pt x="379" y="30"/>
                      </a:lnTo>
                      <a:lnTo>
                        <a:pt x="377" y="30"/>
                      </a:lnTo>
                      <a:lnTo>
                        <a:pt x="377" y="32"/>
                      </a:lnTo>
                      <a:lnTo>
                        <a:pt x="374" y="35"/>
                      </a:lnTo>
                      <a:lnTo>
                        <a:pt x="374" y="37"/>
                      </a:lnTo>
                      <a:lnTo>
                        <a:pt x="372" y="37"/>
                      </a:lnTo>
                      <a:lnTo>
                        <a:pt x="372" y="39"/>
                      </a:lnTo>
                      <a:lnTo>
                        <a:pt x="370" y="39"/>
                      </a:lnTo>
                      <a:lnTo>
                        <a:pt x="370" y="42"/>
                      </a:lnTo>
                      <a:lnTo>
                        <a:pt x="368" y="42"/>
                      </a:lnTo>
                      <a:lnTo>
                        <a:pt x="368" y="44"/>
                      </a:lnTo>
                      <a:lnTo>
                        <a:pt x="368" y="46"/>
                      </a:lnTo>
                      <a:lnTo>
                        <a:pt x="366" y="46"/>
                      </a:lnTo>
                      <a:lnTo>
                        <a:pt x="366" y="48"/>
                      </a:lnTo>
                      <a:lnTo>
                        <a:pt x="364" y="51"/>
                      </a:lnTo>
                      <a:lnTo>
                        <a:pt x="364" y="53"/>
                      </a:lnTo>
                      <a:lnTo>
                        <a:pt x="361" y="53"/>
                      </a:lnTo>
                      <a:lnTo>
                        <a:pt x="361" y="56"/>
                      </a:lnTo>
                      <a:lnTo>
                        <a:pt x="364" y="56"/>
                      </a:lnTo>
                      <a:lnTo>
                        <a:pt x="364" y="58"/>
                      </a:lnTo>
                      <a:lnTo>
                        <a:pt x="366" y="58"/>
                      </a:lnTo>
                      <a:lnTo>
                        <a:pt x="368" y="58"/>
                      </a:lnTo>
                      <a:lnTo>
                        <a:pt x="370" y="60"/>
                      </a:lnTo>
                      <a:lnTo>
                        <a:pt x="372" y="60"/>
                      </a:lnTo>
                      <a:lnTo>
                        <a:pt x="374" y="60"/>
                      </a:lnTo>
                      <a:lnTo>
                        <a:pt x="377" y="60"/>
                      </a:lnTo>
                      <a:lnTo>
                        <a:pt x="379" y="60"/>
                      </a:lnTo>
                      <a:lnTo>
                        <a:pt x="381" y="60"/>
                      </a:lnTo>
                      <a:lnTo>
                        <a:pt x="383" y="62"/>
                      </a:lnTo>
                      <a:lnTo>
                        <a:pt x="385" y="62"/>
                      </a:lnTo>
                      <a:lnTo>
                        <a:pt x="387" y="62"/>
                      </a:lnTo>
                      <a:lnTo>
                        <a:pt x="387" y="65"/>
                      </a:lnTo>
                      <a:lnTo>
                        <a:pt x="390" y="65"/>
                      </a:lnTo>
                      <a:lnTo>
                        <a:pt x="392" y="65"/>
                      </a:lnTo>
                      <a:lnTo>
                        <a:pt x="392" y="67"/>
                      </a:lnTo>
                      <a:lnTo>
                        <a:pt x="394" y="67"/>
                      </a:lnTo>
                      <a:lnTo>
                        <a:pt x="394" y="70"/>
                      </a:lnTo>
                      <a:lnTo>
                        <a:pt x="394" y="71"/>
                      </a:lnTo>
                      <a:lnTo>
                        <a:pt x="394" y="74"/>
                      </a:lnTo>
                      <a:lnTo>
                        <a:pt x="394" y="76"/>
                      </a:lnTo>
                      <a:lnTo>
                        <a:pt x="394" y="79"/>
                      </a:lnTo>
                      <a:lnTo>
                        <a:pt x="396" y="79"/>
                      </a:lnTo>
                      <a:lnTo>
                        <a:pt x="396" y="81"/>
                      </a:lnTo>
                      <a:lnTo>
                        <a:pt x="396" y="83"/>
                      </a:lnTo>
                      <a:lnTo>
                        <a:pt x="398" y="85"/>
                      </a:lnTo>
                      <a:lnTo>
                        <a:pt x="401" y="88"/>
                      </a:lnTo>
                      <a:lnTo>
                        <a:pt x="401" y="90"/>
                      </a:lnTo>
                      <a:lnTo>
                        <a:pt x="402" y="90"/>
                      </a:lnTo>
                      <a:lnTo>
                        <a:pt x="402" y="93"/>
                      </a:lnTo>
                      <a:lnTo>
                        <a:pt x="405" y="93"/>
                      </a:lnTo>
                      <a:lnTo>
                        <a:pt x="405" y="95"/>
                      </a:lnTo>
                      <a:lnTo>
                        <a:pt x="407" y="97"/>
                      </a:lnTo>
                      <a:lnTo>
                        <a:pt x="407" y="99"/>
                      </a:lnTo>
                      <a:lnTo>
                        <a:pt x="407" y="102"/>
                      </a:lnTo>
                      <a:lnTo>
                        <a:pt x="407" y="104"/>
                      </a:lnTo>
                      <a:lnTo>
                        <a:pt x="407" y="106"/>
                      </a:lnTo>
                      <a:lnTo>
                        <a:pt x="407" y="109"/>
                      </a:lnTo>
                      <a:lnTo>
                        <a:pt x="407" y="111"/>
                      </a:lnTo>
                      <a:lnTo>
                        <a:pt x="405" y="111"/>
                      </a:lnTo>
                      <a:lnTo>
                        <a:pt x="407" y="113"/>
                      </a:lnTo>
                      <a:lnTo>
                        <a:pt x="405" y="113"/>
                      </a:lnTo>
                      <a:lnTo>
                        <a:pt x="405" y="115"/>
                      </a:lnTo>
                      <a:lnTo>
                        <a:pt x="405" y="118"/>
                      </a:lnTo>
                      <a:lnTo>
                        <a:pt x="405" y="120"/>
                      </a:lnTo>
                      <a:lnTo>
                        <a:pt x="402" y="123"/>
                      </a:lnTo>
                      <a:lnTo>
                        <a:pt x="402" y="125"/>
                      </a:lnTo>
                      <a:lnTo>
                        <a:pt x="402" y="127"/>
                      </a:lnTo>
                      <a:lnTo>
                        <a:pt x="401" y="127"/>
                      </a:lnTo>
                      <a:lnTo>
                        <a:pt x="401" y="129"/>
                      </a:lnTo>
                      <a:lnTo>
                        <a:pt x="398" y="132"/>
                      </a:lnTo>
                      <a:lnTo>
                        <a:pt x="398" y="134"/>
                      </a:lnTo>
                      <a:lnTo>
                        <a:pt x="396" y="137"/>
                      </a:lnTo>
                      <a:lnTo>
                        <a:pt x="396" y="139"/>
                      </a:lnTo>
                      <a:lnTo>
                        <a:pt x="394" y="139"/>
                      </a:lnTo>
                      <a:lnTo>
                        <a:pt x="394" y="141"/>
                      </a:lnTo>
                      <a:lnTo>
                        <a:pt x="392" y="143"/>
                      </a:lnTo>
                      <a:lnTo>
                        <a:pt x="392" y="146"/>
                      </a:lnTo>
                      <a:lnTo>
                        <a:pt x="390" y="148"/>
                      </a:lnTo>
                      <a:lnTo>
                        <a:pt x="387" y="150"/>
                      </a:lnTo>
                      <a:lnTo>
                        <a:pt x="385" y="153"/>
                      </a:lnTo>
                      <a:lnTo>
                        <a:pt x="385" y="155"/>
                      </a:lnTo>
                      <a:lnTo>
                        <a:pt x="385" y="157"/>
                      </a:lnTo>
                      <a:lnTo>
                        <a:pt x="383" y="157"/>
                      </a:lnTo>
                      <a:lnTo>
                        <a:pt x="383" y="160"/>
                      </a:lnTo>
                      <a:lnTo>
                        <a:pt x="383" y="162"/>
                      </a:lnTo>
                      <a:lnTo>
                        <a:pt x="381" y="164"/>
                      </a:lnTo>
                      <a:lnTo>
                        <a:pt x="381" y="167"/>
                      </a:lnTo>
                      <a:lnTo>
                        <a:pt x="381" y="169"/>
                      </a:lnTo>
                      <a:lnTo>
                        <a:pt x="379" y="169"/>
                      </a:lnTo>
                      <a:lnTo>
                        <a:pt x="379" y="171"/>
                      </a:lnTo>
                      <a:lnTo>
                        <a:pt x="379" y="173"/>
                      </a:lnTo>
                      <a:lnTo>
                        <a:pt x="379" y="176"/>
                      </a:lnTo>
                      <a:lnTo>
                        <a:pt x="377" y="176"/>
                      </a:lnTo>
                      <a:lnTo>
                        <a:pt x="377" y="178"/>
                      </a:lnTo>
                      <a:lnTo>
                        <a:pt x="377" y="181"/>
                      </a:lnTo>
                      <a:lnTo>
                        <a:pt x="377" y="183"/>
                      </a:lnTo>
                      <a:lnTo>
                        <a:pt x="377" y="185"/>
                      </a:lnTo>
                      <a:lnTo>
                        <a:pt x="377" y="187"/>
                      </a:lnTo>
                      <a:lnTo>
                        <a:pt x="377" y="190"/>
                      </a:lnTo>
                      <a:lnTo>
                        <a:pt x="377" y="192"/>
                      </a:lnTo>
                      <a:lnTo>
                        <a:pt x="377" y="195"/>
                      </a:lnTo>
                      <a:lnTo>
                        <a:pt x="377" y="197"/>
                      </a:lnTo>
                      <a:lnTo>
                        <a:pt x="377" y="199"/>
                      </a:lnTo>
                      <a:lnTo>
                        <a:pt x="377" y="201"/>
                      </a:lnTo>
                      <a:lnTo>
                        <a:pt x="377" y="204"/>
                      </a:lnTo>
                      <a:lnTo>
                        <a:pt x="377" y="206"/>
                      </a:lnTo>
                      <a:lnTo>
                        <a:pt x="377" y="208"/>
                      </a:lnTo>
                      <a:lnTo>
                        <a:pt x="377" y="211"/>
                      </a:lnTo>
                      <a:lnTo>
                        <a:pt x="379" y="213"/>
                      </a:lnTo>
                      <a:lnTo>
                        <a:pt x="379" y="215"/>
                      </a:lnTo>
                      <a:lnTo>
                        <a:pt x="379" y="218"/>
                      </a:lnTo>
                      <a:lnTo>
                        <a:pt x="379" y="220"/>
                      </a:lnTo>
                      <a:lnTo>
                        <a:pt x="379" y="222"/>
                      </a:lnTo>
                      <a:lnTo>
                        <a:pt x="379" y="225"/>
                      </a:lnTo>
                      <a:lnTo>
                        <a:pt x="379" y="227"/>
                      </a:lnTo>
                      <a:lnTo>
                        <a:pt x="379" y="229"/>
                      </a:lnTo>
                      <a:lnTo>
                        <a:pt x="381" y="229"/>
                      </a:lnTo>
                      <a:lnTo>
                        <a:pt x="381" y="231"/>
                      </a:lnTo>
                      <a:lnTo>
                        <a:pt x="381" y="234"/>
                      </a:lnTo>
                      <a:lnTo>
                        <a:pt x="383" y="234"/>
                      </a:lnTo>
                      <a:lnTo>
                        <a:pt x="383" y="236"/>
                      </a:lnTo>
                      <a:lnTo>
                        <a:pt x="383" y="239"/>
                      </a:lnTo>
                      <a:lnTo>
                        <a:pt x="385" y="239"/>
                      </a:lnTo>
                      <a:lnTo>
                        <a:pt x="385" y="240"/>
                      </a:lnTo>
                      <a:lnTo>
                        <a:pt x="387" y="243"/>
                      </a:lnTo>
                      <a:lnTo>
                        <a:pt x="387" y="245"/>
                      </a:lnTo>
                      <a:lnTo>
                        <a:pt x="390" y="245"/>
                      </a:lnTo>
                      <a:lnTo>
                        <a:pt x="390" y="248"/>
                      </a:lnTo>
                      <a:lnTo>
                        <a:pt x="392" y="248"/>
                      </a:lnTo>
                      <a:lnTo>
                        <a:pt x="392" y="250"/>
                      </a:lnTo>
                      <a:lnTo>
                        <a:pt x="394" y="250"/>
                      </a:lnTo>
                      <a:lnTo>
                        <a:pt x="394" y="252"/>
                      </a:lnTo>
                      <a:lnTo>
                        <a:pt x="396" y="254"/>
                      </a:lnTo>
                      <a:lnTo>
                        <a:pt x="396" y="257"/>
                      </a:lnTo>
                      <a:lnTo>
                        <a:pt x="396" y="259"/>
                      </a:lnTo>
                      <a:lnTo>
                        <a:pt x="394" y="262"/>
                      </a:lnTo>
                      <a:lnTo>
                        <a:pt x="394" y="264"/>
                      </a:lnTo>
                      <a:lnTo>
                        <a:pt x="394" y="266"/>
                      </a:lnTo>
                      <a:lnTo>
                        <a:pt x="394" y="268"/>
                      </a:lnTo>
                      <a:lnTo>
                        <a:pt x="394" y="271"/>
                      </a:lnTo>
                      <a:lnTo>
                        <a:pt x="394" y="273"/>
                      </a:lnTo>
                      <a:lnTo>
                        <a:pt x="396" y="273"/>
                      </a:lnTo>
                      <a:lnTo>
                        <a:pt x="396" y="275"/>
                      </a:lnTo>
                      <a:lnTo>
                        <a:pt x="396" y="278"/>
                      </a:lnTo>
                      <a:lnTo>
                        <a:pt x="398" y="278"/>
                      </a:lnTo>
                      <a:lnTo>
                        <a:pt x="398" y="280"/>
                      </a:lnTo>
                      <a:lnTo>
                        <a:pt x="401" y="282"/>
                      </a:lnTo>
                      <a:lnTo>
                        <a:pt x="402" y="285"/>
                      </a:lnTo>
                      <a:lnTo>
                        <a:pt x="405" y="285"/>
                      </a:lnTo>
                      <a:lnTo>
                        <a:pt x="407" y="287"/>
                      </a:lnTo>
                      <a:lnTo>
                        <a:pt x="409" y="289"/>
                      </a:lnTo>
                      <a:lnTo>
                        <a:pt x="411" y="289"/>
                      </a:lnTo>
                      <a:lnTo>
                        <a:pt x="413" y="292"/>
                      </a:lnTo>
                      <a:lnTo>
                        <a:pt x="415" y="292"/>
                      </a:lnTo>
                      <a:lnTo>
                        <a:pt x="418" y="294"/>
                      </a:lnTo>
                      <a:lnTo>
                        <a:pt x="420" y="296"/>
                      </a:lnTo>
                      <a:lnTo>
                        <a:pt x="422" y="296"/>
                      </a:lnTo>
                      <a:lnTo>
                        <a:pt x="424" y="298"/>
                      </a:lnTo>
                      <a:lnTo>
                        <a:pt x="426" y="298"/>
                      </a:lnTo>
                      <a:lnTo>
                        <a:pt x="429" y="298"/>
                      </a:lnTo>
                      <a:lnTo>
                        <a:pt x="431" y="298"/>
                      </a:lnTo>
                      <a:lnTo>
                        <a:pt x="433" y="298"/>
                      </a:lnTo>
                      <a:lnTo>
                        <a:pt x="433" y="301"/>
                      </a:lnTo>
                      <a:lnTo>
                        <a:pt x="435" y="301"/>
                      </a:lnTo>
                      <a:lnTo>
                        <a:pt x="435" y="303"/>
                      </a:lnTo>
                      <a:lnTo>
                        <a:pt x="437" y="303"/>
                      </a:lnTo>
                      <a:lnTo>
                        <a:pt x="437" y="306"/>
                      </a:lnTo>
                      <a:lnTo>
                        <a:pt x="439" y="306"/>
                      </a:lnTo>
                      <a:lnTo>
                        <a:pt x="439" y="308"/>
                      </a:lnTo>
                      <a:lnTo>
                        <a:pt x="442" y="308"/>
                      </a:lnTo>
                      <a:lnTo>
                        <a:pt x="442" y="310"/>
                      </a:lnTo>
                      <a:lnTo>
                        <a:pt x="444" y="312"/>
                      </a:lnTo>
                      <a:lnTo>
                        <a:pt x="446" y="312"/>
                      </a:lnTo>
                      <a:lnTo>
                        <a:pt x="446" y="315"/>
                      </a:lnTo>
                      <a:lnTo>
                        <a:pt x="446" y="317"/>
                      </a:lnTo>
                      <a:lnTo>
                        <a:pt x="446" y="320"/>
                      </a:lnTo>
                      <a:lnTo>
                        <a:pt x="448" y="322"/>
                      </a:lnTo>
                      <a:lnTo>
                        <a:pt x="448" y="324"/>
                      </a:lnTo>
                      <a:lnTo>
                        <a:pt x="450" y="324"/>
                      </a:lnTo>
                      <a:lnTo>
                        <a:pt x="450" y="326"/>
                      </a:lnTo>
                      <a:lnTo>
                        <a:pt x="452" y="329"/>
                      </a:lnTo>
                      <a:lnTo>
                        <a:pt x="455" y="329"/>
                      </a:lnTo>
                      <a:lnTo>
                        <a:pt x="459" y="333"/>
                      </a:lnTo>
                      <a:lnTo>
                        <a:pt x="461" y="408"/>
                      </a:lnTo>
                      <a:lnTo>
                        <a:pt x="455" y="410"/>
                      </a:lnTo>
                      <a:lnTo>
                        <a:pt x="452" y="410"/>
                      </a:lnTo>
                      <a:lnTo>
                        <a:pt x="450" y="410"/>
                      </a:lnTo>
                      <a:lnTo>
                        <a:pt x="448" y="410"/>
                      </a:lnTo>
                      <a:lnTo>
                        <a:pt x="446" y="410"/>
                      </a:lnTo>
                      <a:lnTo>
                        <a:pt x="444" y="410"/>
                      </a:lnTo>
                      <a:lnTo>
                        <a:pt x="442" y="410"/>
                      </a:lnTo>
                      <a:lnTo>
                        <a:pt x="439" y="410"/>
                      </a:lnTo>
                      <a:lnTo>
                        <a:pt x="435" y="412"/>
                      </a:lnTo>
                      <a:lnTo>
                        <a:pt x="433" y="412"/>
                      </a:lnTo>
                      <a:lnTo>
                        <a:pt x="431" y="412"/>
                      </a:lnTo>
                      <a:lnTo>
                        <a:pt x="429" y="412"/>
                      </a:lnTo>
                      <a:lnTo>
                        <a:pt x="426" y="412"/>
                      </a:lnTo>
                      <a:lnTo>
                        <a:pt x="424" y="412"/>
                      </a:lnTo>
                      <a:lnTo>
                        <a:pt x="422" y="412"/>
                      </a:lnTo>
                      <a:lnTo>
                        <a:pt x="422" y="410"/>
                      </a:lnTo>
                      <a:lnTo>
                        <a:pt x="420" y="410"/>
                      </a:lnTo>
                      <a:lnTo>
                        <a:pt x="418" y="410"/>
                      </a:lnTo>
                      <a:lnTo>
                        <a:pt x="415" y="410"/>
                      </a:lnTo>
                      <a:lnTo>
                        <a:pt x="413" y="408"/>
                      </a:lnTo>
                      <a:lnTo>
                        <a:pt x="411" y="408"/>
                      </a:lnTo>
                      <a:lnTo>
                        <a:pt x="409" y="408"/>
                      </a:lnTo>
                      <a:lnTo>
                        <a:pt x="407" y="408"/>
                      </a:lnTo>
                      <a:lnTo>
                        <a:pt x="407" y="405"/>
                      </a:lnTo>
                      <a:lnTo>
                        <a:pt x="405" y="405"/>
                      </a:lnTo>
                      <a:lnTo>
                        <a:pt x="402" y="405"/>
                      </a:lnTo>
                      <a:lnTo>
                        <a:pt x="401" y="403"/>
                      </a:lnTo>
                      <a:lnTo>
                        <a:pt x="398" y="403"/>
                      </a:lnTo>
                      <a:lnTo>
                        <a:pt x="396" y="403"/>
                      </a:lnTo>
                      <a:lnTo>
                        <a:pt x="394" y="403"/>
                      </a:lnTo>
                      <a:lnTo>
                        <a:pt x="392" y="403"/>
                      </a:lnTo>
                      <a:lnTo>
                        <a:pt x="390" y="403"/>
                      </a:lnTo>
                      <a:lnTo>
                        <a:pt x="387" y="403"/>
                      </a:lnTo>
                      <a:lnTo>
                        <a:pt x="387" y="405"/>
                      </a:lnTo>
                      <a:lnTo>
                        <a:pt x="385" y="405"/>
                      </a:lnTo>
                      <a:lnTo>
                        <a:pt x="383" y="405"/>
                      </a:lnTo>
                      <a:lnTo>
                        <a:pt x="383" y="408"/>
                      </a:lnTo>
                      <a:lnTo>
                        <a:pt x="381" y="408"/>
                      </a:lnTo>
                      <a:lnTo>
                        <a:pt x="381" y="410"/>
                      </a:lnTo>
                      <a:lnTo>
                        <a:pt x="379" y="412"/>
                      </a:lnTo>
                      <a:lnTo>
                        <a:pt x="379" y="414"/>
                      </a:lnTo>
                      <a:lnTo>
                        <a:pt x="379" y="417"/>
                      </a:lnTo>
                      <a:lnTo>
                        <a:pt x="379" y="419"/>
                      </a:lnTo>
                      <a:lnTo>
                        <a:pt x="379" y="422"/>
                      </a:lnTo>
                      <a:lnTo>
                        <a:pt x="379" y="423"/>
                      </a:lnTo>
                      <a:lnTo>
                        <a:pt x="381" y="423"/>
                      </a:lnTo>
                      <a:lnTo>
                        <a:pt x="381" y="426"/>
                      </a:lnTo>
                      <a:lnTo>
                        <a:pt x="379" y="428"/>
                      </a:lnTo>
                      <a:lnTo>
                        <a:pt x="379" y="431"/>
                      </a:lnTo>
                      <a:lnTo>
                        <a:pt x="379" y="433"/>
                      </a:lnTo>
                      <a:lnTo>
                        <a:pt x="377" y="433"/>
                      </a:lnTo>
                      <a:lnTo>
                        <a:pt x="377" y="435"/>
                      </a:lnTo>
                      <a:lnTo>
                        <a:pt x="374" y="437"/>
                      </a:lnTo>
                      <a:lnTo>
                        <a:pt x="374" y="440"/>
                      </a:lnTo>
                      <a:lnTo>
                        <a:pt x="372" y="440"/>
                      </a:lnTo>
                      <a:lnTo>
                        <a:pt x="372" y="442"/>
                      </a:lnTo>
                      <a:lnTo>
                        <a:pt x="370" y="444"/>
                      </a:lnTo>
                      <a:lnTo>
                        <a:pt x="368" y="447"/>
                      </a:lnTo>
                      <a:lnTo>
                        <a:pt x="366" y="447"/>
                      </a:lnTo>
                      <a:lnTo>
                        <a:pt x="366" y="449"/>
                      </a:lnTo>
                      <a:lnTo>
                        <a:pt x="364" y="449"/>
                      </a:lnTo>
                      <a:lnTo>
                        <a:pt x="361" y="449"/>
                      </a:lnTo>
                      <a:lnTo>
                        <a:pt x="359" y="451"/>
                      </a:lnTo>
                      <a:lnTo>
                        <a:pt x="359" y="454"/>
                      </a:lnTo>
                      <a:lnTo>
                        <a:pt x="357" y="454"/>
                      </a:lnTo>
                      <a:lnTo>
                        <a:pt x="357" y="456"/>
                      </a:lnTo>
                      <a:lnTo>
                        <a:pt x="357" y="458"/>
                      </a:lnTo>
                      <a:lnTo>
                        <a:pt x="357" y="461"/>
                      </a:lnTo>
                      <a:lnTo>
                        <a:pt x="355" y="461"/>
                      </a:lnTo>
                      <a:lnTo>
                        <a:pt x="355" y="463"/>
                      </a:lnTo>
                      <a:lnTo>
                        <a:pt x="355" y="465"/>
                      </a:lnTo>
                      <a:lnTo>
                        <a:pt x="355" y="467"/>
                      </a:lnTo>
                      <a:lnTo>
                        <a:pt x="355" y="470"/>
                      </a:lnTo>
                      <a:lnTo>
                        <a:pt x="353" y="472"/>
                      </a:lnTo>
                      <a:lnTo>
                        <a:pt x="353" y="475"/>
                      </a:lnTo>
                      <a:lnTo>
                        <a:pt x="353" y="477"/>
                      </a:lnTo>
                      <a:lnTo>
                        <a:pt x="350" y="477"/>
                      </a:lnTo>
                      <a:lnTo>
                        <a:pt x="350" y="479"/>
                      </a:lnTo>
                      <a:lnTo>
                        <a:pt x="348" y="481"/>
                      </a:lnTo>
                      <a:lnTo>
                        <a:pt x="348" y="484"/>
                      </a:lnTo>
                      <a:lnTo>
                        <a:pt x="346" y="484"/>
                      </a:lnTo>
                      <a:lnTo>
                        <a:pt x="344" y="484"/>
                      </a:lnTo>
                      <a:lnTo>
                        <a:pt x="344" y="486"/>
                      </a:lnTo>
                      <a:lnTo>
                        <a:pt x="342" y="486"/>
                      </a:lnTo>
                      <a:lnTo>
                        <a:pt x="340" y="486"/>
                      </a:lnTo>
                      <a:lnTo>
                        <a:pt x="337" y="486"/>
                      </a:lnTo>
                      <a:lnTo>
                        <a:pt x="336" y="486"/>
                      </a:lnTo>
                      <a:lnTo>
                        <a:pt x="336" y="489"/>
                      </a:lnTo>
                      <a:lnTo>
                        <a:pt x="333" y="489"/>
                      </a:lnTo>
                      <a:lnTo>
                        <a:pt x="331" y="489"/>
                      </a:lnTo>
                      <a:lnTo>
                        <a:pt x="329" y="489"/>
                      </a:lnTo>
                      <a:lnTo>
                        <a:pt x="329" y="486"/>
                      </a:lnTo>
                      <a:lnTo>
                        <a:pt x="327" y="486"/>
                      </a:lnTo>
                      <a:lnTo>
                        <a:pt x="325" y="484"/>
                      </a:lnTo>
                      <a:lnTo>
                        <a:pt x="325" y="481"/>
                      </a:lnTo>
                      <a:lnTo>
                        <a:pt x="323" y="481"/>
                      </a:lnTo>
                      <a:lnTo>
                        <a:pt x="323" y="479"/>
                      </a:lnTo>
                      <a:lnTo>
                        <a:pt x="320" y="479"/>
                      </a:lnTo>
                      <a:lnTo>
                        <a:pt x="318" y="477"/>
                      </a:lnTo>
                      <a:lnTo>
                        <a:pt x="316" y="477"/>
                      </a:lnTo>
                      <a:lnTo>
                        <a:pt x="314" y="477"/>
                      </a:lnTo>
                      <a:lnTo>
                        <a:pt x="312" y="475"/>
                      </a:lnTo>
                      <a:lnTo>
                        <a:pt x="309" y="475"/>
                      </a:lnTo>
                      <a:lnTo>
                        <a:pt x="307" y="472"/>
                      </a:lnTo>
                      <a:lnTo>
                        <a:pt x="305" y="472"/>
                      </a:lnTo>
                      <a:lnTo>
                        <a:pt x="303" y="470"/>
                      </a:lnTo>
                      <a:lnTo>
                        <a:pt x="301" y="470"/>
                      </a:lnTo>
                      <a:lnTo>
                        <a:pt x="299" y="470"/>
                      </a:lnTo>
                      <a:lnTo>
                        <a:pt x="296" y="467"/>
                      </a:lnTo>
                      <a:lnTo>
                        <a:pt x="294" y="467"/>
                      </a:lnTo>
                      <a:lnTo>
                        <a:pt x="292" y="467"/>
                      </a:lnTo>
                      <a:lnTo>
                        <a:pt x="290" y="467"/>
                      </a:lnTo>
                      <a:lnTo>
                        <a:pt x="288" y="465"/>
                      </a:lnTo>
                      <a:lnTo>
                        <a:pt x="286" y="465"/>
                      </a:lnTo>
                      <a:lnTo>
                        <a:pt x="283" y="465"/>
                      </a:lnTo>
                      <a:lnTo>
                        <a:pt x="281" y="465"/>
                      </a:lnTo>
                      <a:lnTo>
                        <a:pt x="279" y="465"/>
                      </a:lnTo>
                      <a:lnTo>
                        <a:pt x="279" y="467"/>
                      </a:lnTo>
                      <a:lnTo>
                        <a:pt x="277" y="467"/>
                      </a:lnTo>
                      <a:lnTo>
                        <a:pt x="275" y="470"/>
                      </a:lnTo>
                      <a:lnTo>
                        <a:pt x="272" y="472"/>
                      </a:lnTo>
                      <a:lnTo>
                        <a:pt x="271" y="475"/>
                      </a:lnTo>
                      <a:lnTo>
                        <a:pt x="271" y="477"/>
                      </a:lnTo>
                      <a:lnTo>
                        <a:pt x="268" y="477"/>
                      </a:lnTo>
                      <a:lnTo>
                        <a:pt x="268" y="479"/>
                      </a:lnTo>
                      <a:lnTo>
                        <a:pt x="268" y="481"/>
                      </a:lnTo>
                      <a:lnTo>
                        <a:pt x="266" y="481"/>
                      </a:lnTo>
                      <a:lnTo>
                        <a:pt x="266" y="484"/>
                      </a:lnTo>
                      <a:lnTo>
                        <a:pt x="266" y="486"/>
                      </a:lnTo>
                      <a:lnTo>
                        <a:pt x="264" y="489"/>
                      </a:lnTo>
                      <a:lnTo>
                        <a:pt x="264" y="491"/>
                      </a:lnTo>
                      <a:lnTo>
                        <a:pt x="262" y="491"/>
                      </a:lnTo>
                      <a:lnTo>
                        <a:pt x="262" y="493"/>
                      </a:lnTo>
                      <a:lnTo>
                        <a:pt x="262" y="495"/>
                      </a:lnTo>
                      <a:lnTo>
                        <a:pt x="260" y="495"/>
                      </a:lnTo>
                      <a:lnTo>
                        <a:pt x="260" y="498"/>
                      </a:lnTo>
                      <a:lnTo>
                        <a:pt x="258" y="500"/>
                      </a:lnTo>
                      <a:lnTo>
                        <a:pt x="258" y="502"/>
                      </a:lnTo>
                      <a:lnTo>
                        <a:pt x="255" y="502"/>
                      </a:lnTo>
                      <a:lnTo>
                        <a:pt x="255" y="505"/>
                      </a:lnTo>
                      <a:lnTo>
                        <a:pt x="253" y="507"/>
                      </a:lnTo>
                      <a:lnTo>
                        <a:pt x="253" y="509"/>
                      </a:lnTo>
                      <a:lnTo>
                        <a:pt x="253" y="512"/>
                      </a:lnTo>
                      <a:lnTo>
                        <a:pt x="253" y="514"/>
                      </a:lnTo>
                      <a:lnTo>
                        <a:pt x="253" y="516"/>
                      </a:lnTo>
                      <a:lnTo>
                        <a:pt x="251" y="516"/>
                      </a:lnTo>
                      <a:lnTo>
                        <a:pt x="251" y="519"/>
                      </a:lnTo>
                      <a:lnTo>
                        <a:pt x="251" y="521"/>
                      </a:lnTo>
                      <a:lnTo>
                        <a:pt x="253" y="521"/>
                      </a:lnTo>
                      <a:lnTo>
                        <a:pt x="253" y="523"/>
                      </a:lnTo>
                      <a:lnTo>
                        <a:pt x="253" y="525"/>
                      </a:lnTo>
                      <a:lnTo>
                        <a:pt x="253" y="528"/>
                      </a:lnTo>
                      <a:lnTo>
                        <a:pt x="253" y="530"/>
                      </a:lnTo>
                      <a:lnTo>
                        <a:pt x="253" y="533"/>
                      </a:lnTo>
                      <a:lnTo>
                        <a:pt x="251" y="533"/>
                      </a:lnTo>
                      <a:lnTo>
                        <a:pt x="249" y="535"/>
                      </a:lnTo>
                      <a:lnTo>
                        <a:pt x="247" y="535"/>
                      </a:lnTo>
                      <a:lnTo>
                        <a:pt x="244" y="535"/>
                      </a:lnTo>
                      <a:lnTo>
                        <a:pt x="242" y="535"/>
                      </a:lnTo>
                      <a:lnTo>
                        <a:pt x="242" y="533"/>
                      </a:lnTo>
                      <a:lnTo>
                        <a:pt x="240" y="533"/>
                      </a:lnTo>
                      <a:lnTo>
                        <a:pt x="240" y="530"/>
                      </a:lnTo>
                      <a:lnTo>
                        <a:pt x="238" y="530"/>
                      </a:lnTo>
                      <a:lnTo>
                        <a:pt x="238" y="528"/>
                      </a:lnTo>
                      <a:lnTo>
                        <a:pt x="236" y="528"/>
                      </a:lnTo>
                      <a:lnTo>
                        <a:pt x="236" y="525"/>
                      </a:lnTo>
                      <a:lnTo>
                        <a:pt x="234" y="525"/>
                      </a:lnTo>
                      <a:lnTo>
                        <a:pt x="234" y="523"/>
                      </a:lnTo>
                      <a:lnTo>
                        <a:pt x="231" y="521"/>
                      </a:lnTo>
                      <a:lnTo>
                        <a:pt x="230" y="521"/>
                      </a:lnTo>
                      <a:lnTo>
                        <a:pt x="230" y="519"/>
                      </a:lnTo>
                      <a:lnTo>
                        <a:pt x="227" y="519"/>
                      </a:lnTo>
                      <a:lnTo>
                        <a:pt x="225" y="516"/>
                      </a:lnTo>
                      <a:lnTo>
                        <a:pt x="223" y="516"/>
                      </a:lnTo>
                      <a:lnTo>
                        <a:pt x="221" y="514"/>
                      </a:lnTo>
                      <a:lnTo>
                        <a:pt x="219" y="512"/>
                      </a:lnTo>
                      <a:lnTo>
                        <a:pt x="217" y="512"/>
                      </a:lnTo>
                      <a:lnTo>
                        <a:pt x="214" y="509"/>
                      </a:lnTo>
                      <a:lnTo>
                        <a:pt x="212" y="507"/>
                      </a:lnTo>
                      <a:lnTo>
                        <a:pt x="210" y="507"/>
                      </a:lnTo>
                      <a:lnTo>
                        <a:pt x="210" y="505"/>
                      </a:lnTo>
                      <a:lnTo>
                        <a:pt x="208" y="505"/>
                      </a:lnTo>
                      <a:lnTo>
                        <a:pt x="208" y="502"/>
                      </a:lnTo>
                      <a:lnTo>
                        <a:pt x="206" y="502"/>
                      </a:lnTo>
                      <a:lnTo>
                        <a:pt x="206" y="500"/>
                      </a:lnTo>
                      <a:lnTo>
                        <a:pt x="203" y="500"/>
                      </a:lnTo>
                      <a:lnTo>
                        <a:pt x="203" y="498"/>
                      </a:lnTo>
                      <a:lnTo>
                        <a:pt x="201" y="495"/>
                      </a:lnTo>
                      <a:lnTo>
                        <a:pt x="199" y="493"/>
                      </a:lnTo>
                      <a:lnTo>
                        <a:pt x="199" y="491"/>
                      </a:lnTo>
                      <a:lnTo>
                        <a:pt x="197" y="489"/>
                      </a:lnTo>
                      <a:lnTo>
                        <a:pt x="197" y="486"/>
                      </a:lnTo>
                      <a:lnTo>
                        <a:pt x="197" y="484"/>
                      </a:lnTo>
                      <a:lnTo>
                        <a:pt x="195" y="481"/>
                      </a:lnTo>
                      <a:lnTo>
                        <a:pt x="195" y="479"/>
                      </a:lnTo>
                      <a:lnTo>
                        <a:pt x="195" y="477"/>
                      </a:lnTo>
                      <a:lnTo>
                        <a:pt x="195" y="475"/>
                      </a:lnTo>
                      <a:lnTo>
                        <a:pt x="195" y="472"/>
                      </a:lnTo>
                      <a:lnTo>
                        <a:pt x="193" y="470"/>
                      </a:lnTo>
                      <a:lnTo>
                        <a:pt x="193" y="467"/>
                      </a:lnTo>
                      <a:lnTo>
                        <a:pt x="193" y="465"/>
                      </a:lnTo>
                      <a:lnTo>
                        <a:pt x="193" y="463"/>
                      </a:lnTo>
                      <a:lnTo>
                        <a:pt x="193" y="461"/>
                      </a:lnTo>
                      <a:lnTo>
                        <a:pt x="190" y="458"/>
                      </a:lnTo>
                      <a:lnTo>
                        <a:pt x="190" y="456"/>
                      </a:lnTo>
                      <a:lnTo>
                        <a:pt x="190" y="454"/>
                      </a:lnTo>
                      <a:lnTo>
                        <a:pt x="188" y="451"/>
                      </a:lnTo>
                      <a:lnTo>
                        <a:pt x="188" y="449"/>
                      </a:lnTo>
                      <a:lnTo>
                        <a:pt x="188" y="447"/>
                      </a:lnTo>
                      <a:lnTo>
                        <a:pt x="188" y="444"/>
                      </a:lnTo>
                      <a:lnTo>
                        <a:pt x="186" y="442"/>
                      </a:lnTo>
                      <a:lnTo>
                        <a:pt x="188" y="440"/>
                      </a:lnTo>
                      <a:lnTo>
                        <a:pt x="188" y="437"/>
                      </a:lnTo>
                      <a:lnTo>
                        <a:pt x="188" y="435"/>
                      </a:lnTo>
                      <a:lnTo>
                        <a:pt x="188" y="433"/>
                      </a:lnTo>
                      <a:lnTo>
                        <a:pt x="188" y="431"/>
                      </a:lnTo>
                      <a:lnTo>
                        <a:pt x="188" y="428"/>
                      </a:lnTo>
                      <a:lnTo>
                        <a:pt x="188" y="426"/>
                      </a:lnTo>
                      <a:lnTo>
                        <a:pt x="188" y="422"/>
                      </a:lnTo>
                      <a:lnTo>
                        <a:pt x="188" y="419"/>
                      </a:lnTo>
                      <a:lnTo>
                        <a:pt x="188" y="417"/>
                      </a:lnTo>
                      <a:lnTo>
                        <a:pt x="188" y="414"/>
                      </a:lnTo>
                      <a:lnTo>
                        <a:pt x="188" y="412"/>
                      </a:lnTo>
                      <a:lnTo>
                        <a:pt x="188" y="410"/>
                      </a:lnTo>
                      <a:lnTo>
                        <a:pt x="188" y="408"/>
                      </a:lnTo>
                      <a:lnTo>
                        <a:pt x="188" y="405"/>
                      </a:lnTo>
                      <a:lnTo>
                        <a:pt x="190" y="403"/>
                      </a:lnTo>
                      <a:lnTo>
                        <a:pt x="190" y="400"/>
                      </a:lnTo>
                      <a:lnTo>
                        <a:pt x="190" y="398"/>
                      </a:lnTo>
                      <a:lnTo>
                        <a:pt x="190" y="396"/>
                      </a:lnTo>
                      <a:lnTo>
                        <a:pt x="190" y="394"/>
                      </a:lnTo>
                      <a:lnTo>
                        <a:pt x="190" y="391"/>
                      </a:lnTo>
                      <a:lnTo>
                        <a:pt x="190" y="389"/>
                      </a:lnTo>
                      <a:lnTo>
                        <a:pt x="190" y="387"/>
                      </a:lnTo>
                      <a:lnTo>
                        <a:pt x="190" y="384"/>
                      </a:lnTo>
                      <a:lnTo>
                        <a:pt x="190" y="380"/>
                      </a:lnTo>
                      <a:lnTo>
                        <a:pt x="190" y="377"/>
                      </a:lnTo>
                      <a:lnTo>
                        <a:pt x="190" y="375"/>
                      </a:lnTo>
                      <a:lnTo>
                        <a:pt x="190" y="373"/>
                      </a:lnTo>
                      <a:lnTo>
                        <a:pt x="190" y="370"/>
                      </a:lnTo>
                      <a:lnTo>
                        <a:pt x="190" y="368"/>
                      </a:lnTo>
                      <a:lnTo>
                        <a:pt x="190" y="366"/>
                      </a:lnTo>
                      <a:lnTo>
                        <a:pt x="190" y="364"/>
                      </a:lnTo>
                      <a:lnTo>
                        <a:pt x="190" y="361"/>
                      </a:lnTo>
                      <a:lnTo>
                        <a:pt x="190" y="359"/>
                      </a:lnTo>
                      <a:lnTo>
                        <a:pt x="190" y="356"/>
                      </a:lnTo>
                      <a:lnTo>
                        <a:pt x="190" y="352"/>
                      </a:lnTo>
                      <a:lnTo>
                        <a:pt x="190" y="350"/>
                      </a:lnTo>
                      <a:lnTo>
                        <a:pt x="188" y="347"/>
                      </a:lnTo>
                      <a:lnTo>
                        <a:pt x="188" y="345"/>
                      </a:lnTo>
                      <a:lnTo>
                        <a:pt x="186" y="342"/>
                      </a:lnTo>
                      <a:lnTo>
                        <a:pt x="186" y="340"/>
                      </a:lnTo>
                      <a:lnTo>
                        <a:pt x="186" y="338"/>
                      </a:lnTo>
                      <a:lnTo>
                        <a:pt x="184" y="338"/>
                      </a:lnTo>
                      <a:lnTo>
                        <a:pt x="184" y="336"/>
                      </a:lnTo>
                      <a:lnTo>
                        <a:pt x="182" y="333"/>
                      </a:lnTo>
                      <a:lnTo>
                        <a:pt x="180" y="331"/>
                      </a:lnTo>
                      <a:lnTo>
                        <a:pt x="180" y="329"/>
                      </a:lnTo>
                      <a:lnTo>
                        <a:pt x="177" y="326"/>
                      </a:lnTo>
                      <a:lnTo>
                        <a:pt x="175" y="324"/>
                      </a:lnTo>
                      <a:lnTo>
                        <a:pt x="175" y="322"/>
                      </a:lnTo>
                      <a:lnTo>
                        <a:pt x="173" y="322"/>
                      </a:lnTo>
                      <a:lnTo>
                        <a:pt x="171" y="320"/>
                      </a:lnTo>
                      <a:lnTo>
                        <a:pt x="169" y="317"/>
                      </a:lnTo>
                      <a:lnTo>
                        <a:pt x="166" y="315"/>
                      </a:lnTo>
                      <a:lnTo>
                        <a:pt x="165" y="312"/>
                      </a:lnTo>
                      <a:lnTo>
                        <a:pt x="165" y="310"/>
                      </a:lnTo>
                      <a:lnTo>
                        <a:pt x="162" y="310"/>
                      </a:lnTo>
                      <a:lnTo>
                        <a:pt x="162" y="308"/>
                      </a:lnTo>
                      <a:lnTo>
                        <a:pt x="160" y="306"/>
                      </a:lnTo>
                      <a:lnTo>
                        <a:pt x="158" y="303"/>
                      </a:lnTo>
                      <a:lnTo>
                        <a:pt x="158" y="301"/>
                      </a:lnTo>
                      <a:lnTo>
                        <a:pt x="156" y="301"/>
                      </a:lnTo>
                      <a:lnTo>
                        <a:pt x="156" y="298"/>
                      </a:lnTo>
                      <a:lnTo>
                        <a:pt x="156" y="296"/>
                      </a:lnTo>
                      <a:lnTo>
                        <a:pt x="154" y="294"/>
                      </a:lnTo>
                      <a:lnTo>
                        <a:pt x="154" y="292"/>
                      </a:lnTo>
                      <a:lnTo>
                        <a:pt x="152" y="287"/>
                      </a:lnTo>
                      <a:lnTo>
                        <a:pt x="152" y="285"/>
                      </a:lnTo>
                      <a:lnTo>
                        <a:pt x="149" y="282"/>
                      </a:lnTo>
                      <a:lnTo>
                        <a:pt x="149" y="280"/>
                      </a:lnTo>
                      <a:lnTo>
                        <a:pt x="149" y="278"/>
                      </a:lnTo>
                      <a:lnTo>
                        <a:pt x="149" y="275"/>
                      </a:lnTo>
                      <a:lnTo>
                        <a:pt x="149" y="273"/>
                      </a:lnTo>
                      <a:lnTo>
                        <a:pt x="147" y="271"/>
                      </a:lnTo>
                      <a:lnTo>
                        <a:pt x="147" y="268"/>
                      </a:lnTo>
                      <a:lnTo>
                        <a:pt x="147" y="266"/>
                      </a:lnTo>
                      <a:lnTo>
                        <a:pt x="147" y="264"/>
                      </a:lnTo>
                      <a:lnTo>
                        <a:pt x="147" y="262"/>
                      </a:lnTo>
                      <a:lnTo>
                        <a:pt x="145" y="262"/>
                      </a:lnTo>
                      <a:lnTo>
                        <a:pt x="145" y="259"/>
                      </a:lnTo>
                      <a:lnTo>
                        <a:pt x="143" y="259"/>
                      </a:lnTo>
                      <a:lnTo>
                        <a:pt x="143" y="257"/>
                      </a:lnTo>
                      <a:lnTo>
                        <a:pt x="141" y="257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16" name="Google Shape;416;g2d510d74600_0_879"/>
                <p:cNvSpPr/>
                <p:nvPr/>
              </p:nvSpPr>
              <p:spPr>
                <a:xfrm>
                  <a:off x="192" y="1413"/>
                  <a:ext cx="832" cy="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325" extrusionOk="0">
                      <a:moveTo>
                        <a:pt x="582" y="221"/>
                      </a:moveTo>
                      <a:lnTo>
                        <a:pt x="576" y="221"/>
                      </a:lnTo>
                      <a:lnTo>
                        <a:pt x="573" y="223"/>
                      </a:lnTo>
                      <a:lnTo>
                        <a:pt x="571" y="223"/>
                      </a:lnTo>
                      <a:lnTo>
                        <a:pt x="569" y="223"/>
                      </a:lnTo>
                      <a:lnTo>
                        <a:pt x="567" y="223"/>
                      </a:lnTo>
                      <a:lnTo>
                        <a:pt x="565" y="223"/>
                      </a:lnTo>
                      <a:lnTo>
                        <a:pt x="563" y="225"/>
                      </a:lnTo>
                      <a:lnTo>
                        <a:pt x="560" y="225"/>
                      </a:lnTo>
                      <a:lnTo>
                        <a:pt x="558" y="225"/>
                      </a:lnTo>
                      <a:lnTo>
                        <a:pt x="558" y="227"/>
                      </a:lnTo>
                      <a:lnTo>
                        <a:pt x="556" y="230"/>
                      </a:lnTo>
                      <a:lnTo>
                        <a:pt x="556" y="232"/>
                      </a:lnTo>
                      <a:lnTo>
                        <a:pt x="554" y="232"/>
                      </a:lnTo>
                      <a:lnTo>
                        <a:pt x="554" y="235"/>
                      </a:lnTo>
                      <a:lnTo>
                        <a:pt x="554" y="237"/>
                      </a:lnTo>
                      <a:lnTo>
                        <a:pt x="554" y="239"/>
                      </a:lnTo>
                      <a:lnTo>
                        <a:pt x="554" y="241"/>
                      </a:lnTo>
                      <a:lnTo>
                        <a:pt x="554" y="244"/>
                      </a:lnTo>
                      <a:lnTo>
                        <a:pt x="554" y="246"/>
                      </a:lnTo>
                      <a:lnTo>
                        <a:pt x="554" y="249"/>
                      </a:lnTo>
                      <a:lnTo>
                        <a:pt x="554" y="251"/>
                      </a:lnTo>
                      <a:lnTo>
                        <a:pt x="552" y="253"/>
                      </a:lnTo>
                      <a:lnTo>
                        <a:pt x="552" y="255"/>
                      </a:lnTo>
                      <a:lnTo>
                        <a:pt x="550" y="258"/>
                      </a:lnTo>
                      <a:lnTo>
                        <a:pt x="547" y="260"/>
                      </a:lnTo>
                      <a:lnTo>
                        <a:pt x="545" y="260"/>
                      </a:lnTo>
                      <a:lnTo>
                        <a:pt x="545" y="262"/>
                      </a:lnTo>
                      <a:lnTo>
                        <a:pt x="543" y="265"/>
                      </a:lnTo>
                      <a:lnTo>
                        <a:pt x="541" y="265"/>
                      </a:lnTo>
                      <a:lnTo>
                        <a:pt x="541" y="267"/>
                      </a:lnTo>
                      <a:lnTo>
                        <a:pt x="539" y="267"/>
                      </a:lnTo>
                      <a:lnTo>
                        <a:pt x="536" y="265"/>
                      </a:lnTo>
                      <a:lnTo>
                        <a:pt x="535" y="265"/>
                      </a:lnTo>
                      <a:lnTo>
                        <a:pt x="532" y="265"/>
                      </a:lnTo>
                      <a:lnTo>
                        <a:pt x="530" y="265"/>
                      </a:lnTo>
                      <a:lnTo>
                        <a:pt x="530" y="262"/>
                      </a:lnTo>
                      <a:lnTo>
                        <a:pt x="528" y="262"/>
                      </a:lnTo>
                      <a:lnTo>
                        <a:pt x="526" y="262"/>
                      </a:lnTo>
                      <a:lnTo>
                        <a:pt x="524" y="262"/>
                      </a:lnTo>
                      <a:lnTo>
                        <a:pt x="522" y="262"/>
                      </a:lnTo>
                      <a:lnTo>
                        <a:pt x="519" y="262"/>
                      </a:lnTo>
                      <a:lnTo>
                        <a:pt x="517" y="262"/>
                      </a:lnTo>
                      <a:lnTo>
                        <a:pt x="515" y="262"/>
                      </a:lnTo>
                      <a:lnTo>
                        <a:pt x="513" y="262"/>
                      </a:lnTo>
                      <a:lnTo>
                        <a:pt x="511" y="262"/>
                      </a:lnTo>
                      <a:lnTo>
                        <a:pt x="511" y="265"/>
                      </a:lnTo>
                      <a:lnTo>
                        <a:pt x="508" y="265"/>
                      </a:lnTo>
                      <a:lnTo>
                        <a:pt x="506" y="265"/>
                      </a:lnTo>
                      <a:lnTo>
                        <a:pt x="504" y="265"/>
                      </a:lnTo>
                      <a:lnTo>
                        <a:pt x="504" y="267"/>
                      </a:lnTo>
                      <a:lnTo>
                        <a:pt x="502" y="267"/>
                      </a:lnTo>
                      <a:lnTo>
                        <a:pt x="500" y="267"/>
                      </a:lnTo>
                      <a:lnTo>
                        <a:pt x="500" y="269"/>
                      </a:lnTo>
                      <a:lnTo>
                        <a:pt x="498" y="269"/>
                      </a:lnTo>
                      <a:lnTo>
                        <a:pt x="495" y="271"/>
                      </a:lnTo>
                      <a:lnTo>
                        <a:pt x="495" y="274"/>
                      </a:lnTo>
                      <a:lnTo>
                        <a:pt x="494" y="274"/>
                      </a:lnTo>
                      <a:lnTo>
                        <a:pt x="494" y="276"/>
                      </a:lnTo>
                      <a:lnTo>
                        <a:pt x="491" y="279"/>
                      </a:lnTo>
                      <a:lnTo>
                        <a:pt x="489" y="281"/>
                      </a:lnTo>
                      <a:lnTo>
                        <a:pt x="489" y="283"/>
                      </a:lnTo>
                      <a:lnTo>
                        <a:pt x="487" y="283"/>
                      </a:lnTo>
                      <a:lnTo>
                        <a:pt x="487" y="285"/>
                      </a:lnTo>
                      <a:lnTo>
                        <a:pt x="485" y="288"/>
                      </a:lnTo>
                      <a:lnTo>
                        <a:pt x="483" y="290"/>
                      </a:lnTo>
                      <a:lnTo>
                        <a:pt x="483" y="293"/>
                      </a:lnTo>
                      <a:lnTo>
                        <a:pt x="480" y="293"/>
                      </a:lnTo>
                      <a:lnTo>
                        <a:pt x="480" y="295"/>
                      </a:lnTo>
                      <a:lnTo>
                        <a:pt x="478" y="295"/>
                      </a:lnTo>
                      <a:lnTo>
                        <a:pt x="478" y="297"/>
                      </a:lnTo>
                      <a:lnTo>
                        <a:pt x="476" y="297"/>
                      </a:lnTo>
                      <a:lnTo>
                        <a:pt x="474" y="297"/>
                      </a:lnTo>
                      <a:lnTo>
                        <a:pt x="472" y="297"/>
                      </a:lnTo>
                      <a:lnTo>
                        <a:pt x="470" y="297"/>
                      </a:lnTo>
                      <a:lnTo>
                        <a:pt x="467" y="297"/>
                      </a:lnTo>
                      <a:lnTo>
                        <a:pt x="465" y="297"/>
                      </a:lnTo>
                      <a:lnTo>
                        <a:pt x="465" y="295"/>
                      </a:lnTo>
                      <a:lnTo>
                        <a:pt x="463" y="295"/>
                      </a:lnTo>
                      <a:lnTo>
                        <a:pt x="461" y="293"/>
                      </a:lnTo>
                      <a:lnTo>
                        <a:pt x="459" y="290"/>
                      </a:lnTo>
                      <a:lnTo>
                        <a:pt x="459" y="288"/>
                      </a:lnTo>
                      <a:lnTo>
                        <a:pt x="457" y="288"/>
                      </a:lnTo>
                      <a:lnTo>
                        <a:pt x="457" y="285"/>
                      </a:lnTo>
                      <a:lnTo>
                        <a:pt x="457" y="283"/>
                      </a:lnTo>
                      <a:lnTo>
                        <a:pt x="454" y="283"/>
                      </a:lnTo>
                      <a:lnTo>
                        <a:pt x="452" y="283"/>
                      </a:lnTo>
                      <a:lnTo>
                        <a:pt x="452" y="285"/>
                      </a:lnTo>
                      <a:lnTo>
                        <a:pt x="450" y="285"/>
                      </a:lnTo>
                      <a:lnTo>
                        <a:pt x="448" y="288"/>
                      </a:lnTo>
                      <a:lnTo>
                        <a:pt x="446" y="290"/>
                      </a:lnTo>
                      <a:lnTo>
                        <a:pt x="443" y="293"/>
                      </a:lnTo>
                      <a:lnTo>
                        <a:pt x="441" y="295"/>
                      </a:lnTo>
                      <a:lnTo>
                        <a:pt x="441" y="297"/>
                      </a:lnTo>
                      <a:lnTo>
                        <a:pt x="439" y="297"/>
                      </a:lnTo>
                      <a:lnTo>
                        <a:pt x="439" y="299"/>
                      </a:lnTo>
                      <a:lnTo>
                        <a:pt x="437" y="302"/>
                      </a:lnTo>
                      <a:lnTo>
                        <a:pt x="437" y="304"/>
                      </a:lnTo>
                      <a:lnTo>
                        <a:pt x="435" y="304"/>
                      </a:lnTo>
                      <a:lnTo>
                        <a:pt x="435" y="306"/>
                      </a:lnTo>
                      <a:lnTo>
                        <a:pt x="435" y="309"/>
                      </a:lnTo>
                      <a:lnTo>
                        <a:pt x="433" y="309"/>
                      </a:lnTo>
                      <a:lnTo>
                        <a:pt x="433" y="311"/>
                      </a:lnTo>
                      <a:lnTo>
                        <a:pt x="433" y="313"/>
                      </a:lnTo>
                      <a:lnTo>
                        <a:pt x="430" y="313"/>
                      </a:lnTo>
                      <a:lnTo>
                        <a:pt x="430" y="316"/>
                      </a:lnTo>
                      <a:lnTo>
                        <a:pt x="429" y="316"/>
                      </a:lnTo>
                      <a:lnTo>
                        <a:pt x="429" y="318"/>
                      </a:lnTo>
                      <a:lnTo>
                        <a:pt x="426" y="318"/>
                      </a:lnTo>
                      <a:lnTo>
                        <a:pt x="426" y="320"/>
                      </a:lnTo>
                      <a:lnTo>
                        <a:pt x="424" y="320"/>
                      </a:lnTo>
                      <a:lnTo>
                        <a:pt x="422" y="323"/>
                      </a:lnTo>
                      <a:lnTo>
                        <a:pt x="420" y="323"/>
                      </a:lnTo>
                      <a:lnTo>
                        <a:pt x="418" y="323"/>
                      </a:lnTo>
                      <a:lnTo>
                        <a:pt x="416" y="323"/>
                      </a:lnTo>
                      <a:lnTo>
                        <a:pt x="413" y="323"/>
                      </a:lnTo>
                      <a:lnTo>
                        <a:pt x="411" y="323"/>
                      </a:lnTo>
                      <a:lnTo>
                        <a:pt x="409" y="323"/>
                      </a:lnTo>
                      <a:lnTo>
                        <a:pt x="407" y="323"/>
                      </a:lnTo>
                      <a:lnTo>
                        <a:pt x="405" y="323"/>
                      </a:lnTo>
                      <a:lnTo>
                        <a:pt x="402" y="323"/>
                      </a:lnTo>
                      <a:lnTo>
                        <a:pt x="400" y="323"/>
                      </a:lnTo>
                      <a:lnTo>
                        <a:pt x="398" y="323"/>
                      </a:lnTo>
                      <a:lnTo>
                        <a:pt x="396" y="323"/>
                      </a:lnTo>
                      <a:lnTo>
                        <a:pt x="394" y="323"/>
                      </a:lnTo>
                      <a:lnTo>
                        <a:pt x="394" y="320"/>
                      </a:lnTo>
                      <a:lnTo>
                        <a:pt x="392" y="320"/>
                      </a:lnTo>
                      <a:lnTo>
                        <a:pt x="389" y="318"/>
                      </a:lnTo>
                      <a:lnTo>
                        <a:pt x="387" y="318"/>
                      </a:lnTo>
                      <a:lnTo>
                        <a:pt x="387" y="316"/>
                      </a:lnTo>
                      <a:lnTo>
                        <a:pt x="385" y="316"/>
                      </a:lnTo>
                      <a:lnTo>
                        <a:pt x="383" y="313"/>
                      </a:lnTo>
                      <a:lnTo>
                        <a:pt x="381" y="311"/>
                      </a:lnTo>
                      <a:lnTo>
                        <a:pt x="379" y="311"/>
                      </a:lnTo>
                      <a:lnTo>
                        <a:pt x="379" y="309"/>
                      </a:lnTo>
                      <a:lnTo>
                        <a:pt x="376" y="309"/>
                      </a:lnTo>
                      <a:lnTo>
                        <a:pt x="374" y="309"/>
                      </a:lnTo>
                      <a:lnTo>
                        <a:pt x="372" y="309"/>
                      </a:lnTo>
                      <a:lnTo>
                        <a:pt x="372" y="306"/>
                      </a:lnTo>
                      <a:lnTo>
                        <a:pt x="370" y="309"/>
                      </a:lnTo>
                      <a:lnTo>
                        <a:pt x="368" y="309"/>
                      </a:lnTo>
                      <a:lnTo>
                        <a:pt x="365" y="309"/>
                      </a:lnTo>
                      <a:lnTo>
                        <a:pt x="364" y="306"/>
                      </a:lnTo>
                      <a:lnTo>
                        <a:pt x="361" y="306"/>
                      </a:lnTo>
                      <a:lnTo>
                        <a:pt x="359" y="306"/>
                      </a:lnTo>
                      <a:lnTo>
                        <a:pt x="357" y="309"/>
                      </a:lnTo>
                      <a:lnTo>
                        <a:pt x="357" y="306"/>
                      </a:lnTo>
                      <a:lnTo>
                        <a:pt x="355" y="306"/>
                      </a:lnTo>
                      <a:lnTo>
                        <a:pt x="353" y="306"/>
                      </a:lnTo>
                      <a:lnTo>
                        <a:pt x="351" y="306"/>
                      </a:lnTo>
                      <a:lnTo>
                        <a:pt x="348" y="306"/>
                      </a:lnTo>
                      <a:lnTo>
                        <a:pt x="346" y="306"/>
                      </a:lnTo>
                      <a:lnTo>
                        <a:pt x="344" y="306"/>
                      </a:lnTo>
                      <a:lnTo>
                        <a:pt x="342" y="306"/>
                      </a:lnTo>
                      <a:lnTo>
                        <a:pt x="340" y="306"/>
                      </a:lnTo>
                      <a:lnTo>
                        <a:pt x="337" y="306"/>
                      </a:lnTo>
                      <a:lnTo>
                        <a:pt x="335" y="306"/>
                      </a:lnTo>
                      <a:lnTo>
                        <a:pt x="333" y="309"/>
                      </a:lnTo>
                      <a:lnTo>
                        <a:pt x="331" y="309"/>
                      </a:lnTo>
                      <a:lnTo>
                        <a:pt x="329" y="309"/>
                      </a:lnTo>
                      <a:lnTo>
                        <a:pt x="327" y="309"/>
                      </a:lnTo>
                      <a:lnTo>
                        <a:pt x="324" y="309"/>
                      </a:lnTo>
                      <a:lnTo>
                        <a:pt x="322" y="309"/>
                      </a:lnTo>
                      <a:lnTo>
                        <a:pt x="320" y="309"/>
                      </a:lnTo>
                      <a:lnTo>
                        <a:pt x="318" y="309"/>
                      </a:lnTo>
                      <a:lnTo>
                        <a:pt x="316" y="309"/>
                      </a:lnTo>
                      <a:lnTo>
                        <a:pt x="316" y="306"/>
                      </a:lnTo>
                      <a:lnTo>
                        <a:pt x="314" y="306"/>
                      </a:lnTo>
                      <a:lnTo>
                        <a:pt x="311" y="306"/>
                      </a:lnTo>
                      <a:lnTo>
                        <a:pt x="309" y="306"/>
                      </a:lnTo>
                      <a:lnTo>
                        <a:pt x="309" y="309"/>
                      </a:lnTo>
                      <a:lnTo>
                        <a:pt x="307" y="309"/>
                      </a:lnTo>
                      <a:lnTo>
                        <a:pt x="307" y="311"/>
                      </a:lnTo>
                      <a:lnTo>
                        <a:pt x="305" y="313"/>
                      </a:lnTo>
                      <a:lnTo>
                        <a:pt x="305" y="316"/>
                      </a:lnTo>
                      <a:lnTo>
                        <a:pt x="303" y="318"/>
                      </a:lnTo>
                      <a:lnTo>
                        <a:pt x="300" y="320"/>
                      </a:lnTo>
                      <a:lnTo>
                        <a:pt x="300" y="323"/>
                      </a:lnTo>
                      <a:lnTo>
                        <a:pt x="299" y="323"/>
                      </a:lnTo>
                      <a:lnTo>
                        <a:pt x="296" y="325"/>
                      </a:lnTo>
                      <a:lnTo>
                        <a:pt x="294" y="325"/>
                      </a:lnTo>
                      <a:lnTo>
                        <a:pt x="292" y="325"/>
                      </a:lnTo>
                      <a:lnTo>
                        <a:pt x="292" y="323"/>
                      </a:lnTo>
                      <a:lnTo>
                        <a:pt x="290" y="323"/>
                      </a:lnTo>
                      <a:lnTo>
                        <a:pt x="288" y="323"/>
                      </a:lnTo>
                      <a:lnTo>
                        <a:pt x="286" y="320"/>
                      </a:lnTo>
                      <a:lnTo>
                        <a:pt x="283" y="320"/>
                      </a:lnTo>
                      <a:lnTo>
                        <a:pt x="283" y="318"/>
                      </a:lnTo>
                      <a:lnTo>
                        <a:pt x="281" y="318"/>
                      </a:lnTo>
                      <a:lnTo>
                        <a:pt x="281" y="316"/>
                      </a:lnTo>
                      <a:lnTo>
                        <a:pt x="279" y="313"/>
                      </a:lnTo>
                      <a:lnTo>
                        <a:pt x="277" y="313"/>
                      </a:lnTo>
                      <a:lnTo>
                        <a:pt x="277" y="311"/>
                      </a:lnTo>
                      <a:lnTo>
                        <a:pt x="275" y="311"/>
                      </a:lnTo>
                      <a:lnTo>
                        <a:pt x="273" y="311"/>
                      </a:lnTo>
                      <a:lnTo>
                        <a:pt x="270" y="311"/>
                      </a:lnTo>
                      <a:lnTo>
                        <a:pt x="268" y="311"/>
                      </a:lnTo>
                      <a:lnTo>
                        <a:pt x="266" y="309"/>
                      </a:lnTo>
                      <a:lnTo>
                        <a:pt x="264" y="309"/>
                      </a:lnTo>
                      <a:lnTo>
                        <a:pt x="264" y="306"/>
                      </a:lnTo>
                      <a:lnTo>
                        <a:pt x="262" y="306"/>
                      </a:lnTo>
                      <a:lnTo>
                        <a:pt x="262" y="304"/>
                      </a:lnTo>
                      <a:lnTo>
                        <a:pt x="259" y="304"/>
                      </a:lnTo>
                      <a:lnTo>
                        <a:pt x="259" y="302"/>
                      </a:lnTo>
                      <a:lnTo>
                        <a:pt x="259" y="299"/>
                      </a:lnTo>
                      <a:lnTo>
                        <a:pt x="258" y="297"/>
                      </a:lnTo>
                      <a:lnTo>
                        <a:pt x="258" y="295"/>
                      </a:lnTo>
                      <a:lnTo>
                        <a:pt x="258" y="293"/>
                      </a:lnTo>
                      <a:lnTo>
                        <a:pt x="258" y="290"/>
                      </a:lnTo>
                      <a:lnTo>
                        <a:pt x="258" y="288"/>
                      </a:lnTo>
                      <a:lnTo>
                        <a:pt x="258" y="285"/>
                      </a:lnTo>
                      <a:lnTo>
                        <a:pt x="258" y="283"/>
                      </a:lnTo>
                      <a:lnTo>
                        <a:pt x="258" y="281"/>
                      </a:lnTo>
                      <a:lnTo>
                        <a:pt x="258" y="279"/>
                      </a:lnTo>
                      <a:lnTo>
                        <a:pt x="258" y="276"/>
                      </a:lnTo>
                      <a:lnTo>
                        <a:pt x="258" y="274"/>
                      </a:lnTo>
                      <a:lnTo>
                        <a:pt x="258" y="271"/>
                      </a:lnTo>
                      <a:lnTo>
                        <a:pt x="258" y="269"/>
                      </a:lnTo>
                      <a:lnTo>
                        <a:pt x="258" y="267"/>
                      </a:lnTo>
                      <a:lnTo>
                        <a:pt x="255" y="265"/>
                      </a:lnTo>
                      <a:lnTo>
                        <a:pt x="255" y="262"/>
                      </a:lnTo>
                      <a:lnTo>
                        <a:pt x="255" y="260"/>
                      </a:lnTo>
                      <a:lnTo>
                        <a:pt x="255" y="258"/>
                      </a:lnTo>
                      <a:lnTo>
                        <a:pt x="255" y="255"/>
                      </a:lnTo>
                      <a:lnTo>
                        <a:pt x="255" y="253"/>
                      </a:lnTo>
                      <a:lnTo>
                        <a:pt x="255" y="251"/>
                      </a:lnTo>
                      <a:lnTo>
                        <a:pt x="255" y="249"/>
                      </a:lnTo>
                      <a:lnTo>
                        <a:pt x="258" y="249"/>
                      </a:lnTo>
                      <a:lnTo>
                        <a:pt x="258" y="246"/>
                      </a:lnTo>
                      <a:lnTo>
                        <a:pt x="258" y="244"/>
                      </a:lnTo>
                      <a:lnTo>
                        <a:pt x="258" y="241"/>
                      </a:lnTo>
                      <a:lnTo>
                        <a:pt x="258" y="239"/>
                      </a:lnTo>
                      <a:lnTo>
                        <a:pt x="258" y="237"/>
                      </a:lnTo>
                      <a:lnTo>
                        <a:pt x="259" y="237"/>
                      </a:lnTo>
                      <a:lnTo>
                        <a:pt x="259" y="235"/>
                      </a:lnTo>
                      <a:lnTo>
                        <a:pt x="259" y="232"/>
                      </a:lnTo>
                      <a:lnTo>
                        <a:pt x="259" y="230"/>
                      </a:lnTo>
                      <a:lnTo>
                        <a:pt x="259" y="227"/>
                      </a:lnTo>
                      <a:lnTo>
                        <a:pt x="259" y="225"/>
                      </a:lnTo>
                      <a:lnTo>
                        <a:pt x="259" y="223"/>
                      </a:lnTo>
                      <a:lnTo>
                        <a:pt x="259" y="221"/>
                      </a:lnTo>
                      <a:lnTo>
                        <a:pt x="259" y="218"/>
                      </a:lnTo>
                      <a:lnTo>
                        <a:pt x="262" y="218"/>
                      </a:lnTo>
                      <a:lnTo>
                        <a:pt x="262" y="216"/>
                      </a:lnTo>
                      <a:lnTo>
                        <a:pt x="259" y="214"/>
                      </a:lnTo>
                      <a:lnTo>
                        <a:pt x="259" y="211"/>
                      </a:lnTo>
                      <a:lnTo>
                        <a:pt x="259" y="209"/>
                      </a:lnTo>
                      <a:lnTo>
                        <a:pt x="262" y="207"/>
                      </a:lnTo>
                      <a:lnTo>
                        <a:pt x="262" y="204"/>
                      </a:lnTo>
                      <a:lnTo>
                        <a:pt x="264" y="202"/>
                      </a:lnTo>
                      <a:lnTo>
                        <a:pt x="264" y="200"/>
                      </a:lnTo>
                      <a:lnTo>
                        <a:pt x="266" y="200"/>
                      </a:lnTo>
                      <a:lnTo>
                        <a:pt x="266" y="197"/>
                      </a:lnTo>
                      <a:lnTo>
                        <a:pt x="268" y="195"/>
                      </a:lnTo>
                      <a:lnTo>
                        <a:pt x="268" y="192"/>
                      </a:lnTo>
                      <a:lnTo>
                        <a:pt x="270" y="192"/>
                      </a:lnTo>
                      <a:lnTo>
                        <a:pt x="270" y="191"/>
                      </a:lnTo>
                      <a:lnTo>
                        <a:pt x="273" y="191"/>
                      </a:lnTo>
                      <a:lnTo>
                        <a:pt x="273" y="188"/>
                      </a:lnTo>
                      <a:lnTo>
                        <a:pt x="273" y="186"/>
                      </a:lnTo>
                      <a:lnTo>
                        <a:pt x="275" y="186"/>
                      </a:lnTo>
                      <a:lnTo>
                        <a:pt x="275" y="183"/>
                      </a:lnTo>
                      <a:lnTo>
                        <a:pt x="275" y="181"/>
                      </a:lnTo>
                      <a:lnTo>
                        <a:pt x="273" y="181"/>
                      </a:lnTo>
                      <a:lnTo>
                        <a:pt x="270" y="181"/>
                      </a:lnTo>
                      <a:lnTo>
                        <a:pt x="270" y="183"/>
                      </a:lnTo>
                      <a:lnTo>
                        <a:pt x="268" y="183"/>
                      </a:lnTo>
                      <a:lnTo>
                        <a:pt x="266" y="183"/>
                      </a:lnTo>
                      <a:lnTo>
                        <a:pt x="264" y="186"/>
                      </a:lnTo>
                      <a:lnTo>
                        <a:pt x="262" y="186"/>
                      </a:lnTo>
                      <a:lnTo>
                        <a:pt x="259" y="186"/>
                      </a:lnTo>
                      <a:lnTo>
                        <a:pt x="259" y="188"/>
                      </a:lnTo>
                      <a:lnTo>
                        <a:pt x="258" y="188"/>
                      </a:lnTo>
                      <a:lnTo>
                        <a:pt x="255" y="188"/>
                      </a:lnTo>
                      <a:lnTo>
                        <a:pt x="255" y="191"/>
                      </a:lnTo>
                      <a:lnTo>
                        <a:pt x="253" y="191"/>
                      </a:lnTo>
                      <a:lnTo>
                        <a:pt x="251" y="191"/>
                      </a:lnTo>
                      <a:lnTo>
                        <a:pt x="251" y="192"/>
                      </a:lnTo>
                      <a:lnTo>
                        <a:pt x="249" y="192"/>
                      </a:lnTo>
                      <a:lnTo>
                        <a:pt x="249" y="195"/>
                      </a:lnTo>
                      <a:lnTo>
                        <a:pt x="247" y="195"/>
                      </a:lnTo>
                      <a:lnTo>
                        <a:pt x="245" y="197"/>
                      </a:lnTo>
                      <a:lnTo>
                        <a:pt x="245" y="200"/>
                      </a:lnTo>
                      <a:lnTo>
                        <a:pt x="242" y="200"/>
                      </a:lnTo>
                      <a:lnTo>
                        <a:pt x="242" y="202"/>
                      </a:lnTo>
                      <a:lnTo>
                        <a:pt x="240" y="204"/>
                      </a:lnTo>
                      <a:lnTo>
                        <a:pt x="240" y="207"/>
                      </a:lnTo>
                      <a:lnTo>
                        <a:pt x="238" y="209"/>
                      </a:lnTo>
                      <a:lnTo>
                        <a:pt x="238" y="211"/>
                      </a:lnTo>
                      <a:lnTo>
                        <a:pt x="236" y="211"/>
                      </a:lnTo>
                      <a:lnTo>
                        <a:pt x="236" y="214"/>
                      </a:lnTo>
                      <a:lnTo>
                        <a:pt x="234" y="216"/>
                      </a:lnTo>
                      <a:lnTo>
                        <a:pt x="231" y="218"/>
                      </a:lnTo>
                      <a:lnTo>
                        <a:pt x="229" y="221"/>
                      </a:lnTo>
                      <a:lnTo>
                        <a:pt x="227" y="221"/>
                      </a:lnTo>
                      <a:lnTo>
                        <a:pt x="225" y="221"/>
                      </a:lnTo>
                      <a:lnTo>
                        <a:pt x="223" y="221"/>
                      </a:lnTo>
                      <a:lnTo>
                        <a:pt x="221" y="223"/>
                      </a:lnTo>
                      <a:lnTo>
                        <a:pt x="218" y="223"/>
                      </a:lnTo>
                      <a:lnTo>
                        <a:pt x="216" y="223"/>
                      </a:lnTo>
                      <a:lnTo>
                        <a:pt x="216" y="225"/>
                      </a:lnTo>
                      <a:lnTo>
                        <a:pt x="214" y="225"/>
                      </a:lnTo>
                      <a:lnTo>
                        <a:pt x="212" y="227"/>
                      </a:lnTo>
                      <a:lnTo>
                        <a:pt x="210" y="230"/>
                      </a:lnTo>
                      <a:lnTo>
                        <a:pt x="208" y="232"/>
                      </a:lnTo>
                      <a:lnTo>
                        <a:pt x="208" y="235"/>
                      </a:lnTo>
                      <a:lnTo>
                        <a:pt x="205" y="237"/>
                      </a:lnTo>
                      <a:lnTo>
                        <a:pt x="132" y="237"/>
                      </a:lnTo>
                      <a:lnTo>
                        <a:pt x="129" y="237"/>
                      </a:lnTo>
                      <a:lnTo>
                        <a:pt x="129" y="235"/>
                      </a:lnTo>
                      <a:lnTo>
                        <a:pt x="129" y="232"/>
                      </a:lnTo>
                      <a:lnTo>
                        <a:pt x="129" y="230"/>
                      </a:lnTo>
                      <a:lnTo>
                        <a:pt x="129" y="227"/>
                      </a:lnTo>
                      <a:lnTo>
                        <a:pt x="129" y="225"/>
                      </a:lnTo>
                      <a:lnTo>
                        <a:pt x="129" y="223"/>
                      </a:lnTo>
                      <a:lnTo>
                        <a:pt x="129" y="221"/>
                      </a:lnTo>
                      <a:lnTo>
                        <a:pt x="132" y="221"/>
                      </a:lnTo>
                      <a:lnTo>
                        <a:pt x="132" y="218"/>
                      </a:lnTo>
                      <a:lnTo>
                        <a:pt x="132" y="216"/>
                      </a:lnTo>
                      <a:lnTo>
                        <a:pt x="132" y="214"/>
                      </a:lnTo>
                      <a:lnTo>
                        <a:pt x="134" y="214"/>
                      </a:lnTo>
                      <a:lnTo>
                        <a:pt x="134" y="211"/>
                      </a:lnTo>
                      <a:lnTo>
                        <a:pt x="134" y="209"/>
                      </a:lnTo>
                      <a:lnTo>
                        <a:pt x="134" y="207"/>
                      </a:lnTo>
                      <a:lnTo>
                        <a:pt x="134" y="204"/>
                      </a:lnTo>
                      <a:lnTo>
                        <a:pt x="134" y="202"/>
                      </a:lnTo>
                      <a:lnTo>
                        <a:pt x="132" y="200"/>
                      </a:lnTo>
                      <a:lnTo>
                        <a:pt x="132" y="197"/>
                      </a:lnTo>
                      <a:lnTo>
                        <a:pt x="132" y="195"/>
                      </a:lnTo>
                      <a:lnTo>
                        <a:pt x="129" y="195"/>
                      </a:lnTo>
                      <a:lnTo>
                        <a:pt x="129" y="192"/>
                      </a:lnTo>
                      <a:lnTo>
                        <a:pt x="128" y="192"/>
                      </a:lnTo>
                      <a:lnTo>
                        <a:pt x="125" y="191"/>
                      </a:lnTo>
                      <a:lnTo>
                        <a:pt x="123" y="191"/>
                      </a:lnTo>
                      <a:lnTo>
                        <a:pt x="121" y="191"/>
                      </a:lnTo>
                      <a:lnTo>
                        <a:pt x="119" y="191"/>
                      </a:lnTo>
                      <a:lnTo>
                        <a:pt x="119" y="188"/>
                      </a:lnTo>
                      <a:lnTo>
                        <a:pt x="117" y="188"/>
                      </a:lnTo>
                      <a:lnTo>
                        <a:pt x="115" y="188"/>
                      </a:lnTo>
                      <a:lnTo>
                        <a:pt x="112" y="188"/>
                      </a:lnTo>
                      <a:lnTo>
                        <a:pt x="110" y="188"/>
                      </a:lnTo>
                      <a:lnTo>
                        <a:pt x="108" y="188"/>
                      </a:lnTo>
                      <a:lnTo>
                        <a:pt x="106" y="188"/>
                      </a:lnTo>
                      <a:lnTo>
                        <a:pt x="104" y="188"/>
                      </a:lnTo>
                      <a:lnTo>
                        <a:pt x="104" y="186"/>
                      </a:lnTo>
                      <a:lnTo>
                        <a:pt x="102" y="186"/>
                      </a:lnTo>
                      <a:lnTo>
                        <a:pt x="102" y="188"/>
                      </a:lnTo>
                      <a:lnTo>
                        <a:pt x="99" y="188"/>
                      </a:lnTo>
                      <a:lnTo>
                        <a:pt x="97" y="186"/>
                      </a:lnTo>
                      <a:lnTo>
                        <a:pt x="95" y="186"/>
                      </a:lnTo>
                      <a:lnTo>
                        <a:pt x="93" y="186"/>
                      </a:lnTo>
                      <a:lnTo>
                        <a:pt x="91" y="186"/>
                      </a:lnTo>
                      <a:lnTo>
                        <a:pt x="88" y="186"/>
                      </a:lnTo>
                      <a:lnTo>
                        <a:pt x="86" y="186"/>
                      </a:lnTo>
                      <a:lnTo>
                        <a:pt x="84" y="186"/>
                      </a:lnTo>
                      <a:lnTo>
                        <a:pt x="84" y="183"/>
                      </a:lnTo>
                      <a:lnTo>
                        <a:pt x="82" y="183"/>
                      </a:lnTo>
                      <a:lnTo>
                        <a:pt x="80" y="183"/>
                      </a:lnTo>
                      <a:lnTo>
                        <a:pt x="78" y="183"/>
                      </a:lnTo>
                      <a:lnTo>
                        <a:pt x="75" y="183"/>
                      </a:lnTo>
                      <a:lnTo>
                        <a:pt x="74" y="183"/>
                      </a:lnTo>
                      <a:lnTo>
                        <a:pt x="71" y="183"/>
                      </a:lnTo>
                      <a:lnTo>
                        <a:pt x="69" y="183"/>
                      </a:lnTo>
                      <a:lnTo>
                        <a:pt x="67" y="183"/>
                      </a:lnTo>
                      <a:lnTo>
                        <a:pt x="67" y="186"/>
                      </a:lnTo>
                      <a:lnTo>
                        <a:pt x="65" y="186"/>
                      </a:lnTo>
                      <a:lnTo>
                        <a:pt x="63" y="186"/>
                      </a:lnTo>
                      <a:lnTo>
                        <a:pt x="60" y="186"/>
                      </a:lnTo>
                      <a:lnTo>
                        <a:pt x="58" y="186"/>
                      </a:lnTo>
                      <a:lnTo>
                        <a:pt x="56" y="183"/>
                      </a:lnTo>
                      <a:lnTo>
                        <a:pt x="56" y="181"/>
                      </a:lnTo>
                      <a:lnTo>
                        <a:pt x="56" y="179"/>
                      </a:lnTo>
                      <a:lnTo>
                        <a:pt x="58" y="177"/>
                      </a:lnTo>
                      <a:lnTo>
                        <a:pt x="58" y="174"/>
                      </a:lnTo>
                      <a:lnTo>
                        <a:pt x="60" y="174"/>
                      </a:lnTo>
                      <a:lnTo>
                        <a:pt x="63" y="172"/>
                      </a:lnTo>
                      <a:lnTo>
                        <a:pt x="65" y="169"/>
                      </a:lnTo>
                      <a:lnTo>
                        <a:pt x="67" y="169"/>
                      </a:lnTo>
                      <a:lnTo>
                        <a:pt x="69" y="169"/>
                      </a:lnTo>
                      <a:lnTo>
                        <a:pt x="69" y="167"/>
                      </a:lnTo>
                      <a:lnTo>
                        <a:pt x="71" y="167"/>
                      </a:lnTo>
                      <a:lnTo>
                        <a:pt x="74" y="167"/>
                      </a:lnTo>
                      <a:lnTo>
                        <a:pt x="74" y="165"/>
                      </a:lnTo>
                      <a:lnTo>
                        <a:pt x="75" y="165"/>
                      </a:lnTo>
                      <a:lnTo>
                        <a:pt x="78" y="165"/>
                      </a:lnTo>
                      <a:lnTo>
                        <a:pt x="78" y="162"/>
                      </a:lnTo>
                      <a:lnTo>
                        <a:pt x="80" y="162"/>
                      </a:lnTo>
                      <a:lnTo>
                        <a:pt x="82" y="162"/>
                      </a:lnTo>
                      <a:lnTo>
                        <a:pt x="82" y="160"/>
                      </a:lnTo>
                      <a:lnTo>
                        <a:pt x="84" y="160"/>
                      </a:lnTo>
                      <a:lnTo>
                        <a:pt x="84" y="158"/>
                      </a:lnTo>
                      <a:lnTo>
                        <a:pt x="86" y="158"/>
                      </a:lnTo>
                      <a:lnTo>
                        <a:pt x="86" y="156"/>
                      </a:lnTo>
                      <a:lnTo>
                        <a:pt x="86" y="153"/>
                      </a:lnTo>
                      <a:lnTo>
                        <a:pt x="86" y="151"/>
                      </a:lnTo>
                      <a:lnTo>
                        <a:pt x="84" y="148"/>
                      </a:lnTo>
                      <a:lnTo>
                        <a:pt x="84" y="147"/>
                      </a:lnTo>
                      <a:lnTo>
                        <a:pt x="82" y="148"/>
                      </a:lnTo>
                      <a:lnTo>
                        <a:pt x="82" y="147"/>
                      </a:lnTo>
                      <a:lnTo>
                        <a:pt x="80" y="147"/>
                      </a:lnTo>
                      <a:lnTo>
                        <a:pt x="78" y="147"/>
                      </a:lnTo>
                      <a:lnTo>
                        <a:pt x="75" y="147"/>
                      </a:lnTo>
                      <a:lnTo>
                        <a:pt x="74" y="144"/>
                      </a:lnTo>
                      <a:lnTo>
                        <a:pt x="71" y="144"/>
                      </a:lnTo>
                      <a:lnTo>
                        <a:pt x="71" y="142"/>
                      </a:lnTo>
                      <a:lnTo>
                        <a:pt x="69" y="142"/>
                      </a:lnTo>
                      <a:lnTo>
                        <a:pt x="67" y="142"/>
                      </a:lnTo>
                      <a:lnTo>
                        <a:pt x="67" y="139"/>
                      </a:lnTo>
                      <a:lnTo>
                        <a:pt x="65" y="139"/>
                      </a:lnTo>
                      <a:lnTo>
                        <a:pt x="63" y="137"/>
                      </a:lnTo>
                      <a:lnTo>
                        <a:pt x="60" y="137"/>
                      </a:lnTo>
                      <a:lnTo>
                        <a:pt x="60" y="135"/>
                      </a:lnTo>
                      <a:lnTo>
                        <a:pt x="58" y="135"/>
                      </a:lnTo>
                      <a:lnTo>
                        <a:pt x="58" y="133"/>
                      </a:lnTo>
                      <a:lnTo>
                        <a:pt x="56" y="133"/>
                      </a:lnTo>
                      <a:lnTo>
                        <a:pt x="56" y="130"/>
                      </a:lnTo>
                      <a:lnTo>
                        <a:pt x="54" y="130"/>
                      </a:lnTo>
                      <a:lnTo>
                        <a:pt x="54" y="128"/>
                      </a:lnTo>
                      <a:lnTo>
                        <a:pt x="52" y="128"/>
                      </a:lnTo>
                      <a:lnTo>
                        <a:pt x="52" y="125"/>
                      </a:lnTo>
                      <a:lnTo>
                        <a:pt x="50" y="125"/>
                      </a:lnTo>
                      <a:lnTo>
                        <a:pt x="50" y="123"/>
                      </a:lnTo>
                      <a:lnTo>
                        <a:pt x="47" y="123"/>
                      </a:lnTo>
                      <a:lnTo>
                        <a:pt x="47" y="121"/>
                      </a:lnTo>
                      <a:lnTo>
                        <a:pt x="45" y="121"/>
                      </a:lnTo>
                      <a:lnTo>
                        <a:pt x="45" y="118"/>
                      </a:lnTo>
                      <a:lnTo>
                        <a:pt x="43" y="116"/>
                      </a:lnTo>
                      <a:lnTo>
                        <a:pt x="41" y="114"/>
                      </a:lnTo>
                      <a:lnTo>
                        <a:pt x="41" y="112"/>
                      </a:lnTo>
                      <a:lnTo>
                        <a:pt x="39" y="112"/>
                      </a:lnTo>
                      <a:lnTo>
                        <a:pt x="39" y="109"/>
                      </a:lnTo>
                      <a:lnTo>
                        <a:pt x="37" y="109"/>
                      </a:lnTo>
                      <a:lnTo>
                        <a:pt x="37" y="107"/>
                      </a:lnTo>
                      <a:lnTo>
                        <a:pt x="34" y="104"/>
                      </a:lnTo>
                      <a:lnTo>
                        <a:pt x="34" y="102"/>
                      </a:lnTo>
                      <a:lnTo>
                        <a:pt x="32" y="102"/>
                      </a:lnTo>
                      <a:lnTo>
                        <a:pt x="30" y="100"/>
                      </a:lnTo>
                      <a:lnTo>
                        <a:pt x="28" y="98"/>
                      </a:lnTo>
                      <a:lnTo>
                        <a:pt x="26" y="95"/>
                      </a:lnTo>
                      <a:lnTo>
                        <a:pt x="23" y="95"/>
                      </a:lnTo>
                      <a:lnTo>
                        <a:pt x="23" y="93"/>
                      </a:lnTo>
                      <a:lnTo>
                        <a:pt x="22" y="90"/>
                      </a:lnTo>
                      <a:lnTo>
                        <a:pt x="19" y="89"/>
                      </a:lnTo>
                      <a:lnTo>
                        <a:pt x="17" y="86"/>
                      </a:lnTo>
                      <a:lnTo>
                        <a:pt x="17" y="84"/>
                      </a:lnTo>
                      <a:lnTo>
                        <a:pt x="17" y="81"/>
                      </a:lnTo>
                      <a:lnTo>
                        <a:pt x="17" y="79"/>
                      </a:lnTo>
                      <a:lnTo>
                        <a:pt x="17" y="77"/>
                      </a:lnTo>
                      <a:lnTo>
                        <a:pt x="17" y="74"/>
                      </a:lnTo>
                      <a:lnTo>
                        <a:pt x="17" y="72"/>
                      </a:lnTo>
                      <a:lnTo>
                        <a:pt x="15" y="70"/>
                      </a:lnTo>
                      <a:lnTo>
                        <a:pt x="15" y="67"/>
                      </a:lnTo>
                      <a:lnTo>
                        <a:pt x="15" y="65"/>
                      </a:lnTo>
                      <a:lnTo>
                        <a:pt x="15" y="63"/>
                      </a:lnTo>
                      <a:lnTo>
                        <a:pt x="13" y="60"/>
                      </a:lnTo>
                      <a:lnTo>
                        <a:pt x="13" y="58"/>
                      </a:lnTo>
                      <a:lnTo>
                        <a:pt x="11" y="58"/>
                      </a:lnTo>
                      <a:lnTo>
                        <a:pt x="11" y="56"/>
                      </a:lnTo>
                      <a:lnTo>
                        <a:pt x="9" y="54"/>
                      </a:lnTo>
                      <a:lnTo>
                        <a:pt x="9" y="51"/>
                      </a:lnTo>
                      <a:lnTo>
                        <a:pt x="6" y="51"/>
                      </a:lnTo>
                      <a:lnTo>
                        <a:pt x="6" y="49"/>
                      </a:lnTo>
                      <a:lnTo>
                        <a:pt x="4" y="46"/>
                      </a:lnTo>
                      <a:lnTo>
                        <a:pt x="2" y="44"/>
                      </a:lnTo>
                      <a:lnTo>
                        <a:pt x="2" y="42"/>
                      </a:lnTo>
                      <a:lnTo>
                        <a:pt x="2" y="40"/>
                      </a:lnTo>
                      <a:lnTo>
                        <a:pt x="0" y="37"/>
                      </a:lnTo>
                      <a:lnTo>
                        <a:pt x="0" y="35"/>
                      </a:lnTo>
                      <a:lnTo>
                        <a:pt x="0" y="33"/>
                      </a:lnTo>
                      <a:lnTo>
                        <a:pt x="0" y="30"/>
                      </a:lnTo>
                      <a:lnTo>
                        <a:pt x="0" y="28"/>
                      </a:lnTo>
                      <a:lnTo>
                        <a:pt x="2" y="26"/>
                      </a:lnTo>
                      <a:lnTo>
                        <a:pt x="2" y="23"/>
                      </a:lnTo>
                      <a:lnTo>
                        <a:pt x="2" y="21"/>
                      </a:lnTo>
                      <a:lnTo>
                        <a:pt x="4" y="21"/>
                      </a:lnTo>
                      <a:lnTo>
                        <a:pt x="4" y="19"/>
                      </a:lnTo>
                      <a:lnTo>
                        <a:pt x="6" y="16"/>
                      </a:lnTo>
                      <a:lnTo>
                        <a:pt x="6" y="14"/>
                      </a:lnTo>
                      <a:lnTo>
                        <a:pt x="9" y="12"/>
                      </a:lnTo>
                      <a:lnTo>
                        <a:pt x="9" y="10"/>
                      </a:lnTo>
                      <a:lnTo>
                        <a:pt x="11" y="10"/>
                      </a:lnTo>
                      <a:lnTo>
                        <a:pt x="11" y="7"/>
                      </a:lnTo>
                      <a:lnTo>
                        <a:pt x="13" y="7"/>
                      </a:lnTo>
                      <a:lnTo>
                        <a:pt x="13" y="5"/>
                      </a:lnTo>
                      <a:lnTo>
                        <a:pt x="13" y="2"/>
                      </a:lnTo>
                      <a:lnTo>
                        <a:pt x="17" y="0"/>
                      </a:lnTo>
                      <a:lnTo>
                        <a:pt x="41" y="14"/>
                      </a:lnTo>
                      <a:lnTo>
                        <a:pt x="97" y="37"/>
                      </a:lnTo>
                      <a:lnTo>
                        <a:pt x="99" y="37"/>
                      </a:lnTo>
                      <a:lnTo>
                        <a:pt x="102" y="40"/>
                      </a:lnTo>
                      <a:lnTo>
                        <a:pt x="104" y="40"/>
                      </a:lnTo>
                      <a:lnTo>
                        <a:pt x="153" y="46"/>
                      </a:lnTo>
                      <a:lnTo>
                        <a:pt x="238" y="63"/>
                      </a:lnTo>
                      <a:lnTo>
                        <a:pt x="240" y="63"/>
                      </a:lnTo>
                      <a:lnTo>
                        <a:pt x="242" y="65"/>
                      </a:lnTo>
                      <a:lnTo>
                        <a:pt x="245" y="65"/>
                      </a:lnTo>
                      <a:lnTo>
                        <a:pt x="247" y="65"/>
                      </a:lnTo>
                      <a:lnTo>
                        <a:pt x="249" y="65"/>
                      </a:lnTo>
                      <a:lnTo>
                        <a:pt x="251" y="65"/>
                      </a:lnTo>
                      <a:lnTo>
                        <a:pt x="253" y="65"/>
                      </a:lnTo>
                      <a:lnTo>
                        <a:pt x="253" y="67"/>
                      </a:lnTo>
                      <a:lnTo>
                        <a:pt x="255" y="67"/>
                      </a:lnTo>
                      <a:lnTo>
                        <a:pt x="258" y="67"/>
                      </a:lnTo>
                      <a:lnTo>
                        <a:pt x="259" y="67"/>
                      </a:lnTo>
                      <a:lnTo>
                        <a:pt x="262" y="70"/>
                      </a:lnTo>
                      <a:lnTo>
                        <a:pt x="262" y="67"/>
                      </a:lnTo>
                      <a:lnTo>
                        <a:pt x="264" y="70"/>
                      </a:lnTo>
                      <a:lnTo>
                        <a:pt x="266" y="70"/>
                      </a:lnTo>
                      <a:lnTo>
                        <a:pt x="268" y="70"/>
                      </a:lnTo>
                      <a:lnTo>
                        <a:pt x="270" y="70"/>
                      </a:lnTo>
                      <a:lnTo>
                        <a:pt x="270" y="72"/>
                      </a:lnTo>
                      <a:lnTo>
                        <a:pt x="273" y="72"/>
                      </a:lnTo>
                      <a:lnTo>
                        <a:pt x="275" y="72"/>
                      </a:lnTo>
                      <a:lnTo>
                        <a:pt x="277" y="72"/>
                      </a:lnTo>
                      <a:lnTo>
                        <a:pt x="277" y="74"/>
                      </a:lnTo>
                      <a:lnTo>
                        <a:pt x="279" y="74"/>
                      </a:lnTo>
                      <a:lnTo>
                        <a:pt x="281" y="74"/>
                      </a:lnTo>
                      <a:lnTo>
                        <a:pt x="283" y="77"/>
                      </a:lnTo>
                      <a:lnTo>
                        <a:pt x="286" y="77"/>
                      </a:lnTo>
                      <a:lnTo>
                        <a:pt x="288" y="79"/>
                      </a:lnTo>
                      <a:lnTo>
                        <a:pt x="290" y="79"/>
                      </a:lnTo>
                      <a:lnTo>
                        <a:pt x="411" y="156"/>
                      </a:lnTo>
                      <a:lnTo>
                        <a:pt x="413" y="156"/>
                      </a:lnTo>
                      <a:lnTo>
                        <a:pt x="416" y="156"/>
                      </a:lnTo>
                      <a:lnTo>
                        <a:pt x="418" y="158"/>
                      </a:lnTo>
                      <a:lnTo>
                        <a:pt x="420" y="158"/>
                      </a:lnTo>
                      <a:lnTo>
                        <a:pt x="422" y="158"/>
                      </a:lnTo>
                      <a:lnTo>
                        <a:pt x="424" y="158"/>
                      </a:lnTo>
                      <a:lnTo>
                        <a:pt x="424" y="160"/>
                      </a:lnTo>
                      <a:lnTo>
                        <a:pt x="426" y="160"/>
                      </a:lnTo>
                      <a:lnTo>
                        <a:pt x="429" y="160"/>
                      </a:lnTo>
                      <a:lnTo>
                        <a:pt x="430" y="160"/>
                      </a:lnTo>
                      <a:lnTo>
                        <a:pt x="433" y="160"/>
                      </a:lnTo>
                      <a:lnTo>
                        <a:pt x="433" y="162"/>
                      </a:lnTo>
                      <a:lnTo>
                        <a:pt x="435" y="162"/>
                      </a:lnTo>
                      <a:lnTo>
                        <a:pt x="437" y="162"/>
                      </a:lnTo>
                      <a:lnTo>
                        <a:pt x="439" y="162"/>
                      </a:lnTo>
                      <a:lnTo>
                        <a:pt x="441" y="162"/>
                      </a:lnTo>
                      <a:lnTo>
                        <a:pt x="441" y="165"/>
                      </a:lnTo>
                      <a:lnTo>
                        <a:pt x="443" y="165"/>
                      </a:lnTo>
                      <a:lnTo>
                        <a:pt x="446" y="165"/>
                      </a:lnTo>
                      <a:lnTo>
                        <a:pt x="448" y="167"/>
                      </a:lnTo>
                      <a:lnTo>
                        <a:pt x="450" y="167"/>
                      </a:lnTo>
                      <a:lnTo>
                        <a:pt x="452" y="167"/>
                      </a:lnTo>
                      <a:lnTo>
                        <a:pt x="454" y="169"/>
                      </a:lnTo>
                      <a:lnTo>
                        <a:pt x="457" y="169"/>
                      </a:lnTo>
                      <a:lnTo>
                        <a:pt x="459" y="172"/>
                      </a:lnTo>
                      <a:lnTo>
                        <a:pt x="461" y="172"/>
                      </a:lnTo>
                      <a:lnTo>
                        <a:pt x="463" y="174"/>
                      </a:lnTo>
                      <a:lnTo>
                        <a:pt x="465" y="174"/>
                      </a:lnTo>
                      <a:lnTo>
                        <a:pt x="467" y="174"/>
                      </a:lnTo>
                      <a:lnTo>
                        <a:pt x="470" y="177"/>
                      </a:lnTo>
                      <a:lnTo>
                        <a:pt x="472" y="177"/>
                      </a:lnTo>
                      <a:lnTo>
                        <a:pt x="474" y="179"/>
                      </a:lnTo>
                      <a:lnTo>
                        <a:pt x="476" y="179"/>
                      </a:lnTo>
                      <a:lnTo>
                        <a:pt x="476" y="181"/>
                      </a:lnTo>
                      <a:lnTo>
                        <a:pt x="478" y="181"/>
                      </a:lnTo>
                      <a:lnTo>
                        <a:pt x="480" y="181"/>
                      </a:lnTo>
                      <a:lnTo>
                        <a:pt x="483" y="181"/>
                      </a:lnTo>
                      <a:lnTo>
                        <a:pt x="485" y="183"/>
                      </a:lnTo>
                      <a:lnTo>
                        <a:pt x="487" y="183"/>
                      </a:lnTo>
                      <a:lnTo>
                        <a:pt x="489" y="183"/>
                      </a:lnTo>
                      <a:lnTo>
                        <a:pt x="491" y="186"/>
                      </a:lnTo>
                      <a:lnTo>
                        <a:pt x="494" y="186"/>
                      </a:lnTo>
                      <a:lnTo>
                        <a:pt x="495" y="186"/>
                      </a:lnTo>
                      <a:lnTo>
                        <a:pt x="498" y="186"/>
                      </a:lnTo>
                      <a:lnTo>
                        <a:pt x="500" y="186"/>
                      </a:lnTo>
                      <a:lnTo>
                        <a:pt x="502" y="188"/>
                      </a:lnTo>
                      <a:lnTo>
                        <a:pt x="558" y="209"/>
                      </a:lnTo>
                      <a:lnTo>
                        <a:pt x="582" y="221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17" name="Google Shape;417;g2d510d74600_0_879"/>
                <p:cNvSpPr/>
                <p:nvPr/>
              </p:nvSpPr>
              <p:spPr>
                <a:xfrm>
                  <a:off x="2282" y="121"/>
                  <a:ext cx="554" cy="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450" extrusionOk="0">
                      <a:moveTo>
                        <a:pt x="2" y="165"/>
                      </a:moveTo>
                      <a:lnTo>
                        <a:pt x="6" y="165"/>
                      </a:lnTo>
                      <a:lnTo>
                        <a:pt x="9" y="165"/>
                      </a:lnTo>
                      <a:lnTo>
                        <a:pt x="11" y="165"/>
                      </a:lnTo>
                      <a:lnTo>
                        <a:pt x="11" y="167"/>
                      </a:lnTo>
                      <a:lnTo>
                        <a:pt x="13" y="167"/>
                      </a:lnTo>
                      <a:lnTo>
                        <a:pt x="15" y="167"/>
                      </a:lnTo>
                      <a:lnTo>
                        <a:pt x="17" y="167"/>
                      </a:lnTo>
                      <a:lnTo>
                        <a:pt x="17" y="169"/>
                      </a:lnTo>
                      <a:lnTo>
                        <a:pt x="19" y="169"/>
                      </a:lnTo>
                      <a:lnTo>
                        <a:pt x="22" y="169"/>
                      </a:lnTo>
                      <a:lnTo>
                        <a:pt x="24" y="172"/>
                      </a:lnTo>
                      <a:lnTo>
                        <a:pt x="26" y="172"/>
                      </a:lnTo>
                      <a:lnTo>
                        <a:pt x="28" y="174"/>
                      </a:lnTo>
                      <a:lnTo>
                        <a:pt x="30" y="174"/>
                      </a:lnTo>
                      <a:lnTo>
                        <a:pt x="32" y="176"/>
                      </a:lnTo>
                      <a:lnTo>
                        <a:pt x="35" y="176"/>
                      </a:lnTo>
                      <a:lnTo>
                        <a:pt x="37" y="176"/>
                      </a:lnTo>
                      <a:lnTo>
                        <a:pt x="39" y="178"/>
                      </a:lnTo>
                      <a:lnTo>
                        <a:pt x="41" y="178"/>
                      </a:lnTo>
                      <a:lnTo>
                        <a:pt x="41" y="181"/>
                      </a:lnTo>
                      <a:lnTo>
                        <a:pt x="43" y="181"/>
                      </a:lnTo>
                      <a:lnTo>
                        <a:pt x="46" y="183"/>
                      </a:lnTo>
                      <a:lnTo>
                        <a:pt x="46" y="186"/>
                      </a:lnTo>
                      <a:lnTo>
                        <a:pt x="48" y="186"/>
                      </a:lnTo>
                      <a:lnTo>
                        <a:pt x="48" y="188"/>
                      </a:lnTo>
                      <a:lnTo>
                        <a:pt x="50" y="188"/>
                      </a:lnTo>
                      <a:lnTo>
                        <a:pt x="52" y="190"/>
                      </a:lnTo>
                      <a:lnTo>
                        <a:pt x="54" y="190"/>
                      </a:lnTo>
                      <a:lnTo>
                        <a:pt x="56" y="192"/>
                      </a:lnTo>
                      <a:lnTo>
                        <a:pt x="59" y="192"/>
                      </a:lnTo>
                      <a:lnTo>
                        <a:pt x="60" y="195"/>
                      </a:lnTo>
                      <a:lnTo>
                        <a:pt x="63" y="195"/>
                      </a:lnTo>
                      <a:lnTo>
                        <a:pt x="63" y="197"/>
                      </a:lnTo>
                      <a:lnTo>
                        <a:pt x="65" y="197"/>
                      </a:lnTo>
                      <a:lnTo>
                        <a:pt x="67" y="197"/>
                      </a:lnTo>
                      <a:lnTo>
                        <a:pt x="67" y="200"/>
                      </a:lnTo>
                      <a:lnTo>
                        <a:pt x="69" y="200"/>
                      </a:lnTo>
                      <a:lnTo>
                        <a:pt x="71" y="200"/>
                      </a:lnTo>
                      <a:lnTo>
                        <a:pt x="73" y="202"/>
                      </a:lnTo>
                      <a:lnTo>
                        <a:pt x="76" y="202"/>
                      </a:lnTo>
                      <a:lnTo>
                        <a:pt x="78" y="202"/>
                      </a:lnTo>
                      <a:lnTo>
                        <a:pt x="80" y="200"/>
                      </a:lnTo>
                      <a:lnTo>
                        <a:pt x="82" y="200"/>
                      </a:lnTo>
                      <a:lnTo>
                        <a:pt x="82" y="197"/>
                      </a:lnTo>
                      <a:lnTo>
                        <a:pt x="84" y="197"/>
                      </a:lnTo>
                      <a:lnTo>
                        <a:pt x="84" y="195"/>
                      </a:lnTo>
                      <a:lnTo>
                        <a:pt x="87" y="195"/>
                      </a:lnTo>
                      <a:lnTo>
                        <a:pt x="87" y="192"/>
                      </a:lnTo>
                      <a:lnTo>
                        <a:pt x="89" y="192"/>
                      </a:lnTo>
                      <a:lnTo>
                        <a:pt x="89" y="190"/>
                      </a:lnTo>
                      <a:lnTo>
                        <a:pt x="91" y="190"/>
                      </a:lnTo>
                      <a:lnTo>
                        <a:pt x="91" y="188"/>
                      </a:lnTo>
                      <a:lnTo>
                        <a:pt x="93" y="188"/>
                      </a:lnTo>
                      <a:lnTo>
                        <a:pt x="93" y="186"/>
                      </a:lnTo>
                      <a:lnTo>
                        <a:pt x="95" y="186"/>
                      </a:lnTo>
                      <a:lnTo>
                        <a:pt x="95" y="183"/>
                      </a:lnTo>
                      <a:lnTo>
                        <a:pt x="97" y="183"/>
                      </a:lnTo>
                      <a:lnTo>
                        <a:pt x="100" y="183"/>
                      </a:lnTo>
                      <a:lnTo>
                        <a:pt x="102" y="183"/>
                      </a:lnTo>
                      <a:lnTo>
                        <a:pt x="104" y="183"/>
                      </a:lnTo>
                      <a:lnTo>
                        <a:pt x="106" y="183"/>
                      </a:lnTo>
                      <a:lnTo>
                        <a:pt x="108" y="181"/>
                      </a:lnTo>
                      <a:lnTo>
                        <a:pt x="110" y="181"/>
                      </a:lnTo>
                      <a:lnTo>
                        <a:pt x="113" y="181"/>
                      </a:lnTo>
                      <a:lnTo>
                        <a:pt x="114" y="181"/>
                      </a:lnTo>
                      <a:lnTo>
                        <a:pt x="117" y="181"/>
                      </a:lnTo>
                      <a:lnTo>
                        <a:pt x="119" y="181"/>
                      </a:lnTo>
                      <a:lnTo>
                        <a:pt x="119" y="183"/>
                      </a:lnTo>
                      <a:lnTo>
                        <a:pt x="121" y="183"/>
                      </a:lnTo>
                      <a:lnTo>
                        <a:pt x="123" y="183"/>
                      </a:lnTo>
                      <a:lnTo>
                        <a:pt x="125" y="183"/>
                      </a:lnTo>
                      <a:lnTo>
                        <a:pt x="127" y="183"/>
                      </a:lnTo>
                      <a:lnTo>
                        <a:pt x="130" y="183"/>
                      </a:lnTo>
                      <a:lnTo>
                        <a:pt x="132" y="186"/>
                      </a:lnTo>
                      <a:lnTo>
                        <a:pt x="134" y="186"/>
                      </a:lnTo>
                      <a:lnTo>
                        <a:pt x="136" y="186"/>
                      </a:lnTo>
                      <a:lnTo>
                        <a:pt x="138" y="188"/>
                      </a:lnTo>
                      <a:lnTo>
                        <a:pt x="141" y="188"/>
                      </a:lnTo>
                      <a:lnTo>
                        <a:pt x="143" y="188"/>
                      </a:lnTo>
                      <a:lnTo>
                        <a:pt x="143" y="190"/>
                      </a:lnTo>
                      <a:lnTo>
                        <a:pt x="145" y="190"/>
                      </a:lnTo>
                      <a:lnTo>
                        <a:pt x="147" y="190"/>
                      </a:lnTo>
                      <a:lnTo>
                        <a:pt x="147" y="192"/>
                      </a:lnTo>
                      <a:lnTo>
                        <a:pt x="149" y="192"/>
                      </a:lnTo>
                      <a:lnTo>
                        <a:pt x="151" y="192"/>
                      </a:lnTo>
                      <a:lnTo>
                        <a:pt x="154" y="190"/>
                      </a:lnTo>
                      <a:lnTo>
                        <a:pt x="156" y="190"/>
                      </a:lnTo>
                      <a:lnTo>
                        <a:pt x="158" y="190"/>
                      </a:lnTo>
                      <a:lnTo>
                        <a:pt x="160" y="190"/>
                      </a:lnTo>
                      <a:lnTo>
                        <a:pt x="160" y="188"/>
                      </a:lnTo>
                      <a:lnTo>
                        <a:pt x="162" y="186"/>
                      </a:lnTo>
                      <a:lnTo>
                        <a:pt x="164" y="183"/>
                      </a:lnTo>
                      <a:lnTo>
                        <a:pt x="167" y="181"/>
                      </a:lnTo>
                      <a:lnTo>
                        <a:pt x="167" y="178"/>
                      </a:lnTo>
                      <a:lnTo>
                        <a:pt x="168" y="176"/>
                      </a:lnTo>
                      <a:lnTo>
                        <a:pt x="168" y="174"/>
                      </a:lnTo>
                      <a:lnTo>
                        <a:pt x="171" y="174"/>
                      </a:lnTo>
                      <a:lnTo>
                        <a:pt x="171" y="172"/>
                      </a:lnTo>
                      <a:lnTo>
                        <a:pt x="171" y="169"/>
                      </a:lnTo>
                      <a:lnTo>
                        <a:pt x="171" y="167"/>
                      </a:lnTo>
                      <a:lnTo>
                        <a:pt x="173" y="165"/>
                      </a:lnTo>
                      <a:lnTo>
                        <a:pt x="173" y="162"/>
                      </a:lnTo>
                      <a:lnTo>
                        <a:pt x="173" y="160"/>
                      </a:lnTo>
                      <a:lnTo>
                        <a:pt x="173" y="158"/>
                      </a:lnTo>
                      <a:lnTo>
                        <a:pt x="175" y="156"/>
                      </a:lnTo>
                      <a:lnTo>
                        <a:pt x="175" y="153"/>
                      </a:lnTo>
                      <a:lnTo>
                        <a:pt x="175" y="151"/>
                      </a:lnTo>
                      <a:lnTo>
                        <a:pt x="175" y="148"/>
                      </a:lnTo>
                      <a:lnTo>
                        <a:pt x="177" y="148"/>
                      </a:lnTo>
                      <a:lnTo>
                        <a:pt x="177" y="146"/>
                      </a:lnTo>
                      <a:lnTo>
                        <a:pt x="179" y="144"/>
                      </a:lnTo>
                      <a:lnTo>
                        <a:pt x="179" y="142"/>
                      </a:lnTo>
                      <a:lnTo>
                        <a:pt x="182" y="139"/>
                      </a:lnTo>
                      <a:lnTo>
                        <a:pt x="182" y="137"/>
                      </a:lnTo>
                      <a:lnTo>
                        <a:pt x="184" y="137"/>
                      </a:lnTo>
                      <a:lnTo>
                        <a:pt x="184" y="134"/>
                      </a:lnTo>
                      <a:lnTo>
                        <a:pt x="186" y="132"/>
                      </a:lnTo>
                      <a:lnTo>
                        <a:pt x="186" y="130"/>
                      </a:lnTo>
                      <a:lnTo>
                        <a:pt x="188" y="128"/>
                      </a:lnTo>
                      <a:lnTo>
                        <a:pt x="188" y="125"/>
                      </a:lnTo>
                      <a:lnTo>
                        <a:pt x="188" y="123"/>
                      </a:lnTo>
                      <a:lnTo>
                        <a:pt x="190" y="123"/>
                      </a:lnTo>
                      <a:lnTo>
                        <a:pt x="190" y="121"/>
                      </a:lnTo>
                      <a:lnTo>
                        <a:pt x="190" y="118"/>
                      </a:lnTo>
                      <a:lnTo>
                        <a:pt x="192" y="118"/>
                      </a:lnTo>
                      <a:lnTo>
                        <a:pt x="192" y="116"/>
                      </a:lnTo>
                      <a:lnTo>
                        <a:pt x="195" y="114"/>
                      </a:lnTo>
                      <a:lnTo>
                        <a:pt x="197" y="111"/>
                      </a:lnTo>
                      <a:lnTo>
                        <a:pt x="197" y="109"/>
                      </a:lnTo>
                      <a:lnTo>
                        <a:pt x="199" y="109"/>
                      </a:lnTo>
                      <a:lnTo>
                        <a:pt x="199" y="107"/>
                      </a:lnTo>
                      <a:lnTo>
                        <a:pt x="201" y="107"/>
                      </a:lnTo>
                      <a:lnTo>
                        <a:pt x="201" y="104"/>
                      </a:lnTo>
                      <a:lnTo>
                        <a:pt x="203" y="104"/>
                      </a:lnTo>
                      <a:lnTo>
                        <a:pt x="203" y="102"/>
                      </a:lnTo>
                      <a:lnTo>
                        <a:pt x="203" y="100"/>
                      </a:lnTo>
                      <a:lnTo>
                        <a:pt x="205" y="100"/>
                      </a:lnTo>
                      <a:lnTo>
                        <a:pt x="205" y="98"/>
                      </a:lnTo>
                      <a:lnTo>
                        <a:pt x="208" y="95"/>
                      </a:lnTo>
                      <a:lnTo>
                        <a:pt x="208" y="93"/>
                      </a:lnTo>
                      <a:lnTo>
                        <a:pt x="209" y="90"/>
                      </a:lnTo>
                      <a:lnTo>
                        <a:pt x="209" y="88"/>
                      </a:lnTo>
                      <a:lnTo>
                        <a:pt x="209" y="86"/>
                      </a:lnTo>
                      <a:lnTo>
                        <a:pt x="209" y="84"/>
                      </a:lnTo>
                      <a:lnTo>
                        <a:pt x="212" y="84"/>
                      </a:lnTo>
                      <a:lnTo>
                        <a:pt x="212" y="81"/>
                      </a:lnTo>
                      <a:lnTo>
                        <a:pt x="214" y="79"/>
                      </a:lnTo>
                      <a:lnTo>
                        <a:pt x="214" y="76"/>
                      </a:lnTo>
                      <a:lnTo>
                        <a:pt x="216" y="76"/>
                      </a:lnTo>
                      <a:lnTo>
                        <a:pt x="216" y="74"/>
                      </a:lnTo>
                      <a:lnTo>
                        <a:pt x="219" y="74"/>
                      </a:lnTo>
                      <a:lnTo>
                        <a:pt x="219" y="72"/>
                      </a:lnTo>
                      <a:lnTo>
                        <a:pt x="220" y="72"/>
                      </a:lnTo>
                      <a:lnTo>
                        <a:pt x="220" y="70"/>
                      </a:lnTo>
                      <a:lnTo>
                        <a:pt x="223" y="67"/>
                      </a:lnTo>
                      <a:lnTo>
                        <a:pt x="223" y="65"/>
                      </a:lnTo>
                      <a:lnTo>
                        <a:pt x="225" y="65"/>
                      </a:lnTo>
                      <a:lnTo>
                        <a:pt x="227" y="63"/>
                      </a:lnTo>
                      <a:lnTo>
                        <a:pt x="229" y="60"/>
                      </a:lnTo>
                      <a:lnTo>
                        <a:pt x="231" y="58"/>
                      </a:lnTo>
                      <a:lnTo>
                        <a:pt x="233" y="56"/>
                      </a:lnTo>
                      <a:lnTo>
                        <a:pt x="233" y="54"/>
                      </a:lnTo>
                      <a:lnTo>
                        <a:pt x="236" y="54"/>
                      </a:lnTo>
                      <a:lnTo>
                        <a:pt x="236" y="51"/>
                      </a:lnTo>
                      <a:lnTo>
                        <a:pt x="238" y="49"/>
                      </a:lnTo>
                      <a:lnTo>
                        <a:pt x="238" y="46"/>
                      </a:lnTo>
                      <a:lnTo>
                        <a:pt x="238" y="44"/>
                      </a:lnTo>
                      <a:lnTo>
                        <a:pt x="240" y="42"/>
                      </a:lnTo>
                      <a:lnTo>
                        <a:pt x="240" y="40"/>
                      </a:lnTo>
                      <a:lnTo>
                        <a:pt x="242" y="40"/>
                      </a:lnTo>
                      <a:lnTo>
                        <a:pt x="242" y="37"/>
                      </a:lnTo>
                      <a:lnTo>
                        <a:pt x="242" y="35"/>
                      </a:lnTo>
                      <a:lnTo>
                        <a:pt x="244" y="35"/>
                      </a:lnTo>
                      <a:lnTo>
                        <a:pt x="244" y="32"/>
                      </a:lnTo>
                      <a:lnTo>
                        <a:pt x="246" y="30"/>
                      </a:lnTo>
                      <a:lnTo>
                        <a:pt x="246" y="28"/>
                      </a:lnTo>
                      <a:lnTo>
                        <a:pt x="249" y="26"/>
                      </a:lnTo>
                      <a:lnTo>
                        <a:pt x="249" y="23"/>
                      </a:lnTo>
                      <a:lnTo>
                        <a:pt x="249" y="21"/>
                      </a:lnTo>
                      <a:lnTo>
                        <a:pt x="249" y="19"/>
                      </a:lnTo>
                      <a:lnTo>
                        <a:pt x="249" y="16"/>
                      </a:lnTo>
                      <a:lnTo>
                        <a:pt x="249" y="14"/>
                      </a:lnTo>
                      <a:lnTo>
                        <a:pt x="251" y="16"/>
                      </a:lnTo>
                      <a:lnTo>
                        <a:pt x="253" y="16"/>
                      </a:lnTo>
                      <a:lnTo>
                        <a:pt x="253" y="19"/>
                      </a:lnTo>
                      <a:lnTo>
                        <a:pt x="255" y="21"/>
                      </a:lnTo>
                      <a:lnTo>
                        <a:pt x="255" y="23"/>
                      </a:lnTo>
                      <a:lnTo>
                        <a:pt x="257" y="23"/>
                      </a:lnTo>
                      <a:lnTo>
                        <a:pt x="260" y="21"/>
                      </a:lnTo>
                      <a:lnTo>
                        <a:pt x="260" y="19"/>
                      </a:lnTo>
                      <a:lnTo>
                        <a:pt x="260" y="16"/>
                      </a:lnTo>
                      <a:lnTo>
                        <a:pt x="260" y="14"/>
                      </a:lnTo>
                      <a:lnTo>
                        <a:pt x="260" y="12"/>
                      </a:lnTo>
                      <a:lnTo>
                        <a:pt x="257" y="12"/>
                      </a:lnTo>
                      <a:lnTo>
                        <a:pt x="257" y="9"/>
                      </a:lnTo>
                      <a:lnTo>
                        <a:pt x="255" y="7"/>
                      </a:lnTo>
                      <a:lnTo>
                        <a:pt x="255" y="5"/>
                      </a:lnTo>
                      <a:lnTo>
                        <a:pt x="253" y="2"/>
                      </a:lnTo>
                      <a:lnTo>
                        <a:pt x="255" y="0"/>
                      </a:lnTo>
                      <a:lnTo>
                        <a:pt x="257" y="0"/>
                      </a:lnTo>
                      <a:lnTo>
                        <a:pt x="260" y="2"/>
                      </a:lnTo>
                      <a:lnTo>
                        <a:pt x="262" y="2"/>
                      </a:lnTo>
                      <a:lnTo>
                        <a:pt x="262" y="5"/>
                      </a:lnTo>
                      <a:lnTo>
                        <a:pt x="264" y="5"/>
                      </a:lnTo>
                      <a:lnTo>
                        <a:pt x="266" y="7"/>
                      </a:lnTo>
                      <a:lnTo>
                        <a:pt x="268" y="7"/>
                      </a:lnTo>
                      <a:lnTo>
                        <a:pt x="268" y="9"/>
                      </a:lnTo>
                      <a:lnTo>
                        <a:pt x="270" y="12"/>
                      </a:lnTo>
                      <a:lnTo>
                        <a:pt x="273" y="12"/>
                      </a:lnTo>
                      <a:lnTo>
                        <a:pt x="273" y="14"/>
                      </a:lnTo>
                      <a:lnTo>
                        <a:pt x="274" y="14"/>
                      </a:lnTo>
                      <a:lnTo>
                        <a:pt x="277" y="16"/>
                      </a:lnTo>
                      <a:lnTo>
                        <a:pt x="279" y="19"/>
                      </a:lnTo>
                      <a:lnTo>
                        <a:pt x="281" y="19"/>
                      </a:lnTo>
                      <a:lnTo>
                        <a:pt x="281" y="21"/>
                      </a:lnTo>
                      <a:lnTo>
                        <a:pt x="281" y="23"/>
                      </a:lnTo>
                      <a:lnTo>
                        <a:pt x="283" y="23"/>
                      </a:lnTo>
                      <a:lnTo>
                        <a:pt x="283" y="26"/>
                      </a:lnTo>
                      <a:lnTo>
                        <a:pt x="283" y="28"/>
                      </a:lnTo>
                      <a:lnTo>
                        <a:pt x="283" y="30"/>
                      </a:lnTo>
                      <a:lnTo>
                        <a:pt x="283" y="32"/>
                      </a:lnTo>
                      <a:lnTo>
                        <a:pt x="283" y="35"/>
                      </a:lnTo>
                      <a:lnTo>
                        <a:pt x="283" y="37"/>
                      </a:lnTo>
                      <a:lnTo>
                        <a:pt x="283" y="40"/>
                      </a:lnTo>
                      <a:lnTo>
                        <a:pt x="281" y="40"/>
                      </a:lnTo>
                      <a:lnTo>
                        <a:pt x="281" y="42"/>
                      </a:lnTo>
                      <a:lnTo>
                        <a:pt x="281" y="44"/>
                      </a:lnTo>
                      <a:lnTo>
                        <a:pt x="281" y="46"/>
                      </a:lnTo>
                      <a:lnTo>
                        <a:pt x="279" y="46"/>
                      </a:lnTo>
                      <a:lnTo>
                        <a:pt x="279" y="49"/>
                      </a:lnTo>
                      <a:lnTo>
                        <a:pt x="279" y="51"/>
                      </a:lnTo>
                      <a:lnTo>
                        <a:pt x="279" y="54"/>
                      </a:lnTo>
                      <a:lnTo>
                        <a:pt x="279" y="56"/>
                      </a:lnTo>
                      <a:lnTo>
                        <a:pt x="279" y="58"/>
                      </a:lnTo>
                      <a:lnTo>
                        <a:pt x="279" y="60"/>
                      </a:lnTo>
                      <a:lnTo>
                        <a:pt x="279" y="63"/>
                      </a:lnTo>
                      <a:lnTo>
                        <a:pt x="279" y="65"/>
                      </a:lnTo>
                      <a:lnTo>
                        <a:pt x="281" y="65"/>
                      </a:lnTo>
                      <a:lnTo>
                        <a:pt x="281" y="67"/>
                      </a:lnTo>
                      <a:lnTo>
                        <a:pt x="281" y="70"/>
                      </a:lnTo>
                      <a:lnTo>
                        <a:pt x="281" y="72"/>
                      </a:lnTo>
                      <a:lnTo>
                        <a:pt x="283" y="72"/>
                      </a:lnTo>
                      <a:lnTo>
                        <a:pt x="285" y="70"/>
                      </a:lnTo>
                      <a:lnTo>
                        <a:pt x="285" y="67"/>
                      </a:lnTo>
                      <a:lnTo>
                        <a:pt x="285" y="65"/>
                      </a:lnTo>
                      <a:lnTo>
                        <a:pt x="287" y="63"/>
                      </a:lnTo>
                      <a:lnTo>
                        <a:pt x="287" y="60"/>
                      </a:lnTo>
                      <a:lnTo>
                        <a:pt x="287" y="58"/>
                      </a:lnTo>
                      <a:lnTo>
                        <a:pt x="287" y="56"/>
                      </a:lnTo>
                      <a:lnTo>
                        <a:pt x="287" y="54"/>
                      </a:lnTo>
                      <a:lnTo>
                        <a:pt x="287" y="51"/>
                      </a:lnTo>
                      <a:lnTo>
                        <a:pt x="287" y="49"/>
                      </a:lnTo>
                      <a:lnTo>
                        <a:pt x="287" y="46"/>
                      </a:lnTo>
                      <a:lnTo>
                        <a:pt x="287" y="44"/>
                      </a:lnTo>
                      <a:lnTo>
                        <a:pt x="287" y="42"/>
                      </a:lnTo>
                      <a:lnTo>
                        <a:pt x="290" y="40"/>
                      </a:lnTo>
                      <a:lnTo>
                        <a:pt x="290" y="42"/>
                      </a:lnTo>
                      <a:lnTo>
                        <a:pt x="292" y="42"/>
                      </a:lnTo>
                      <a:lnTo>
                        <a:pt x="292" y="44"/>
                      </a:lnTo>
                      <a:lnTo>
                        <a:pt x="292" y="46"/>
                      </a:lnTo>
                      <a:lnTo>
                        <a:pt x="292" y="49"/>
                      </a:lnTo>
                      <a:lnTo>
                        <a:pt x="294" y="51"/>
                      </a:lnTo>
                      <a:lnTo>
                        <a:pt x="294" y="54"/>
                      </a:lnTo>
                      <a:lnTo>
                        <a:pt x="294" y="56"/>
                      </a:lnTo>
                      <a:lnTo>
                        <a:pt x="294" y="58"/>
                      </a:lnTo>
                      <a:lnTo>
                        <a:pt x="294" y="60"/>
                      </a:lnTo>
                      <a:lnTo>
                        <a:pt x="294" y="63"/>
                      </a:lnTo>
                      <a:lnTo>
                        <a:pt x="294" y="65"/>
                      </a:lnTo>
                      <a:lnTo>
                        <a:pt x="294" y="67"/>
                      </a:lnTo>
                      <a:lnTo>
                        <a:pt x="294" y="70"/>
                      </a:lnTo>
                      <a:lnTo>
                        <a:pt x="294" y="72"/>
                      </a:lnTo>
                      <a:lnTo>
                        <a:pt x="294" y="74"/>
                      </a:lnTo>
                      <a:lnTo>
                        <a:pt x="294" y="76"/>
                      </a:lnTo>
                      <a:lnTo>
                        <a:pt x="294" y="79"/>
                      </a:lnTo>
                      <a:lnTo>
                        <a:pt x="294" y="81"/>
                      </a:lnTo>
                      <a:lnTo>
                        <a:pt x="294" y="86"/>
                      </a:lnTo>
                      <a:lnTo>
                        <a:pt x="292" y="88"/>
                      </a:lnTo>
                      <a:lnTo>
                        <a:pt x="292" y="90"/>
                      </a:lnTo>
                      <a:lnTo>
                        <a:pt x="292" y="93"/>
                      </a:lnTo>
                      <a:lnTo>
                        <a:pt x="292" y="95"/>
                      </a:lnTo>
                      <a:lnTo>
                        <a:pt x="292" y="98"/>
                      </a:lnTo>
                      <a:lnTo>
                        <a:pt x="292" y="100"/>
                      </a:lnTo>
                      <a:lnTo>
                        <a:pt x="292" y="102"/>
                      </a:lnTo>
                      <a:lnTo>
                        <a:pt x="292" y="104"/>
                      </a:lnTo>
                      <a:lnTo>
                        <a:pt x="292" y="107"/>
                      </a:lnTo>
                      <a:lnTo>
                        <a:pt x="292" y="109"/>
                      </a:lnTo>
                      <a:lnTo>
                        <a:pt x="294" y="111"/>
                      </a:lnTo>
                      <a:lnTo>
                        <a:pt x="294" y="114"/>
                      </a:lnTo>
                      <a:lnTo>
                        <a:pt x="294" y="116"/>
                      </a:lnTo>
                      <a:lnTo>
                        <a:pt x="296" y="118"/>
                      </a:lnTo>
                      <a:lnTo>
                        <a:pt x="296" y="121"/>
                      </a:lnTo>
                      <a:lnTo>
                        <a:pt x="296" y="123"/>
                      </a:lnTo>
                      <a:lnTo>
                        <a:pt x="296" y="125"/>
                      </a:lnTo>
                      <a:lnTo>
                        <a:pt x="298" y="125"/>
                      </a:lnTo>
                      <a:lnTo>
                        <a:pt x="298" y="128"/>
                      </a:lnTo>
                      <a:lnTo>
                        <a:pt x="300" y="128"/>
                      </a:lnTo>
                      <a:lnTo>
                        <a:pt x="300" y="130"/>
                      </a:lnTo>
                      <a:lnTo>
                        <a:pt x="303" y="132"/>
                      </a:lnTo>
                      <a:lnTo>
                        <a:pt x="305" y="134"/>
                      </a:lnTo>
                      <a:lnTo>
                        <a:pt x="305" y="137"/>
                      </a:lnTo>
                      <a:lnTo>
                        <a:pt x="307" y="139"/>
                      </a:lnTo>
                      <a:lnTo>
                        <a:pt x="307" y="142"/>
                      </a:lnTo>
                      <a:lnTo>
                        <a:pt x="307" y="144"/>
                      </a:lnTo>
                      <a:lnTo>
                        <a:pt x="307" y="146"/>
                      </a:lnTo>
                      <a:lnTo>
                        <a:pt x="309" y="148"/>
                      </a:lnTo>
                      <a:lnTo>
                        <a:pt x="309" y="151"/>
                      </a:lnTo>
                      <a:lnTo>
                        <a:pt x="309" y="153"/>
                      </a:lnTo>
                      <a:lnTo>
                        <a:pt x="311" y="153"/>
                      </a:lnTo>
                      <a:lnTo>
                        <a:pt x="311" y="156"/>
                      </a:lnTo>
                      <a:lnTo>
                        <a:pt x="314" y="158"/>
                      </a:lnTo>
                      <a:lnTo>
                        <a:pt x="314" y="160"/>
                      </a:lnTo>
                      <a:lnTo>
                        <a:pt x="316" y="162"/>
                      </a:lnTo>
                      <a:lnTo>
                        <a:pt x="316" y="165"/>
                      </a:lnTo>
                      <a:lnTo>
                        <a:pt x="318" y="167"/>
                      </a:lnTo>
                      <a:lnTo>
                        <a:pt x="318" y="169"/>
                      </a:lnTo>
                      <a:lnTo>
                        <a:pt x="320" y="172"/>
                      </a:lnTo>
                      <a:lnTo>
                        <a:pt x="320" y="174"/>
                      </a:lnTo>
                      <a:lnTo>
                        <a:pt x="320" y="176"/>
                      </a:lnTo>
                      <a:lnTo>
                        <a:pt x="322" y="176"/>
                      </a:lnTo>
                      <a:lnTo>
                        <a:pt x="322" y="178"/>
                      </a:lnTo>
                      <a:lnTo>
                        <a:pt x="324" y="178"/>
                      </a:lnTo>
                      <a:lnTo>
                        <a:pt x="324" y="181"/>
                      </a:lnTo>
                      <a:lnTo>
                        <a:pt x="327" y="181"/>
                      </a:lnTo>
                      <a:lnTo>
                        <a:pt x="327" y="183"/>
                      </a:lnTo>
                      <a:lnTo>
                        <a:pt x="327" y="186"/>
                      </a:lnTo>
                      <a:lnTo>
                        <a:pt x="328" y="186"/>
                      </a:lnTo>
                      <a:lnTo>
                        <a:pt x="328" y="188"/>
                      </a:lnTo>
                      <a:lnTo>
                        <a:pt x="331" y="190"/>
                      </a:lnTo>
                      <a:lnTo>
                        <a:pt x="331" y="192"/>
                      </a:lnTo>
                      <a:lnTo>
                        <a:pt x="331" y="195"/>
                      </a:lnTo>
                      <a:lnTo>
                        <a:pt x="333" y="195"/>
                      </a:lnTo>
                      <a:lnTo>
                        <a:pt x="333" y="197"/>
                      </a:lnTo>
                      <a:lnTo>
                        <a:pt x="335" y="200"/>
                      </a:lnTo>
                      <a:lnTo>
                        <a:pt x="335" y="202"/>
                      </a:lnTo>
                      <a:lnTo>
                        <a:pt x="337" y="202"/>
                      </a:lnTo>
                      <a:lnTo>
                        <a:pt x="337" y="204"/>
                      </a:lnTo>
                      <a:lnTo>
                        <a:pt x="337" y="206"/>
                      </a:lnTo>
                      <a:lnTo>
                        <a:pt x="339" y="206"/>
                      </a:lnTo>
                      <a:lnTo>
                        <a:pt x="339" y="209"/>
                      </a:lnTo>
                      <a:lnTo>
                        <a:pt x="341" y="209"/>
                      </a:lnTo>
                      <a:lnTo>
                        <a:pt x="341" y="211"/>
                      </a:lnTo>
                      <a:lnTo>
                        <a:pt x="344" y="211"/>
                      </a:lnTo>
                      <a:lnTo>
                        <a:pt x="346" y="211"/>
                      </a:lnTo>
                      <a:lnTo>
                        <a:pt x="346" y="209"/>
                      </a:lnTo>
                      <a:lnTo>
                        <a:pt x="348" y="209"/>
                      </a:lnTo>
                      <a:lnTo>
                        <a:pt x="350" y="209"/>
                      </a:lnTo>
                      <a:lnTo>
                        <a:pt x="352" y="209"/>
                      </a:lnTo>
                      <a:lnTo>
                        <a:pt x="355" y="209"/>
                      </a:lnTo>
                      <a:lnTo>
                        <a:pt x="357" y="209"/>
                      </a:lnTo>
                      <a:lnTo>
                        <a:pt x="359" y="209"/>
                      </a:lnTo>
                      <a:lnTo>
                        <a:pt x="361" y="209"/>
                      </a:lnTo>
                      <a:lnTo>
                        <a:pt x="363" y="209"/>
                      </a:lnTo>
                      <a:lnTo>
                        <a:pt x="365" y="209"/>
                      </a:lnTo>
                      <a:lnTo>
                        <a:pt x="368" y="209"/>
                      </a:lnTo>
                      <a:lnTo>
                        <a:pt x="370" y="209"/>
                      </a:lnTo>
                      <a:lnTo>
                        <a:pt x="372" y="211"/>
                      </a:lnTo>
                      <a:lnTo>
                        <a:pt x="372" y="213"/>
                      </a:lnTo>
                      <a:lnTo>
                        <a:pt x="374" y="213"/>
                      </a:lnTo>
                      <a:lnTo>
                        <a:pt x="374" y="216"/>
                      </a:lnTo>
                      <a:lnTo>
                        <a:pt x="376" y="216"/>
                      </a:lnTo>
                      <a:lnTo>
                        <a:pt x="376" y="218"/>
                      </a:lnTo>
                      <a:lnTo>
                        <a:pt x="376" y="220"/>
                      </a:lnTo>
                      <a:lnTo>
                        <a:pt x="378" y="220"/>
                      </a:lnTo>
                      <a:lnTo>
                        <a:pt x="378" y="223"/>
                      </a:lnTo>
                      <a:lnTo>
                        <a:pt x="381" y="225"/>
                      </a:lnTo>
                      <a:lnTo>
                        <a:pt x="382" y="227"/>
                      </a:lnTo>
                      <a:lnTo>
                        <a:pt x="382" y="230"/>
                      </a:lnTo>
                      <a:lnTo>
                        <a:pt x="385" y="232"/>
                      </a:lnTo>
                      <a:lnTo>
                        <a:pt x="385" y="234"/>
                      </a:lnTo>
                      <a:lnTo>
                        <a:pt x="385" y="236"/>
                      </a:lnTo>
                      <a:lnTo>
                        <a:pt x="385" y="239"/>
                      </a:lnTo>
                      <a:lnTo>
                        <a:pt x="385" y="241"/>
                      </a:lnTo>
                      <a:lnTo>
                        <a:pt x="387" y="244"/>
                      </a:lnTo>
                      <a:lnTo>
                        <a:pt x="387" y="246"/>
                      </a:lnTo>
                      <a:lnTo>
                        <a:pt x="387" y="248"/>
                      </a:lnTo>
                      <a:lnTo>
                        <a:pt x="385" y="250"/>
                      </a:lnTo>
                      <a:lnTo>
                        <a:pt x="385" y="253"/>
                      </a:lnTo>
                      <a:lnTo>
                        <a:pt x="385" y="255"/>
                      </a:lnTo>
                      <a:lnTo>
                        <a:pt x="382" y="255"/>
                      </a:lnTo>
                      <a:lnTo>
                        <a:pt x="382" y="258"/>
                      </a:lnTo>
                      <a:lnTo>
                        <a:pt x="381" y="258"/>
                      </a:lnTo>
                      <a:lnTo>
                        <a:pt x="381" y="260"/>
                      </a:lnTo>
                      <a:lnTo>
                        <a:pt x="378" y="262"/>
                      </a:lnTo>
                      <a:lnTo>
                        <a:pt x="376" y="262"/>
                      </a:lnTo>
                      <a:lnTo>
                        <a:pt x="374" y="262"/>
                      </a:lnTo>
                      <a:lnTo>
                        <a:pt x="372" y="262"/>
                      </a:lnTo>
                      <a:lnTo>
                        <a:pt x="370" y="262"/>
                      </a:lnTo>
                      <a:lnTo>
                        <a:pt x="370" y="260"/>
                      </a:lnTo>
                      <a:lnTo>
                        <a:pt x="368" y="260"/>
                      </a:lnTo>
                      <a:lnTo>
                        <a:pt x="368" y="258"/>
                      </a:lnTo>
                      <a:lnTo>
                        <a:pt x="365" y="258"/>
                      </a:lnTo>
                      <a:lnTo>
                        <a:pt x="363" y="255"/>
                      </a:lnTo>
                      <a:lnTo>
                        <a:pt x="361" y="255"/>
                      </a:lnTo>
                      <a:lnTo>
                        <a:pt x="361" y="253"/>
                      </a:lnTo>
                      <a:lnTo>
                        <a:pt x="359" y="253"/>
                      </a:lnTo>
                      <a:lnTo>
                        <a:pt x="357" y="253"/>
                      </a:lnTo>
                      <a:lnTo>
                        <a:pt x="357" y="255"/>
                      </a:lnTo>
                      <a:lnTo>
                        <a:pt x="357" y="258"/>
                      </a:lnTo>
                      <a:lnTo>
                        <a:pt x="357" y="260"/>
                      </a:lnTo>
                      <a:lnTo>
                        <a:pt x="359" y="260"/>
                      </a:lnTo>
                      <a:lnTo>
                        <a:pt x="361" y="260"/>
                      </a:lnTo>
                      <a:lnTo>
                        <a:pt x="361" y="262"/>
                      </a:lnTo>
                      <a:lnTo>
                        <a:pt x="363" y="262"/>
                      </a:lnTo>
                      <a:lnTo>
                        <a:pt x="365" y="262"/>
                      </a:lnTo>
                      <a:lnTo>
                        <a:pt x="365" y="264"/>
                      </a:lnTo>
                      <a:lnTo>
                        <a:pt x="368" y="267"/>
                      </a:lnTo>
                      <a:lnTo>
                        <a:pt x="368" y="269"/>
                      </a:lnTo>
                      <a:lnTo>
                        <a:pt x="368" y="271"/>
                      </a:lnTo>
                      <a:lnTo>
                        <a:pt x="370" y="271"/>
                      </a:lnTo>
                      <a:lnTo>
                        <a:pt x="372" y="271"/>
                      </a:lnTo>
                      <a:lnTo>
                        <a:pt x="374" y="271"/>
                      </a:lnTo>
                      <a:lnTo>
                        <a:pt x="376" y="271"/>
                      </a:lnTo>
                      <a:lnTo>
                        <a:pt x="378" y="271"/>
                      </a:lnTo>
                      <a:lnTo>
                        <a:pt x="381" y="269"/>
                      </a:lnTo>
                      <a:lnTo>
                        <a:pt x="382" y="269"/>
                      </a:lnTo>
                      <a:lnTo>
                        <a:pt x="382" y="271"/>
                      </a:lnTo>
                      <a:lnTo>
                        <a:pt x="382" y="274"/>
                      </a:lnTo>
                      <a:lnTo>
                        <a:pt x="381" y="276"/>
                      </a:lnTo>
                      <a:lnTo>
                        <a:pt x="378" y="276"/>
                      </a:lnTo>
                      <a:lnTo>
                        <a:pt x="378" y="278"/>
                      </a:lnTo>
                      <a:lnTo>
                        <a:pt x="376" y="280"/>
                      </a:lnTo>
                      <a:lnTo>
                        <a:pt x="374" y="280"/>
                      </a:lnTo>
                      <a:lnTo>
                        <a:pt x="372" y="283"/>
                      </a:lnTo>
                      <a:lnTo>
                        <a:pt x="370" y="283"/>
                      </a:lnTo>
                      <a:lnTo>
                        <a:pt x="368" y="283"/>
                      </a:lnTo>
                      <a:lnTo>
                        <a:pt x="365" y="285"/>
                      </a:lnTo>
                      <a:lnTo>
                        <a:pt x="363" y="288"/>
                      </a:lnTo>
                      <a:lnTo>
                        <a:pt x="361" y="288"/>
                      </a:lnTo>
                      <a:lnTo>
                        <a:pt x="361" y="290"/>
                      </a:lnTo>
                      <a:lnTo>
                        <a:pt x="359" y="290"/>
                      </a:lnTo>
                      <a:lnTo>
                        <a:pt x="357" y="290"/>
                      </a:lnTo>
                      <a:lnTo>
                        <a:pt x="357" y="292"/>
                      </a:lnTo>
                      <a:lnTo>
                        <a:pt x="357" y="294"/>
                      </a:lnTo>
                      <a:lnTo>
                        <a:pt x="355" y="297"/>
                      </a:lnTo>
                      <a:lnTo>
                        <a:pt x="355" y="299"/>
                      </a:lnTo>
                      <a:lnTo>
                        <a:pt x="352" y="299"/>
                      </a:lnTo>
                      <a:lnTo>
                        <a:pt x="352" y="302"/>
                      </a:lnTo>
                      <a:lnTo>
                        <a:pt x="350" y="302"/>
                      </a:lnTo>
                      <a:lnTo>
                        <a:pt x="348" y="304"/>
                      </a:lnTo>
                      <a:lnTo>
                        <a:pt x="346" y="306"/>
                      </a:lnTo>
                      <a:lnTo>
                        <a:pt x="344" y="308"/>
                      </a:lnTo>
                      <a:lnTo>
                        <a:pt x="344" y="311"/>
                      </a:lnTo>
                      <a:lnTo>
                        <a:pt x="341" y="311"/>
                      </a:lnTo>
                      <a:lnTo>
                        <a:pt x="341" y="313"/>
                      </a:lnTo>
                      <a:lnTo>
                        <a:pt x="339" y="313"/>
                      </a:lnTo>
                      <a:lnTo>
                        <a:pt x="337" y="315"/>
                      </a:lnTo>
                      <a:lnTo>
                        <a:pt x="337" y="318"/>
                      </a:lnTo>
                      <a:lnTo>
                        <a:pt x="335" y="320"/>
                      </a:lnTo>
                      <a:lnTo>
                        <a:pt x="333" y="320"/>
                      </a:lnTo>
                      <a:lnTo>
                        <a:pt x="333" y="322"/>
                      </a:lnTo>
                      <a:lnTo>
                        <a:pt x="331" y="325"/>
                      </a:lnTo>
                      <a:lnTo>
                        <a:pt x="328" y="327"/>
                      </a:lnTo>
                      <a:lnTo>
                        <a:pt x="327" y="327"/>
                      </a:lnTo>
                      <a:lnTo>
                        <a:pt x="327" y="329"/>
                      </a:lnTo>
                      <a:lnTo>
                        <a:pt x="324" y="332"/>
                      </a:lnTo>
                      <a:lnTo>
                        <a:pt x="322" y="334"/>
                      </a:lnTo>
                      <a:lnTo>
                        <a:pt x="320" y="336"/>
                      </a:lnTo>
                      <a:lnTo>
                        <a:pt x="318" y="338"/>
                      </a:lnTo>
                      <a:lnTo>
                        <a:pt x="316" y="341"/>
                      </a:lnTo>
                      <a:lnTo>
                        <a:pt x="314" y="341"/>
                      </a:lnTo>
                      <a:lnTo>
                        <a:pt x="314" y="343"/>
                      </a:lnTo>
                      <a:lnTo>
                        <a:pt x="311" y="343"/>
                      </a:lnTo>
                      <a:lnTo>
                        <a:pt x="311" y="346"/>
                      </a:lnTo>
                      <a:lnTo>
                        <a:pt x="309" y="346"/>
                      </a:lnTo>
                      <a:lnTo>
                        <a:pt x="309" y="348"/>
                      </a:lnTo>
                      <a:lnTo>
                        <a:pt x="307" y="348"/>
                      </a:lnTo>
                      <a:lnTo>
                        <a:pt x="305" y="348"/>
                      </a:lnTo>
                      <a:lnTo>
                        <a:pt x="303" y="350"/>
                      </a:lnTo>
                      <a:lnTo>
                        <a:pt x="300" y="350"/>
                      </a:lnTo>
                      <a:lnTo>
                        <a:pt x="298" y="352"/>
                      </a:lnTo>
                      <a:lnTo>
                        <a:pt x="296" y="355"/>
                      </a:lnTo>
                      <a:lnTo>
                        <a:pt x="294" y="357"/>
                      </a:lnTo>
                      <a:lnTo>
                        <a:pt x="292" y="357"/>
                      </a:lnTo>
                      <a:lnTo>
                        <a:pt x="292" y="360"/>
                      </a:lnTo>
                      <a:lnTo>
                        <a:pt x="290" y="360"/>
                      </a:lnTo>
                      <a:lnTo>
                        <a:pt x="287" y="362"/>
                      </a:lnTo>
                      <a:lnTo>
                        <a:pt x="287" y="364"/>
                      </a:lnTo>
                      <a:lnTo>
                        <a:pt x="285" y="364"/>
                      </a:lnTo>
                      <a:lnTo>
                        <a:pt x="283" y="366"/>
                      </a:lnTo>
                      <a:lnTo>
                        <a:pt x="281" y="369"/>
                      </a:lnTo>
                      <a:lnTo>
                        <a:pt x="279" y="369"/>
                      </a:lnTo>
                      <a:lnTo>
                        <a:pt x="279" y="371"/>
                      </a:lnTo>
                      <a:lnTo>
                        <a:pt x="277" y="371"/>
                      </a:lnTo>
                      <a:lnTo>
                        <a:pt x="277" y="373"/>
                      </a:lnTo>
                      <a:lnTo>
                        <a:pt x="274" y="373"/>
                      </a:lnTo>
                      <a:lnTo>
                        <a:pt x="274" y="376"/>
                      </a:lnTo>
                      <a:lnTo>
                        <a:pt x="273" y="378"/>
                      </a:lnTo>
                      <a:lnTo>
                        <a:pt x="273" y="380"/>
                      </a:lnTo>
                      <a:lnTo>
                        <a:pt x="270" y="382"/>
                      </a:lnTo>
                      <a:lnTo>
                        <a:pt x="268" y="385"/>
                      </a:lnTo>
                      <a:lnTo>
                        <a:pt x="268" y="387"/>
                      </a:lnTo>
                      <a:lnTo>
                        <a:pt x="266" y="387"/>
                      </a:lnTo>
                      <a:lnTo>
                        <a:pt x="266" y="390"/>
                      </a:lnTo>
                      <a:lnTo>
                        <a:pt x="264" y="390"/>
                      </a:lnTo>
                      <a:lnTo>
                        <a:pt x="264" y="392"/>
                      </a:lnTo>
                      <a:lnTo>
                        <a:pt x="264" y="394"/>
                      </a:lnTo>
                      <a:lnTo>
                        <a:pt x="262" y="394"/>
                      </a:lnTo>
                      <a:lnTo>
                        <a:pt x="262" y="396"/>
                      </a:lnTo>
                      <a:lnTo>
                        <a:pt x="262" y="399"/>
                      </a:lnTo>
                      <a:lnTo>
                        <a:pt x="260" y="401"/>
                      </a:lnTo>
                      <a:lnTo>
                        <a:pt x="260" y="404"/>
                      </a:lnTo>
                      <a:lnTo>
                        <a:pt x="257" y="404"/>
                      </a:lnTo>
                      <a:lnTo>
                        <a:pt x="257" y="406"/>
                      </a:lnTo>
                      <a:lnTo>
                        <a:pt x="257" y="408"/>
                      </a:lnTo>
                      <a:lnTo>
                        <a:pt x="255" y="410"/>
                      </a:lnTo>
                      <a:lnTo>
                        <a:pt x="253" y="413"/>
                      </a:lnTo>
                      <a:lnTo>
                        <a:pt x="253" y="415"/>
                      </a:lnTo>
                      <a:lnTo>
                        <a:pt x="251" y="415"/>
                      </a:lnTo>
                      <a:lnTo>
                        <a:pt x="251" y="417"/>
                      </a:lnTo>
                      <a:lnTo>
                        <a:pt x="249" y="417"/>
                      </a:lnTo>
                      <a:lnTo>
                        <a:pt x="249" y="420"/>
                      </a:lnTo>
                      <a:lnTo>
                        <a:pt x="246" y="420"/>
                      </a:lnTo>
                      <a:lnTo>
                        <a:pt x="246" y="422"/>
                      </a:lnTo>
                      <a:lnTo>
                        <a:pt x="246" y="424"/>
                      </a:lnTo>
                      <a:lnTo>
                        <a:pt x="244" y="424"/>
                      </a:lnTo>
                      <a:lnTo>
                        <a:pt x="244" y="427"/>
                      </a:lnTo>
                      <a:lnTo>
                        <a:pt x="242" y="427"/>
                      </a:lnTo>
                      <a:lnTo>
                        <a:pt x="242" y="429"/>
                      </a:lnTo>
                      <a:lnTo>
                        <a:pt x="242" y="431"/>
                      </a:lnTo>
                      <a:lnTo>
                        <a:pt x="242" y="434"/>
                      </a:lnTo>
                      <a:lnTo>
                        <a:pt x="242" y="436"/>
                      </a:lnTo>
                      <a:lnTo>
                        <a:pt x="242" y="438"/>
                      </a:lnTo>
                      <a:lnTo>
                        <a:pt x="242" y="440"/>
                      </a:lnTo>
                      <a:lnTo>
                        <a:pt x="242" y="443"/>
                      </a:lnTo>
                      <a:lnTo>
                        <a:pt x="242" y="445"/>
                      </a:lnTo>
                      <a:lnTo>
                        <a:pt x="240" y="445"/>
                      </a:lnTo>
                      <a:lnTo>
                        <a:pt x="236" y="450"/>
                      </a:lnTo>
                      <a:lnTo>
                        <a:pt x="233" y="448"/>
                      </a:lnTo>
                      <a:lnTo>
                        <a:pt x="231" y="448"/>
                      </a:lnTo>
                      <a:lnTo>
                        <a:pt x="231" y="445"/>
                      </a:lnTo>
                      <a:lnTo>
                        <a:pt x="229" y="445"/>
                      </a:lnTo>
                      <a:lnTo>
                        <a:pt x="227" y="445"/>
                      </a:lnTo>
                      <a:lnTo>
                        <a:pt x="225" y="445"/>
                      </a:lnTo>
                      <a:lnTo>
                        <a:pt x="225" y="448"/>
                      </a:lnTo>
                      <a:lnTo>
                        <a:pt x="223" y="448"/>
                      </a:lnTo>
                      <a:lnTo>
                        <a:pt x="220" y="448"/>
                      </a:lnTo>
                      <a:lnTo>
                        <a:pt x="219" y="448"/>
                      </a:lnTo>
                      <a:lnTo>
                        <a:pt x="216" y="448"/>
                      </a:lnTo>
                      <a:lnTo>
                        <a:pt x="214" y="448"/>
                      </a:lnTo>
                      <a:lnTo>
                        <a:pt x="212" y="448"/>
                      </a:lnTo>
                      <a:lnTo>
                        <a:pt x="212" y="450"/>
                      </a:lnTo>
                      <a:lnTo>
                        <a:pt x="209" y="450"/>
                      </a:lnTo>
                      <a:lnTo>
                        <a:pt x="209" y="448"/>
                      </a:lnTo>
                      <a:lnTo>
                        <a:pt x="208" y="448"/>
                      </a:lnTo>
                      <a:lnTo>
                        <a:pt x="205" y="448"/>
                      </a:lnTo>
                      <a:lnTo>
                        <a:pt x="203" y="445"/>
                      </a:lnTo>
                      <a:lnTo>
                        <a:pt x="201" y="443"/>
                      </a:lnTo>
                      <a:lnTo>
                        <a:pt x="201" y="440"/>
                      </a:lnTo>
                      <a:lnTo>
                        <a:pt x="199" y="438"/>
                      </a:lnTo>
                      <a:lnTo>
                        <a:pt x="199" y="436"/>
                      </a:lnTo>
                      <a:lnTo>
                        <a:pt x="199" y="434"/>
                      </a:lnTo>
                      <a:lnTo>
                        <a:pt x="197" y="434"/>
                      </a:lnTo>
                      <a:lnTo>
                        <a:pt x="197" y="431"/>
                      </a:lnTo>
                      <a:lnTo>
                        <a:pt x="195" y="431"/>
                      </a:lnTo>
                      <a:lnTo>
                        <a:pt x="195" y="429"/>
                      </a:lnTo>
                      <a:lnTo>
                        <a:pt x="192" y="427"/>
                      </a:lnTo>
                      <a:lnTo>
                        <a:pt x="190" y="427"/>
                      </a:lnTo>
                      <a:lnTo>
                        <a:pt x="190" y="424"/>
                      </a:lnTo>
                      <a:lnTo>
                        <a:pt x="188" y="424"/>
                      </a:lnTo>
                      <a:lnTo>
                        <a:pt x="186" y="424"/>
                      </a:lnTo>
                      <a:lnTo>
                        <a:pt x="186" y="422"/>
                      </a:lnTo>
                      <a:lnTo>
                        <a:pt x="184" y="422"/>
                      </a:lnTo>
                      <a:lnTo>
                        <a:pt x="184" y="420"/>
                      </a:lnTo>
                      <a:lnTo>
                        <a:pt x="184" y="417"/>
                      </a:lnTo>
                      <a:lnTo>
                        <a:pt x="182" y="417"/>
                      </a:lnTo>
                      <a:lnTo>
                        <a:pt x="182" y="415"/>
                      </a:lnTo>
                      <a:lnTo>
                        <a:pt x="182" y="413"/>
                      </a:lnTo>
                      <a:lnTo>
                        <a:pt x="179" y="410"/>
                      </a:lnTo>
                      <a:lnTo>
                        <a:pt x="179" y="408"/>
                      </a:lnTo>
                      <a:lnTo>
                        <a:pt x="179" y="406"/>
                      </a:lnTo>
                      <a:lnTo>
                        <a:pt x="177" y="404"/>
                      </a:lnTo>
                      <a:lnTo>
                        <a:pt x="177" y="401"/>
                      </a:lnTo>
                      <a:lnTo>
                        <a:pt x="177" y="399"/>
                      </a:lnTo>
                      <a:lnTo>
                        <a:pt x="177" y="396"/>
                      </a:lnTo>
                      <a:lnTo>
                        <a:pt x="177" y="394"/>
                      </a:lnTo>
                      <a:lnTo>
                        <a:pt x="175" y="394"/>
                      </a:lnTo>
                      <a:lnTo>
                        <a:pt x="175" y="392"/>
                      </a:lnTo>
                      <a:lnTo>
                        <a:pt x="175" y="390"/>
                      </a:lnTo>
                      <a:lnTo>
                        <a:pt x="175" y="387"/>
                      </a:lnTo>
                      <a:lnTo>
                        <a:pt x="175" y="385"/>
                      </a:lnTo>
                      <a:lnTo>
                        <a:pt x="175" y="382"/>
                      </a:lnTo>
                      <a:lnTo>
                        <a:pt x="173" y="380"/>
                      </a:lnTo>
                      <a:lnTo>
                        <a:pt x="173" y="378"/>
                      </a:lnTo>
                      <a:lnTo>
                        <a:pt x="171" y="378"/>
                      </a:lnTo>
                      <a:lnTo>
                        <a:pt x="171" y="376"/>
                      </a:lnTo>
                      <a:lnTo>
                        <a:pt x="168" y="376"/>
                      </a:lnTo>
                      <a:lnTo>
                        <a:pt x="168" y="373"/>
                      </a:lnTo>
                      <a:lnTo>
                        <a:pt x="167" y="371"/>
                      </a:lnTo>
                      <a:lnTo>
                        <a:pt x="167" y="369"/>
                      </a:lnTo>
                      <a:lnTo>
                        <a:pt x="164" y="369"/>
                      </a:lnTo>
                      <a:lnTo>
                        <a:pt x="162" y="369"/>
                      </a:lnTo>
                      <a:lnTo>
                        <a:pt x="160" y="369"/>
                      </a:lnTo>
                      <a:lnTo>
                        <a:pt x="158" y="369"/>
                      </a:lnTo>
                      <a:lnTo>
                        <a:pt x="156" y="369"/>
                      </a:lnTo>
                      <a:lnTo>
                        <a:pt x="154" y="369"/>
                      </a:lnTo>
                      <a:lnTo>
                        <a:pt x="151" y="369"/>
                      </a:lnTo>
                      <a:lnTo>
                        <a:pt x="151" y="366"/>
                      </a:lnTo>
                      <a:lnTo>
                        <a:pt x="151" y="364"/>
                      </a:lnTo>
                      <a:lnTo>
                        <a:pt x="151" y="362"/>
                      </a:lnTo>
                      <a:lnTo>
                        <a:pt x="151" y="360"/>
                      </a:lnTo>
                      <a:lnTo>
                        <a:pt x="151" y="357"/>
                      </a:lnTo>
                      <a:lnTo>
                        <a:pt x="149" y="355"/>
                      </a:lnTo>
                      <a:lnTo>
                        <a:pt x="149" y="352"/>
                      </a:lnTo>
                      <a:lnTo>
                        <a:pt x="149" y="350"/>
                      </a:lnTo>
                      <a:lnTo>
                        <a:pt x="149" y="348"/>
                      </a:lnTo>
                      <a:lnTo>
                        <a:pt x="147" y="348"/>
                      </a:lnTo>
                      <a:lnTo>
                        <a:pt x="147" y="346"/>
                      </a:lnTo>
                      <a:lnTo>
                        <a:pt x="147" y="343"/>
                      </a:lnTo>
                      <a:lnTo>
                        <a:pt x="147" y="341"/>
                      </a:lnTo>
                      <a:lnTo>
                        <a:pt x="147" y="338"/>
                      </a:lnTo>
                      <a:lnTo>
                        <a:pt x="147" y="336"/>
                      </a:lnTo>
                      <a:lnTo>
                        <a:pt x="147" y="334"/>
                      </a:lnTo>
                      <a:lnTo>
                        <a:pt x="147" y="332"/>
                      </a:lnTo>
                      <a:lnTo>
                        <a:pt x="145" y="332"/>
                      </a:lnTo>
                      <a:lnTo>
                        <a:pt x="145" y="329"/>
                      </a:lnTo>
                      <a:lnTo>
                        <a:pt x="143" y="327"/>
                      </a:lnTo>
                      <a:lnTo>
                        <a:pt x="143" y="325"/>
                      </a:lnTo>
                      <a:lnTo>
                        <a:pt x="141" y="322"/>
                      </a:lnTo>
                      <a:lnTo>
                        <a:pt x="138" y="322"/>
                      </a:lnTo>
                      <a:lnTo>
                        <a:pt x="138" y="320"/>
                      </a:lnTo>
                      <a:lnTo>
                        <a:pt x="138" y="318"/>
                      </a:lnTo>
                      <a:lnTo>
                        <a:pt x="136" y="315"/>
                      </a:lnTo>
                      <a:lnTo>
                        <a:pt x="138" y="313"/>
                      </a:lnTo>
                      <a:lnTo>
                        <a:pt x="136" y="313"/>
                      </a:lnTo>
                      <a:lnTo>
                        <a:pt x="138" y="311"/>
                      </a:lnTo>
                      <a:lnTo>
                        <a:pt x="138" y="308"/>
                      </a:lnTo>
                      <a:lnTo>
                        <a:pt x="138" y="306"/>
                      </a:lnTo>
                      <a:lnTo>
                        <a:pt x="138" y="304"/>
                      </a:lnTo>
                      <a:lnTo>
                        <a:pt x="136" y="304"/>
                      </a:lnTo>
                      <a:lnTo>
                        <a:pt x="136" y="302"/>
                      </a:lnTo>
                      <a:lnTo>
                        <a:pt x="134" y="302"/>
                      </a:lnTo>
                      <a:lnTo>
                        <a:pt x="132" y="299"/>
                      </a:lnTo>
                      <a:lnTo>
                        <a:pt x="130" y="299"/>
                      </a:lnTo>
                      <a:lnTo>
                        <a:pt x="127" y="297"/>
                      </a:lnTo>
                      <a:lnTo>
                        <a:pt x="125" y="297"/>
                      </a:lnTo>
                      <a:lnTo>
                        <a:pt x="123" y="294"/>
                      </a:lnTo>
                      <a:lnTo>
                        <a:pt x="123" y="292"/>
                      </a:lnTo>
                      <a:lnTo>
                        <a:pt x="121" y="292"/>
                      </a:lnTo>
                      <a:lnTo>
                        <a:pt x="121" y="290"/>
                      </a:lnTo>
                      <a:lnTo>
                        <a:pt x="119" y="288"/>
                      </a:lnTo>
                      <a:lnTo>
                        <a:pt x="119" y="285"/>
                      </a:lnTo>
                      <a:lnTo>
                        <a:pt x="117" y="285"/>
                      </a:lnTo>
                      <a:lnTo>
                        <a:pt x="117" y="283"/>
                      </a:lnTo>
                      <a:lnTo>
                        <a:pt x="117" y="280"/>
                      </a:lnTo>
                      <a:lnTo>
                        <a:pt x="114" y="278"/>
                      </a:lnTo>
                      <a:lnTo>
                        <a:pt x="114" y="276"/>
                      </a:lnTo>
                      <a:lnTo>
                        <a:pt x="114" y="274"/>
                      </a:lnTo>
                      <a:lnTo>
                        <a:pt x="114" y="271"/>
                      </a:lnTo>
                      <a:lnTo>
                        <a:pt x="114" y="269"/>
                      </a:lnTo>
                      <a:lnTo>
                        <a:pt x="114" y="267"/>
                      </a:lnTo>
                      <a:lnTo>
                        <a:pt x="114" y="264"/>
                      </a:lnTo>
                      <a:lnTo>
                        <a:pt x="114" y="262"/>
                      </a:lnTo>
                      <a:lnTo>
                        <a:pt x="113" y="260"/>
                      </a:lnTo>
                      <a:lnTo>
                        <a:pt x="113" y="258"/>
                      </a:lnTo>
                      <a:lnTo>
                        <a:pt x="110" y="258"/>
                      </a:lnTo>
                      <a:lnTo>
                        <a:pt x="108" y="258"/>
                      </a:lnTo>
                      <a:lnTo>
                        <a:pt x="108" y="255"/>
                      </a:lnTo>
                      <a:lnTo>
                        <a:pt x="106" y="255"/>
                      </a:lnTo>
                      <a:lnTo>
                        <a:pt x="104" y="253"/>
                      </a:lnTo>
                      <a:lnTo>
                        <a:pt x="102" y="253"/>
                      </a:lnTo>
                      <a:lnTo>
                        <a:pt x="102" y="250"/>
                      </a:lnTo>
                      <a:lnTo>
                        <a:pt x="102" y="248"/>
                      </a:lnTo>
                      <a:lnTo>
                        <a:pt x="100" y="248"/>
                      </a:lnTo>
                      <a:lnTo>
                        <a:pt x="100" y="246"/>
                      </a:lnTo>
                      <a:lnTo>
                        <a:pt x="100" y="244"/>
                      </a:lnTo>
                      <a:lnTo>
                        <a:pt x="97" y="244"/>
                      </a:lnTo>
                      <a:lnTo>
                        <a:pt x="95" y="244"/>
                      </a:lnTo>
                      <a:lnTo>
                        <a:pt x="93" y="244"/>
                      </a:lnTo>
                      <a:lnTo>
                        <a:pt x="91" y="244"/>
                      </a:lnTo>
                      <a:lnTo>
                        <a:pt x="91" y="246"/>
                      </a:lnTo>
                      <a:lnTo>
                        <a:pt x="89" y="246"/>
                      </a:lnTo>
                      <a:lnTo>
                        <a:pt x="87" y="248"/>
                      </a:lnTo>
                      <a:lnTo>
                        <a:pt x="84" y="248"/>
                      </a:lnTo>
                      <a:lnTo>
                        <a:pt x="82" y="248"/>
                      </a:lnTo>
                      <a:lnTo>
                        <a:pt x="80" y="248"/>
                      </a:lnTo>
                      <a:lnTo>
                        <a:pt x="80" y="246"/>
                      </a:lnTo>
                      <a:lnTo>
                        <a:pt x="78" y="246"/>
                      </a:lnTo>
                      <a:lnTo>
                        <a:pt x="76" y="244"/>
                      </a:lnTo>
                      <a:lnTo>
                        <a:pt x="73" y="241"/>
                      </a:lnTo>
                      <a:lnTo>
                        <a:pt x="71" y="239"/>
                      </a:lnTo>
                      <a:lnTo>
                        <a:pt x="69" y="236"/>
                      </a:lnTo>
                      <a:lnTo>
                        <a:pt x="67" y="234"/>
                      </a:lnTo>
                      <a:lnTo>
                        <a:pt x="65" y="232"/>
                      </a:lnTo>
                      <a:lnTo>
                        <a:pt x="63" y="230"/>
                      </a:lnTo>
                      <a:lnTo>
                        <a:pt x="60" y="227"/>
                      </a:lnTo>
                      <a:lnTo>
                        <a:pt x="59" y="225"/>
                      </a:lnTo>
                      <a:lnTo>
                        <a:pt x="56" y="223"/>
                      </a:lnTo>
                      <a:lnTo>
                        <a:pt x="54" y="223"/>
                      </a:lnTo>
                      <a:lnTo>
                        <a:pt x="52" y="223"/>
                      </a:lnTo>
                      <a:lnTo>
                        <a:pt x="52" y="220"/>
                      </a:lnTo>
                      <a:lnTo>
                        <a:pt x="50" y="220"/>
                      </a:lnTo>
                      <a:lnTo>
                        <a:pt x="48" y="220"/>
                      </a:lnTo>
                      <a:lnTo>
                        <a:pt x="48" y="218"/>
                      </a:lnTo>
                      <a:lnTo>
                        <a:pt x="46" y="218"/>
                      </a:lnTo>
                      <a:lnTo>
                        <a:pt x="43" y="218"/>
                      </a:lnTo>
                      <a:lnTo>
                        <a:pt x="41" y="218"/>
                      </a:lnTo>
                      <a:lnTo>
                        <a:pt x="37" y="218"/>
                      </a:lnTo>
                      <a:lnTo>
                        <a:pt x="35" y="216"/>
                      </a:lnTo>
                      <a:lnTo>
                        <a:pt x="32" y="216"/>
                      </a:lnTo>
                      <a:lnTo>
                        <a:pt x="30" y="216"/>
                      </a:lnTo>
                      <a:lnTo>
                        <a:pt x="28" y="216"/>
                      </a:lnTo>
                      <a:lnTo>
                        <a:pt x="26" y="213"/>
                      </a:lnTo>
                      <a:lnTo>
                        <a:pt x="24" y="213"/>
                      </a:lnTo>
                      <a:lnTo>
                        <a:pt x="22" y="213"/>
                      </a:lnTo>
                      <a:lnTo>
                        <a:pt x="19" y="211"/>
                      </a:lnTo>
                      <a:lnTo>
                        <a:pt x="17" y="211"/>
                      </a:lnTo>
                      <a:lnTo>
                        <a:pt x="15" y="211"/>
                      </a:lnTo>
                      <a:lnTo>
                        <a:pt x="13" y="209"/>
                      </a:lnTo>
                      <a:lnTo>
                        <a:pt x="11" y="209"/>
                      </a:lnTo>
                      <a:lnTo>
                        <a:pt x="11" y="206"/>
                      </a:lnTo>
                      <a:lnTo>
                        <a:pt x="9" y="206"/>
                      </a:lnTo>
                      <a:lnTo>
                        <a:pt x="6" y="204"/>
                      </a:lnTo>
                      <a:lnTo>
                        <a:pt x="5" y="202"/>
                      </a:lnTo>
                      <a:lnTo>
                        <a:pt x="5" y="200"/>
                      </a:lnTo>
                      <a:lnTo>
                        <a:pt x="2" y="200"/>
                      </a:lnTo>
                      <a:lnTo>
                        <a:pt x="2" y="197"/>
                      </a:lnTo>
                      <a:lnTo>
                        <a:pt x="2" y="195"/>
                      </a:lnTo>
                      <a:lnTo>
                        <a:pt x="0" y="195"/>
                      </a:lnTo>
                      <a:lnTo>
                        <a:pt x="0" y="192"/>
                      </a:lnTo>
                      <a:lnTo>
                        <a:pt x="0" y="190"/>
                      </a:lnTo>
                      <a:lnTo>
                        <a:pt x="0" y="188"/>
                      </a:lnTo>
                      <a:lnTo>
                        <a:pt x="0" y="186"/>
                      </a:lnTo>
                      <a:lnTo>
                        <a:pt x="0" y="183"/>
                      </a:lnTo>
                      <a:lnTo>
                        <a:pt x="0" y="181"/>
                      </a:lnTo>
                      <a:lnTo>
                        <a:pt x="0" y="178"/>
                      </a:lnTo>
                      <a:lnTo>
                        <a:pt x="0" y="176"/>
                      </a:lnTo>
                      <a:lnTo>
                        <a:pt x="0" y="174"/>
                      </a:lnTo>
                      <a:lnTo>
                        <a:pt x="0" y="172"/>
                      </a:lnTo>
                      <a:lnTo>
                        <a:pt x="0" y="169"/>
                      </a:lnTo>
                      <a:lnTo>
                        <a:pt x="2" y="165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18" name="Google Shape;418;g2d510d74600_0_879"/>
                <p:cNvSpPr/>
                <p:nvPr/>
              </p:nvSpPr>
              <p:spPr>
                <a:xfrm>
                  <a:off x="2356" y="3045"/>
                  <a:ext cx="725" cy="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" h="335" extrusionOk="0">
                      <a:moveTo>
                        <a:pt x="119" y="9"/>
                      </a:moveTo>
                      <a:lnTo>
                        <a:pt x="124" y="7"/>
                      </a:lnTo>
                      <a:lnTo>
                        <a:pt x="126" y="7"/>
                      </a:lnTo>
                      <a:lnTo>
                        <a:pt x="128" y="7"/>
                      </a:lnTo>
                      <a:lnTo>
                        <a:pt x="130" y="7"/>
                      </a:lnTo>
                      <a:lnTo>
                        <a:pt x="132" y="7"/>
                      </a:lnTo>
                      <a:lnTo>
                        <a:pt x="135" y="7"/>
                      </a:lnTo>
                      <a:lnTo>
                        <a:pt x="136" y="7"/>
                      </a:lnTo>
                      <a:lnTo>
                        <a:pt x="139" y="7"/>
                      </a:lnTo>
                      <a:lnTo>
                        <a:pt x="141" y="7"/>
                      </a:lnTo>
                      <a:lnTo>
                        <a:pt x="143" y="5"/>
                      </a:lnTo>
                      <a:lnTo>
                        <a:pt x="145" y="5"/>
                      </a:lnTo>
                      <a:lnTo>
                        <a:pt x="147" y="5"/>
                      </a:lnTo>
                      <a:lnTo>
                        <a:pt x="149" y="5"/>
                      </a:lnTo>
                      <a:lnTo>
                        <a:pt x="149" y="7"/>
                      </a:lnTo>
                      <a:lnTo>
                        <a:pt x="152" y="7"/>
                      </a:lnTo>
                      <a:lnTo>
                        <a:pt x="154" y="7"/>
                      </a:lnTo>
                      <a:lnTo>
                        <a:pt x="156" y="7"/>
                      </a:lnTo>
                      <a:lnTo>
                        <a:pt x="158" y="7"/>
                      </a:lnTo>
                      <a:lnTo>
                        <a:pt x="158" y="9"/>
                      </a:lnTo>
                      <a:lnTo>
                        <a:pt x="160" y="7"/>
                      </a:lnTo>
                      <a:lnTo>
                        <a:pt x="163" y="9"/>
                      </a:lnTo>
                      <a:lnTo>
                        <a:pt x="165" y="9"/>
                      </a:lnTo>
                      <a:lnTo>
                        <a:pt x="167" y="9"/>
                      </a:lnTo>
                      <a:lnTo>
                        <a:pt x="169" y="9"/>
                      </a:lnTo>
                      <a:lnTo>
                        <a:pt x="171" y="9"/>
                      </a:lnTo>
                      <a:lnTo>
                        <a:pt x="173" y="7"/>
                      </a:lnTo>
                      <a:lnTo>
                        <a:pt x="176" y="7"/>
                      </a:lnTo>
                      <a:lnTo>
                        <a:pt x="178" y="7"/>
                      </a:lnTo>
                      <a:lnTo>
                        <a:pt x="180" y="7"/>
                      </a:lnTo>
                      <a:lnTo>
                        <a:pt x="180" y="5"/>
                      </a:lnTo>
                      <a:lnTo>
                        <a:pt x="182" y="5"/>
                      </a:lnTo>
                      <a:lnTo>
                        <a:pt x="184" y="5"/>
                      </a:lnTo>
                      <a:lnTo>
                        <a:pt x="184" y="2"/>
                      </a:lnTo>
                      <a:lnTo>
                        <a:pt x="186" y="2"/>
                      </a:lnTo>
                      <a:lnTo>
                        <a:pt x="189" y="0"/>
                      </a:lnTo>
                      <a:lnTo>
                        <a:pt x="191" y="0"/>
                      </a:lnTo>
                      <a:lnTo>
                        <a:pt x="193" y="0"/>
                      </a:lnTo>
                      <a:lnTo>
                        <a:pt x="195" y="0"/>
                      </a:lnTo>
                      <a:lnTo>
                        <a:pt x="197" y="0"/>
                      </a:lnTo>
                      <a:lnTo>
                        <a:pt x="200" y="0"/>
                      </a:lnTo>
                      <a:lnTo>
                        <a:pt x="201" y="0"/>
                      </a:lnTo>
                      <a:lnTo>
                        <a:pt x="204" y="0"/>
                      </a:lnTo>
                      <a:lnTo>
                        <a:pt x="206" y="0"/>
                      </a:lnTo>
                      <a:lnTo>
                        <a:pt x="206" y="2"/>
                      </a:lnTo>
                      <a:lnTo>
                        <a:pt x="208" y="2"/>
                      </a:lnTo>
                      <a:lnTo>
                        <a:pt x="210" y="2"/>
                      </a:lnTo>
                      <a:lnTo>
                        <a:pt x="212" y="2"/>
                      </a:lnTo>
                      <a:lnTo>
                        <a:pt x="214" y="5"/>
                      </a:lnTo>
                      <a:lnTo>
                        <a:pt x="217" y="5"/>
                      </a:lnTo>
                      <a:lnTo>
                        <a:pt x="219" y="7"/>
                      </a:lnTo>
                      <a:lnTo>
                        <a:pt x="221" y="7"/>
                      </a:lnTo>
                      <a:lnTo>
                        <a:pt x="223" y="7"/>
                      </a:lnTo>
                      <a:lnTo>
                        <a:pt x="225" y="9"/>
                      </a:lnTo>
                      <a:lnTo>
                        <a:pt x="228" y="9"/>
                      </a:lnTo>
                      <a:lnTo>
                        <a:pt x="230" y="9"/>
                      </a:lnTo>
                      <a:lnTo>
                        <a:pt x="230" y="12"/>
                      </a:lnTo>
                      <a:lnTo>
                        <a:pt x="232" y="12"/>
                      </a:lnTo>
                      <a:lnTo>
                        <a:pt x="234" y="14"/>
                      </a:lnTo>
                      <a:lnTo>
                        <a:pt x="236" y="14"/>
                      </a:lnTo>
                      <a:lnTo>
                        <a:pt x="238" y="16"/>
                      </a:lnTo>
                      <a:lnTo>
                        <a:pt x="241" y="16"/>
                      </a:lnTo>
                      <a:lnTo>
                        <a:pt x="243" y="16"/>
                      </a:lnTo>
                      <a:lnTo>
                        <a:pt x="245" y="16"/>
                      </a:lnTo>
                      <a:lnTo>
                        <a:pt x="247" y="16"/>
                      </a:lnTo>
                      <a:lnTo>
                        <a:pt x="249" y="16"/>
                      </a:lnTo>
                      <a:lnTo>
                        <a:pt x="251" y="16"/>
                      </a:lnTo>
                      <a:lnTo>
                        <a:pt x="254" y="16"/>
                      </a:lnTo>
                      <a:lnTo>
                        <a:pt x="256" y="16"/>
                      </a:lnTo>
                      <a:lnTo>
                        <a:pt x="258" y="16"/>
                      </a:lnTo>
                      <a:lnTo>
                        <a:pt x="260" y="16"/>
                      </a:lnTo>
                      <a:lnTo>
                        <a:pt x="262" y="18"/>
                      </a:lnTo>
                      <a:lnTo>
                        <a:pt x="265" y="18"/>
                      </a:lnTo>
                      <a:lnTo>
                        <a:pt x="266" y="18"/>
                      </a:lnTo>
                      <a:lnTo>
                        <a:pt x="269" y="18"/>
                      </a:lnTo>
                      <a:lnTo>
                        <a:pt x="269" y="21"/>
                      </a:lnTo>
                      <a:lnTo>
                        <a:pt x="271" y="21"/>
                      </a:lnTo>
                      <a:lnTo>
                        <a:pt x="273" y="23"/>
                      </a:lnTo>
                      <a:lnTo>
                        <a:pt x="275" y="23"/>
                      </a:lnTo>
                      <a:lnTo>
                        <a:pt x="277" y="23"/>
                      </a:lnTo>
                      <a:lnTo>
                        <a:pt x="279" y="23"/>
                      </a:lnTo>
                      <a:lnTo>
                        <a:pt x="282" y="23"/>
                      </a:lnTo>
                      <a:lnTo>
                        <a:pt x="284" y="23"/>
                      </a:lnTo>
                      <a:lnTo>
                        <a:pt x="286" y="23"/>
                      </a:lnTo>
                      <a:lnTo>
                        <a:pt x="288" y="23"/>
                      </a:lnTo>
                      <a:lnTo>
                        <a:pt x="288" y="26"/>
                      </a:lnTo>
                      <a:lnTo>
                        <a:pt x="290" y="26"/>
                      </a:lnTo>
                      <a:lnTo>
                        <a:pt x="293" y="28"/>
                      </a:lnTo>
                      <a:lnTo>
                        <a:pt x="293" y="30"/>
                      </a:lnTo>
                      <a:lnTo>
                        <a:pt x="295" y="30"/>
                      </a:lnTo>
                      <a:lnTo>
                        <a:pt x="295" y="32"/>
                      </a:lnTo>
                      <a:lnTo>
                        <a:pt x="297" y="32"/>
                      </a:lnTo>
                      <a:lnTo>
                        <a:pt x="297" y="35"/>
                      </a:lnTo>
                      <a:lnTo>
                        <a:pt x="299" y="35"/>
                      </a:lnTo>
                      <a:lnTo>
                        <a:pt x="301" y="35"/>
                      </a:lnTo>
                      <a:lnTo>
                        <a:pt x="303" y="35"/>
                      </a:lnTo>
                      <a:lnTo>
                        <a:pt x="306" y="35"/>
                      </a:lnTo>
                      <a:lnTo>
                        <a:pt x="306" y="32"/>
                      </a:lnTo>
                      <a:lnTo>
                        <a:pt x="308" y="32"/>
                      </a:lnTo>
                      <a:lnTo>
                        <a:pt x="308" y="30"/>
                      </a:lnTo>
                      <a:lnTo>
                        <a:pt x="310" y="30"/>
                      </a:lnTo>
                      <a:lnTo>
                        <a:pt x="312" y="30"/>
                      </a:lnTo>
                      <a:lnTo>
                        <a:pt x="312" y="32"/>
                      </a:lnTo>
                      <a:lnTo>
                        <a:pt x="314" y="32"/>
                      </a:lnTo>
                      <a:lnTo>
                        <a:pt x="316" y="35"/>
                      </a:lnTo>
                      <a:lnTo>
                        <a:pt x="319" y="35"/>
                      </a:lnTo>
                      <a:lnTo>
                        <a:pt x="321" y="35"/>
                      </a:lnTo>
                      <a:lnTo>
                        <a:pt x="323" y="35"/>
                      </a:lnTo>
                      <a:lnTo>
                        <a:pt x="325" y="35"/>
                      </a:lnTo>
                      <a:lnTo>
                        <a:pt x="327" y="35"/>
                      </a:lnTo>
                      <a:lnTo>
                        <a:pt x="330" y="35"/>
                      </a:lnTo>
                      <a:lnTo>
                        <a:pt x="331" y="35"/>
                      </a:lnTo>
                      <a:lnTo>
                        <a:pt x="331" y="32"/>
                      </a:lnTo>
                      <a:lnTo>
                        <a:pt x="334" y="32"/>
                      </a:lnTo>
                      <a:lnTo>
                        <a:pt x="336" y="32"/>
                      </a:lnTo>
                      <a:lnTo>
                        <a:pt x="338" y="32"/>
                      </a:lnTo>
                      <a:lnTo>
                        <a:pt x="340" y="32"/>
                      </a:lnTo>
                      <a:lnTo>
                        <a:pt x="342" y="32"/>
                      </a:lnTo>
                      <a:lnTo>
                        <a:pt x="344" y="32"/>
                      </a:lnTo>
                      <a:lnTo>
                        <a:pt x="347" y="32"/>
                      </a:lnTo>
                      <a:lnTo>
                        <a:pt x="349" y="32"/>
                      </a:lnTo>
                      <a:lnTo>
                        <a:pt x="351" y="32"/>
                      </a:lnTo>
                      <a:lnTo>
                        <a:pt x="353" y="32"/>
                      </a:lnTo>
                      <a:lnTo>
                        <a:pt x="355" y="32"/>
                      </a:lnTo>
                      <a:lnTo>
                        <a:pt x="358" y="32"/>
                      </a:lnTo>
                      <a:lnTo>
                        <a:pt x="360" y="32"/>
                      </a:lnTo>
                      <a:lnTo>
                        <a:pt x="362" y="32"/>
                      </a:lnTo>
                      <a:lnTo>
                        <a:pt x="364" y="32"/>
                      </a:lnTo>
                      <a:lnTo>
                        <a:pt x="366" y="32"/>
                      </a:lnTo>
                      <a:lnTo>
                        <a:pt x="368" y="32"/>
                      </a:lnTo>
                      <a:lnTo>
                        <a:pt x="371" y="32"/>
                      </a:lnTo>
                      <a:lnTo>
                        <a:pt x="372" y="35"/>
                      </a:lnTo>
                      <a:lnTo>
                        <a:pt x="375" y="37"/>
                      </a:lnTo>
                      <a:lnTo>
                        <a:pt x="377" y="40"/>
                      </a:lnTo>
                      <a:lnTo>
                        <a:pt x="377" y="42"/>
                      </a:lnTo>
                      <a:lnTo>
                        <a:pt x="379" y="42"/>
                      </a:lnTo>
                      <a:lnTo>
                        <a:pt x="379" y="44"/>
                      </a:lnTo>
                      <a:lnTo>
                        <a:pt x="381" y="44"/>
                      </a:lnTo>
                      <a:lnTo>
                        <a:pt x="383" y="47"/>
                      </a:lnTo>
                      <a:lnTo>
                        <a:pt x="386" y="49"/>
                      </a:lnTo>
                      <a:lnTo>
                        <a:pt x="388" y="49"/>
                      </a:lnTo>
                      <a:lnTo>
                        <a:pt x="388" y="51"/>
                      </a:lnTo>
                      <a:lnTo>
                        <a:pt x="390" y="51"/>
                      </a:lnTo>
                      <a:lnTo>
                        <a:pt x="392" y="53"/>
                      </a:lnTo>
                      <a:lnTo>
                        <a:pt x="394" y="56"/>
                      </a:lnTo>
                      <a:lnTo>
                        <a:pt x="394" y="58"/>
                      </a:lnTo>
                      <a:lnTo>
                        <a:pt x="394" y="61"/>
                      </a:lnTo>
                      <a:lnTo>
                        <a:pt x="394" y="63"/>
                      </a:lnTo>
                      <a:lnTo>
                        <a:pt x="394" y="65"/>
                      </a:lnTo>
                      <a:lnTo>
                        <a:pt x="396" y="65"/>
                      </a:lnTo>
                      <a:lnTo>
                        <a:pt x="396" y="67"/>
                      </a:lnTo>
                      <a:lnTo>
                        <a:pt x="396" y="70"/>
                      </a:lnTo>
                      <a:lnTo>
                        <a:pt x="396" y="72"/>
                      </a:lnTo>
                      <a:lnTo>
                        <a:pt x="396" y="75"/>
                      </a:lnTo>
                      <a:lnTo>
                        <a:pt x="394" y="77"/>
                      </a:lnTo>
                      <a:lnTo>
                        <a:pt x="396" y="77"/>
                      </a:lnTo>
                      <a:lnTo>
                        <a:pt x="396" y="79"/>
                      </a:lnTo>
                      <a:lnTo>
                        <a:pt x="396" y="81"/>
                      </a:lnTo>
                      <a:lnTo>
                        <a:pt x="394" y="81"/>
                      </a:lnTo>
                      <a:lnTo>
                        <a:pt x="394" y="84"/>
                      </a:lnTo>
                      <a:lnTo>
                        <a:pt x="394" y="86"/>
                      </a:lnTo>
                      <a:lnTo>
                        <a:pt x="394" y="88"/>
                      </a:lnTo>
                      <a:lnTo>
                        <a:pt x="394" y="91"/>
                      </a:lnTo>
                      <a:lnTo>
                        <a:pt x="396" y="91"/>
                      </a:lnTo>
                      <a:lnTo>
                        <a:pt x="396" y="93"/>
                      </a:lnTo>
                      <a:lnTo>
                        <a:pt x="394" y="96"/>
                      </a:lnTo>
                      <a:lnTo>
                        <a:pt x="396" y="96"/>
                      </a:lnTo>
                      <a:lnTo>
                        <a:pt x="396" y="97"/>
                      </a:lnTo>
                      <a:lnTo>
                        <a:pt x="396" y="100"/>
                      </a:lnTo>
                      <a:lnTo>
                        <a:pt x="396" y="102"/>
                      </a:lnTo>
                      <a:lnTo>
                        <a:pt x="399" y="105"/>
                      </a:lnTo>
                      <a:lnTo>
                        <a:pt x="399" y="107"/>
                      </a:lnTo>
                      <a:lnTo>
                        <a:pt x="401" y="109"/>
                      </a:lnTo>
                      <a:lnTo>
                        <a:pt x="403" y="112"/>
                      </a:lnTo>
                      <a:lnTo>
                        <a:pt x="403" y="114"/>
                      </a:lnTo>
                      <a:lnTo>
                        <a:pt x="405" y="114"/>
                      </a:lnTo>
                      <a:lnTo>
                        <a:pt x="405" y="116"/>
                      </a:lnTo>
                      <a:lnTo>
                        <a:pt x="407" y="119"/>
                      </a:lnTo>
                      <a:lnTo>
                        <a:pt x="407" y="121"/>
                      </a:lnTo>
                      <a:lnTo>
                        <a:pt x="409" y="121"/>
                      </a:lnTo>
                      <a:lnTo>
                        <a:pt x="409" y="123"/>
                      </a:lnTo>
                      <a:lnTo>
                        <a:pt x="412" y="126"/>
                      </a:lnTo>
                      <a:lnTo>
                        <a:pt x="412" y="128"/>
                      </a:lnTo>
                      <a:lnTo>
                        <a:pt x="414" y="128"/>
                      </a:lnTo>
                      <a:lnTo>
                        <a:pt x="414" y="130"/>
                      </a:lnTo>
                      <a:lnTo>
                        <a:pt x="416" y="132"/>
                      </a:lnTo>
                      <a:lnTo>
                        <a:pt x="416" y="135"/>
                      </a:lnTo>
                      <a:lnTo>
                        <a:pt x="418" y="137"/>
                      </a:lnTo>
                      <a:lnTo>
                        <a:pt x="418" y="140"/>
                      </a:lnTo>
                      <a:lnTo>
                        <a:pt x="420" y="142"/>
                      </a:lnTo>
                      <a:lnTo>
                        <a:pt x="420" y="144"/>
                      </a:lnTo>
                      <a:lnTo>
                        <a:pt x="420" y="146"/>
                      </a:lnTo>
                      <a:lnTo>
                        <a:pt x="420" y="149"/>
                      </a:lnTo>
                      <a:lnTo>
                        <a:pt x="423" y="151"/>
                      </a:lnTo>
                      <a:lnTo>
                        <a:pt x="423" y="154"/>
                      </a:lnTo>
                      <a:lnTo>
                        <a:pt x="423" y="156"/>
                      </a:lnTo>
                      <a:lnTo>
                        <a:pt x="420" y="156"/>
                      </a:lnTo>
                      <a:lnTo>
                        <a:pt x="420" y="158"/>
                      </a:lnTo>
                      <a:lnTo>
                        <a:pt x="420" y="160"/>
                      </a:lnTo>
                      <a:lnTo>
                        <a:pt x="420" y="163"/>
                      </a:lnTo>
                      <a:lnTo>
                        <a:pt x="418" y="163"/>
                      </a:lnTo>
                      <a:lnTo>
                        <a:pt x="418" y="165"/>
                      </a:lnTo>
                      <a:lnTo>
                        <a:pt x="418" y="167"/>
                      </a:lnTo>
                      <a:lnTo>
                        <a:pt x="418" y="170"/>
                      </a:lnTo>
                      <a:lnTo>
                        <a:pt x="418" y="172"/>
                      </a:lnTo>
                      <a:lnTo>
                        <a:pt x="418" y="175"/>
                      </a:lnTo>
                      <a:lnTo>
                        <a:pt x="418" y="177"/>
                      </a:lnTo>
                      <a:lnTo>
                        <a:pt x="418" y="179"/>
                      </a:lnTo>
                      <a:lnTo>
                        <a:pt x="420" y="179"/>
                      </a:lnTo>
                      <a:lnTo>
                        <a:pt x="423" y="179"/>
                      </a:lnTo>
                      <a:lnTo>
                        <a:pt x="423" y="181"/>
                      </a:lnTo>
                      <a:lnTo>
                        <a:pt x="425" y="181"/>
                      </a:lnTo>
                      <a:lnTo>
                        <a:pt x="427" y="181"/>
                      </a:lnTo>
                      <a:lnTo>
                        <a:pt x="429" y="181"/>
                      </a:lnTo>
                      <a:lnTo>
                        <a:pt x="431" y="181"/>
                      </a:lnTo>
                      <a:lnTo>
                        <a:pt x="433" y="179"/>
                      </a:lnTo>
                      <a:lnTo>
                        <a:pt x="436" y="179"/>
                      </a:lnTo>
                      <a:lnTo>
                        <a:pt x="437" y="179"/>
                      </a:lnTo>
                      <a:lnTo>
                        <a:pt x="440" y="177"/>
                      </a:lnTo>
                      <a:lnTo>
                        <a:pt x="442" y="177"/>
                      </a:lnTo>
                      <a:lnTo>
                        <a:pt x="444" y="177"/>
                      </a:lnTo>
                      <a:lnTo>
                        <a:pt x="447" y="177"/>
                      </a:lnTo>
                      <a:lnTo>
                        <a:pt x="447" y="175"/>
                      </a:lnTo>
                      <a:lnTo>
                        <a:pt x="448" y="175"/>
                      </a:lnTo>
                      <a:lnTo>
                        <a:pt x="451" y="175"/>
                      </a:lnTo>
                      <a:lnTo>
                        <a:pt x="453" y="175"/>
                      </a:lnTo>
                      <a:lnTo>
                        <a:pt x="455" y="172"/>
                      </a:lnTo>
                      <a:lnTo>
                        <a:pt x="457" y="172"/>
                      </a:lnTo>
                      <a:lnTo>
                        <a:pt x="459" y="172"/>
                      </a:lnTo>
                      <a:lnTo>
                        <a:pt x="461" y="172"/>
                      </a:lnTo>
                      <a:lnTo>
                        <a:pt x="464" y="172"/>
                      </a:lnTo>
                      <a:lnTo>
                        <a:pt x="466" y="172"/>
                      </a:lnTo>
                      <a:lnTo>
                        <a:pt x="466" y="175"/>
                      </a:lnTo>
                      <a:lnTo>
                        <a:pt x="468" y="175"/>
                      </a:lnTo>
                      <a:lnTo>
                        <a:pt x="470" y="175"/>
                      </a:lnTo>
                      <a:lnTo>
                        <a:pt x="472" y="177"/>
                      </a:lnTo>
                      <a:lnTo>
                        <a:pt x="474" y="177"/>
                      </a:lnTo>
                      <a:lnTo>
                        <a:pt x="474" y="179"/>
                      </a:lnTo>
                      <a:lnTo>
                        <a:pt x="477" y="181"/>
                      </a:lnTo>
                      <a:lnTo>
                        <a:pt x="477" y="184"/>
                      </a:lnTo>
                      <a:lnTo>
                        <a:pt x="477" y="186"/>
                      </a:lnTo>
                      <a:lnTo>
                        <a:pt x="477" y="189"/>
                      </a:lnTo>
                      <a:lnTo>
                        <a:pt x="477" y="191"/>
                      </a:lnTo>
                      <a:lnTo>
                        <a:pt x="474" y="191"/>
                      </a:lnTo>
                      <a:lnTo>
                        <a:pt x="474" y="193"/>
                      </a:lnTo>
                      <a:lnTo>
                        <a:pt x="474" y="195"/>
                      </a:lnTo>
                      <a:lnTo>
                        <a:pt x="474" y="198"/>
                      </a:lnTo>
                      <a:lnTo>
                        <a:pt x="474" y="200"/>
                      </a:lnTo>
                      <a:lnTo>
                        <a:pt x="474" y="202"/>
                      </a:lnTo>
                      <a:lnTo>
                        <a:pt x="472" y="202"/>
                      </a:lnTo>
                      <a:lnTo>
                        <a:pt x="472" y="205"/>
                      </a:lnTo>
                      <a:lnTo>
                        <a:pt x="474" y="205"/>
                      </a:lnTo>
                      <a:lnTo>
                        <a:pt x="477" y="205"/>
                      </a:lnTo>
                      <a:lnTo>
                        <a:pt x="479" y="205"/>
                      </a:lnTo>
                      <a:lnTo>
                        <a:pt x="481" y="205"/>
                      </a:lnTo>
                      <a:lnTo>
                        <a:pt x="481" y="202"/>
                      </a:lnTo>
                      <a:lnTo>
                        <a:pt x="483" y="202"/>
                      </a:lnTo>
                      <a:lnTo>
                        <a:pt x="485" y="202"/>
                      </a:lnTo>
                      <a:lnTo>
                        <a:pt x="488" y="202"/>
                      </a:lnTo>
                      <a:lnTo>
                        <a:pt x="490" y="205"/>
                      </a:lnTo>
                      <a:lnTo>
                        <a:pt x="492" y="205"/>
                      </a:lnTo>
                      <a:lnTo>
                        <a:pt x="494" y="205"/>
                      </a:lnTo>
                      <a:lnTo>
                        <a:pt x="494" y="207"/>
                      </a:lnTo>
                      <a:lnTo>
                        <a:pt x="496" y="207"/>
                      </a:lnTo>
                      <a:lnTo>
                        <a:pt x="496" y="209"/>
                      </a:lnTo>
                      <a:lnTo>
                        <a:pt x="498" y="209"/>
                      </a:lnTo>
                      <a:lnTo>
                        <a:pt x="498" y="211"/>
                      </a:lnTo>
                      <a:lnTo>
                        <a:pt x="501" y="211"/>
                      </a:lnTo>
                      <a:lnTo>
                        <a:pt x="505" y="216"/>
                      </a:lnTo>
                      <a:lnTo>
                        <a:pt x="505" y="221"/>
                      </a:lnTo>
                      <a:lnTo>
                        <a:pt x="505" y="223"/>
                      </a:lnTo>
                      <a:lnTo>
                        <a:pt x="505" y="225"/>
                      </a:lnTo>
                      <a:lnTo>
                        <a:pt x="505" y="228"/>
                      </a:lnTo>
                      <a:lnTo>
                        <a:pt x="507" y="230"/>
                      </a:lnTo>
                      <a:lnTo>
                        <a:pt x="507" y="233"/>
                      </a:lnTo>
                      <a:lnTo>
                        <a:pt x="507" y="235"/>
                      </a:lnTo>
                      <a:lnTo>
                        <a:pt x="505" y="235"/>
                      </a:lnTo>
                      <a:lnTo>
                        <a:pt x="505" y="237"/>
                      </a:lnTo>
                      <a:lnTo>
                        <a:pt x="505" y="239"/>
                      </a:lnTo>
                      <a:lnTo>
                        <a:pt x="502" y="242"/>
                      </a:lnTo>
                      <a:lnTo>
                        <a:pt x="501" y="242"/>
                      </a:lnTo>
                      <a:lnTo>
                        <a:pt x="498" y="242"/>
                      </a:lnTo>
                      <a:lnTo>
                        <a:pt x="496" y="239"/>
                      </a:lnTo>
                      <a:lnTo>
                        <a:pt x="496" y="237"/>
                      </a:lnTo>
                      <a:lnTo>
                        <a:pt x="494" y="237"/>
                      </a:lnTo>
                      <a:lnTo>
                        <a:pt x="494" y="235"/>
                      </a:lnTo>
                      <a:lnTo>
                        <a:pt x="494" y="233"/>
                      </a:lnTo>
                      <a:lnTo>
                        <a:pt x="496" y="233"/>
                      </a:lnTo>
                      <a:lnTo>
                        <a:pt x="496" y="230"/>
                      </a:lnTo>
                      <a:lnTo>
                        <a:pt x="496" y="228"/>
                      </a:lnTo>
                      <a:lnTo>
                        <a:pt x="494" y="225"/>
                      </a:lnTo>
                      <a:lnTo>
                        <a:pt x="496" y="225"/>
                      </a:lnTo>
                      <a:lnTo>
                        <a:pt x="494" y="225"/>
                      </a:lnTo>
                      <a:lnTo>
                        <a:pt x="494" y="223"/>
                      </a:lnTo>
                      <a:lnTo>
                        <a:pt x="492" y="223"/>
                      </a:lnTo>
                      <a:lnTo>
                        <a:pt x="490" y="223"/>
                      </a:lnTo>
                      <a:lnTo>
                        <a:pt x="490" y="225"/>
                      </a:lnTo>
                      <a:lnTo>
                        <a:pt x="488" y="225"/>
                      </a:lnTo>
                      <a:lnTo>
                        <a:pt x="488" y="223"/>
                      </a:lnTo>
                      <a:lnTo>
                        <a:pt x="488" y="221"/>
                      </a:lnTo>
                      <a:lnTo>
                        <a:pt x="485" y="219"/>
                      </a:lnTo>
                      <a:lnTo>
                        <a:pt x="485" y="216"/>
                      </a:lnTo>
                      <a:lnTo>
                        <a:pt x="483" y="216"/>
                      </a:lnTo>
                      <a:lnTo>
                        <a:pt x="481" y="216"/>
                      </a:lnTo>
                      <a:lnTo>
                        <a:pt x="479" y="219"/>
                      </a:lnTo>
                      <a:lnTo>
                        <a:pt x="479" y="221"/>
                      </a:lnTo>
                      <a:lnTo>
                        <a:pt x="479" y="223"/>
                      </a:lnTo>
                      <a:lnTo>
                        <a:pt x="479" y="225"/>
                      </a:lnTo>
                      <a:lnTo>
                        <a:pt x="479" y="228"/>
                      </a:lnTo>
                      <a:lnTo>
                        <a:pt x="481" y="230"/>
                      </a:lnTo>
                      <a:lnTo>
                        <a:pt x="481" y="233"/>
                      </a:lnTo>
                      <a:lnTo>
                        <a:pt x="481" y="235"/>
                      </a:lnTo>
                      <a:lnTo>
                        <a:pt x="479" y="235"/>
                      </a:lnTo>
                      <a:lnTo>
                        <a:pt x="479" y="237"/>
                      </a:lnTo>
                      <a:lnTo>
                        <a:pt x="479" y="239"/>
                      </a:lnTo>
                      <a:lnTo>
                        <a:pt x="477" y="239"/>
                      </a:lnTo>
                      <a:lnTo>
                        <a:pt x="474" y="239"/>
                      </a:lnTo>
                      <a:lnTo>
                        <a:pt x="472" y="239"/>
                      </a:lnTo>
                      <a:lnTo>
                        <a:pt x="472" y="237"/>
                      </a:lnTo>
                      <a:lnTo>
                        <a:pt x="470" y="237"/>
                      </a:lnTo>
                      <a:lnTo>
                        <a:pt x="470" y="235"/>
                      </a:lnTo>
                      <a:lnTo>
                        <a:pt x="468" y="235"/>
                      </a:lnTo>
                      <a:lnTo>
                        <a:pt x="466" y="235"/>
                      </a:lnTo>
                      <a:lnTo>
                        <a:pt x="466" y="233"/>
                      </a:lnTo>
                      <a:lnTo>
                        <a:pt x="464" y="233"/>
                      </a:lnTo>
                      <a:lnTo>
                        <a:pt x="464" y="230"/>
                      </a:lnTo>
                      <a:lnTo>
                        <a:pt x="461" y="230"/>
                      </a:lnTo>
                      <a:lnTo>
                        <a:pt x="459" y="230"/>
                      </a:lnTo>
                      <a:lnTo>
                        <a:pt x="457" y="230"/>
                      </a:lnTo>
                      <a:lnTo>
                        <a:pt x="457" y="233"/>
                      </a:lnTo>
                      <a:lnTo>
                        <a:pt x="455" y="233"/>
                      </a:lnTo>
                      <a:lnTo>
                        <a:pt x="455" y="235"/>
                      </a:lnTo>
                      <a:lnTo>
                        <a:pt x="455" y="237"/>
                      </a:lnTo>
                      <a:lnTo>
                        <a:pt x="455" y="239"/>
                      </a:lnTo>
                      <a:lnTo>
                        <a:pt x="455" y="242"/>
                      </a:lnTo>
                      <a:lnTo>
                        <a:pt x="455" y="244"/>
                      </a:lnTo>
                      <a:lnTo>
                        <a:pt x="457" y="244"/>
                      </a:lnTo>
                      <a:lnTo>
                        <a:pt x="457" y="246"/>
                      </a:lnTo>
                      <a:lnTo>
                        <a:pt x="459" y="246"/>
                      </a:lnTo>
                      <a:lnTo>
                        <a:pt x="461" y="249"/>
                      </a:lnTo>
                      <a:lnTo>
                        <a:pt x="464" y="249"/>
                      </a:lnTo>
                      <a:lnTo>
                        <a:pt x="466" y="251"/>
                      </a:lnTo>
                      <a:lnTo>
                        <a:pt x="468" y="251"/>
                      </a:lnTo>
                      <a:lnTo>
                        <a:pt x="470" y="251"/>
                      </a:lnTo>
                      <a:lnTo>
                        <a:pt x="472" y="251"/>
                      </a:lnTo>
                      <a:lnTo>
                        <a:pt x="474" y="251"/>
                      </a:lnTo>
                      <a:lnTo>
                        <a:pt x="477" y="251"/>
                      </a:lnTo>
                      <a:lnTo>
                        <a:pt x="479" y="251"/>
                      </a:lnTo>
                      <a:lnTo>
                        <a:pt x="479" y="254"/>
                      </a:lnTo>
                      <a:lnTo>
                        <a:pt x="481" y="254"/>
                      </a:lnTo>
                      <a:lnTo>
                        <a:pt x="481" y="256"/>
                      </a:lnTo>
                      <a:lnTo>
                        <a:pt x="481" y="258"/>
                      </a:lnTo>
                      <a:lnTo>
                        <a:pt x="481" y="260"/>
                      </a:lnTo>
                      <a:lnTo>
                        <a:pt x="481" y="263"/>
                      </a:lnTo>
                      <a:lnTo>
                        <a:pt x="479" y="263"/>
                      </a:lnTo>
                      <a:lnTo>
                        <a:pt x="479" y="265"/>
                      </a:lnTo>
                      <a:lnTo>
                        <a:pt x="477" y="268"/>
                      </a:lnTo>
                      <a:lnTo>
                        <a:pt x="474" y="270"/>
                      </a:lnTo>
                      <a:lnTo>
                        <a:pt x="472" y="270"/>
                      </a:lnTo>
                      <a:lnTo>
                        <a:pt x="470" y="270"/>
                      </a:lnTo>
                      <a:lnTo>
                        <a:pt x="468" y="270"/>
                      </a:lnTo>
                      <a:lnTo>
                        <a:pt x="468" y="268"/>
                      </a:lnTo>
                      <a:lnTo>
                        <a:pt x="466" y="268"/>
                      </a:lnTo>
                      <a:lnTo>
                        <a:pt x="464" y="268"/>
                      </a:lnTo>
                      <a:lnTo>
                        <a:pt x="461" y="270"/>
                      </a:lnTo>
                      <a:lnTo>
                        <a:pt x="461" y="272"/>
                      </a:lnTo>
                      <a:lnTo>
                        <a:pt x="464" y="274"/>
                      </a:lnTo>
                      <a:lnTo>
                        <a:pt x="466" y="277"/>
                      </a:lnTo>
                      <a:lnTo>
                        <a:pt x="466" y="279"/>
                      </a:lnTo>
                      <a:lnTo>
                        <a:pt x="470" y="281"/>
                      </a:lnTo>
                      <a:lnTo>
                        <a:pt x="464" y="281"/>
                      </a:lnTo>
                      <a:lnTo>
                        <a:pt x="461" y="281"/>
                      </a:lnTo>
                      <a:lnTo>
                        <a:pt x="459" y="281"/>
                      </a:lnTo>
                      <a:lnTo>
                        <a:pt x="457" y="279"/>
                      </a:lnTo>
                      <a:lnTo>
                        <a:pt x="455" y="279"/>
                      </a:lnTo>
                      <a:lnTo>
                        <a:pt x="453" y="279"/>
                      </a:lnTo>
                      <a:lnTo>
                        <a:pt x="453" y="281"/>
                      </a:lnTo>
                      <a:lnTo>
                        <a:pt x="451" y="281"/>
                      </a:lnTo>
                      <a:lnTo>
                        <a:pt x="448" y="281"/>
                      </a:lnTo>
                      <a:lnTo>
                        <a:pt x="447" y="281"/>
                      </a:lnTo>
                      <a:lnTo>
                        <a:pt x="444" y="281"/>
                      </a:lnTo>
                      <a:lnTo>
                        <a:pt x="442" y="281"/>
                      </a:lnTo>
                      <a:lnTo>
                        <a:pt x="442" y="284"/>
                      </a:lnTo>
                      <a:lnTo>
                        <a:pt x="440" y="284"/>
                      </a:lnTo>
                      <a:lnTo>
                        <a:pt x="437" y="284"/>
                      </a:lnTo>
                      <a:lnTo>
                        <a:pt x="436" y="286"/>
                      </a:lnTo>
                      <a:lnTo>
                        <a:pt x="433" y="286"/>
                      </a:lnTo>
                      <a:lnTo>
                        <a:pt x="431" y="288"/>
                      </a:lnTo>
                      <a:lnTo>
                        <a:pt x="429" y="288"/>
                      </a:lnTo>
                      <a:lnTo>
                        <a:pt x="427" y="291"/>
                      </a:lnTo>
                      <a:lnTo>
                        <a:pt x="425" y="291"/>
                      </a:lnTo>
                      <a:lnTo>
                        <a:pt x="423" y="293"/>
                      </a:lnTo>
                      <a:lnTo>
                        <a:pt x="420" y="293"/>
                      </a:lnTo>
                      <a:lnTo>
                        <a:pt x="420" y="295"/>
                      </a:lnTo>
                      <a:lnTo>
                        <a:pt x="418" y="295"/>
                      </a:lnTo>
                      <a:lnTo>
                        <a:pt x="416" y="295"/>
                      </a:lnTo>
                      <a:lnTo>
                        <a:pt x="414" y="298"/>
                      </a:lnTo>
                      <a:lnTo>
                        <a:pt x="412" y="298"/>
                      </a:lnTo>
                      <a:lnTo>
                        <a:pt x="409" y="298"/>
                      </a:lnTo>
                      <a:lnTo>
                        <a:pt x="407" y="298"/>
                      </a:lnTo>
                      <a:lnTo>
                        <a:pt x="405" y="298"/>
                      </a:lnTo>
                      <a:lnTo>
                        <a:pt x="403" y="295"/>
                      </a:lnTo>
                      <a:lnTo>
                        <a:pt x="401" y="295"/>
                      </a:lnTo>
                      <a:lnTo>
                        <a:pt x="399" y="295"/>
                      </a:lnTo>
                      <a:lnTo>
                        <a:pt x="396" y="295"/>
                      </a:lnTo>
                      <a:lnTo>
                        <a:pt x="394" y="295"/>
                      </a:lnTo>
                      <a:lnTo>
                        <a:pt x="394" y="293"/>
                      </a:lnTo>
                      <a:lnTo>
                        <a:pt x="392" y="293"/>
                      </a:lnTo>
                      <a:lnTo>
                        <a:pt x="390" y="293"/>
                      </a:lnTo>
                      <a:lnTo>
                        <a:pt x="388" y="293"/>
                      </a:lnTo>
                      <a:lnTo>
                        <a:pt x="386" y="291"/>
                      </a:lnTo>
                      <a:lnTo>
                        <a:pt x="383" y="288"/>
                      </a:lnTo>
                      <a:lnTo>
                        <a:pt x="381" y="288"/>
                      </a:lnTo>
                      <a:lnTo>
                        <a:pt x="381" y="286"/>
                      </a:lnTo>
                      <a:lnTo>
                        <a:pt x="379" y="286"/>
                      </a:lnTo>
                      <a:lnTo>
                        <a:pt x="379" y="284"/>
                      </a:lnTo>
                      <a:lnTo>
                        <a:pt x="377" y="284"/>
                      </a:lnTo>
                      <a:lnTo>
                        <a:pt x="375" y="281"/>
                      </a:lnTo>
                      <a:lnTo>
                        <a:pt x="372" y="281"/>
                      </a:lnTo>
                      <a:lnTo>
                        <a:pt x="372" y="279"/>
                      </a:lnTo>
                      <a:lnTo>
                        <a:pt x="371" y="279"/>
                      </a:lnTo>
                      <a:lnTo>
                        <a:pt x="368" y="279"/>
                      </a:lnTo>
                      <a:lnTo>
                        <a:pt x="366" y="279"/>
                      </a:lnTo>
                      <a:lnTo>
                        <a:pt x="364" y="279"/>
                      </a:lnTo>
                      <a:lnTo>
                        <a:pt x="362" y="279"/>
                      </a:lnTo>
                      <a:lnTo>
                        <a:pt x="360" y="279"/>
                      </a:lnTo>
                      <a:lnTo>
                        <a:pt x="358" y="277"/>
                      </a:lnTo>
                      <a:lnTo>
                        <a:pt x="355" y="277"/>
                      </a:lnTo>
                      <a:lnTo>
                        <a:pt x="353" y="277"/>
                      </a:lnTo>
                      <a:lnTo>
                        <a:pt x="351" y="277"/>
                      </a:lnTo>
                      <a:lnTo>
                        <a:pt x="349" y="277"/>
                      </a:lnTo>
                      <a:lnTo>
                        <a:pt x="347" y="277"/>
                      </a:lnTo>
                      <a:lnTo>
                        <a:pt x="344" y="277"/>
                      </a:lnTo>
                      <a:lnTo>
                        <a:pt x="342" y="277"/>
                      </a:lnTo>
                      <a:lnTo>
                        <a:pt x="340" y="277"/>
                      </a:lnTo>
                      <a:lnTo>
                        <a:pt x="338" y="279"/>
                      </a:lnTo>
                      <a:lnTo>
                        <a:pt x="336" y="279"/>
                      </a:lnTo>
                      <a:lnTo>
                        <a:pt x="334" y="279"/>
                      </a:lnTo>
                      <a:lnTo>
                        <a:pt x="331" y="279"/>
                      </a:lnTo>
                      <a:lnTo>
                        <a:pt x="331" y="281"/>
                      </a:lnTo>
                      <a:lnTo>
                        <a:pt x="330" y="281"/>
                      </a:lnTo>
                      <a:lnTo>
                        <a:pt x="327" y="281"/>
                      </a:lnTo>
                      <a:lnTo>
                        <a:pt x="327" y="284"/>
                      </a:lnTo>
                      <a:lnTo>
                        <a:pt x="325" y="284"/>
                      </a:lnTo>
                      <a:lnTo>
                        <a:pt x="323" y="286"/>
                      </a:lnTo>
                      <a:lnTo>
                        <a:pt x="321" y="286"/>
                      </a:lnTo>
                      <a:lnTo>
                        <a:pt x="321" y="288"/>
                      </a:lnTo>
                      <a:lnTo>
                        <a:pt x="319" y="288"/>
                      </a:lnTo>
                      <a:lnTo>
                        <a:pt x="316" y="291"/>
                      </a:lnTo>
                      <a:lnTo>
                        <a:pt x="314" y="291"/>
                      </a:lnTo>
                      <a:lnTo>
                        <a:pt x="312" y="293"/>
                      </a:lnTo>
                      <a:lnTo>
                        <a:pt x="310" y="295"/>
                      </a:lnTo>
                      <a:lnTo>
                        <a:pt x="308" y="295"/>
                      </a:lnTo>
                      <a:lnTo>
                        <a:pt x="306" y="298"/>
                      </a:lnTo>
                      <a:lnTo>
                        <a:pt x="303" y="298"/>
                      </a:lnTo>
                      <a:lnTo>
                        <a:pt x="301" y="298"/>
                      </a:lnTo>
                      <a:lnTo>
                        <a:pt x="301" y="300"/>
                      </a:lnTo>
                      <a:lnTo>
                        <a:pt x="299" y="300"/>
                      </a:lnTo>
                      <a:lnTo>
                        <a:pt x="297" y="300"/>
                      </a:lnTo>
                      <a:lnTo>
                        <a:pt x="295" y="300"/>
                      </a:lnTo>
                      <a:lnTo>
                        <a:pt x="293" y="300"/>
                      </a:lnTo>
                      <a:lnTo>
                        <a:pt x="290" y="303"/>
                      </a:lnTo>
                      <a:lnTo>
                        <a:pt x="288" y="303"/>
                      </a:lnTo>
                      <a:lnTo>
                        <a:pt x="286" y="304"/>
                      </a:lnTo>
                      <a:lnTo>
                        <a:pt x="284" y="304"/>
                      </a:lnTo>
                      <a:lnTo>
                        <a:pt x="284" y="307"/>
                      </a:lnTo>
                      <a:lnTo>
                        <a:pt x="282" y="307"/>
                      </a:lnTo>
                      <a:lnTo>
                        <a:pt x="279" y="307"/>
                      </a:lnTo>
                      <a:lnTo>
                        <a:pt x="277" y="307"/>
                      </a:lnTo>
                      <a:lnTo>
                        <a:pt x="275" y="307"/>
                      </a:lnTo>
                      <a:lnTo>
                        <a:pt x="273" y="307"/>
                      </a:lnTo>
                      <a:lnTo>
                        <a:pt x="273" y="309"/>
                      </a:lnTo>
                      <a:lnTo>
                        <a:pt x="271" y="309"/>
                      </a:lnTo>
                      <a:lnTo>
                        <a:pt x="269" y="309"/>
                      </a:lnTo>
                      <a:lnTo>
                        <a:pt x="269" y="312"/>
                      </a:lnTo>
                      <a:lnTo>
                        <a:pt x="266" y="314"/>
                      </a:lnTo>
                      <a:lnTo>
                        <a:pt x="265" y="316"/>
                      </a:lnTo>
                      <a:lnTo>
                        <a:pt x="265" y="319"/>
                      </a:lnTo>
                      <a:lnTo>
                        <a:pt x="262" y="321"/>
                      </a:lnTo>
                      <a:lnTo>
                        <a:pt x="260" y="321"/>
                      </a:lnTo>
                      <a:lnTo>
                        <a:pt x="260" y="323"/>
                      </a:lnTo>
                      <a:lnTo>
                        <a:pt x="258" y="325"/>
                      </a:lnTo>
                      <a:lnTo>
                        <a:pt x="256" y="328"/>
                      </a:lnTo>
                      <a:lnTo>
                        <a:pt x="254" y="328"/>
                      </a:lnTo>
                      <a:lnTo>
                        <a:pt x="254" y="330"/>
                      </a:lnTo>
                      <a:lnTo>
                        <a:pt x="251" y="333"/>
                      </a:lnTo>
                      <a:lnTo>
                        <a:pt x="249" y="333"/>
                      </a:lnTo>
                      <a:lnTo>
                        <a:pt x="247" y="333"/>
                      </a:lnTo>
                      <a:lnTo>
                        <a:pt x="245" y="333"/>
                      </a:lnTo>
                      <a:lnTo>
                        <a:pt x="243" y="333"/>
                      </a:lnTo>
                      <a:lnTo>
                        <a:pt x="241" y="333"/>
                      </a:lnTo>
                      <a:lnTo>
                        <a:pt x="238" y="333"/>
                      </a:lnTo>
                      <a:lnTo>
                        <a:pt x="236" y="333"/>
                      </a:lnTo>
                      <a:lnTo>
                        <a:pt x="234" y="333"/>
                      </a:lnTo>
                      <a:lnTo>
                        <a:pt x="232" y="333"/>
                      </a:lnTo>
                      <a:lnTo>
                        <a:pt x="230" y="333"/>
                      </a:lnTo>
                      <a:lnTo>
                        <a:pt x="230" y="335"/>
                      </a:lnTo>
                      <a:lnTo>
                        <a:pt x="228" y="335"/>
                      </a:lnTo>
                      <a:lnTo>
                        <a:pt x="225" y="335"/>
                      </a:lnTo>
                      <a:lnTo>
                        <a:pt x="223" y="335"/>
                      </a:lnTo>
                      <a:lnTo>
                        <a:pt x="221" y="335"/>
                      </a:lnTo>
                      <a:lnTo>
                        <a:pt x="219" y="333"/>
                      </a:lnTo>
                      <a:lnTo>
                        <a:pt x="217" y="333"/>
                      </a:lnTo>
                      <a:lnTo>
                        <a:pt x="214" y="333"/>
                      </a:lnTo>
                      <a:lnTo>
                        <a:pt x="212" y="333"/>
                      </a:lnTo>
                      <a:lnTo>
                        <a:pt x="210" y="330"/>
                      </a:lnTo>
                      <a:lnTo>
                        <a:pt x="208" y="330"/>
                      </a:lnTo>
                      <a:lnTo>
                        <a:pt x="206" y="330"/>
                      </a:lnTo>
                      <a:lnTo>
                        <a:pt x="204" y="330"/>
                      </a:lnTo>
                      <a:lnTo>
                        <a:pt x="201" y="330"/>
                      </a:lnTo>
                      <a:lnTo>
                        <a:pt x="200" y="330"/>
                      </a:lnTo>
                      <a:lnTo>
                        <a:pt x="200" y="328"/>
                      </a:lnTo>
                      <a:lnTo>
                        <a:pt x="197" y="328"/>
                      </a:lnTo>
                      <a:lnTo>
                        <a:pt x="195" y="328"/>
                      </a:lnTo>
                      <a:lnTo>
                        <a:pt x="193" y="328"/>
                      </a:lnTo>
                      <a:lnTo>
                        <a:pt x="193" y="325"/>
                      </a:lnTo>
                      <a:lnTo>
                        <a:pt x="191" y="325"/>
                      </a:lnTo>
                      <a:lnTo>
                        <a:pt x="189" y="325"/>
                      </a:lnTo>
                      <a:lnTo>
                        <a:pt x="189" y="323"/>
                      </a:lnTo>
                      <a:lnTo>
                        <a:pt x="186" y="323"/>
                      </a:lnTo>
                      <a:lnTo>
                        <a:pt x="184" y="321"/>
                      </a:lnTo>
                      <a:lnTo>
                        <a:pt x="182" y="321"/>
                      </a:lnTo>
                      <a:lnTo>
                        <a:pt x="182" y="319"/>
                      </a:lnTo>
                      <a:lnTo>
                        <a:pt x="180" y="319"/>
                      </a:lnTo>
                      <a:lnTo>
                        <a:pt x="178" y="319"/>
                      </a:lnTo>
                      <a:lnTo>
                        <a:pt x="176" y="319"/>
                      </a:lnTo>
                      <a:lnTo>
                        <a:pt x="173" y="319"/>
                      </a:lnTo>
                      <a:lnTo>
                        <a:pt x="171" y="316"/>
                      </a:lnTo>
                      <a:lnTo>
                        <a:pt x="169" y="316"/>
                      </a:lnTo>
                      <a:lnTo>
                        <a:pt x="167" y="316"/>
                      </a:lnTo>
                      <a:lnTo>
                        <a:pt x="165" y="316"/>
                      </a:lnTo>
                      <a:lnTo>
                        <a:pt x="163" y="316"/>
                      </a:lnTo>
                      <a:lnTo>
                        <a:pt x="160" y="316"/>
                      </a:lnTo>
                      <a:lnTo>
                        <a:pt x="158" y="316"/>
                      </a:lnTo>
                      <a:lnTo>
                        <a:pt x="156" y="314"/>
                      </a:lnTo>
                      <a:lnTo>
                        <a:pt x="154" y="314"/>
                      </a:lnTo>
                      <a:lnTo>
                        <a:pt x="152" y="314"/>
                      </a:lnTo>
                      <a:lnTo>
                        <a:pt x="149" y="314"/>
                      </a:lnTo>
                      <a:lnTo>
                        <a:pt x="147" y="314"/>
                      </a:lnTo>
                      <a:lnTo>
                        <a:pt x="145" y="314"/>
                      </a:lnTo>
                      <a:lnTo>
                        <a:pt x="143" y="314"/>
                      </a:lnTo>
                      <a:lnTo>
                        <a:pt x="141" y="314"/>
                      </a:lnTo>
                      <a:lnTo>
                        <a:pt x="139" y="314"/>
                      </a:lnTo>
                      <a:lnTo>
                        <a:pt x="136" y="314"/>
                      </a:lnTo>
                      <a:lnTo>
                        <a:pt x="135" y="314"/>
                      </a:lnTo>
                      <a:lnTo>
                        <a:pt x="132" y="314"/>
                      </a:lnTo>
                      <a:lnTo>
                        <a:pt x="130" y="314"/>
                      </a:lnTo>
                      <a:lnTo>
                        <a:pt x="130" y="316"/>
                      </a:lnTo>
                      <a:lnTo>
                        <a:pt x="128" y="316"/>
                      </a:lnTo>
                      <a:lnTo>
                        <a:pt x="126" y="316"/>
                      </a:lnTo>
                      <a:lnTo>
                        <a:pt x="124" y="316"/>
                      </a:lnTo>
                      <a:lnTo>
                        <a:pt x="121" y="316"/>
                      </a:lnTo>
                      <a:lnTo>
                        <a:pt x="119" y="316"/>
                      </a:lnTo>
                      <a:lnTo>
                        <a:pt x="117" y="316"/>
                      </a:lnTo>
                      <a:lnTo>
                        <a:pt x="115" y="316"/>
                      </a:lnTo>
                      <a:lnTo>
                        <a:pt x="113" y="314"/>
                      </a:lnTo>
                      <a:lnTo>
                        <a:pt x="111" y="314"/>
                      </a:lnTo>
                      <a:lnTo>
                        <a:pt x="108" y="314"/>
                      </a:lnTo>
                      <a:lnTo>
                        <a:pt x="108" y="312"/>
                      </a:lnTo>
                      <a:lnTo>
                        <a:pt x="106" y="312"/>
                      </a:lnTo>
                      <a:lnTo>
                        <a:pt x="104" y="312"/>
                      </a:lnTo>
                      <a:lnTo>
                        <a:pt x="102" y="309"/>
                      </a:lnTo>
                      <a:lnTo>
                        <a:pt x="100" y="309"/>
                      </a:lnTo>
                      <a:lnTo>
                        <a:pt x="98" y="309"/>
                      </a:lnTo>
                      <a:lnTo>
                        <a:pt x="95" y="309"/>
                      </a:lnTo>
                      <a:lnTo>
                        <a:pt x="93" y="307"/>
                      </a:lnTo>
                      <a:lnTo>
                        <a:pt x="91" y="307"/>
                      </a:lnTo>
                      <a:lnTo>
                        <a:pt x="89" y="307"/>
                      </a:lnTo>
                      <a:lnTo>
                        <a:pt x="87" y="307"/>
                      </a:lnTo>
                      <a:lnTo>
                        <a:pt x="84" y="307"/>
                      </a:lnTo>
                      <a:lnTo>
                        <a:pt x="83" y="304"/>
                      </a:lnTo>
                      <a:lnTo>
                        <a:pt x="80" y="304"/>
                      </a:lnTo>
                      <a:lnTo>
                        <a:pt x="78" y="304"/>
                      </a:lnTo>
                      <a:lnTo>
                        <a:pt x="76" y="304"/>
                      </a:lnTo>
                      <a:lnTo>
                        <a:pt x="76" y="303"/>
                      </a:lnTo>
                      <a:lnTo>
                        <a:pt x="74" y="303"/>
                      </a:lnTo>
                      <a:lnTo>
                        <a:pt x="70" y="303"/>
                      </a:lnTo>
                      <a:lnTo>
                        <a:pt x="67" y="300"/>
                      </a:lnTo>
                      <a:lnTo>
                        <a:pt x="67" y="298"/>
                      </a:lnTo>
                      <a:lnTo>
                        <a:pt x="65" y="295"/>
                      </a:lnTo>
                      <a:lnTo>
                        <a:pt x="65" y="293"/>
                      </a:lnTo>
                      <a:lnTo>
                        <a:pt x="65" y="291"/>
                      </a:lnTo>
                      <a:lnTo>
                        <a:pt x="65" y="288"/>
                      </a:lnTo>
                      <a:lnTo>
                        <a:pt x="63" y="288"/>
                      </a:lnTo>
                      <a:lnTo>
                        <a:pt x="63" y="286"/>
                      </a:lnTo>
                      <a:lnTo>
                        <a:pt x="61" y="284"/>
                      </a:lnTo>
                      <a:lnTo>
                        <a:pt x="61" y="281"/>
                      </a:lnTo>
                      <a:lnTo>
                        <a:pt x="61" y="279"/>
                      </a:lnTo>
                      <a:lnTo>
                        <a:pt x="61" y="277"/>
                      </a:lnTo>
                      <a:lnTo>
                        <a:pt x="61" y="274"/>
                      </a:lnTo>
                      <a:lnTo>
                        <a:pt x="61" y="272"/>
                      </a:lnTo>
                      <a:lnTo>
                        <a:pt x="61" y="270"/>
                      </a:lnTo>
                      <a:lnTo>
                        <a:pt x="61" y="268"/>
                      </a:lnTo>
                      <a:lnTo>
                        <a:pt x="61" y="265"/>
                      </a:lnTo>
                      <a:lnTo>
                        <a:pt x="61" y="263"/>
                      </a:lnTo>
                      <a:lnTo>
                        <a:pt x="61" y="260"/>
                      </a:lnTo>
                      <a:lnTo>
                        <a:pt x="59" y="258"/>
                      </a:lnTo>
                      <a:lnTo>
                        <a:pt x="56" y="258"/>
                      </a:lnTo>
                      <a:lnTo>
                        <a:pt x="54" y="258"/>
                      </a:lnTo>
                      <a:lnTo>
                        <a:pt x="52" y="258"/>
                      </a:lnTo>
                      <a:lnTo>
                        <a:pt x="50" y="258"/>
                      </a:lnTo>
                      <a:lnTo>
                        <a:pt x="48" y="258"/>
                      </a:lnTo>
                      <a:lnTo>
                        <a:pt x="48" y="256"/>
                      </a:lnTo>
                      <a:lnTo>
                        <a:pt x="46" y="256"/>
                      </a:lnTo>
                      <a:lnTo>
                        <a:pt x="46" y="254"/>
                      </a:lnTo>
                      <a:lnTo>
                        <a:pt x="43" y="254"/>
                      </a:lnTo>
                      <a:lnTo>
                        <a:pt x="43" y="251"/>
                      </a:lnTo>
                      <a:lnTo>
                        <a:pt x="41" y="249"/>
                      </a:lnTo>
                      <a:lnTo>
                        <a:pt x="39" y="249"/>
                      </a:lnTo>
                      <a:lnTo>
                        <a:pt x="37" y="251"/>
                      </a:lnTo>
                      <a:lnTo>
                        <a:pt x="35" y="251"/>
                      </a:lnTo>
                      <a:lnTo>
                        <a:pt x="35" y="254"/>
                      </a:lnTo>
                      <a:lnTo>
                        <a:pt x="35" y="256"/>
                      </a:lnTo>
                      <a:lnTo>
                        <a:pt x="33" y="256"/>
                      </a:lnTo>
                      <a:lnTo>
                        <a:pt x="33" y="258"/>
                      </a:lnTo>
                      <a:lnTo>
                        <a:pt x="30" y="258"/>
                      </a:lnTo>
                      <a:lnTo>
                        <a:pt x="28" y="258"/>
                      </a:lnTo>
                      <a:lnTo>
                        <a:pt x="26" y="256"/>
                      </a:lnTo>
                      <a:lnTo>
                        <a:pt x="24" y="256"/>
                      </a:lnTo>
                      <a:lnTo>
                        <a:pt x="22" y="256"/>
                      </a:lnTo>
                      <a:lnTo>
                        <a:pt x="19" y="256"/>
                      </a:lnTo>
                      <a:lnTo>
                        <a:pt x="18" y="256"/>
                      </a:lnTo>
                      <a:lnTo>
                        <a:pt x="15" y="258"/>
                      </a:lnTo>
                      <a:lnTo>
                        <a:pt x="13" y="258"/>
                      </a:lnTo>
                      <a:lnTo>
                        <a:pt x="13" y="260"/>
                      </a:lnTo>
                      <a:lnTo>
                        <a:pt x="11" y="260"/>
                      </a:lnTo>
                      <a:lnTo>
                        <a:pt x="9" y="260"/>
                      </a:lnTo>
                      <a:lnTo>
                        <a:pt x="9" y="258"/>
                      </a:lnTo>
                      <a:lnTo>
                        <a:pt x="7" y="258"/>
                      </a:lnTo>
                      <a:lnTo>
                        <a:pt x="2" y="254"/>
                      </a:lnTo>
                      <a:lnTo>
                        <a:pt x="0" y="251"/>
                      </a:lnTo>
                      <a:lnTo>
                        <a:pt x="0" y="249"/>
                      </a:lnTo>
                      <a:lnTo>
                        <a:pt x="0" y="246"/>
                      </a:lnTo>
                      <a:lnTo>
                        <a:pt x="0" y="244"/>
                      </a:lnTo>
                      <a:lnTo>
                        <a:pt x="0" y="242"/>
                      </a:lnTo>
                      <a:lnTo>
                        <a:pt x="0" y="239"/>
                      </a:lnTo>
                      <a:lnTo>
                        <a:pt x="2" y="237"/>
                      </a:lnTo>
                      <a:lnTo>
                        <a:pt x="5" y="235"/>
                      </a:lnTo>
                      <a:lnTo>
                        <a:pt x="7" y="235"/>
                      </a:lnTo>
                      <a:lnTo>
                        <a:pt x="7" y="233"/>
                      </a:lnTo>
                      <a:lnTo>
                        <a:pt x="9" y="230"/>
                      </a:lnTo>
                      <a:lnTo>
                        <a:pt x="9" y="228"/>
                      </a:lnTo>
                      <a:lnTo>
                        <a:pt x="9" y="225"/>
                      </a:lnTo>
                      <a:lnTo>
                        <a:pt x="11" y="225"/>
                      </a:lnTo>
                      <a:lnTo>
                        <a:pt x="11" y="223"/>
                      </a:lnTo>
                      <a:lnTo>
                        <a:pt x="11" y="221"/>
                      </a:lnTo>
                      <a:lnTo>
                        <a:pt x="11" y="219"/>
                      </a:lnTo>
                      <a:lnTo>
                        <a:pt x="13" y="219"/>
                      </a:lnTo>
                      <a:lnTo>
                        <a:pt x="13" y="216"/>
                      </a:lnTo>
                      <a:lnTo>
                        <a:pt x="13" y="214"/>
                      </a:lnTo>
                      <a:lnTo>
                        <a:pt x="13" y="211"/>
                      </a:lnTo>
                      <a:lnTo>
                        <a:pt x="13" y="209"/>
                      </a:lnTo>
                      <a:lnTo>
                        <a:pt x="15" y="209"/>
                      </a:lnTo>
                      <a:lnTo>
                        <a:pt x="13" y="207"/>
                      </a:lnTo>
                      <a:lnTo>
                        <a:pt x="15" y="207"/>
                      </a:lnTo>
                      <a:lnTo>
                        <a:pt x="15" y="205"/>
                      </a:lnTo>
                      <a:lnTo>
                        <a:pt x="15" y="202"/>
                      </a:lnTo>
                      <a:lnTo>
                        <a:pt x="15" y="200"/>
                      </a:lnTo>
                      <a:lnTo>
                        <a:pt x="15" y="198"/>
                      </a:lnTo>
                      <a:lnTo>
                        <a:pt x="15" y="195"/>
                      </a:lnTo>
                      <a:lnTo>
                        <a:pt x="18" y="195"/>
                      </a:lnTo>
                      <a:lnTo>
                        <a:pt x="18" y="193"/>
                      </a:lnTo>
                      <a:lnTo>
                        <a:pt x="18" y="191"/>
                      </a:lnTo>
                      <a:lnTo>
                        <a:pt x="18" y="189"/>
                      </a:lnTo>
                      <a:lnTo>
                        <a:pt x="18" y="186"/>
                      </a:lnTo>
                      <a:lnTo>
                        <a:pt x="18" y="184"/>
                      </a:lnTo>
                      <a:lnTo>
                        <a:pt x="18" y="181"/>
                      </a:lnTo>
                      <a:lnTo>
                        <a:pt x="18" y="179"/>
                      </a:lnTo>
                      <a:lnTo>
                        <a:pt x="18" y="177"/>
                      </a:lnTo>
                      <a:lnTo>
                        <a:pt x="18" y="175"/>
                      </a:lnTo>
                      <a:lnTo>
                        <a:pt x="18" y="172"/>
                      </a:lnTo>
                      <a:lnTo>
                        <a:pt x="18" y="170"/>
                      </a:lnTo>
                      <a:lnTo>
                        <a:pt x="18" y="167"/>
                      </a:lnTo>
                      <a:lnTo>
                        <a:pt x="22" y="163"/>
                      </a:lnTo>
                      <a:lnTo>
                        <a:pt x="24" y="160"/>
                      </a:lnTo>
                      <a:lnTo>
                        <a:pt x="24" y="158"/>
                      </a:lnTo>
                      <a:lnTo>
                        <a:pt x="26" y="158"/>
                      </a:lnTo>
                      <a:lnTo>
                        <a:pt x="26" y="156"/>
                      </a:lnTo>
                      <a:lnTo>
                        <a:pt x="26" y="154"/>
                      </a:lnTo>
                      <a:lnTo>
                        <a:pt x="26" y="151"/>
                      </a:lnTo>
                      <a:lnTo>
                        <a:pt x="26" y="149"/>
                      </a:lnTo>
                      <a:lnTo>
                        <a:pt x="26" y="146"/>
                      </a:lnTo>
                      <a:lnTo>
                        <a:pt x="26" y="144"/>
                      </a:lnTo>
                      <a:lnTo>
                        <a:pt x="26" y="142"/>
                      </a:lnTo>
                      <a:lnTo>
                        <a:pt x="26" y="140"/>
                      </a:lnTo>
                      <a:lnTo>
                        <a:pt x="26" y="137"/>
                      </a:lnTo>
                      <a:lnTo>
                        <a:pt x="26" y="135"/>
                      </a:lnTo>
                      <a:lnTo>
                        <a:pt x="26" y="132"/>
                      </a:lnTo>
                      <a:lnTo>
                        <a:pt x="28" y="130"/>
                      </a:lnTo>
                      <a:lnTo>
                        <a:pt x="28" y="128"/>
                      </a:lnTo>
                      <a:lnTo>
                        <a:pt x="28" y="126"/>
                      </a:lnTo>
                      <a:lnTo>
                        <a:pt x="30" y="126"/>
                      </a:lnTo>
                      <a:lnTo>
                        <a:pt x="30" y="123"/>
                      </a:lnTo>
                      <a:lnTo>
                        <a:pt x="33" y="121"/>
                      </a:lnTo>
                      <a:lnTo>
                        <a:pt x="33" y="119"/>
                      </a:lnTo>
                      <a:lnTo>
                        <a:pt x="35" y="119"/>
                      </a:lnTo>
                      <a:lnTo>
                        <a:pt x="35" y="116"/>
                      </a:lnTo>
                      <a:lnTo>
                        <a:pt x="37" y="116"/>
                      </a:lnTo>
                      <a:lnTo>
                        <a:pt x="37" y="114"/>
                      </a:lnTo>
                      <a:lnTo>
                        <a:pt x="39" y="112"/>
                      </a:lnTo>
                      <a:lnTo>
                        <a:pt x="39" y="109"/>
                      </a:lnTo>
                      <a:lnTo>
                        <a:pt x="39" y="107"/>
                      </a:lnTo>
                      <a:lnTo>
                        <a:pt x="41" y="105"/>
                      </a:lnTo>
                      <a:lnTo>
                        <a:pt x="41" y="102"/>
                      </a:lnTo>
                      <a:lnTo>
                        <a:pt x="41" y="100"/>
                      </a:lnTo>
                      <a:lnTo>
                        <a:pt x="41" y="97"/>
                      </a:lnTo>
                      <a:lnTo>
                        <a:pt x="43" y="97"/>
                      </a:lnTo>
                      <a:lnTo>
                        <a:pt x="43" y="96"/>
                      </a:lnTo>
                      <a:lnTo>
                        <a:pt x="43" y="93"/>
                      </a:lnTo>
                      <a:lnTo>
                        <a:pt x="43" y="91"/>
                      </a:lnTo>
                      <a:lnTo>
                        <a:pt x="43" y="88"/>
                      </a:lnTo>
                      <a:lnTo>
                        <a:pt x="46" y="88"/>
                      </a:lnTo>
                      <a:lnTo>
                        <a:pt x="46" y="86"/>
                      </a:lnTo>
                      <a:lnTo>
                        <a:pt x="46" y="84"/>
                      </a:lnTo>
                      <a:lnTo>
                        <a:pt x="48" y="81"/>
                      </a:lnTo>
                      <a:lnTo>
                        <a:pt x="50" y="79"/>
                      </a:lnTo>
                      <a:lnTo>
                        <a:pt x="50" y="77"/>
                      </a:lnTo>
                      <a:lnTo>
                        <a:pt x="52" y="77"/>
                      </a:lnTo>
                      <a:lnTo>
                        <a:pt x="54" y="75"/>
                      </a:lnTo>
                      <a:lnTo>
                        <a:pt x="54" y="72"/>
                      </a:lnTo>
                      <a:lnTo>
                        <a:pt x="56" y="72"/>
                      </a:lnTo>
                      <a:lnTo>
                        <a:pt x="59" y="70"/>
                      </a:lnTo>
                      <a:lnTo>
                        <a:pt x="61" y="70"/>
                      </a:lnTo>
                      <a:lnTo>
                        <a:pt x="61" y="67"/>
                      </a:lnTo>
                      <a:lnTo>
                        <a:pt x="63" y="67"/>
                      </a:lnTo>
                      <a:lnTo>
                        <a:pt x="65" y="67"/>
                      </a:lnTo>
                      <a:lnTo>
                        <a:pt x="67" y="65"/>
                      </a:lnTo>
                      <a:lnTo>
                        <a:pt x="70" y="65"/>
                      </a:lnTo>
                      <a:lnTo>
                        <a:pt x="72" y="65"/>
                      </a:lnTo>
                      <a:lnTo>
                        <a:pt x="72" y="63"/>
                      </a:lnTo>
                      <a:lnTo>
                        <a:pt x="72" y="61"/>
                      </a:lnTo>
                      <a:lnTo>
                        <a:pt x="74" y="58"/>
                      </a:lnTo>
                      <a:lnTo>
                        <a:pt x="74" y="56"/>
                      </a:lnTo>
                      <a:lnTo>
                        <a:pt x="74" y="53"/>
                      </a:lnTo>
                      <a:lnTo>
                        <a:pt x="76" y="51"/>
                      </a:lnTo>
                      <a:lnTo>
                        <a:pt x="76" y="49"/>
                      </a:lnTo>
                      <a:lnTo>
                        <a:pt x="76" y="47"/>
                      </a:lnTo>
                      <a:lnTo>
                        <a:pt x="76" y="44"/>
                      </a:lnTo>
                      <a:lnTo>
                        <a:pt x="78" y="42"/>
                      </a:lnTo>
                      <a:lnTo>
                        <a:pt x="78" y="40"/>
                      </a:lnTo>
                      <a:lnTo>
                        <a:pt x="78" y="37"/>
                      </a:lnTo>
                      <a:lnTo>
                        <a:pt x="78" y="35"/>
                      </a:lnTo>
                      <a:lnTo>
                        <a:pt x="78" y="32"/>
                      </a:lnTo>
                      <a:lnTo>
                        <a:pt x="78" y="30"/>
                      </a:lnTo>
                      <a:lnTo>
                        <a:pt x="80" y="28"/>
                      </a:lnTo>
                      <a:lnTo>
                        <a:pt x="80" y="26"/>
                      </a:lnTo>
                      <a:lnTo>
                        <a:pt x="83" y="26"/>
                      </a:lnTo>
                      <a:lnTo>
                        <a:pt x="84" y="26"/>
                      </a:lnTo>
                      <a:lnTo>
                        <a:pt x="84" y="23"/>
                      </a:lnTo>
                      <a:lnTo>
                        <a:pt x="87" y="23"/>
                      </a:lnTo>
                      <a:lnTo>
                        <a:pt x="89" y="21"/>
                      </a:lnTo>
                      <a:lnTo>
                        <a:pt x="91" y="21"/>
                      </a:lnTo>
                      <a:lnTo>
                        <a:pt x="93" y="18"/>
                      </a:lnTo>
                      <a:lnTo>
                        <a:pt x="95" y="18"/>
                      </a:lnTo>
                      <a:lnTo>
                        <a:pt x="98" y="18"/>
                      </a:lnTo>
                      <a:lnTo>
                        <a:pt x="98" y="16"/>
                      </a:lnTo>
                      <a:lnTo>
                        <a:pt x="100" y="16"/>
                      </a:lnTo>
                      <a:lnTo>
                        <a:pt x="102" y="16"/>
                      </a:lnTo>
                      <a:lnTo>
                        <a:pt x="102" y="14"/>
                      </a:lnTo>
                      <a:lnTo>
                        <a:pt x="104" y="14"/>
                      </a:lnTo>
                      <a:lnTo>
                        <a:pt x="106" y="14"/>
                      </a:lnTo>
                      <a:lnTo>
                        <a:pt x="108" y="14"/>
                      </a:lnTo>
                      <a:lnTo>
                        <a:pt x="111" y="12"/>
                      </a:lnTo>
                      <a:lnTo>
                        <a:pt x="113" y="12"/>
                      </a:lnTo>
                      <a:lnTo>
                        <a:pt x="115" y="12"/>
                      </a:lnTo>
                      <a:lnTo>
                        <a:pt x="119" y="9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19" name="Google Shape;419;g2d510d74600_0_879"/>
                <p:cNvSpPr/>
                <p:nvPr/>
              </p:nvSpPr>
              <p:spPr>
                <a:xfrm>
                  <a:off x="3767" y="891"/>
                  <a:ext cx="476" cy="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409" extrusionOk="0">
                      <a:moveTo>
                        <a:pt x="333" y="164"/>
                      </a:moveTo>
                      <a:lnTo>
                        <a:pt x="328" y="164"/>
                      </a:lnTo>
                      <a:lnTo>
                        <a:pt x="327" y="164"/>
                      </a:lnTo>
                      <a:lnTo>
                        <a:pt x="324" y="164"/>
                      </a:lnTo>
                      <a:lnTo>
                        <a:pt x="322" y="164"/>
                      </a:lnTo>
                      <a:lnTo>
                        <a:pt x="320" y="164"/>
                      </a:lnTo>
                      <a:lnTo>
                        <a:pt x="318" y="166"/>
                      </a:lnTo>
                      <a:lnTo>
                        <a:pt x="316" y="166"/>
                      </a:lnTo>
                      <a:lnTo>
                        <a:pt x="314" y="166"/>
                      </a:lnTo>
                      <a:lnTo>
                        <a:pt x="311" y="169"/>
                      </a:lnTo>
                      <a:lnTo>
                        <a:pt x="309" y="169"/>
                      </a:lnTo>
                      <a:lnTo>
                        <a:pt x="307" y="169"/>
                      </a:lnTo>
                      <a:lnTo>
                        <a:pt x="307" y="171"/>
                      </a:lnTo>
                      <a:lnTo>
                        <a:pt x="305" y="171"/>
                      </a:lnTo>
                      <a:lnTo>
                        <a:pt x="303" y="171"/>
                      </a:lnTo>
                      <a:lnTo>
                        <a:pt x="301" y="173"/>
                      </a:lnTo>
                      <a:lnTo>
                        <a:pt x="298" y="173"/>
                      </a:lnTo>
                      <a:lnTo>
                        <a:pt x="298" y="176"/>
                      </a:lnTo>
                      <a:lnTo>
                        <a:pt x="296" y="176"/>
                      </a:lnTo>
                      <a:lnTo>
                        <a:pt x="296" y="178"/>
                      </a:lnTo>
                      <a:lnTo>
                        <a:pt x="294" y="178"/>
                      </a:lnTo>
                      <a:lnTo>
                        <a:pt x="294" y="180"/>
                      </a:lnTo>
                      <a:lnTo>
                        <a:pt x="292" y="180"/>
                      </a:lnTo>
                      <a:lnTo>
                        <a:pt x="292" y="183"/>
                      </a:lnTo>
                      <a:lnTo>
                        <a:pt x="292" y="185"/>
                      </a:lnTo>
                      <a:lnTo>
                        <a:pt x="290" y="185"/>
                      </a:lnTo>
                      <a:lnTo>
                        <a:pt x="290" y="187"/>
                      </a:lnTo>
                      <a:lnTo>
                        <a:pt x="287" y="189"/>
                      </a:lnTo>
                      <a:lnTo>
                        <a:pt x="287" y="192"/>
                      </a:lnTo>
                      <a:lnTo>
                        <a:pt x="285" y="194"/>
                      </a:lnTo>
                      <a:lnTo>
                        <a:pt x="285" y="197"/>
                      </a:lnTo>
                      <a:lnTo>
                        <a:pt x="283" y="199"/>
                      </a:lnTo>
                      <a:lnTo>
                        <a:pt x="283" y="201"/>
                      </a:lnTo>
                      <a:lnTo>
                        <a:pt x="281" y="201"/>
                      </a:lnTo>
                      <a:lnTo>
                        <a:pt x="281" y="203"/>
                      </a:lnTo>
                      <a:lnTo>
                        <a:pt x="281" y="206"/>
                      </a:lnTo>
                      <a:lnTo>
                        <a:pt x="279" y="208"/>
                      </a:lnTo>
                      <a:lnTo>
                        <a:pt x="279" y="211"/>
                      </a:lnTo>
                      <a:lnTo>
                        <a:pt x="279" y="212"/>
                      </a:lnTo>
                      <a:lnTo>
                        <a:pt x="277" y="212"/>
                      </a:lnTo>
                      <a:lnTo>
                        <a:pt x="277" y="215"/>
                      </a:lnTo>
                      <a:lnTo>
                        <a:pt x="277" y="217"/>
                      </a:lnTo>
                      <a:lnTo>
                        <a:pt x="277" y="220"/>
                      </a:lnTo>
                      <a:lnTo>
                        <a:pt x="275" y="220"/>
                      </a:lnTo>
                      <a:lnTo>
                        <a:pt x="275" y="222"/>
                      </a:lnTo>
                      <a:lnTo>
                        <a:pt x="275" y="224"/>
                      </a:lnTo>
                      <a:lnTo>
                        <a:pt x="273" y="226"/>
                      </a:lnTo>
                      <a:lnTo>
                        <a:pt x="273" y="229"/>
                      </a:lnTo>
                      <a:lnTo>
                        <a:pt x="273" y="231"/>
                      </a:lnTo>
                      <a:lnTo>
                        <a:pt x="270" y="233"/>
                      </a:lnTo>
                      <a:lnTo>
                        <a:pt x="270" y="236"/>
                      </a:lnTo>
                      <a:lnTo>
                        <a:pt x="268" y="238"/>
                      </a:lnTo>
                      <a:lnTo>
                        <a:pt x="268" y="240"/>
                      </a:lnTo>
                      <a:lnTo>
                        <a:pt x="266" y="243"/>
                      </a:lnTo>
                      <a:lnTo>
                        <a:pt x="266" y="245"/>
                      </a:lnTo>
                      <a:lnTo>
                        <a:pt x="264" y="245"/>
                      </a:lnTo>
                      <a:lnTo>
                        <a:pt x="264" y="247"/>
                      </a:lnTo>
                      <a:lnTo>
                        <a:pt x="262" y="250"/>
                      </a:lnTo>
                      <a:lnTo>
                        <a:pt x="262" y="252"/>
                      </a:lnTo>
                      <a:lnTo>
                        <a:pt x="260" y="252"/>
                      </a:lnTo>
                      <a:lnTo>
                        <a:pt x="260" y="254"/>
                      </a:lnTo>
                      <a:lnTo>
                        <a:pt x="257" y="254"/>
                      </a:lnTo>
                      <a:lnTo>
                        <a:pt x="255" y="256"/>
                      </a:lnTo>
                      <a:lnTo>
                        <a:pt x="253" y="259"/>
                      </a:lnTo>
                      <a:lnTo>
                        <a:pt x="253" y="261"/>
                      </a:lnTo>
                      <a:lnTo>
                        <a:pt x="251" y="261"/>
                      </a:lnTo>
                      <a:lnTo>
                        <a:pt x="249" y="264"/>
                      </a:lnTo>
                      <a:lnTo>
                        <a:pt x="246" y="266"/>
                      </a:lnTo>
                      <a:lnTo>
                        <a:pt x="244" y="268"/>
                      </a:lnTo>
                      <a:lnTo>
                        <a:pt x="242" y="268"/>
                      </a:lnTo>
                      <a:lnTo>
                        <a:pt x="242" y="270"/>
                      </a:lnTo>
                      <a:lnTo>
                        <a:pt x="240" y="270"/>
                      </a:lnTo>
                      <a:lnTo>
                        <a:pt x="240" y="273"/>
                      </a:lnTo>
                      <a:lnTo>
                        <a:pt x="238" y="273"/>
                      </a:lnTo>
                      <a:lnTo>
                        <a:pt x="236" y="273"/>
                      </a:lnTo>
                      <a:lnTo>
                        <a:pt x="233" y="277"/>
                      </a:lnTo>
                      <a:lnTo>
                        <a:pt x="232" y="282"/>
                      </a:lnTo>
                      <a:lnTo>
                        <a:pt x="232" y="284"/>
                      </a:lnTo>
                      <a:lnTo>
                        <a:pt x="233" y="287"/>
                      </a:lnTo>
                      <a:lnTo>
                        <a:pt x="233" y="289"/>
                      </a:lnTo>
                      <a:lnTo>
                        <a:pt x="233" y="291"/>
                      </a:lnTo>
                      <a:lnTo>
                        <a:pt x="233" y="293"/>
                      </a:lnTo>
                      <a:lnTo>
                        <a:pt x="233" y="296"/>
                      </a:lnTo>
                      <a:lnTo>
                        <a:pt x="233" y="298"/>
                      </a:lnTo>
                      <a:lnTo>
                        <a:pt x="233" y="301"/>
                      </a:lnTo>
                      <a:lnTo>
                        <a:pt x="233" y="303"/>
                      </a:lnTo>
                      <a:lnTo>
                        <a:pt x="233" y="305"/>
                      </a:lnTo>
                      <a:lnTo>
                        <a:pt x="232" y="307"/>
                      </a:lnTo>
                      <a:lnTo>
                        <a:pt x="232" y="310"/>
                      </a:lnTo>
                      <a:lnTo>
                        <a:pt x="229" y="312"/>
                      </a:lnTo>
                      <a:lnTo>
                        <a:pt x="229" y="314"/>
                      </a:lnTo>
                      <a:lnTo>
                        <a:pt x="227" y="314"/>
                      </a:lnTo>
                      <a:lnTo>
                        <a:pt x="227" y="317"/>
                      </a:lnTo>
                      <a:lnTo>
                        <a:pt x="225" y="319"/>
                      </a:lnTo>
                      <a:lnTo>
                        <a:pt x="225" y="321"/>
                      </a:lnTo>
                      <a:lnTo>
                        <a:pt x="225" y="324"/>
                      </a:lnTo>
                      <a:lnTo>
                        <a:pt x="223" y="324"/>
                      </a:lnTo>
                      <a:lnTo>
                        <a:pt x="223" y="326"/>
                      </a:lnTo>
                      <a:lnTo>
                        <a:pt x="223" y="328"/>
                      </a:lnTo>
                      <a:lnTo>
                        <a:pt x="223" y="330"/>
                      </a:lnTo>
                      <a:lnTo>
                        <a:pt x="221" y="333"/>
                      </a:lnTo>
                      <a:lnTo>
                        <a:pt x="221" y="335"/>
                      </a:lnTo>
                      <a:lnTo>
                        <a:pt x="221" y="337"/>
                      </a:lnTo>
                      <a:lnTo>
                        <a:pt x="221" y="340"/>
                      </a:lnTo>
                      <a:lnTo>
                        <a:pt x="221" y="342"/>
                      </a:lnTo>
                      <a:lnTo>
                        <a:pt x="221" y="344"/>
                      </a:lnTo>
                      <a:lnTo>
                        <a:pt x="221" y="346"/>
                      </a:lnTo>
                      <a:lnTo>
                        <a:pt x="221" y="349"/>
                      </a:lnTo>
                      <a:lnTo>
                        <a:pt x="221" y="351"/>
                      </a:lnTo>
                      <a:lnTo>
                        <a:pt x="223" y="354"/>
                      </a:lnTo>
                      <a:lnTo>
                        <a:pt x="223" y="356"/>
                      </a:lnTo>
                      <a:lnTo>
                        <a:pt x="223" y="358"/>
                      </a:lnTo>
                      <a:lnTo>
                        <a:pt x="223" y="360"/>
                      </a:lnTo>
                      <a:lnTo>
                        <a:pt x="223" y="363"/>
                      </a:lnTo>
                      <a:lnTo>
                        <a:pt x="225" y="363"/>
                      </a:lnTo>
                      <a:lnTo>
                        <a:pt x="225" y="365"/>
                      </a:lnTo>
                      <a:lnTo>
                        <a:pt x="227" y="368"/>
                      </a:lnTo>
                      <a:lnTo>
                        <a:pt x="227" y="369"/>
                      </a:lnTo>
                      <a:lnTo>
                        <a:pt x="229" y="369"/>
                      </a:lnTo>
                      <a:lnTo>
                        <a:pt x="229" y="372"/>
                      </a:lnTo>
                      <a:lnTo>
                        <a:pt x="229" y="374"/>
                      </a:lnTo>
                      <a:lnTo>
                        <a:pt x="229" y="377"/>
                      </a:lnTo>
                      <a:lnTo>
                        <a:pt x="227" y="379"/>
                      </a:lnTo>
                      <a:lnTo>
                        <a:pt x="227" y="381"/>
                      </a:lnTo>
                      <a:lnTo>
                        <a:pt x="227" y="383"/>
                      </a:lnTo>
                      <a:lnTo>
                        <a:pt x="225" y="383"/>
                      </a:lnTo>
                      <a:lnTo>
                        <a:pt x="225" y="386"/>
                      </a:lnTo>
                      <a:lnTo>
                        <a:pt x="223" y="393"/>
                      </a:lnTo>
                      <a:lnTo>
                        <a:pt x="219" y="393"/>
                      </a:lnTo>
                      <a:lnTo>
                        <a:pt x="216" y="393"/>
                      </a:lnTo>
                      <a:lnTo>
                        <a:pt x="214" y="393"/>
                      </a:lnTo>
                      <a:lnTo>
                        <a:pt x="212" y="393"/>
                      </a:lnTo>
                      <a:lnTo>
                        <a:pt x="210" y="393"/>
                      </a:lnTo>
                      <a:lnTo>
                        <a:pt x="210" y="395"/>
                      </a:lnTo>
                      <a:lnTo>
                        <a:pt x="208" y="397"/>
                      </a:lnTo>
                      <a:lnTo>
                        <a:pt x="208" y="400"/>
                      </a:lnTo>
                      <a:lnTo>
                        <a:pt x="205" y="402"/>
                      </a:lnTo>
                      <a:lnTo>
                        <a:pt x="203" y="402"/>
                      </a:lnTo>
                      <a:lnTo>
                        <a:pt x="203" y="404"/>
                      </a:lnTo>
                      <a:lnTo>
                        <a:pt x="201" y="407"/>
                      </a:lnTo>
                      <a:lnTo>
                        <a:pt x="199" y="407"/>
                      </a:lnTo>
                      <a:lnTo>
                        <a:pt x="197" y="407"/>
                      </a:lnTo>
                      <a:lnTo>
                        <a:pt x="197" y="409"/>
                      </a:lnTo>
                      <a:lnTo>
                        <a:pt x="195" y="409"/>
                      </a:lnTo>
                      <a:lnTo>
                        <a:pt x="192" y="409"/>
                      </a:lnTo>
                      <a:lnTo>
                        <a:pt x="190" y="409"/>
                      </a:lnTo>
                      <a:lnTo>
                        <a:pt x="188" y="409"/>
                      </a:lnTo>
                      <a:lnTo>
                        <a:pt x="186" y="409"/>
                      </a:lnTo>
                      <a:lnTo>
                        <a:pt x="186" y="407"/>
                      </a:lnTo>
                      <a:lnTo>
                        <a:pt x="184" y="407"/>
                      </a:lnTo>
                      <a:lnTo>
                        <a:pt x="182" y="407"/>
                      </a:lnTo>
                      <a:lnTo>
                        <a:pt x="179" y="404"/>
                      </a:lnTo>
                      <a:lnTo>
                        <a:pt x="178" y="404"/>
                      </a:lnTo>
                      <a:lnTo>
                        <a:pt x="175" y="402"/>
                      </a:lnTo>
                      <a:lnTo>
                        <a:pt x="173" y="402"/>
                      </a:lnTo>
                      <a:lnTo>
                        <a:pt x="173" y="400"/>
                      </a:lnTo>
                      <a:lnTo>
                        <a:pt x="171" y="400"/>
                      </a:lnTo>
                      <a:lnTo>
                        <a:pt x="171" y="397"/>
                      </a:lnTo>
                      <a:lnTo>
                        <a:pt x="169" y="395"/>
                      </a:lnTo>
                      <a:lnTo>
                        <a:pt x="169" y="393"/>
                      </a:lnTo>
                      <a:lnTo>
                        <a:pt x="167" y="391"/>
                      </a:lnTo>
                      <a:lnTo>
                        <a:pt x="167" y="388"/>
                      </a:lnTo>
                      <a:lnTo>
                        <a:pt x="164" y="388"/>
                      </a:lnTo>
                      <a:lnTo>
                        <a:pt x="162" y="386"/>
                      </a:lnTo>
                      <a:lnTo>
                        <a:pt x="162" y="383"/>
                      </a:lnTo>
                      <a:lnTo>
                        <a:pt x="160" y="383"/>
                      </a:lnTo>
                      <a:lnTo>
                        <a:pt x="160" y="381"/>
                      </a:lnTo>
                      <a:lnTo>
                        <a:pt x="158" y="381"/>
                      </a:lnTo>
                      <a:lnTo>
                        <a:pt x="158" y="379"/>
                      </a:lnTo>
                      <a:lnTo>
                        <a:pt x="156" y="377"/>
                      </a:lnTo>
                      <a:lnTo>
                        <a:pt x="154" y="377"/>
                      </a:lnTo>
                      <a:lnTo>
                        <a:pt x="151" y="374"/>
                      </a:lnTo>
                      <a:lnTo>
                        <a:pt x="149" y="374"/>
                      </a:lnTo>
                      <a:lnTo>
                        <a:pt x="147" y="372"/>
                      </a:lnTo>
                      <a:lnTo>
                        <a:pt x="145" y="372"/>
                      </a:lnTo>
                      <a:lnTo>
                        <a:pt x="143" y="372"/>
                      </a:lnTo>
                      <a:lnTo>
                        <a:pt x="141" y="372"/>
                      </a:lnTo>
                      <a:lnTo>
                        <a:pt x="138" y="372"/>
                      </a:lnTo>
                      <a:lnTo>
                        <a:pt x="136" y="372"/>
                      </a:lnTo>
                      <a:lnTo>
                        <a:pt x="134" y="372"/>
                      </a:lnTo>
                      <a:lnTo>
                        <a:pt x="132" y="372"/>
                      </a:lnTo>
                      <a:lnTo>
                        <a:pt x="130" y="372"/>
                      </a:lnTo>
                      <a:lnTo>
                        <a:pt x="128" y="372"/>
                      </a:lnTo>
                      <a:lnTo>
                        <a:pt x="125" y="372"/>
                      </a:lnTo>
                      <a:lnTo>
                        <a:pt x="123" y="372"/>
                      </a:lnTo>
                      <a:lnTo>
                        <a:pt x="121" y="372"/>
                      </a:lnTo>
                      <a:lnTo>
                        <a:pt x="119" y="372"/>
                      </a:lnTo>
                      <a:lnTo>
                        <a:pt x="117" y="372"/>
                      </a:lnTo>
                      <a:lnTo>
                        <a:pt x="114" y="374"/>
                      </a:lnTo>
                      <a:lnTo>
                        <a:pt x="113" y="374"/>
                      </a:lnTo>
                      <a:lnTo>
                        <a:pt x="110" y="374"/>
                      </a:lnTo>
                      <a:lnTo>
                        <a:pt x="108" y="374"/>
                      </a:lnTo>
                      <a:lnTo>
                        <a:pt x="106" y="374"/>
                      </a:lnTo>
                      <a:lnTo>
                        <a:pt x="104" y="374"/>
                      </a:lnTo>
                      <a:lnTo>
                        <a:pt x="102" y="377"/>
                      </a:lnTo>
                      <a:lnTo>
                        <a:pt x="100" y="377"/>
                      </a:lnTo>
                      <a:lnTo>
                        <a:pt x="97" y="374"/>
                      </a:lnTo>
                      <a:lnTo>
                        <a:pt x="95" y="377"/>
                      </a:lnTo>
                      <a:lnTo>
                        <a:pt x="93" y="377"/>
                      </a:lnTo>
                      <a:lnTo>
                        <a:pt x="91" y="377"/>
                      </a:lnTo>
                      <a:lnTo>
                        <a:pt x="89" y="377"/>
                      </a:lnTo>
                      <a:lnTo>
                        <a:pt x="87" y="377"/>
                      </a:lnTo>
                      <a:lnTo>
                        <a:pt x="84" y="377"/>
                      </a:lnTo>
                      <a:lnTo>
                        <a:pt x="82" y="377"/>
                      </a:lnTo>
                      <a:lnTo>
                        <a:pt x="80" y="377"/>
                      </a:lnTo>
                      <a:lnTo>
                        <a:pt x="78" y="377"/>
                      </a:lnTo>
                      <a:lnTo>
                        <a:pt x="78" y="374"/>
                      </a:lnTo>
                      <a:lnTo>
                        <a:pt x="76" y="374"/>
                      </a:lnTo>
                      <a:lnTo>
                        <a:pt x="73" y="374"/>
                      </a:lnTo>
                      <a:lnTo>
                        <a:pt x="73" y="372"/>
                      </a:lnTo>
                      <a:lnTo>
                        <a:pt x="71" y="372"/>
                      </a:lnTo>
                      <a:lnTo>
                        <a:pt x="67" y="369"/>
                      </a:lnTo>
                      <a:lnTo>
                        <a:pt x="67" y="365"/>
                      </a:lnTo>
                      <a:lnTo>
                        <a:pt x="69" y="365"/>
                      </a:lnTo>
                      <a:lnTo>
                        <a:pt x="69" y="363"/>
                      </a:lnTo>
                      <a:lnTo>
                        <a:pt x="71" y="360"/>
                      </a:lnTo>
                      <a:lnTo>
                        <a:pt x="71" y="358"/>
                      </a:lnTo>
                      <a:lnTo>
                        <a:pt x="73" y="356"/>
                      </a:lnTo>
                      <a:lnTo>
                        <a:pt x="73" y="354"/>
                      </a:lnTo>
                      <a:lnTo>
                        <a:pt x="73" y="351"/>
                      </a:lnTo>
                      <a:lnTo>
                        <a:pt x="76" y="349"/>
                      </a:lnTo>
                      <a:lnTo>
                        <a:pt x="78" y="346"/>
                      </a:lnTo>
                      <a:lnTo>
                        <a:pt x="78" y="344"/>
                      </a:lnTo>
                      <a:lnTo>
                        <a:pt x="78" y="342"/>
                      </a:lnTo>
                      <a:lnTo>
                        <a:pt x="80" y="342"/>
                      </a:lnTo>
                      <a:lnTo>
                        <a:pt x="80" y="340"/>
                      </a:lnTo>
                      <a:lnTo>
                        <a:pt x="80" y="337"/>
                      </a:lnTo>
                      <a:lnTo>
                        <a:pt x="82" y="337"/>
                      </a:lnTo>
                      <a:lnTo>
                        <a:pt x="82" y="335"/>
                      </a:lnTo>
                      <a:lnTo>
                        <a:pt x="82" y="333"/>
                      </a:lnTo>
                      <a:lnTo>
                        <a:pt x="82" y="330"/>
                      </a:lnTo>
                      <a:lnTo>
                        <a:pt x="82" y="328"/>
                      </a:lnTo>
                      <a:lnTo>
                        <a:pt x="82" y="326"/>
                      </a:lnTo>
                      <a:lnTo>
                        <a:pt x="82" y="324"/>
                      </a:lnTo>
                      <a:lnTo>
                        <a:pt x="80" y="324"/>
                      </a:lnTo>
                      <a:lnTo>
                        <a:pt x="80" y="321"/>
                      </a:lnTo>
                      <a:lnTo>
                        <a:pt x="78" y="321"/>
                      </a:lnTo>
                      <a:lnTo>
                        <a:pt x="78" y="319"/>
                      </a:lnTo>
                      <a:lnTo>
                        <a:pt x="76" y="319"/>
                      </a:lnTo>
                      <a:lnTo>
                        <a:pt x="73" y="317"/>
                      </a:lnTo>
                      <a:lnTo>
                        <a:pt x="71" y="317"/>
                      </a:lnTo>
                      <a:lnTo>
                        <a:pt x="69" y="314"/>
                      </a:lnTo>
                      <a:lnTo>
                        <a:pt x="67" y="314"/>
                      </a:lnTo>
                      <a:lnTo>
                        <a:pt x="65" y="312"/>
                      </a:lnTo>
                      <a:lnTo>
                        <a:pt x="63" y="312"/>
                      </a:lnTo>
                      <a:lnTo>
                        <a:pt x="60" y="312"/>
                      </a:lnTo>
                      <a:lnTo>
                        <a:pt x="60" y="310"/>
                      </a:lnTo>
                      <a:lnTo>
                        <a:pt x="59" y="310"/>
                      </a:lnTo>
                      <a:lnTo>
                        <a:pt x="56" y="310"/>
                      </a:lnTo>
                      <a:lnTo>
                        <a:pt x="54" y="307"/>
                      </a:lnTo>
                      <a:lnTo>
                        <a:pt x="54" y="305"/>
                      </a:lnTo>
                      <a:lnTo>
                        <a:pt x="52" y="305"/>
                      </a:lnTo>
                      <a:lnTo>
                        <a:pt x="52" y="303"/>
                      </a:lnTo>
                      <a:lnTo>
                        <a:pt x="52" y="301"/>
                      </a:lnTo>
                      <a:lnTo>
                        <a:pt x="50" y="298"/>
                      </a:lnTo>
                      <a:lnTo>
                        <a:pt x="50" y="296"/>
                      </a:lnTo>
                      <a:lnTo>
                        <a:pt x="50" y="293"/>
                      </a:lnTo>
                      <a:lnTo>
                        <a:pt x="50" y="291"/>
                      </a:lnTo>
                      <a:lnTo>
                        <a:pt x="50" y="289"/>
                      </a:lnTo>
                      <a:lnTo>
                        <a:pt x="50" y="287"/>
                      </a:lnTo>
                      <a:lnTo>
                        <a:pt x="50" y="284"/>
                      </a:lnTo>
                      <a:lnTo>
                        <a:pt x="50" y="282"/>
                      </a:lnTo>
                      <a:lnTo>
                        <a:pt x="50" y="279"/>
                      </a:lnTo>
                      <a:lnTo>
                        <a:pt x="50" y="277"/>
                      </a:lnTo>
                      <a:lnTo>
                        <a:pt x="48" y="275"/>
                      </a:lnTo>
                      <a:lnTo>
                        <a:pt x="48" y="273"/>
                      </a:lnTo>
                      <a:lnTo>
                        <a:pt x="48" y="270"/>
                      </a:lnTo>
                      <a:lnTo>
                        <a:pt x="48" y="268"/>
                      </a:lnTo>
                      <a:lnTo>
                        <a:pt x="48" y="266"/>
                      </a:lnTo>
                      <a:lnTo>
                        <a:pt x="48" y="264"/>
                      </a:lnTo>
                      <a:lnTo>
                        <a:pt x="46" y="264"/>
                      </a:lnTo>
                      <a:lnTo>
                        <a:pt x="46" y="261"/>
                      </a:lnTo>
                      <a:lnTo>
                        <a:pt x="46" y="259"/>
                      </a:lnTo>
                      <a:lnTo>
                        <a:pt x="46" y="256"/>
                      </a:lnTo>
                      <a:lnTo>
                        <a:pt x="46" y="254"/>
                      </a:lnTo>
                      <a:lnTo>
                        <a:pt x="43" y="254"/>
                      </a:lnTo>
                      <a:lnTo>
                        <a:pt x="43" y="252"/>
                      </a:lnTo>
                      <a:lnTo>
                        <a:pt x="43" y="250"/>
                      </a:lnTo>
                      <a:lnTo>
                        <a:pt x="41" y="247"/>
                      </a:lnTo>
                      <a:lnTo>
                        <a:pt x="41" y="245"/>
                      </a:lnTo>
                      <a:lnTo>
                        <a:pt x="39" y="243"/>
                      </a:lnTo>
                      <a:lnTo>
                        <a:pt x="39" y="240"/>
                      </a:lnTo>
                      <a:lnTo>
                        <a:pt x="37" y="238"/>
                      </a:lnTo>
                      <a:lnTo>
                        <a:pt x="37" y="236"/>
                      </a:lnTo>
                      <a:lnTo>
                        <a:pt x="35" y="233"/>
                      </a:lnTo>
                      <a:lnTo>
                        <a:pt x="35" y="231"/>
                      </a:lnTo>
                      <a:lnTo>
                        <a:pt x="35" y="229"/>
                      </a:lnTo>
                      <a:lnTo>
                        <a:pt x="32" y="229"/>
                      </a:lnTo>
                      <a:lnTo>
                        <a:pt x="32" y="226"/>
                      </a:lnTo>
                      <a:lnTo>
                        <a:pt x="32" y="224"/>
                      </a:lnTo>
                      <a:lnTo>
                        <a:pt x="30" y="224"/>
                      </a:lnTo>
                      <a:lnTo>
                        <a:pt x="30" y="222"/>
                      </a:lnTo>
                      <a:lnTo>
                        <a:pt x="30" y="220"/>
                      </a:lnTo>
                      <a:lnTo>
                        <a:pt x="30" y="217"/>
                      </a:lnTo>
                      <a:lnTo>
                        <a:pt x="28" y="215"/>
                      </a:lnTo>
                      <a:lnTo>
                        <a:pt x="28" y="212"/>
                      </a:lnTo>
                      <a:lnTo>
                        <a:pt x="28" y="211"/>
                      </a:lnTo>
                      <a:lnTo>
                        <a:pt x="28" y="208"/>
                      </a:lnTo>
                      <a:lnTo>
                        <a:pt x="28" y="206"/>
                      </a:lnTo>
                      <a:lnTo>
                        <a:pt x="28" y="203"/>
                      </a:lnTo>
                      <a:lnTo>
                        <a:pt x="28" y="201"/>
                      </a:lnTo>
                      <a:lnTo>
                        <a:pt x="26" y="199"/>
                      </a:lnTo>
                      <a:lnTo>
                        <a:pt x="26" y="197"/>
                      </a:lnTo>
                      <a:lnTo>
                        <a:pt x="26" y="194"/>
                      </a:lnTo>
                      <a:lnTo>
                        <a:pt x="26" y="192"/>
                      </a:lnTo>
                      <a:lnTo>
                        <a:pt x="26" y="189"/>
                      </a:lnTo>
                      <a:lnTo>
                        <a:pt x="26" y="187"/>
                      </a:lnTo>
                      <a:lnTo>
                        <a:pt x="26" y="185"/>
                      </a:lnTo>
                      <a:lnTo>
                        <a:pt x="26" y="183"/>
                      </a:lnTo>
                      <a:lnTo>
                        <a:pt x="26" y="180"/>
                      </a:lnTo>
                      <a:lnTo>
                        <a:pt x="26" y="178"/>
                      </a:lnTo>
                      <a:lnTo>
                        <a:pt x="26" y="176"/>
                      </a:lnTo>
                      <a:lnTo>
                        <a:pt x="26" y="173"/>
                      </a:lnTo>
                      <a:lnTo>
                        <a:pt x="26" y="171"/>
                      </a:lnTo>
                      <a:lnTo>
                        <a:pt x="24" y="171"/>
                      </a:lnTo>
                      <a:lnTo>
                        <a:pt x="24" y="169"/>
                      </a:lnTo>
                      <a:lnTo>
                        <a:pt x="24" y="166"/>
                      </a:lnTo>
                      <a:lnTo>
                        <a:pt x="24" y="164"/>
                      </a:lnTo>
                      <a:lnTo>
                        <a:pt x="22" y="162"/>
                      </a:lnTo>
                      <a:lnTo>
                        <a:pt x="22" y="159"/>
                      </a:lnTo>
                      <a:lnTo>
                        <a:pt x="22" y="157"/>
                      </a:lnTo>
                      <a:lnTo>
                        <a:pt x="22" y="155"/>
                      </a:lnTo>
                      <a:lnTo>
                        <a:pt x="24" y="153"/>
                      </a:lnTo>
                      <a:lnTo>
                        <a:pt x="24" y="150"/>
                      </a:lnTo>
                      <a:lnTo>
                        <a:pt x="24" y="148"/>
                      </a:lnTo>
                      <a:lnTo>
                        <a:pt x="26" y="145"/>
                      </a:lnTo>
                      <a:lnTo>
                        <a:pt x="26" y="143"/>
                      </a:lnTo>
                      <a:lnTo>
                        <a:pt x="26" y="141"/>
                      </a:lnTo>
                      <a:lnTo>
                        <a:pt x="26" y="139"/>
                      </a:lnTo>
                      <a:lnTo>
                        <a:pt x="28" y="139"/>
                      </a:lnTo>
                      <a:lnTo>
                        <a:pt x="28" y="136"/>
                      </a:lnTo>
                      <a:lnTo>
                        <a:pt x="28" y="134"/>
                      </a:lnTo>
                      <a:lnTo>
                        <a:pt x="28" y="132"/>
                      </a:lnTo>
                      <a:lnTo>
                        <a:pt x="28" y="130"/>
                      </a:lnTo>
                      <a:lnTo>
                        <a:pt x="28" y="127"/>
                      </a:lnTo>
                      <a:lnTo>
                        <a:pt x="28" y="125"/>
                      </a:lnTo>
                      <a:lnTo>
                        <a:pt x="28" y="122"/>
                      </a:lnTo>
                      <a:lnTo>
                        <a:pt x="28" y="120"/>
                      </a:lnTo>
                      <a:lnTo>
                        <a:pt x="28" y="118"/>
                      </a:lnTo>
                      <a:lnTo>
                        <a:pt x="26" y="118"/>
                      </a:lnTo>
                      <a:lnTo>
                        <a:pt x="26" y="116"/>
                      </a:lnTo>
                      <a:lnTo>
                        <a:pt x="26" y="113"/>
                      </a:lnTo>
                      <a:lnTo>
                        <a:pt x="24" y="113"/>
                      </a:lnTo>
                      <a:lnTo>
                        <a:pt x="24" y="111"/>
                      </a:lnTo>
                      <a:lnTo>
                        <a:pt x="22" y="109"/>
                      </a:lnTo>
                      <a:lnTo>
                        <a:pt x="19" y="106"/>
                      </a:lnTo>
                      <a:lnTo>
                        <a:pt x="19" y="104"/>
                      </a:lnTo>
                      <a:lnTo>
                        <a:pt x="18" y="102"/>
                      </a:lnTo>
                      <a:lnTo>
                        <a:pt x="15" y="99"/>
                      </a:lnTo>
                      <a:lnTo>
                        <a:pt x="13" y="95"/>
                      </a:lnTo>
                      <a:lnTo>
                        <a:pt x="11" y="92"/>
                      </a:lnTo>
                      <a:lnTo>
                        <a:pt x="9" y="92"/>
                      </a:lnTo>
                      <a:lnTo>
                        <a:pt x="9" y="90"/>
                      </a:lnTo>
                      <a:lnTo>
                        <a:pt x="7" y="88"/>
                      </a:lnTo>
                      <a:lnTo>
                        <a:pt x="7" y="86"/>
                      </a:lnTo>
                      <a:lnTo>
                        <a:pt x="7" y="83"/>
                      </a:lnTo>
                      <a:lnTo>
                        <a:pt x="5" y="83"/>
                      </a:lnTo>
                      <a:lnTo>
                        <a:pt x="5" y="81"/>
                      </a:lnTo>
                      <a:lnTo>
                        <a:pt x="5" y="79"/>
                      </a:lnTo>
                      <a:lnTo>
                        <a:pt x="5" y="76"/>
                      </a:lnTo>
                      <a:lnTo>
                        <a:pt x="2" y="74"/>
                      </a:lnTo>
                      <a:lnTo>
                        <a:pt x="2" y="72"/>
                      </a:lnTo>
                      <a:lnTo>
                        <a:pt x="2" y="69"/>
                      </a:lnTo>
                      <a:lnTo>
                        <a:pt x="2" y="67"/>
                      </a:lnTo>
                      <a:lnTo>
                        <a:pt x="2" y="65"/>
                      </a:lnTo>
                      <a:lnTo>
                        <a:pt x="0" y="63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2" y="55"/>
                      </a:lnTo>
                      <a:lnTo>
                        <a:pt x="2" y="53"/>
                      </a:lnTo>
                      <a:lnTo>
                        <a:pt x="2" y="51"/>
                      </a:lnTo>
                      <a:lnTo>
                        <a:pt x="5" y="51"/>
                      </a:lnTo>
                      <a:lnTo>
                        <a:pt x="5" y="49"/>
                      </a:lnTo>
                      <a:lnTo>
                        <a:pt x="5" y="46"/>
                      </a:lnTo>
                      <a:lnTo>
                        <a:pt x="5" y="44"/>
                      </a:lnTo>
                      <a:lnTo>
                        <a:pt x="7" y="44"/>
                      </a:lnTo>
                      <a:lnTo>
                        <a:pt x="7" y="41"/>
                      </a:lnTo>
                      <a:lnTo>
                        <a:pt x="7" y="40"/>
                      </a:lnTo>
                      <a:lnTo>
                        <a:pt x="9" y="37"/>
                      </a:lnTo>
                      <a:lnTo>
                        <a:pt x="7" y="37"/>
                      </a:lnTo>
                      <a:lnTo>
                        <a:pt x="9" y="35"/>
                      </a:lnTo>
                      <a:lnTo>
                        <a:pt x="9" y="32"/>
                      </a:lnTo>
                      <a:lnTo>
                        <a:pt x="11" y="30"/>
                      </a:lnTo>
                      <a:lnTo>
                        <a:pt x="11" y="28"/>
                      </a:lnTo>
                      <a:lnTo>
                        <a:pt x="11" y="26"/>
                      </a:lnTo>
                      <a:lnTo>
                        <a:pt x="13" y="26"/>
                      </a:lnTo>
                      <a:lnTo>
                        <a:pt x="15" y="21"/>
                      </a:lnTo>
                      <a:lnTo>
                        <a:pt x="15" y="16"/>
                      </a:lnTo>
                      <a:lnTo>
                        <a:pt x="15" y="14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9"/>
                      </a:lnTo>
                      <a:lnTo>
                        <a:pt x="19" y="7"/>
                      </a:lnTo>
                      <a:lnTo>
                        <a:pt x="22" y="7"/>
                      </a:lnTo>
                      <a:lnTo>
                        <a:pt x="24" y="7"/>
                      </a:lnTo>
                      <a:lnTo>
                        <a:pt x="26" y="7"/>
                      </a:lnTo>
                      <a:lnTo>
                        <a:pt x="28" y="7"/>
                      </a:lnTo>
                      <a:lnTo>
                        <a:pt x="30" y="7"/>
                      </a:lnTo>
                      <a:lnTo>
                        <a:pt x="32" y="7"/>
                      </a:lnTo>
                      <a:lnTo>
                        <a:pt x="35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3" y="9"/>
                      </a:lnTo>
                      <a:lnTo>
                        <a:pt x="46" y="9"/>
                      </a:lnTo>
                      <a:lnTo>
                        <a:pt x="48" y="9"/>
                      </a:lnTo>
                      <a:lnTo>
                        <a:pt x="50" y="9"/>
                      </a:lnTo>
                      <a:lnTo>
                        <a:pt x="52" y="9"/>
                      </a:lnTo>
                      <a:lnTo>
                        <a:pt x="54" y="9"/>
                      </a:lnTo>
                      <a:lnTo>
                        <a:pt x="56" y="9"/>
                      </a:lnTo>
                      <a:lnTo>
                        <a:pt x="59" y="9"/>
                      </a:lnTo>
                      <a:lnTo>
                        <a:pt x="60" y="9"/>
                      </a:lnTo>
                      <a:lnTo>
                        <a:pt x="65" y="7"/>
                      </a:lnTo>
                      <a:lnTo>
                        <a:pt x="67" y="7"/>
                      </a:lnTo>
                      <a:lnTo>
                        <a:pt x="69" y="5"/>
                      </a:lnTo>
                      <a:lnTo>
                        <a:pt x="71" y="5"/>
                      </a:lnTo>
                      <a:lnTo>
                        <a:pt x="73" y="5"/>
                      </a:lnTo>
                      <a:lnTo>
                        <a:pt x="76" y="2"/>
                      </a:lnTo>
                      <a:lnTo>
                        <a:pt x="78" y="2"/>
                      </a:lnTo>
                      <a:lnTo>
                        <a:pt x="80" y="2"/>
                      </a:lnTo>
                      <a:lnTo>
                        <a:pt x="82" y="2"/>
                      </a:lnTo>
                      <a:lnTo>
                        <a:pt x="82" y="0"/>
                      </a:lnTo>
                      <a:lnTo>
                        <a:pt x="84" y="0"/>
                      </a:lnTo>
                      <a:lnTo>
                        <a:pt x="87" y="0"/>
                      </a:lnTo>
                      <a:lnTo>
                        <a:pt x="89" y="0"/>
                      </a:lnTo>
                      <a:lnTo>
                        <a:pt x="91" y="0"/>
                      </a:lnTo>
                      <a:lnTo>
                        <a:pt x="93" y="0"/>
                      </a:lnTo>
                      <a:lnTo>
                        <a:pt x="95" y="0"/>
                      </a:lnTo>
                      <a:lnTo>
                        <a:pt x="95" y="2"/>
                      </a:lnTo>
                      <a:lnTo>
                        <a:pt x="97" y="2"/>
                      </a:lnTo>
                      <a:lnTo>
                        <a:pt x="100" y="2"/>
                      </a:lnTo>
                      <a:lnTo>
                        <a:pt x="102" y="2"/>
                      </a:lnTo>
                      <a:lnTo>
                        <a:pt x="104" y="2"/>
                      </a:lnTo>
                      <a:lnTo>
                        <a:pt x="106" y="5"/>
                      </a:lnTo>
                      <a:lnTo>
                        <a:pt x="108" y="5"/>
                      </a:lnTo>
                      <a:lnTo>
                        <a:pt x="110" y="5"/>
                      </a:lnTo>
                      <a:lnTo>
                        <a:pt x="113" y="5"/>
                      </a:lnTo>
                      <a:lnTo>
                        <a:pt x="114" y="5"/>
                      </a:lnTo>
                      <a:lnTo>
                        <a:pt x="117" y="5"/>
                      </a:lnTo>
                      <a:lnTo>
                        <a:pt x="117" y="7"/>
                      </a:lnTo>
                      <a:lnTo>
                        <a:pt x="119" y="7"/>
                      </a:lnTo>
                      <a:lnTo>
                        <a:pt x="121" y="7"/>
                      </a:lnTo>
                      <a:lnTo>
                        <a:pt x="121" y="9"/>
                      </a:lnTo>
                      <a:lnTo>
                        <a:pt x="123" y="9"/>
                      </a:lnTo>
                      <a:lnTo>
                        <a:pt x="125" y="9"/>
                      </a:lnTo>
                      <a:lnTo>
                        <a:pt x="125" y="12"/>
                      </a:lnTo>
                      <a:lnTo>
                        <a:pt x="128" y="12"/>
                      </a:lnTo>
                      <a:lnTo>
                        <a:pt x="130" y="14"/>
                      </a:lnTo>
                      <a:lnTo>
                        <a:pt x="132" y="14"/>
                      </a:lnTo>
                      <a:lnTo>
                        <a:pt x="134" y="16"/>
                      </a:lnTo>
                      <a:lnTo>
                        <a:pt x="136" y="16"/>
                      </a:lnTo>
                      <a:lnTo>
                        <a:pt x="138" y="18"/>
                      </a:lnTo>
                      <a:lnTo>
                        <a:pt x="141" y="18"/>
                      </a:lnTo>
                      <a:lnTo>
                        <a:pt x="143" y="18"/>
                      </a:lnTo>
                      <a:lnTo>
                        <a:pt x="145" y="21"/>
                      </a:lnTo>
                      <a:lnTo>
                        <a:pt x="147" y="21"/>
                      </a:lnTo>
                      <a:lnTo>
                        <a:pt x="149" y="23"/>
                      </a:lnTo>
                      <a:lnTo>
                        <a:pt x="151" y="23"/>
                      </a:lnTo>
                      <a:lnTo>
                        <a:pt x="154" y="26"/>
                      </a:lnTo>
                      <a:lnTo>
                        <a:pt x="156" y="28"/>
                      </a:lnTo>
                      <a:lnTo>
                        <a:pt x="158" y="28"/>
                      </a:lnTo>
                      <a:lnTo>
                        <a:pt x="158" y="30"/>
                      </a:lnTo>
                      <a:lnTo>
                        <a:pt x="160" y="30"/>
                      </a:lnTo>
                      <a:lnTo>
                        <a:pt x="160" y="32"/>
                      </a:lnTo>
                      <a:lnTo>
                        <a:pt x="162" y="32"/>
                      </a:lnTo>
                      <a:lnTo>
                        <a:pt x="164" y="32"/>
                      </a:lnTo>
                      <a:lnTo>
                        <a:pt x="164" y="35"/>
                      </a:lnTo>
                      <a:lnTo>
                        <a:pt x="167" y="35"/>
                      </a:lnTo>
                      <a:lnTo>
                        <a:pt x="169" y="35"/>
                      </a:lnTo>
                      <a:lnTo>
                        <a:pt x="171" y="37"/>
                      </a:lnTo>
                      <a:lnTo>
                        <a:pt x="173" y="37"/>
                      </a:lnTo>
                      <a:lnTo>
                        <a:pt x="175" y="40"/>
                      </a:lnTo>
                      <a:lnTo>
                        <a:pt x="178" y="40"/>
                      </a:lnTo>
                      <a:lnTo>
                        <a:pt x="179" y="40"/>
                      </a:lnTo>
                      <a:lnTo>
                        <a:pt x="182" y="40"/>
                      </a:lnTo>
                      <a:lnTo>
                        <a:pt x="184" y="40"/>
                      </a:lnTo>
                      <a:lnTo>
                        <a:pt x="186" y="41"/>
                      </a:lnTo>
                      <a:lnTo>
                        <a:pt x="188" y="41"/>
                      </a:lnTo>
                      <a:lnTo>
                        <a:pt x="190" y="44"/>
                      </a:lnTo>
                      <a:lnTo>
                        <a:pt x="192" y="44"/>
                      </a:lnTo>
                      <a:lnTo>
                        <a:pt x="192" y="46"/>
                      </a:lnTo>
                      <a:lnTo>
                        <a:pt x="195" y="49"/>
                      </a:lnTo>
                      <a:lnTo>
                        <a:pt x="197" y="51"/>
                      </a:lnTo>
                      <a:lnTo>
                        <a:pt x="199" y="51"/>
                      </a:lnTo>
                      <a:lnTo>
                        <a:pt x="199" y="53"/>
                      </a:lnTo>
                      <a:lnTo>
                        <a:pt x="201" y="53"/>
                      </a:lnTo>
                      <a:lnTo>
                        <a:pt x="203" y="55"/>
                      </a:lnTo>
                      <a:lnTo>
                        <a:pt x="205" y="58"/>
                      </a:lnTo>
                      <a:lnTo>
                        <a:pt x="208" y="60"/>
                      </a:lnTo>
                      <a:lnTo>
                        <a:pt x="210" y="60"/>
                      </a:lnTo>
                      <a:lnTo>
                        <a:pt x="212" y="60"/>
                      </a:lnTo>
                      <a:lnTo>
                        <a:pt x="214" y="63"/>
                      </a:lnTo>
                      <a:lnTo>
                        <a:pt x="216" y="63"/>
                      </a:lnTo>
                      <a:lnTo>
                        <a:pt x="219" y="65"/>
                      </a:lnTo>
                      <a:lnTo>
                        <a:pt x="221" y="67"/>
                      </a:lnTo>
                      <a:lnTo>
                        <a:pt x="223" y="67"/>
                      </a:lnTo>
                      <a:lnTo>
                        <a:pt x="225" y="69"/>
                      </a:lnTo>
                      <a:lnTo>
                        <a:pt x="227" y="69"/>
                      </a:lnTo>
                      <a:lnTo>
                        <a:pt x="229" y="69"/>
                      </a:lnTo>
                      <a:lnTo>
                        <a:pt x="229" y="72"/>
                      </a:lnTo>
                      <a:lnTo>
                        <a:pt x="232" y="72"/>
                      </a:lnTo>
                      <a:lnTo>
                        <a:pt x="233" y="74"/>
                      </a:lnTo>
                      <a:lnTo>
                        <a:pt x="236" y="74"/>
                      </a:lnTo>
                      <a:lnTo>
                        <a:pt x="238" y="76"/>
                      </a:lnTo>
                      <a:lnTo>
                        <a:pt x="240" y="79"/>
                      </a:lnTo>
                      <a:lnTo>
                        <a:pt x="242" y="79"/>
                      </a:lnTo>
                      <a:lnTo>
                        <a:pt x="242" y="81"/>
                      </a:lnTo>
                      <a:lnTo>
                        <a:pt x="244" y="81"/>
                      </a:lnTo>
                      <a:lnTo>
                        <a:pt x="246" y="83"/>
                      </a:lnTo>
                      <a:lnTo>
                        <a:pt x="246" y="86"/>
                      </a:lnTo>
                      <a:lnTo>
                        <a:pt x="249" y="86"/>
                      </a:lnTo>
                      <a:lnTo>
                        <a:pt x="249" y="88"/>
                      </a:lnTo>
                      <a:lnTo>
                        <a:pt x="251" y="88"/>
                      </a:lnTo>
                      <a:lnTo>
                        <a:pt x="251" y="90"/>
                      </a:lnTo>
                      <a:lnTo>
                        <a:pt x="253" y="90"/>
                      </a:lnTo>
                      <a:lnTo>
                        <a:pt x="253" y="92"/>
                      </a:lnTo>
                      <a:lnTo>
                        <a:pt x="255" y="92"/>
                      </a:lnTo>
                      <a:lnTo>
                        <a:pt x="255" y="95"/>
                      </a:lnTo>
                      <a:lnTo>
                        <a:pt x="257" y="95"/>
                      </a:lnTo>
                      <a:lnTo>
                        <a:pt x="257" y="97"/>
                      </a:lnTo>
                      <a:lnTo>
                        <a:pt x="257" y="99"/>
                      </a:lnTo>
                      <a:lnTo>
                        <a:pt x="260" y="99"/>
                      </a:lnTo>
                      <a:lnTo>
                        <a:pt x="262" y="102"/>
                      </a:lnTo>
                      <a:lnTo>
                        <a:pt x="264" y="104"/>
                      </a:lnTo>
                      <a:lnTo>
                        <a:pt x="266" y="104"/>
                      </a:lnTo>
                      <a:lnTo>
                        <a:pt x="266" y="106"/>
                      </a:lnTo>
                      <a:lnTo>
                        <a:pt x="268" y="106"/>
                      </a:lnTo>
                      <a:lnTo>
                        <a:pt x="270" y="109"/>
                      </a:lnTo>
                      <a:lnTo>
                        <a:pt x="273" y="111"/>
                      </a:lnTo>
                      <a:lnTo>
                        <a:pt x="275" y="113"/>
                      </a:lnTo>
                      <a:lnTo>
                        <a:pt x="277" y="116"/>
                      </a:lnTo>
                      <a:lnTo>
                        <a:pt x="279" y="116"/>
                      </a:lnTo>
                      <a:lnTo>
                        <a:pt x="279" y="118"/>
                      </a:lnTo>
                      <a:lnTo>
                        <a:pt x="281" y="118"/>
                      </a:lnTo>
                      <a:lnTo>
                        <a:pt x="281" y="120"/>
                      </a:lnTo>
                      <a:lnTo>
                        <a:pt x="283" y="120"/>
                      </a:lnTo>
                      <a:lnTo>
                        <a:pt x="285" y="122"/>
                      </a:lnTo>
                      <a:lnTo>
                        <a:pt x="287" y="122"/>
                      </a:lnTo>
                      <a:lnTo>
                        <a:pt x="290" y="125"/>
                      </a:lnTo>
                      <a:lnTo>
                        <a:pt x="290" y="127"/>
                      </a:lnTo>
                      <a:lnTo>
                        <a:pt x="292" y="130"/>
                      </a:lnTo>
                      <a:lnTo>
                        <a:pt x="294" y="132"/>
                      </a:lnTo>
                      <a:lnTo>
                        <a:pt x="296" y="132"/>
                      </a:lnTo>
                      <a:lnTo>
                        <a:pt x="296" y="134"/>
                      </a:lnTo>
                      <a:lnTo>
                        <a:pt x="298" y="134"/>
                      </a:lnTo>
                      <a:lnTo>
                        <a:pt x="301" y="134"/>
                      </a:lnTo>
                      <a:lnTo>
                        <a:pt x="301" y="136"/>
                      </a:lnTo>
                      <a:lnTo>
                        <a:pt x="303" y="136"/>
                      </a:lnTo>
                      <a:lnTo>
                        <a:pt x="305" y="136"/>
                      </a:lnTo>
                      <a:lnTo>
                        <a:pt x="305" y="139"/>
                      </a:lnTo>
                      <a:lnTo>
                        <a:pt x="307" y="139"/>
                      </a:lnTo>
                      <a:lnTo>
                        <a:pt x="309" y="141"/>
                      </a:lnTo>
                      <a:lnTo>
                        <a:pt x="311" y="143"/>
                      </a:lnTo>
                      <a:lnTo>
                        <a:pt x="314" y="143"/>
                      </a:lnTo>
                      <a:lnTo>
                        <a:pt x="314" y="145"/>
                      </a:lnTo>
                      <a:lnTo>
                        <a:pt x="316" y="145"/>
                      </a:lnTo>
                      <a:lnTo>
                        <a:pt x="318" y="148"/>
                      </a:lnTo>
                      <a:lnTo>
                        <a:pt x="320" y="148"/>
                      </a:lnTo>
                      <a:lnTo>
                        <a:pt x="322" y="150"/>
                      </a:lnTo>
                      <a:lnTo>
                        <a:pt x="324" y="150"/>
                      </a:lnTo>
                      <a:lnTo>
                        <a:pt x="327" y="150"/>
                      </a:lnTo>
                      <a:lnTo>
                        <a:pt x="327" y="153"/>
                      </a:lnTo>
                      <a:lnTo>
                        <a:pt x="328" y="153"/>
                      </a:lnTo>
                      <a:lnTo>
                        <a:pt x="331" y="155"/>
                      </a:lnTo>
                      <a:lnTo>
                        <a:pt x="333" y="157"/>
                      </a:lnTo>
                      <a:lnTo>
                        <a:pt x="333" y="159"/>
                      </a:lnTo>
                      <a:lnTo>
                        <a:pt x="333" y="164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20" name="Google Shape;420;g2d510d74600_0_879"/>
                <p:cNvSpPr/>
                <p:nvPr/>
              </p:nvSpPr>
              <p:spPr>
                <a:xfrm>
                  <a:off x="2449" y="3414"/>
                  <a:ext cx="585" cy="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" h="275" extrusionOk="0">
                      <a:moveTo>
                        <a:pt x="404" y="4"/>
                      </a:moveTo>
                      <a:lnTo>
                        <a:pt x="404" y="12"/>
                      </a:lnTo>
                      <a:lnTo>
                        <a:pt x="404" y="14"/>
                      </a:lnTo>
                      <a:lnTo>
                        <a:pt x="404" y="16"/>
                      </a:lnTo>
                      <a:lnTo>
                        <a:pt x="404" y="18"/>
                      </a:lnTo>
                      <a:lnTo>
                        <a:pt x="404" y="21"/>
                      </a:lnTo>
                      <a:lnTo>
                        <a:pt x="403" y="21"/>
                      </a:lnTo>
                      <a:lnTo>
                        <a:pt x="403" y="23"/>
                      </a:lnTo>
                      <a:lnTo>
                        <a:pt x="400" y="23"/>
                      </a:lnTo>
                      <a:lnTo>
                        <a:pt x="400" y="26"/>
                      </a:lnTo>
                      <a:lnTo>
                        <a:pt x="398" y="26"/>
                      </a:lnTo>
                      <a:lnTo>
                        <a:pt x="398" y="23"/>
                      </a:lnTo>
                      <a:lnTo>
                        <a:pt x="396" y="23"/>
                      </a:lnTo>
                      <a:lnTo>
                        <a:pt x="394" y="21"/>
                      </a:lnTo>
                      <a:lnTo>
                        <a:pt x="392" y="18"/>
                      </a:lnTo>
                      <a:lnTo>
                        <a:pt x="390" y="18"/>
                      </a:lnTo>
                      <a:lnTo>
                        <a:pt x="390" y="16"/>
                      </a:lnTo>
                      <a:lnTo>
                        <a:pt x="387" y="16"/>
                      </a:lnTo>
                      <a:lnTo>
                        <a:pt x="387" y="18"/>
                      </a:lnTo>
                      <a:lnTo>
                        <a:pt x="387" y="21"/>
                      </a:lnTo>
                      <a:lnTo>
                        <a:pt x="387" y="23"/>
                      </a:lnTo>
                      <a:lnTo>
                        <a:pt x="387" y="26"/>
                      </a:lnTo>
                      <a:lnTo>
                        <a:pt x="387" y="27"/>
                      </a:lnTo>
                      <a:lnTo>
                        <a:pt x="390" y="30"/>
                      </a:lnTo>
                      <a:lnTo>
                        <a:pt x="392" y="32"/>
                      </a:lnTo>
                      <a:lnTo>
                        <a:pt x="392" y="35"/>
                      </a:lnTo>
                      <a:lnTo>
                        <a:pt x="394" y="37"/>
                      </a:lnTo>
                      <a:lnTo>
                        <a:pt x="394" y="39"/>
                      </a:lnTo>
                      <a:lnTo>
                        <a:pt x="394" y="41"/>
                      </a:lnTo>
                      <a:lnTo>
                        <a:pt x="394" y="44"/>
                      </a:lnTo>
                      <a:lnTo>
                        <a:pt x="396" y="44"/>
                      </a:lnTo>
                      <a:lnTo>
                        <a:pt x="396" y="46"/>
                      </a:lnTo>
                      <a:lnTo>
                        <a:pt x="396" y="48"/>
                      </a:lnTo>
                      <a:lnTo>
                        <a:pt x="398" y="51"/>
                      </a:lnTo>
                      <a:lnTo>
                        <a:pt x="398" y="53"/>
                      </a:lnTo>
                      <a:lnTo>
                        <a:pt x="398" y="55"/>
                      </a:lnTo>
                      <a:lnTo>
                        <a:pt x="398" y="58"/>
                      </a:lnTo>
                      <a:lnTo>
                        <a:pt x="400" y="60"/>
                      </a:lnTo>
                      <a:lnTo>
                        <a:pt x="400" y="62"/>
                      </a:lnTo>
                      <a:lnTo>
                        <a:pt x="400" y="65"/>
                      </a:lnTo>
                      <a:lnTo>
                        <a:pt x="400" y="67"/>
                      </a:lnTo>
                      <a:lnTo>
                        <a:pt x="400" y="69"/>
                      </a:lnTo>
                      <a:lnTo>
                        <a:pt x="400" y="71"/>
                      </a:lnTo>
                      <a:lnTo>
                        <a:pt x="403" y="74"/>
                      </a:lnTo>
                      <a:lnTo>
                        <a:pt x="403" y="76"/>
                      </a:lnTo>
                      <a:lnTo>
                        <a:pt x="403" y="79"/>
                      </a:lnTo>
                      <a:lnTo>
                        <a:pt x="403" y="81"/>
                      </a:lnTo>
                      <a:lnTo>
                        <a:pt x="403" y="83"/>
                      </a:lnTo>
                      <a:lnTo>
                        <a:pt x="404" y="83"/>
                      </a:lnTo>
                      <a:lnTo>
                        <a:pt x="404" y="85"/>
                      </a:lnTo>
                      <a:lnTo>
                        <a:pt x="404" y="88"/>
                      </a:lnTo>
                      <a:lnTo>
                        <a:pt x="404" y="90"/>
                      </a:lnTo>
                      <a:lnTo>
                        <a:pt x="407" y="90"/>
                      </a:lnTo>
                      <a:lnTo>
                        <a:pt x="407" y="93"/>
                      </a:lnTo>
                      <a:lnTo>
                        <a:pt x="409" y="93"/>
                      </a:lnTo>
                      <a:lnTo>
                        <a:pt x="409" y="95"/>
                      </a:lnTo>
                      <a:lnTo>
                        <a:pt x="409" y="97"/>
                      </a:lnTo>
                      <a:lnTo>
                        <a:pt x="409" y="99"/>
                      </a:lnTo>
                      <a:lnTo>
                        <a:pt x="409" y="102"/>
                      </a:lnTo>
                      <a:lnTo>
                        <a:pt x="407" y="102"/>
                      </a:lnTo>
                      <a:lnTo>
                        <a:pt x="407" y="104"/>
                      </a:lnTo>
                      <a:lnTo>
                        <a:pt x="404" y="106"/>
                      </a:lnTo>
                      <a:lnTo>
                        <a:pt x="403" y="109"/>
                      </a:lnTo>
                      <a:lnTo>
                        <a:pt x="403" y="111"/>
                      </a:lnTo>
                      <a:lnTo>
                        <a:pt x="403" y="113"/>
                      </a:lnTo>
                      <a:lnTo>
                        <a:pt x="403" y="116"/>
                      </a:lnTo>
                      <a:lnTo>
                        <a:pt x="403" y="118"/>
                      </a:lnTo>
                      <a:lnTo>
                        <a:pt x="400" y="118"/>
                      </a:lnTo>
                      <a:lnTo>
                        <a:pt x="400" y="120"/>
                      </a:lnTo>
                      <a:lnTo>
                        <a:pt x="400" y="123"/>
                      </a:lnTo>
                      <a:lnTo>
                        <a:pt x="400" y="125"/>
                      </a:lnTo>
                      <a:lnTo>
                        <a:pt x="400" y="127"/>
                      </a:lnTo>
                      <a:lnTo>
                        <a:pt x="400" y="129"/>
                      </a:lnTo>
                      <a:lnTo>
                        <a:pt x="400" y="132"/>
                      </a:lnTo>
                      <a:lnTo>
                        <a:pt x="400" y="134"/>
                      </a:lnTo>
                      <a:lnTo>
                        <a:pt x="400" y="137"/>
                      </a:lnTo>
                      <a:lnTo>
                        <a:pt x="400" y="138"/>
                      </a:lnTo>
                      <a:lnTo>
                        <a:pt x="400" y="141"/>
                      </a:lnTo>
                      <a:lnTo>
                        <a:pt x="400" y="143"/>
                      </a:lnTo>
                      <a:lnTo>
                        <a:pt x="400" y="146"/>
                      </a:lnTo>
                      <a:lnTo>
                        <a:pt x="400" y="148"/>
                      </a:lnTo>
                      <a:lnTo>
                        <a:pt x="400" y="150"/>
                      </a:lnTo>
                      <a:lnTo>
                        <a:pt x="400" y="152"/>
                      </a:lnTo>
                      <a:lnTo>
                        <a:pt x="400" y="155"/>
                      </a:lnTo>
                      <a:lnTo>
                        <a:pt x="400" y="157"/>
                      </a:lnTo>
                      <a:lnTo>
                        <a:pt x="400" y="160"/>
                      </a:lnTo>
                      <a:lnTo>
                        <a:pt x="400" y="162"/>
                      </a:lnTo>
                      <a:lnTo>
                        <a:pt x="400" y="164"/>
                      </a:lnTo>
                      <a:lnTo>
                        <a:pt x="400" y="166"/>
                      </a:lnTo>
                      <a:lnTo>
                        <a:pt x="400" y="169"/>
                      </a:lnTo>
                      <a:lnTo>
                        <a:pt x="400" y="171"/>
                      </a:lnTo>
                      <a:lnTo>
                        <a:pt x="400" y="173"/>
                      </a:lnTo>
                      <a:lnTo>
                        <a:pt x="400" y="176"/>
                      </a:lnTo>
                      <a:lnTo>
                        <a:pt x="400" y="178"/>
                      </a:lnTo>
                      <a:lnTo>
                        <a:pt x="400" y="180"/>
                      </a:lnTo>
                      <a:lnTo>
                        <a:pt x="400" y="183"/>
                      </a:lnTo>
                      <a:lnTo>
                        <a:pt x="400" y="185"/>
                      </a:lnTo>
                      <a:lnTo>
                        <a:pt x="403" y="187"/>
                      </a:lnTo>
                      <a:lnTo>
                        <a:pt x="400" y="190"/>
                      </a:lnTo>
                      <a:lnTo>
                        <a:pt x="400" y="192"/>
                      </a:lnTo>
                      <a:lnTo>
                        <a:pt x="400" y="194"/>
                      </a:lnTo>
                      <a:lnTo>
                        <a:pt x="400" y="196"/>
                      </a:lnTo>
                      <a:lnTo>
                        <a:pt x="398" y="196"/>
                      </a:lnTo>
                      <a:lnTo>
                        <a:pt x="398" y="199"/>
                      </a:lnTo>
                      <a:lnTo>
                        <a:pt x="398" y="201"/>
                      </a:lnTo>
                      <a:lnTo>
                        <a:pt x="396" y="201"/>
                      </a:lnTo>
                      <a:lnTo>
                        <a:pt x="396" y="204"/>
                      </a:lnTo>
                      <a:lnTo>
                        <a:pt x="396" y="206"/>
                      </a:lnTo>
                      <a:lnTo>
                        <a:pt x="394" y="206"/>
                      </a:lnTo>
                      <a:lnTo>
                        <a:pt x="394" y="204"/>
                      </a:lnTo>
                      <a:lnTo>
                        <a:pt x="394" y="201"/>
                      </a:lnTo>
                      <a:lnTo>
                        <a:pt x="392" y="201"/>
                      </a:lnTo>
                      <a:lnTo>
                        <a:pt x="390" y="201"/>
                      </a:lnTo>
                      <a:lnTo>
                        <a:pt x="390" y="204"/>
                      </a:lnTo>
                      <a:lnTo>
                        <a:pt x="387" y="206"/>
                      </a:lnTo>
                      <a:lnTo>
                        <a:pt x="387" y="208"/>
                      </a:lnTo>
                      <a:lnTo>
                        <a:pt x="387" y="210"/>
                      </a:lnTo>
                      <a:lnTo>
                        <a:pt x="390" y="213"/>
                      </a:lnTo>
                      <a:lnTo>
                        <a:pt x="390" y="215"/>
                      </a:lnTo>
                      <a:lnTo>
                        <a:pt x="387" y="218"/>
                      </a:lnTo>
                      <a:lnTo>
                        <a:pt x="387" y="220"/>
                      </a:lnTo>
                      <a:lnTo>
                        <a:pt x="385" y="220"/>
                      </a:lnTo>
                      <a:lnTo>
                        <a:pt x="383" y="222"/>
                      </a:lnTo>
                      <a:lnTo>
                        <a:pt x="381" y="222"/>
                      </a:lnTo>
                      <a:lnTo>
                        <a:pt x="379" y="222"/>
                      </a:lnTo>
                      <a:lnTo>
                        <a:pt x="377" y="224"/>
                      </a:lnTo>
                      <a:lnTo>
                        <a:pt x="374" y="224"/>
                      </a:lnTo>
                      <a:lnTo>
                        <a:pt x="372" y="227"/>
                      </a:lnTo>
                      <a:lnTo>
                        <a:pt x="370" y="227"/>
                      </a:lnTo>
                      <a:lnTo>
                        <a:pt x="368" y="229"/>
                      </a:lnTo>
                      <a:lnTo>
                        <a:pt x="366" y="229"/>
                      </a:lnTo>
                      <a:lnTo>
                        <a:pt x="363" y="231"/>
                      </a:lnTo>
                      <a:lnTo>
                        <a:pt x="361" y="231"/>
                      </a:lnTo>
                      <a:lnTo>
                        <a:pt x="361" y="234"/>
                      </a:lnTo>
                      <a:lnTo>
                        <a:pt x="359" y="234"/>
                      </a:lnTo>
                      <a:lnTo>
                        <a:pt x="357" y="234"/>
                      </a:lnTo>
                      <a:lnTo>
                        <a:pt x="355" y="236"/>
                      </a:lnTo>
                      <a:lnTo>
                        <a:pt x="353" y="236"/>
                      </a:lnTo>
                      <a:lnTo>
                        <a:pt x="353" y="238"/>
                      </a:lnTo>
                      <a:lnTo>
                        <a:pt x="350" y="238"/>
                      </a:lnTo>
                      <a:lnTo>
                        <a:pt x="350" y="240"/>
                      </a:lnTo>
                      <a:lnTo>
                        <a:pt x="349" y="240"/>
                      </a:lnTo>
                      <a:lnTo>
                        <a:pt x="349" y="243"/>
                      </a:lnTo>
                      <a:lnTo>
                        <a:pt x="346" y="243"/>
                      </a:lnTo>
                      <a:lnTo>
                        <a:pt x="346" y="245"/>
                      </a:lnTo>
                      <a:lnTo>
                        <a:pt x="344" y="245"/>
                      </a:lnTo>
                      <a:lnTo>
                        <a:pt x="344" y="247"/>
                      </a:lnTo>
                      <a:lnTo>
                        <a:pt x="342" y="247"/>
                      </a:lnTo>
                      <a:lnTo>
                        <a:pt x="340" y="250"/>
                      </a:lnTo>
                      <a:lnTo>
                        <a:pt x="338" y="250"/>
                      </a:lnTo>
                      <a:lnTo>
                        <a:pt x="338" y="252"/>
                      </a:lnTo>
                      <a:lnTo>
                        <a:pt x="335" y="254"/>
                      </a:lnTo>
                      <a:lnTo>
                        <a:pt x="333" y="257"/>
                      </a:lnTo>
                      <a:lnTo>
                        <a:pt x="331" y="259"/>
                      </a:lnTo>
                      <a:lnTo>
                        <a:pt x="329" y="261"/>
                      </a:lnTo>
                      <a:lnTo>
                        <a:pt x="327" y="261"/>
                      </a:lnTo>
                      <a:lnTo>
                        <a:pt x="327" y="263"/>
                      </a:lnTo>
                      <a:lnTo>
                        <a:pt x="325" y="266"/>
                      </a:lnTo>
                      <a:lnTo>
                        <a:pt x="322" y="268"/>
                      </a:lnTo>
                      <a:lnTo>
                        <a:pt x="322" y="271"/>
                      </a:lnTo>
                      <a:lnTo>
                        <a:pt x="320" y="271"/>
                      </a:lnTo>
                      <a:lnTo>
                        <a:pt x="316" y="275"/>
                      </a:lnTo>
                      <a:lnTo>
                        <a:pt x="312" y="273"/>
                      </a:lnTo>
                      <a:lnTo>
                        <a:pt x="309" y="273"/>
                      </a:lnTo>
                      <a:lnTo>
                        <a:pt x="309" y="271"/>
                      </a:lnTo>
                      <a:lnTo>
                        <a:pt x="307" y="271"/>
                      </a:lnTo>
                      <a:lnTo>
                        <a:pt x="305" y="271"/>
                      </a:lnTo>
                      <a:lnTo>
                        <a:pt x="303" y="271"/>
                      </a:lnTo>
                      <a:lnTo>
                        <a:pt x="301" y="271"/>
                      </a:lnTo>
                      <a:lnTo>
                        <a:pt x="301" y="273"/>
                      </a:lnTo>
                      <a:lnTo>
                        <a:pt x="299" y="273"/>
                      </a:lnTo>
                      <a:lnTo>
                        <a:pt x="296" y="273"/>
                      </a:lnTo>
                      <a:lnTo>
                        <a:pt x="294" y="273"/>
                      </a:lnTo>
                      <a:lnTo>
                        <a:pt x="292" y="273"/>
                      </a:lnTo>
                      <a:lnTo>
                        <a:pt x="290" y="273"/>
                      </a:lnTo>
                      <a:lnTo>
                        <a:pt x="288" y="273"/>
                      </a:lnTo>
                      <a:lnTo>
                        <a:pt x="285" y="273"/>
                      </a:lnTo>
                      <a:lnTo>
                        <a:pt x="285" y="271"/>
                      </a:lnTo>
                      <a:lnTo>
                        <a:pt x="285" y="268"/>
                      </a:lnTo>
                      <a:lnTo>
                        <a:pt x="285" y="266"/>
                      </a:lnTo>
                      <a:lnTo>
                        <a:pt x="285" y="263"/>
                      </a:lnTo>
                      <a:lnTo>
                        <a:pt x="285" y="261"/>
                      </a:lnTo>
                      <a:lnTo>
                        <a:pt x="288" y="261"/>
                      </a:lnTo>
                      <a:lnTo>
                        <a:pt x="288" y="259"/>
                      </a:lnTo>
                      <a:lnTo>
                        <a:pt x="288" y="257"/>
                      </a:lnTo>
                      <a:lnTo>
                        <a:pt x="290" y="254"/>
                      </a:lnTo>
                      <a:lnTo>
                        <a:pt x="290" y="252"/>
                      </a:lnTo>
                      <a:lnTo>
                        <a:pt x="292" y="250"/>
                      </a:lnTo>
                      <a:lnTo>
                        <a:pt x="292" y="247"/>
                      </a:lnTo>
                      <a:lnTo>
                        <a:pt x="292" y="245"/>
                      </a:lnTo>
                      <a:lnTo>
                        <a:pt x="294" y="245"/>
                      </a:lnTo>
                      <a:lnTo>
                        <a:pt x="294" y="243"/>
                      </a:lnTo>
                      <a:lnTo>
                        <a:pt x="294" y="240"/>
                      </a:lnTo>
                      <a:lnTo>
                        <a:pt x="296" y="240"/>
                      </a:lnTo>
                      <a:lnTo>
                        <a:pt x="296" y="238"/>
                      </a:lnTo>
                      <a:lnTo>
                        <a:pt x="299" y="236"/>
                      </a:lnTo>
                      <a:lnTo>
                        <a:pt x="299" y="234"/>
                      </a:lnTo>
                      <a:lnTo>
                        <a:pt x="301" y="234"/>
                      </a:lnTo>
                      <a:lnTo>
                        <a:pt x="301" y="231"/>
                      </a:lnTo>
                      <a:lnTo>
                        <a:pt x="301" y="229"/>
                      </a:lnTo>
                      <a:lnTo>
                        <a:pt x="303" y="229"/>
                      </a:lnTo>
                      <a:lnTo>
                        <a:pt x="303" y="227"/>
                      </a:lnTo>
                      <a:lnTo>
                        <a:pt x="303" y="224"/>
                      </a:lnTo>
                      <a:lnTo>
                        <a:pt x="305" y="224"/>
                      </a:lnTo>
                      <a:lnTo>
                        <a:pt x="305" y="222"/>
                      </a:lnTo>
                      <a:lnTo>
                        <a:pt x="305" y="220"/>
                      </a:lnTo>
                      <a:lnTo>
                        <a:pt x="305" y="218"/>
                      </a:lnTo>
                      <a:lnTo>
                        <a:pt x="305" y="215"/>
                      </a:lnTo>
                      <a:lnTo>
                        <a:pt x="305" y="213"/>
                      </a:lnTo>
                      <a:lnTo>
                        <a:pt x="303" y="213"/>
                      </a:lnTo>
                      <a:lnTo>
                        <a:pt x="303" y="210"/>
                      </a:lnTo>
                      <a:lnTo>
                        <a:pt x="301" y="210"/>
                      </a:lnTo>
                      <a:lnTo>
                        <a:pt x="299" y="210"/>
                      </a:lnTo>
                      <a:lnTo>
                        <a:pt x="296" y="210"/>
                      </a:lnTo>
                      <a:lnTo>
                        <a:pt x="294" y="210"/>
                      </a:lnTo>
                      <a:lnTo>
                        <a:pt x="292" y="210"/>
                      </a:lnTo>
                      <a:lnTo>
                        <a:pt x="290" y="210"/>
                      </a:lnTo>
                      <a:lnTo>
                        <a:pt x="288" y="210"/>
                      </a:lnTo>
                      <a:lnTo>
                        <a:pt x="285" y="210"/>
                      </a:lnTo>
                      <a:lnTo>
                        <a:pt x="284" y="210"/>
                      </a:lnTo>
                      <a:lnTo>
                        <a:pt x="281" y="210"/>
                      </a:lnTo>
                      <a:lnTo>
                        <a:pt x="279" y="210"/>
                      </a:lnTo>
                      <a:lnTo>
                        <a:pt x="277" y="208"/>
                      </a:lnTo>
                      <a:lnTo>
                        <a:pt x="275" y="208"/>
                      </a:lnTo>
                      <a:lnTo>
                        <a:pt x="273" y="206"/>
                      </a:lnTo>
                      <a:lnTo>
                        <a:pt x="271" y="206"/>
                      </a:lnTo>
                      <a:lnTo>
                        <a:pt x="268" y="204"/>
                      </a:lnTo>
                      <a:lnTo>
                        <a:pt x="266" y="204"/>
                      </a:lnTo>
                      <a:lnTo>
                        <a:pt x="264" y="201"/>
                      </a:lnTo>
                      <a:lnTo>
                        <a:pt x="262" y="201"/>
                      </a:lnTo>
                      <a:lnTo>
                        <a:pt x="260" y="199"/>
                      </a:lnTo>
                      <a:lnTo>
                        <a:pt x="257" y="199"/>
                      </a:lnTo>
                      <a:lnTo>
                        <a:pt x="255" y="199"/>
                      </a:lnTo>
                      <a:lnTo>
                        <a:pt x="255" y="196"/>
                      </a:lnTo>
                      <a:lnTo>
                        <a:pt x="253" y="196"/>
                      </a:lnTo>
                      <a:lnTo>
                        <a:pt x="253" y="194"/>
                      </a:lnTo>
                      <a:lnTo>
                        <a:pt x="251" y="194"/>
                      </a:lnTo>
                      <a:lnTo>
                        <a:pt x="249" y="192"/>
                      </a:lnTo>
                      <a:lnTo>
                        <a:pt x="247" y="190"/>
                      </a:lnTo>
                      <a:lnTo>
                        <a:pt x="244" y="190"/>
                      </a:lnTo>
                      <a:lnTo>
                        <a:pt x="244" y="187"/>
                      </a:lnTo>
                      <a:lnTo>
                        <a:pt x="243" y="187"/>
                      </a:lnTo>
                      <a:lnTo>
                        <a:pt x="240" y="185"/>
                      </a:lnTo>
                      <a:lnTo>
                        <a:pt x="238" y="183"/>
                      </a:lnTo>
                      <a:lnTo>
                        <a:pt x="236" y="183"/>
                      </a:lnTo>
                      <a:lnTo>
                        <a:pt x="236" y="180"/>
                      </a:lnTo>
                      <a:lnTo>
                        <a:pt x="236" y="178"/>
                      </a:lnTo>
                      <a:lnTo>
                        <a:pt x="234" y="178"/>
                      </a:lnTo>
                      <a:lnTo>
                        <a:pt x="234" y="176"/>
                      </a:lnTo>
                      <a:lnTo>
                        <a:pt x="234" y="173"/>
                      </a:lnTo>
                      <a:lnTo>
                        <a:pt x="232" y="173"/>
                      </a:lnTo>
                      <a:lnTo>
                        <a:pt x="232" y="171"/>
                      </a:lnTo>
                      <a:lnTo>
                        <a:pt x="230" y="169"/>
                      </a:lnTo>
                      <a:lnTo>
                        <a:pt x="227" y="169"/>
                      </a:lnTo>
                      <a:lnTo>
                        <a:pt x="225" y="166"/>
                      </a:lnTo>
                      <a:lnTo>
                        <a:pt x="223" y="166"/>
                      </a:lnTo>
                      <a:lnTo>
                        <a:pt x="223" y="164"/>
                      </a:lnTo>
                      <a:lnTo>
                        <a:pt x="221" y="164"/>
                      </a:lnTo>
                      <a:lnTo>
                        <a:pt x="221" y="162"/>
                      </a:lnTo>
                      <a:lnTo>
                        <a:pt x="219" y="162"/>
                      </a:lnTo>
                      <a:lnTo>
                        <a:pt x="219" y="160"/>
                      </a:lnTo>
                      <a:lnTo>
                        <a:pt x="216" y="160"/>
                      </a:lnTo>
                      <a:lnTo>
                        <a:pt x="216" y="157"/>
                      </a:lnTo>
                      <a:lnTo>
                        <a:pt x="214" y="157"/>
                      </a:lnTo>
                      <a:lnTo>
                        <a:pt x="212" y="155"/>
                      </a:lnTo>
                      <a:lnTo>
                        <a:pt x="210" y="152"/>
                      </a:lnTo>
                      <a:lnTo>
                        <a:pt x="208" y="150"/>
                      </a:lnTo>
                      <a:lnTo>
                        <a:pt x="206" y="148"/>
                      </a:lnTo>
                      <a:lnTo>
                        <a:pt x="203" y="146"/>
                      </a:lnTo>
                      <a:lnTo>
                        <a:pt x="201" y="146"/>
                      </a:lnTo>
                      <a:lnTo>
                        <a:pt x="199" y="146"/>
                      </a:lnTo>
                      <a:lnTo>
                        <a:pt x="197" y="143"/>
                      </a:lnTo>
                      <a:lnTo>
                        <a:pt x="195" y="141"/>
                      </a:lnTo>
                      <a:lnTo>
                        <a:pt x="193" y="141"/>
                      </a:lnTo>
                      <a:lnTo>
                        <a:pt x="190" y="138"/>
                      </a:lnTo>
                      <a:lnTo>
                        <a:pt x="188" y="138"/>
                      </a:lnTo>
                      <a:lnTo>
                        <a:pt x="188" y="137"/>
                      </a:lnTo>
                      <a:lnTo>
                        <a:pt x="186" y="137"/>
                      </a:lnTo>
                      <a:lnTo>
                        <a:pt x="184" y="137"/>
                      </a:lnTo>
                      <a:lnTo>
                        <a:pt x="184" y="134"/>
                      </a:lnTo>
                      <a:lnTo>
                        <a:pt x="182" y="134"/>
                      </a:lnTo>
                      <a:lnTo>
                        <a:pt x="179" y="132"/>
                      </a:lnTo>
                      <a:lnTo>
                        <a:pt x="178" y="132"/>
                      </a:lnTo>
                      <a:lnTo>
                        <a:pt x="178" y="129"/>
                      </a:lnTo>
                      <a:lnTo>
                        <a:pt x="175" y="129"/>
                      </a:lnTo>
                      <a:lnTo>
                        <a:pt x="173" y="129"/>
                      </a:lnTo>
                      <a:lnTo>
                        <a:pt x="171" y="129"/>
                      </a:lnTo>
                      <a:lnTo>
                        <a:pt x="171" y="127"/>
                      </a:lnTo>
                      <a:lnTo>
                        <a:pt x="169" y="127"/>
                      </a:lnTo>
                      <a:lnTo>
                        <a:pt x="167" y="127"/>
                      </a:lnTo>
                      <a:lnTo>
                        <a:pt x="165" y="125"/>
                      </a:lnTo>
                      <a:lnTo>
                        <a:pt x="162" y="125"/>
                      </a:lnTo>
                      <a:lnTo>
                        <a:pt x="160" y="125"/>
                      </a:lnTo>
                      <a:lnTo>
                        <a:pt x="158" y="123"/>
                      </a:lnTo>
                      <a:lnTo>
                        <a:pt x="156" y="123"/>
                      </a:lnTo>
                      <a:lnTo>
                        <a:pt x="154" y="120"/>
                      </a:lnTo>
                      <a:lnTo>
                        <a:pt x="152" y="118"/>
                      </a:lnTo>
                      <a:lnTo>
                        <a:pt x="149" y="118"/>
                      </a:lnTo>
                      <a:lnTo>
                        <a:pt x="147" y="116"/>
                      </a:lnTo>
                      <a:lnTo>
                        <a:pt x="145" y="116"/>
                      </a:lnTo>
                      <a:lnTo>
                        <a:pt x="143" y="113"/>
                      </a:lnTo>
                      <a:lnTo>
                        <a:pt x="141" y="113"/>
                      </a:lnTo>
                      <a:lnTo>
                        <a:pt x="138" y="113"/>
                      </a:lnTo>
                      <a:lnTo>
                        <a:pt x="136" y="113"/>
                      </a:lnTo>
                      <a:lnTo>
                        <a:pt x="134" y="111"/>
                      </a:lnTo>
                      <a:lnTo>
                        <a:pt x="132" y="113"/>
                      </a:lnTo>
                      <a:lnTo>
                        <a:pt x="132" y="111"/>
                      </a:lnTo>
                      <a:lnTo>
                        <a:pt x="130" y="111"/>
                      </a:lnTo>
                      <a:lnTo>
                        <a:pt x="128" y="111"/>
                      </a:lnTo>
                      <a:lnTo>
                        <a:pt x="125" y="111"/>
                      </a:lnTo>
                      <a:lnTo>
                        <a:pt x="124" y="111"/>
                      </a:lnTo>
                      <a:lnTo>
                        <a:pt x="121" y="111"/>
                      </a:lnTo>
                      <a:lnTo>
                        <a:pt x="119" y="111"/>
                      </a:lnTo>
                      <a:lnTo>
                        <a:pt x="117" y="111"/>
                      </a:lnTo>
                      <a:lnTo>
                        <a:pt x="115" y="111"/>
                      </a:lnTo>
                      <a:lnTo>
                        <a:pt x="113" y="111"/>
                      </a:lnTo>
                      <a:lnTo>
                        <a:pt x="110" y="111"/>
                      </a:lnTo>
                      <a:lnTo>
                        <a:pt x="108" y="111"/>
                      </a:lnTo>
                      <a:lnTo>
                        <a:pt x="106" y="111"/>
                      </a:lnTo>
                      <a:lnTo>
                        <a:pt x="104" y="111"/>
                      </a:lnTo>
                      <a:lnTo>
                        <a:pt x="102" y="109"/>
                      </a:lnTo>
                      <a:lnTo>
                        <a:pt x="100" y="109"/>
                      </a:lnTo>
                      <a:lnTo>
                        <a:pt x="97" y="109"/>
                      </a:lnTo>
                      <a:lnTo>
                        <a:pt x="95" y="109"/>
                      </a:lnTo>
                      <a:lnTo>
                        <a:pt x="93" y="109"/>
                      </a:lnTo>
                      <a:lnTo>
                        <a:pt x="91" y="106"/>
                      </a:lnTo>
                      <a:lnTo>
                        <a:pt x="89" y="106"/>
                      </a:lnTo>
                      <a:lnTo>
                        <a:pt x="87" y="106"/>
                      </a:lnTo>
                      <a:lnTo>
                        <a:pt x="84" y="104"/>
                      </a:lnTo>
                      <a:lnTo>
                        <a:pt x="82" y="104"/>
                      </a:lnTo>
                      <a:lnTo>
                        <a:pt x="80" y="104"/>
                      </a:lnTo>
                      <a:lnTo>
                        <a:pt x="78" y="102"/>
                      </a:lnTo>
                      <a:lnTo>
                        <a:pt x="76" y="102"/>
                      </a:lnTo>
                      <a:lnTo>
                        <a:pt x="74" y="102"/>
                      </a:lnTo>
                      <a:lnTo>
                        <a:pt x="71" y="102"/>
                      </a:lnTo>
                      <a:lnTo>
                        <a:pt x="69" y="102"/>
                      </a:lnTo>
                      <a:lnTo>
                        <a:pt x="69" y="99"/>
                      </a:lnTo>
                      <a:lnTo>
                        <a:pt x="67" y="102"/>
                      </a:lnTo>
                      <a:lnTo>
                        <a:pt x="65" y="102"/>
                      </a:lnTo>
                      <a:lnTo>
                        <a:pt x="63" y="102"/>
                      </a:lnTo>
                      <a:lnTo>
                        <a:pt x="60" y="102"/>
                      </a:lnTo>
                      <a:lnTo>
                        <a:pt x="59" y="102"/>
                      </a:lnTo>
                      <a:lnTo>
                        <a:pt x="56" y="102"/>
                      </a:lnTo>
                      <a:lnTo>
                        <a:pt x="54" y="102"/>
                      </a:lnTo>
                      <a:lnTo>
                        <a:pt x="52" y="102"/>
                      </a:lnTo>
                      <a:lnTo>
                        <a:pt x="50" y="102"/>
                      </a:lnTo>
                      <a:lnTo>
                        <a:pt x="48" y="104"/>
                      </a:lnTo>
                      <a:lnTo>
                        <a:pt x="46" y="104"/>
                      </a:lnTo>
                      <a:lnTo>
                        <a:pt x="43" y="104"/>
                      </a:lnTo>
                      <a:lnTo>
                        <a:pt x="41" y="104"/>
                      </a:lnTo>
                      <a:lnTo>
                        <a:pt x="39" y="104"/>
                      </a:lnTo>
                      <a:lnTo>
                        <a:pt x="37" y="104"/>
                      </a:lnTo>
                      <a:lnTo>
                        <a:pt x="35" y="104"/>
                      </a:lnTo>
                      <a:lnTo>
                        <a:pt x="32" y="104"/>
                      </a:lnTo>
                      <a:lnTo>
                        <a:pt x="30" y="104"/>
                      </a:lnTo>
                      <a:lnTo>
                        <a:pt x="28" y="104"/>
                      </a:lnTo>
                      <a:lnTo>
                        <a:pt x="26" y="104"/>
                      </a:lnTo>
                      <a:lnTo>
                        <a:pt x="24" y="104"/>
                      </a:lnTo>
                      <a:lnTo>
                        <a:pt x="22" y="104"/>
                      </a:lnTo>
                      <a:lnTo>
                        <a:pt x="19" y="104"/>
                      </a:lnTo>
                      <a:lnTo>
                        <a:pt x="19" y="106"/>
                      </a:lnTo>
                      <a:lnTo>
                        <a:pt x="18" y="106"/>
                      </a:lnTo>
                      <a:lnTo>
                        <a:pt x="15" y="106"/>
                      </a:lnTo>
                      <a:lnTo>
                        <a:pt x="13" y="104"/>
                      </a:lnTo>
                      <a:lnTo>
                        <a:pt x="11" y="104"/>
                      </a:lnTo>
                      <a:lnTo>
                        <a:pt x="9" y="104"/>
                      </a:lnTo>
                      <a:lnTo>
                        <a:pt x="7" y="104"/>
                      </a:lnTo>
                      <a:lnTo>
                        <a:pt x="7" y="102"/>
                      </a:lnTo>
                      <a:lnTo>
                        <a:pt x="7" y="104"/>
                      </a:lnTo>
                      <a:lnTo>
                        <a:pt x="0" y="102"/>
                      </a:lnTo>
                      <a:lnTo>
                        <a:pt x="2" y="95"/>
                      </a:lnTo>
                      <a:lnTo>
                        <a:pt x="2" y="93"/>
                      </a:lnTo>
                      <a:lnTo>
                        <a:pt x="2" y="90"/>
                      </a:lnTo>
                      <a:lnTo>
                        <a:pt x="2" y="88"/>
                      </a:lnTo>
                      <a:lnTo>
                        <a:pt x="2" y="85"/>
                      </a:lnTo>
                      <a:lnTo>
                        <a:pt x="2" y="83"/>
                      </a:lnTo>
                      <a:lnTo>
                        <a:pt x="2" y="81"/>
                      </a:lnTo>
                      <a:lnTo>
                        <a:pt x="2" y="79"/>
                      </a:lnTo>
                      <a:lnTo>
                        <a:pt x="2" y="76"/>
                      </a:lnTo>
                      <a:lnTo>
                        <a:pt x="0" y="74"/>
                      </a:lnTo>
                      <a:lnTo>
                        <a:pt x="0" y="71"/>
                      </a:lnTo>
                      <a:lnTo>
                        <a:pt x="0" y="69"/>
                      </a:lnTo>
                      <a:lnTo>
                        <a:pt x="0" y="67"/>
                      </a:lnTo>
                      <a:lnTo>
                        <a:pt x="0" y="65"/>
                      </a:lnTo>
                      <a:lnTo>
                        <a:pt x="0" y="62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2" y="58"/>
                      </a:lnTo>
                      <a:lnTo>
                        <a:pt x="2" y="55"/>
                      </a:lnTo>
                      <a:lnTo>
                        <a:pt x="2" y="53"/>
                      </a:lnTo>
                      <a:lnTo>
                        <a:pt x="5" y="51"/>
                      </a:lnTo>
                      <a:lnTo>
                        <a:pt x="5" y="48"/>
                      </a:lnTo>
                      <a:lnTo>
                        <a:pt x="5" y="46"/>
                      </a:lnTo>
                      <a:lnTo>
                        <a:pt x="5" y="44"/>
                      </a:lnTo>
                      <a:lnTo>
                        <a:pt x="5" y="41"/>
                      </a:lnTo>
                      <a:lnTo>
                        <a:pt x="5" y="39"/>
                      </a:lnTo>
                      <a:lnTo>
                        <a:pt x="5" y="37"/>
                      </a:lnTo>
                      <a:lnTo>
                        <a:pt x="5" y="35"/>
                      </a:lnTo>
                      <a:lnTo>
                        <a:pt x="7" y="35"/>
                      </a:lnTo>
                      <a:lnTo>
                        <a:pt x="7" y="32"/>
                      </a:lnTo>
                      <a:lnTo>
                        <a:pt x="7" y="30"/>
                      </a:lnTo>
                      <a:lnTo>
                        <a:pt x="5" y="26"/>
                      </a:lnTo>
                      <a:lnTo>
                        <a:pt x="9" y="26"/>
                      </a:lnTo>
                      <a:lnTo>
                        <a:pt x="11" y="26"/>
                      </a:lnTo>
                      <a:lnTo>
                        <a:pt x="11" y="27"/>
                      </a:lnTo>
                      <a:lnTo>
                        <a:pt x="13" y="27"/>
                      </a:lnTo>
                      <a:lnTo>
                        <a:pt x="15" y="27"/>
                      </a:lnTo>
                      <a:lnTo>
                        <a:pt x="18" y="27"/>
                      </a:lnTo>
                      <a:lnTo>
                        <a:pt x="19" y="30"/>
                      </a:lnTo>
                      <a:lnTo>
                        <a:pt x="22" y="30"/>
                      </a:lnTo>
                      <a:lnTo>
                        <a:pt x="24" y="30"/>
                      </a:lnTo>
                      <a:lnTo>
                        <a:pt x="26" y="30"/>
                      </a:lnTo>
                      <a:lnTo>
                        <a:pt x="28" y="30"/>
                      </a:lnTo>
                      <a:lnTo>
                        <a:pt x="30" y="32"/>
                      </a:lnTo>
                      <a:lnTo>
                        <a:pt x="32" y="32"/>
                      </a:lnTo>
                      <a:lnTo>
                        <a:pt x="35" y="32"/>
                      </a:lnTo>
                      <a:lnTo>
                        <a:pt x="37" y="32"/>
                      </a:lnTo>
                      <a:lnTo>
                        <a:pt x="39" y="35"/>
                      </a:lnTo>
                      <a:lnTo>
                        <a:pt x="41" y="35"/>
                      </a:lnTo>
                      <a:lnTo>
                        <a:pt x="43" y="35"/>
                      </a:lnTo>
                      <a:lnTo>
                        <a:pt x="43" y="37"/>
                      </a:lnTo>
                      <a:lnTo>
                        <a:pt x="46" y="37"/>
                      </a:lnTo>
                      <a:lnTo>
                        <a:pt x="48" y="37"/>
                      </a:lnTo>
                      <a:lnTo>
                        <a:pt x="50" y="39"/>
                      </a:lnTo>
                      <a:lnTo>
                        <a:pt x="52" y="39"/>
                      </a:lnTo>
                      <a:lnTo>
                        <a:pt x="54" y="39"/>
                      </a:lnTo>
                      <a:lnTo>
                        <a:pt x="56" y="39"/>
                      </a:lnTo>
                      <a:lnTo>
                        <a:pt x="59" y="39"/>
                      </a:lnTo>
                      <a:lnTo>
                        <a:pt x="60" y="39"/>
                      </a:lnTo>
                      <a:lnTo>
                        <a:pt x="63" y="39"/>
                      </a:lnTo>
                      <a:lnTo>
                        <a:pt x="65" y="39"/>
                      </a:lnTo>
                      <a:lnTo>
                        <a:pt x="65" y="37"/>
                      </a:lnTo>
                      <a:lnTo>
                        <a:pt x="67" y="37"/>
                      </a:lnTo>
                      <a:lnTo>
                        <a:pt x="69" y="37"/>
                      </a:lnTo>
                      <a:lnTo>
                        <a:pt x="71" y="37"/>
                      </a:lnTo>
                      <a:lnTo>
                        <a:pt x="74" y="37"/>
                      </a:lnTo>
                      <a:lnTo>
                        <a:pt x="76" y="37"/>
                      </a:lnTo>
                      <a:lnTo>
                        <a:pt x="78" y="37"/>
                      </a:lnTo>
                      <a:lnTo>
                        <a:pt x="80" y="37"/>
                      </a:lnTo>
                      <a:lnTo>
                        <a:pt x="82" y="37"/>
                      </a:lnTo>
                      <a:lnTo>
                        <a:pt x="84" y="37"/>
                      </a:lnTo>
                      <a:lnTo>
                        <a:pt x="87" y="37"/>
                      </a:lnTo>
                      <a:lnTo>
                        <a:pt x="89" y="37"/>
                      </a:lnTo>
                      <a:lnTo>
                        <a:pt x="91" y="37"/>
                      </a:lnTo>
                      <a:lnTo>
                        <a:pt x="93" y="39"/>
                      </a:lnTo>
                      <a:lnTo>
                        <a:pt x="95" y="39"/>
                      </a:lnTo>
                      <a:lnTo>
                        <a:pt x="97" y="39"/>
                      </a:lnTo>
                      <a:lnTo>
                        <a:pt x="100" y="39"/>
                      </a:lnTo>
                      <a:lnTo>
                        <a:pt x="102" y="39"/>
                      </a:lnTo>
                      <a:lnTo>
                        <a:pt x="104" y="39"/>
                      </a:lnTo>
                      <a:lnTo>
                        <a:pt x="106" y="39"/>
                      </a:lnTo>
                      <a:lnTo>
                        <a:pt x="108" y="41"/>
                      </a:lnTo>
                      <a:lnTo>
                        <a:pt x="110" y="41"/>
                      </a:lnTo>
                      <a:lnTo>
                        <a:pt x="113" y="41"/>
                      </a:lnTo>
                      <a:lnTo>
                        <a:pt x="115" y="41"/>
                      </a:lnTo>
                      <a:lnTo>
                        <a:pt x="117" y="41"/>
                      </a:lnTo>
                      <a:lnTo>
                        <a:pt x="117" y="44"/>
                      </a:lnTo>
                      <a:lnTo>
                        <a:pt x="119" y="44"/>
                      </a:lnTo>
                      <a:lnTo>
                        <a:pt x="121" y="46"/>
                      </a:lnTo>
                      <a:lnTo>
                        <a:pt x="124" y="46"/>
                      </a:lnTo>
                      <a:lnTo>
                        <a:pt x="124" y="48"/>
                      </a:lnTo>
                      <a:lnTo>
                        <a:pt x="125" y="48"/>
                      </a:lnTo>
                      <a:lnTo>
                        <a:pt x="128" y="48"/>
                      </a:lnTo>
                      <a:lnTo>
                        <a:pt x="128" y="51"/>
                      </a:lnTo>
                      <a:lnTo>
                        <a:pt x="130" y="51"/>
                      </a:lnTo>
                      <a:lnTo>
                        <a:pt x="132" y="51"/>
                      </a:lnTo>
                      <a:lnTo>
                        <a:pt x="134" y="51"/>
                      </a:lnTo>
                      <a:lnTo>
                        <a:pt x="134" y="53"/>
                      </a:lnTo>
                      <a:lnTo>
                        <a:pt x="136" y="53"/>
                      </a:lnTo>
                      <a:lnTo>
                        <a:pt x="138" y="53"/>
                      </a:lnTo>
                      <a:lnTo>
                        <a:pt x="141" y="53"/>
                      </a:lnTo>
                      <a:lnTo>
                        <a:pt x="143" y="53"/>
                      </a:lnTo>
                      <a:lnTo>
                        <a:pt x="145" y="53"/>
                      </a:lnTo>
                      <a:lnTo>
                        <a:pt x="147" y="55"/>
                      </a:lnTo>
                      <a:lnTo>
                        <a:pt x="149" y="55"/>
                      </a:lnTo>
                      <a:lnTo>
                        <a:pt x="152" y="55"/>
                      </a:lnTo>
                      <a:lnTo>
                        <a:pt x="154" y="55"/>
                      </a:lnTo>
                      <a:lnTo>
                        <a:pt x="156" y="58"/>
                      </a:lnTo>
                      <a:lnTo>
                        <a:pt x="158" y="58"/>
                      </a:lnTo>
                      <a:lnTo>
                        <a:pt x="160" y="58"/>
                      </a:lnTo>
                      <a:lnTo>
                        <a:pt x="162" y="58"/>
                      </a:lnTo>
                      <a:lnTo>
                        <a:pt x="165" y="58"/>
                      </a:lnTo>
                      <a:lnTo>
                        <a:pt x="165" y="55"/>
                      </a:lnTo>
                      <a:lnTo>
                        <a:pt x="167" y="55"/>
                      </a:lnTo>
                      <a:lnTo>
                        <a:pt x="169" y="55"/>
                      </a:lnTo>
                      <a:lnTo>
                        <a:pt x="171" y="55"/>
                      </a:lnTo>
                      <a:lnTo>
                        <a:pt x="173" y="55"/>
                      </a:lnTo>
                      <a:lnTo>
                        <a:pt x="175" y="55"/>
                      </a:lnTo>
                      <a:lnTo>
                        <a:pt x="178" y="55"/>
                      </a:lnTo>
                      <a:lnTo>
                        <a:pt x="179" y="55"/>
                      </a:lnTo>
                      <a:lnTo>
                        <a:pt x="182" y="55"/>
                      </a:lnTo>
                      <a:lnTo>
                        <a:pt x="184" y="55"/>
                      </a:lnTo>
                      <a:lnTo>
                        <a:pt x="186" y="55"/>
                      </a:lnTo>
                      <a:lnTo>
                        <a:pt x="188" y="53"/>
                      </a:lnTo>
                      <a:lnTo>
                        <a:pt x="188" y="51"/>
                      </a:lnTo>
                      <a:lnTo>
                        <a:pt x="190" y="51"/>
                      </a:lnTo>
                      <a:lnTo>
                        <a:pt x="193" y="48"/>
                      </a:lnTo>
                      <a:lnTo>
                        <a:pt x="195" y="46"/>
                      </a:lnTo>
                      <a:lnTo>
                        <a:pt x="195" y="44"/>
                      </a:lnTo>
                      <a:lnTo>
                        <a:pt x="197" y="44"/>
                      </a:lnTo>
                      <a:lnTo>
                        <a:pt x="199" y="41"/>
                      </a:lnTo>
                      <a:lnTo>
                        <a:pt x="199" y="39"/>
                      </a:lnTo>
                      <a:lnTo>
                        <a:pt x="201" y="37"/>
                      </a:lnTo>
                      <a:lnTo>
                        <a:pt x="203" y="35"/>
                      </a:lnTo>
                      <a:lnTo>
                        <a:pt x="203" y="32"/>
                      </a:lnTo>
                      <a:lnTo>
                        <a:pt x="206" y="32"/>
                      </a:lnTo>
                      <a:lnTo>
                        <a:pt x="208" y="32"/>
                      </a:lnTo>
                      <a:lnTo>
                        <a:pt x="208" y="30"/>
                      </a:lnTo>
                      <a:lnTo>
                        <a:pt x="210" y="30"/>
                      </a:lnTo>
                      <a:lnTo>
                        <a:pt x="212" y="30"/>
                      </a:lnTo>
                      <a:lnTo>
                        <a:pt x="214" y="30"/>
                      </a:lnTo>
                      <a:lnTo>
                        <a:pt x="216" y="30"/>
                      </a:lnTo>
                      <a:lnTo>
                        <a:pt x="219" y="30"/>
                      </a:lnTo>
                      <a:lnTo>
                        <a:pt x="219" y="27"/>
                      </a:lnTo>
                      <a:lnTo>
                        <a:pt x="221" y="27"/>
                      </a:lnTo>
                      <a:lnTo>
                        <a:pt x="223" y="26"/>
                      </a:lnTo>
                      <a:lnTo>
                        <a:pt x="225" y="26"/>
                      </a:lnTo>
                      <a:lnTo>
                        <a:pt x="227" y="23"/>
                      </a:lnTo>
                      <a:lnTo>
                        <a:pt x="230" y="23"/>
                      </a:lnTo>
                      <a:lnTo>
                        <a:pt x="232" y="23"/>
                      </a:lnTo>
                      <a:lnTo>
                        <a:pt x="234" y="23"/>
                      </a:lnTo>
                      <a:lnTo>
                        <a:pt x="236" y="23"/>
                      </a:lnTo>
                      <a:lnTo>
                        <a:pt x="236" y="21"/>
                      </a:lnTo>
                      <a:lnTo>
                        <a:pt x="238" y="21"/>
                      </a:lnTo>
                      <a:lnTo>
                        <a:pt x="240" y="21"/>
                      </a:lnTo>
                      <a:lnTo>
                        <a:pt x="243" y="18"/>
                      </a:lnTo>
                      <a:lnTo>
                        <a:pt x="244" y="18"/>
                      </a:lnTo>
                      <a:lnTo>
                        <a:pt x="247" y="16"/>
                      </a:lnTo>
                      <a:lnTo>
                        <a:pt x="249" y="14"/>
                      </a:lnTo>
                      <a:lnTo>
                        <a:pt x="251" y="14"/>
                      </a:lnTo>
                      <a:lnTo>
                        <a:pt x="253" y="12"/>
                      </a:lnTo>
                      <a:lnTo>
                        <a:pt x="255" y="12"/>
                      </a:lnTo>
                      <a:lnTo>
                        <a:pt x="255" y="9"/>
                      </a:lnTo>
                      <a:lnTo>
                        <a:pt x="257" y="9"/>
                      </a:lnTo>
                      <a:lnTo>
                        <a:pt x="260" y="7"/>
                      </a:lnTo>
                      <a:lnTo>
                        <a:pt x="262" y="7"/>
                      </a:lnTo>
                      <a:lnTo>
                        <a:pt x="262" y="4"/>
                      </a:lnTo>
                      <a:lnTo>
                        <a:pt x="264" y="4"/>
                      </a:lnTo>
                      <a:lnTo>
                        <a:pt x="266" y="4"/>
                      </a:lnTo>
                      <a:lnTo>
                        <a:pt x="266" y="2"/>
                      </a:lnTo>
                      <a:lnTo>
                        <a:pt x="268" y="2"/>
                      </a:lnTo>
                      <a:lnTo>
                        <a:pt x="271" y="2"/>
                      </a:lnTo>
                      <a:lnTo>
                        <a:pt x="273" y="2"/>
                      </a:lnTo>
                      <a:lnTo>
                        <a:pt x="275" y="0"/>
                      </a:lnTo>
                      <a:lnTo>
                        <a:pt x="277" y="0"/>
                      </a:lnTo>
                      <a:lnTo>
                        <a:pt x="279" y="0"/>
                      </a:lnTo>
                      <a:lnTo>
                        <a:pt x="281" y="0"/>
                      </a:lnTo>
                      <a:lnTo>
                        <a:pt x="284" y="0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90" y="0"/>
                      </a:lnTo>
                      <a:lnTo>
                        <a:pt x="292" y="0"/>
                      </a:lnTo>
                      <a:lnTo>
                        <a:pt x="294" y="2"/>
                      </a:lnTo>
                      <a:lnTo>
                        <a:pt x="296" y="2"/>
                      </a:lnTo>
                      <a:lnTo>
                        <a:pt x="299" y="2"/>
                      </a:lnTo>
                      <a:lnTo>
                        <a:pt x="301" y="2"/>
                      </a:lnTo>
                      <a:lnTo>
                        <a:pt x="303" y="2"/>
                      </a:lnTo>
                      <a:lnTo>
                        <a:pt x="305" y="2"/>
                      </a:lnTo>
                      <a:lnTo>
                        <a:pt x="307" y="2"/>
                      </a:lnTo>
                      <a:lnTo>
                        <a:pt x="307" y="4"/>
                      </a:lnTo>
                      <a:lnTo>
                        <a:pt x="309" y="4"/>
                      </a:lnTo>
                      <a:lnTo>
                        <a:pt x="312" y="7"/>
                      </a:lnTo>
                      <a:lnTo>
                        <a:pt x="314" y="7"/>
                      </a:lnTo>
                      <a:lnTo>
                        <a:pt x="314" y="9"/>
                      </a:lnTo>
                      <a:lnTo>
                        <a:pt x="316" y="9"/>
                      </a:lnTo>
                      <a:lnTo>
                        <a:pt x="316" y="12"/>
                      </a:lnTo>
                      <a:lnTo>
                        <a:pt x="318" y="12"/>
                      </a:lnTo>
                      <a:lnTo>
                        <a:pt x="320" y="14"/>
                      </a:lnTo>
                      <a:lnTo>
                        <a:pt x="322" y="16"/>
                      </a:lnTo>
                      <a:lnTo>
                        <a:pt x="325" y="16"/>
                      </a:lnTo>
                      <a:lnTo>
                        <a:pt x="327" y="16"/>
                      </a:lnTo>
                      <a:lnTo>
                        <a:pt x="329" y="16"/>
                      </a:lnTo>
                      <a:lnTo>
                        <a:pt x="329" y="18"/>
                      </a:lnTo>
                      <a:lnTo>
                        <a:pt x="331" y="18"/>
                      </a:lnTo>
                      <a:lnTo>
                        <a:pt x="333" y="18"/>
                      </a:lnTo>
                      <a:lnTo>
                        <a:pt x="335" y="18"/>
                      </a:lnTo>
                      <a:lnTo>
                        <a:pt x="338" y="18"/>
                      </a:lnTo>
                      <a:lnTo>
                        <a:pt x="340" y="21"/>
                      </a:lnTo>
                      <a:lnTo>
                        <a:pt x="342" y="21"/>
                      </a:lnTo>
                      <a:lnTo>
                        <a:pt x="344" y="21"/>
                      </a:lnTo>
                      <a:lnTo>
                        <a:pt x="346" y="21"/>
                      </a:lnTo>
                      <a:lnTo>
                        <a:pt x="349" y="21"/>
                      </a:lnTo>
                      <a:lnTo>
                        <a:pt x="350" y="18"/>
                      </a:lnTo>
                      <a:lnTo>
                        <a:pt x="353" y="18"/>
                      </a:lnTo>
                      <a:lnTo>
                        <a:pt x="355" y="18"/>
                      </a:lnTo>
                      <a:lnTo>
                        <a:pt x="355" y="16"/>
                      </a:lnTo>
                      <a:lnTo>
                        <a:pt x="357" y="16"/>
                      </a:lnTo>
                      <a:lnTo>
                        <a:pt x="359" y="14"/>
                      </a:lnTo>
                      <a:lnTo>
                        <a:pt x="361" y="14"/>
                      </a:lnTo>
                      <a:lnTo>
                        <a:pt x="363" y="12"/>
                      </a:lnTo>
                      <a:lnTo>
                        <a:pt x="366" y="12"/>
                      </a:lnTo>
                      <a:lnTo>
                        <a:pt x="368" y="9"/>
                      </a:lnTo>
                      <a:lnTo>
                        <a:pt x="370" y="9"/>
                      </a:lnTo>
                      <a:lnTo>
                        <a:pt x="372" y="7"/>
                      </a:lnTo>
                      <a:lnTo>
                        <a:pt x="374" y="7"/>
                      </a:lnTo>
                      <a:lnTo>
                        <a:pt x="377" y="7"/>
                      </a:lnTo>
                      <a:lnTo>
                        <a:pt x="377" y="4"/>
                      </a:lnTo>
                      <a:lnTo>
                        <a:pt x="379" y="4"/>
                      </a:lnTo>
                      <a:lnTo>
                        <a:pt x="381" y="4"/>
                      </a:lnTo>
                      <a:lnTo>
                        <a:pt x="383" y="4"/>
                      </a:lnTo>
                      <a:lnTo>
                        <a:pt x="385" y="4"/>
                      </a:lnTo>
                      <a:lnTo>
                        <a:pt x="387" y="4"/>
                      </a:lnTo>
                      <a:lnTo>
                        <a:pt x="387" y="2"/>
                      </a:lnTo>
                      <a:lnTo>
                        <a:pt x="390" y="2"/>
                      </a:lnTo>
                      <a:lnTo>
                        <a:pt x="392" y="2"/>
                      </a:lnTo>
                      <a:lnTo>
                        <a:pt x="394" y="4"/>
                      </a:lnTo>
                      <a:lnTo>
                        <a:pt x="396" y="4"/>
                      </a:lnTo>
                      <a:lnTo>
                        <a:pt x="398" y="4"/>
                      </a:lnTo>
                      <a:lnTo>
                        <a:pt x="404" y="4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21" name="Google Shape;421;g2d510d74600_0_879"/>
                <p:cNvSpPr/>
                <p:nvPr/>
              </p:nvSpPr>
              <p:spPr>
                <a:xfrm>
                  <a:off x="3795" y="1382"/>
                  <a:ext cx="716" cy="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67" extrusionOk="0">
                      <a:moveTo>
                        <a:pt x="495" y="10"/>
                      </a:moveTo>
                      <a:lnTo>
                        <a:pt x="495" y="14"/>
                      </a:lnTo>
                      <a:lnTo>
                        <a:pt x="495" y="16"/>
                      </a:lnTo>
                      <a:lnTo>
                        <a:pt x="495" y="19"/>
                      </a:lnTo>
                      <a:lnTo>
                        <a:pt x="495" y="21"/>
                      </a:lnTo>
                      <a:lnTo>
                        <a:pt x="493" y="21"/>
                      </a:lnTo>
                      <a:lnTo>
                        <a:pt x="493" y="23"/>
                      </a:lnTo>
                      <a:lnTo>
                        <a:pt x="493" y="26"/>
                      </a:lnTo>
                      <a:lnTo>
                        <a:pt x="493" y="28"/>
                      </a:lnTo>
                      <a:lnTo>
                        <a:pt x="495" y="30"/>
                      </a:lnTo>
                      <a:lnTo>
                        <a:pt x="495" y="33"/>
                      </a:lnTo>
                      <a:lnTo>
                        <a:pt x="495" y="35"/>
                      </a:lnTo>
                      <a:lnTo>
                        <a:pt x="498" y="37"/>
                      </a:lnTo>
                      <a:lnTo>
                        <a:pt x="498" y="40"/>
                      </a:lnTo>
                      <a:lnTo>
                        <a:pt x="500" y="40"/>
                      </a:lnTo>
                      <a:lnTo>
                        <a:pt x="500" y="42"/>
                      </a:lnTo>
                      <a:lnTo>
                        <a:pt x="500" y="44"/>
                      </a:lnTo>
                      <a:lnTo>
                        <a:pt x="500" y="46"/>
                      </a:lnTo>
                      <a:lnTo>
                        <a:pt x="500" y="49"/>
                      </a:lnTo>
                      <a:lnTo>
                        <a:pt x="498" y="49"/>
                      </a:lnTo>
                      <a:lnTo>
                        <a:pt x="498" y="51"/>
                      </a:lnTo>
                      <a:lnTo>
                        <a:pt x="498" y="54"/>
                      </a:lnTo>
                      <a:lnTo>
                        <a:pt x="495" y="56"/>
                      </a:lnTo>
                      <a:lnTo>
                        <a:pt x="495" y="58"/>
                      </a:lnTo>
                      <a:lnTo>
                        <a:pt x="495" y="60"/>
                      </a:lnTo>
                      <a:lnTo>
                        <a:pt x="495" y="63"/>
                      </a:lnTo>
                      <a:lnTo>
                        <a:pt x="493" y="63"/>
                      </a:lnTo>
                      <a:lnTo>
                        <a:pt x="493" y="65"/>
                      </a:lnTo>
                      <a:lnTo>
                        <a:pt x="493" y="68"/>
                      </a:lnTo>
                      <a:lnTo>
                        <a:pt x="493" y="70"/>
                      </a:lnTo>
                      <a:lnTo>
                        <a:pt x="491" y="70"/>
                      </a:lnTo>
                      <a:lnTo>
                        <a:pt x="491" y="72"/>
                      </a:lnTo>
                      <a:lnTo>
                        <a:pt x="491" y="74"/>
                      </a:lnTo>
                      <a:lnTo>
                        <a:pt x="491" y="77"/>
                      </a:lnTo>
                      <a:lnTo>
                        <a:pt x="491" y="79"/>
                      </a:lnTo>
                      <a:lnTo>
                        <a:pt x="493" y="81"/>
                      </a:lnTo>
                      <a:lnTo>
                        <a:pt x="493" y="83"/>
                      </a:lnTo>
                      <a:lnTo>
                        <a:pt x="491" y="83"/>
                      </a:lnTo>
                      <a:lnTo>
                        <a:pt x="491" y="86"/>
                      </a:lnTo>
                      <a:lnTo>
                        <a:pt x="491" y="88"/>
                      </a:lnTo>
                      <a:lnTo>
                        <a:pt x="491" y="90"/>
                      </a:lnTo>
                      <a:lnTo>
                        <a:pt x="491" y="93"/>
                      </a:lnTo>
                      <a:lnTo>
                        <a:pt x="491" y="95"/>
                      </a:lnTo>
                      <a:lnTo>
                        <a:pt x="491" y="97"/>
                      </a:lnTo>
                      <a:lnTo>
                        <a:pt x="491" y="100"/>
                      </a:lnTo>
                      <a:lnTo>
                        <a:pt x="489" y="100"/>
                      </a:lnTo>
                      <a:lnTo>
                        <a:pt x="489" y="102"/>
                      </a:lnTo>
                      <a:lnTo>
                        <a:pt x="489" y="104"/>
                      </a:lnTo>
                      <a:lnTo>
                        <a:pt x="487" y="104"/>
                      </a:lnTo>
                      <a:lnTo>
                        <a:pt x="487" y="107"/>
                      </a:lnTo>
                      <a:lnTo>
                        <a:pt x="485" y="109"/>
                      </a:lnTo>
                      <a:lnTo>
                        <a:pt x="482" y="111"/>
                      </a:lnTo>
                      <a:lnTo>
                        <a:pt x="482" y="113"/>
                      </a:lnTo>
                      <a:lnTo>
                        <a:pt x="481" y="113"/>
                      </a:lnTo>
                      <a:lnTo>
                        <a:pt x="481" y="116"/>
                      </a:lnTo>
                      <a:lnTo>
                        <a:pt x="478" y="116"/>
                      </a:lnTo>
                      <a:lnTo>
                        <a:pt x="478" y="118"/>
                      </a:lnTo>
                      <a:lnTo>
                        <a:pt x="476" y="123"/>
                      </a:lnTo>
                      <a:lnTo>
                        <a:pt x="472" y="118"/>
                      </a:lnTo>
                      <a:lnTo>
                        <a:pt x="470" y="121"/>
                      </a:lnTo>
                      <a:lnTo>
                        <a:pt x="468" y="121"/>
                      </a:lnTo>
                      <a:lnTo>
                        <a:pt x="465" y="121"/>
                      </a:lnTo>
                      <a:lnTo>
                        <a:pt x="463" y="123"/>
                      </a:lnTo>
                      <a:lnTo>
                        <a:pt x="461" y="123"/>
                      </a:lnTo>
                      <a:lnTo>
                        <a:pt x="461" y="125"/>
                      </a:lnTo>
                      <a:lnTo>
                        <a:pt x="459" y="125"/>
                      </a:lnTo>
                      <a:lnTo>
                        <a:pt x="457" y="127"/>
                      </a:lnTo>
                      <a:lnTo>
                        <a:pt x="454" y="127"/>
                      </a:lnTo>
                      <a:lnTo>
                        <a:pt x="452" y="127"/>
                      </a:lnTo>
                      <a:lnTo>
                        <a:pt x="450" y="127"/>
                      </a:lnTo>
                      <a:lnTo>
                        <a:pt x="448" y="127"/>
                      </a:lnTo>
                      <a:lnTo>
                        <a:pt x="446" y="127"/>
                      </a:lnTo>
                      <a:lnTo>
                        <a:pt x="444" y="127"/>
                      </a:lnTo>
                      <a:lnTo>
                        <a:pt x="444" y="125"/>
                      </a:lnTo>
                      <a:lnTo>
                        <a:pt x="441" y="125"/>
                      </a:lnTo>
                      <a:lnTo>
                        <a:pt x="439" y="125"/>
                      </a:lnTo>
                      <a:lnTo>
                        <a:pt x="437" y="123"/>
                      </a:lnTo>
                      <a:lnTo>
                        <a:pt x="435" y="123"/>
                      </a:lnTo>
                      <a:lnTo>
                        <a:pt x="433" y="123"/>
                      </a:lnTo>
                      <a:lnTo>
                        <a:pt x="431" y="121"/>
                      </a:lnTo>
                      <a:lnTo>
                        <a:pt x="428" y="121"/>
                      </a:lnTo>
                      <a:lnTo>
                        <a:pt x="427" y="121"/>
                      </a:lnTo>
                      <a:lnTo>
                        <a:pt x="424" y="121"/>
                      </a:lnTo>
                      <a:lnTo>
                        <a:pt x="422" y="121"/>
                      </a:lnTo>
                      <a:lnTo>
                        <a:pt x="420" y="121"/>
                      </a:lnTo>
                      <a:lnTo>
                        <a:pt x="417" y="121"/>
                      </a:lnTo>
                      <a:lnTo>
                        <a:pt x="416" y="121"/>
                      </a:lnTo>
                      <a:lnTo>
                        <a:pt x="416" y="123"/>
                      </a:lnTo>
                      <a:lnTo>
                        <a:pt x="413" y="123"/>
                      </a:lnTo>
                      <a:lnTo>
                        <a:pt x="411" y="123"/>
                      </a:lnTo>
                      <a:lnTo>
                        <a:pt x="409" y="123"/>
                      </a:lnTo>
                      <a:lnTo>
                        <a:pt x="407" y="123"/>
                      </a:lnTo>
                      <a:lnTo>
                        <a:pt x="407" y="125"/>
                      </a:lnTo>
                      <a:lnTo>
                        <a:pt x="405" y="125"/>
                      </a:lnTo>
                      <a:lnTo>
                        <a:pt x="405" y="127"/>
                      </a:lnTo>
                      <a:lnTo>
                        <a:pt x="403" y="127"/>
                      </a:lnTo>
                      <a:lnTo>
                        <a:pt x="400" y="130"/>
                      </a:lnTo>
                      <a:lnTo>
                        <a:pt x="398" y="132"/>
                      </a:lnTo>
                      <a:lnTo>
                        <a:pt x="396" y="132"/>
                      </a:lnTo>
                      <a:lnTo>
                        <a:pt x="396" y="135"/>
                      </a:lnTo>
                      <a:lnTo>
                        <a:pt x="394" y="135"/>
                      </a:lnTo>
                      <a:lnTo>
                        <a:pt x="392" y="137"/>
                      </a:lnTo>
                      <a:lnTo>
                        <a:pt x="390" y="139"/>
                      </a:lnTo>
                      <a:lnTo>
                        <a:pt x="387" y="141"/>
                      </a:lnTo>
                      <a:lnTo>
                        <a:pt x="385" y="144"/>
                      </a:lnTo>
                      <a:lnTo>
                        <a:pt x="383" y="144"/>
                      </a:lnTo>
                      <a:lnTo>
                        <a:pt x="383" y="146"/>
                      </a:lnTo>
                      <a:lnTo>
                        <a:pt x="381" y="146"/>
                      </a:lnTo>
                      <a:lnTo>
                        <a:pt x="381" y="148"/>
                      </a:lnTo>
                      <a:lnTo>
                        <a:pt x="379" y="148"/>
                      </a:lnTo>
                      <a:lnTo>
                        <a:pt x="379" y="151"/>
                      </a:lnTo>
                      <a:lnTo>
                        <a:pt x="376" y="151"/>
                      </a:lnTo>
                      <a:lnTo>
                        <a:pt x="374" y="153"/>
                      </a:lnTo>
                      <a:lnTo>
                        <a:pt x="372" y="153"/>
                      </a:lnTo>
                      <a:lnTo>
                        <a:pt x="372" y="155"/>
                      </a:lnTo>
                      <a:lnTo>
                        <a:pt x="370" y="155"/>
                      </a:lnTo>
                      <a:lnTo>
                        <a:pt x="368" y="155"/>
                      </a:lnTo>
                      <a:lnTo>
                        <a:pt x="368" y="158"/>
                      </a:lnTo>
                      <a:lnTo>
                        <a:pt x="366" y="158"/>
                      </a:lnTo>
                      <a:lnTo>
                        <a:pt x="363" y="160"/>
                      </a:lnTo>
                      <a:lnTo>
                        <a:pt x="362" y="160"/>
                      </a:lnTo>
                      <a:lnTo>
                        <a:pt x="362" y="162"/>
                      </a:lnTo>
                      <a:lnTo>
                        <a:pt x="359" y="162"/>
                      </a:lnTo>
                      <a:lnTo>
                        <a:pt x="357" y="162"/>
                      </a:lnTo>
                      <a:lnTo>
                        <a:pt x="355" y="162"/>
                      </a:lnTo>
                      <a:lnTo>
                        <a:pt x="353" y="162"/>
                      </a:lnTo>
                      <a:lnTo>
                        <a:pt x="351" y="162"/>
                      </a:lnTo>
                      <a:lnTo>
                        <a:pt x="349" y="162"/>
                      </a:lnTo>
                      <a:lnTo>
                        <a:pt x="346" y="162"/>
                      </a:lnTo>
                      <a:lnTo>
                        <a:pt x="344" y="162"/>
                      </a:lnTo>
                      <a:lnTo>
                        <a:pt x="342" y="162"/>
                      </a:lnTo>
                      <a:lnTo>
                        <a:pt x="340" y="162"/>
                      </a:lnTo>
                      <a:lnTo>
                        <a:pt x="340" y="160"/>
                      </a:lnTo>
                      <a:lnTo>
                        <a:pt x="338" y="160"/>
                      </a:lnTo>
                      <a:lnTo>
                        <a:pt x="335" y="160"/>
                      </a:lnTo>
                      <a:lnTo>
                        <a:pt x="333" y="158"/>
                      </a:lnTo>
                      <a:lnTo>
                        <a:pt x="331" y="155"/>
                      </a:lnTo>
                      <a:lnTo>
                        <a:pt x="329" y="155"/>
                      </a:lnTo>
                      <a:lnTo>
                        <a:pt x="327" y="153"/>
                      </a:lnTo>
                      <a:lnTo>
                        <a:pt x="325" y="153"/>
                      </a:lnTo>
                      <a:lnTo>
                        <a:pt x="325" y="151"/>
                      </a:lnTo>
                      <a:lnTo>
                        <a:pt x="322" y="151"/>
                      </a:lnTo>
                      <a:lnTo>
                        <a:pt x="320" y="148"/>
                      </a:lnTo>
                      <a:lnTo>
                        <a:pt x="318" y="146"/>
                      </a:lnTo>
                      <a:lnTo>
                        <a:pt x="316" y="144"/>
                      </a:lnTo>
                      <a:lnTo>
                        <a:pt x="314" y="141"/>
                      </a:lnTo>
                      <a:lnTo>
                        <a:pt x="312" y="139"/>
                      </a:lnTo>
                      <a:lnTo>
                        <a:pt x="312" y="137"/>
                      </a:lnTo>
                      <a:lnTo>
                        <a:pt x="309" y="137"/>
                      </a:lnTo>
                      <a:lnTo>
                        <a:pt x="309" y="135"/>
                      </a:lnTo>
                      <a:lnTo>
                        <a:pt x="307" y="135"/>
                      </a:lnTo>
                      <a:lnTo>
                        <a:pt x="307" y="132"/>
                      </a:lnTo>
                      <a:lnTo>
                        <a:pt x="305" y="132"/>
                      </a:lnTo>
                      <a:lnTo>
                        <a:pt x="303" y="130"/>
                      </a:lnTo>
                      <a:lnTo>
                        <a:pt x="301" y="127"/>
                      </a:lnTo>
                      <a:lnTo>
                        <a:pt x="298" y="127"/>
                      </a:lnTo>
                      <a:lnTo>
                        <a:pt x="298" y="125"/>
                      </a:lnTo>
                      <a:lnTo>
                        <a:pt x="297" y="125"/>
                      </a:lnTo>
                      <a:lnTo>
                        <a:pt x="297" y="123"/>
                      </a:lnTo>
                      <a:lnTo>
                        <a:pt x="294" y="123"/>
                      </a:lnTo>
                      <a:lnTo>
                        <a:pt x="292" y="121"/>
                      </a:lnTo>
                      <a:lnTo>
                        <a:pt x="290" y="121"/>
                      </a:lnTo>
                      <a:lnTo>
                        <a:pt x="290" y="123"/>
                      </a:lnTo>
                      <a:lnTo>
                        <a:pt x="288" y="123"/>
                      </a:lnTo>
                      <a:lnTo>
                        <a:pt x="286" y="123"/>
                      </a:lnTo>
                      <a:lnTo>
                        <a:pt x="284" y="123"/>
                      </a:lnTo>
                      <a:lnTo>
                        <a:pt x="281" y="123"/>
                      </a:lnTo>
                      <a:lnTo>
                        <a:pt x="279" y="123"/>
                      </a:lnTo>
                      <a:lnTo>
                        <a:pt x="279" y="125"/>
                      </a:lnTo>
                      <a:lnTo>
                        <a:pt x="277" y="125"/>
                      </a:lnTo>
                      <a:lnTo>
                        <a:pt x="277" y="127"/>
                      </a:lnTo>
                      <a:lnTo>
                        <a:pt x="275" y="127"/>
                      </a:lnTo>
                      <a:lnTo>
                        <a:pt x="273" y="130"/>
                      </a:lnTo>
                      <a:lnTo>
                        <a:pt x="271" y="130"/>
                      </a:lnTo>
                      <a:lnTo>
                        <a:pt x="271" y="132"/>
                      </a:lnTo>
                      <a:lnTo>
                        <a:pt x="268" y="135"/>
                      </a:lnTo>
                      <a:lnTo>
                        <a:pt x="266" y="135"/>
                      </a:lnTo>
                      <a:lnTo>
                        <a:pt x="266" y="137"/>
                      </a:lnTo>
                      <a:lnTo>
                        <a:pt x="266" y="139"/>
                      </a:lnTo>
                      <a:lnTo>
                        <a:pt x="264" y="139"/>
                      </a:lnTo>
                      <a:lnTo>
                        <a:pt x="264" y="141"/>
                      </a:lnTo>
                      <a:lnTo>
                        <a:pt x="264" y="144"/>
                      </a:lnTo>
                      <a:lnTo>
                        <a:pt x="262" y="146"/>
                      </a:lnTo>
                      <a:lnTo>
                        <a:pt x="262" y="148"/>
                      </a:lnTo>
                      <a:lnTo>
                        <a:pt x="262" y="151"/>
                      </a:lnTo>
                      <a:lnTo>
                        <a:pt x="260" y="151"/>
                      </a:lnTo>
                      <a:lnTo>
                        <a:pt x="260" y="153"/>
                      </a:lnTo>
                      <a:lnTo>
                        <a:pt x="260" y="155"/>
                      </a:lnTo>
                      <a:lnTo>
                        <a:pt x="260" y="158"/>
                      </a:lnTo>
                      <a:lnTo>
                        <a:pt x="260" y="160"/>
                      </a:lnTo>
                      <a:lnTo>
                        <a:pt x="260" y="162"/>
                      </a:lnTo>
                      <a:lnTo>
                        <a:pt x="260" y="167"/>
                      </a:lnTo>
                      <a:lnTo>
                        <a:pt x="257" y="162"/>
                      </a:lnTo>
                      <a:lnTo>
                        <a:pt x="256" y="162"/>
                      </a:lnTo>
                      <a:lnTo>
                        <a:pt x="256" y="160"/>
                      </a:lnTo>
                      <a:lnTo>
                        <a:pt x="253" y="160"/>
                      </a:lnTo>
                      <a:lnTo>
                        <a:pt x="253" y="158"/>
                      </a:lnTo>
                      <a:lnTo>
                        <a:pt x="251" y="158"/>
                      </a:lnTo>
                      <a:lnTo>
                        <a:pt x="251" y="155"/>
                      </a:lnTo>
                      <a:lnTo>
                        <a:pt x="249" y="153"/>
                      </a:lnTo>
                      <a:lnTo>
                        <a:pt x="249" y="151"/>
                      </a:lnTo>
                      <a:lnTo>
                        <a:pt x="247" y="151"/>
                      </a:lnTo>
                      <a:lnTo>
                        <a:pt x="247" y="148"/>
                      </a:lnTo>
                      <a:lnTo>
                        <a:pt x="245" y="148"/>
                      </a:lnTo>
                      <a:lnTo>
                        <a:pt x="245" y="146"/>
                      </a:lnTo>
                      <a:lnTo>
                        <a:pt x="243" y="144"/>
                      </a:lnTo>
                      <a:lnTo>
                        <a:pt x="243" y="141"/>
                      </a:lnTo>
                      <a:lnTo>
                        <a:pt x="243" y="139"/>
                      </a:lnTo>
                      <a:lnTo>
                        <a:pt x="243" y="137"/>
                      </a:lnTo>
                      <a:lnTo>
                        <a:pt x="243" y="135"/>
                      </a:lnTo>
                      <a:lnTo>
                        <a:pt x="243" y="132"/>
                      </a:lnTo>
                      <a:lnTo>
                        <a:pt x="243" y="130"/>
                      </a:lnTo>
                      <a:lnTo>
                        <a:pt x="243" y="127"/>
                      </a:lnTo>
                      <a:lnTo>
                        <a:pt x="243" y="125"/>
                      </a:lnTo>
                      <a:lnTo>
                        <a:pt x="240" y="125"/>
                      </a:lnTo>
                      <a:lnTo>
                        <a:pt x="238" y="125"/>
                      </a:lnTo>
                      <a:lnTo>
                        <a:pt x="236" y="125"/>
                      </a:lnTo>
                      <a:lnTo>
                        <a:pt x="234" y="125"/>
                      </a:lnTo>
                      <a:lnTo>
                        <a:pt x="232" y="125"/>
                      </a:lnTo>
                      <a:lnTo>
                        <a:pt x="232" y="123"/>
                      </a:lnTo>
                      <a:lnTo>
                        <a:pt x="229" y="123"/>
                      </a:lnTo>
                      <a:lnTo>
                        <a:pt x="227" y="121"/>
                      </a:lnTo>
                      <a:lnTo>
                        <a:pt x="227" y="118"/>
                      </a:lnTo>
                      <a:lnTo>
                        <a:pt x="225" y="118"/>
                      </a:lnTo>
                      <a:lnTo>
                        <a:pt x="223" y="116"/>
                      </a:lnTo>
                      <a:lnTo>
                        <a:pt x="221" y="116"/>
                      </a:lnTo>
                      <a:lnTo>
                        <a:pt x="219" y="116"/>
                      </a:lnTo>
                      <a:lnTo>
                        <a:pt x="216" y="118"/>
                      </a:lnTo>
                      <a:lnTo>
                        <a:pt x="214" y="118"/>
                      </a:lnTo>
                      <a:lnTo>
                        <a:pt x="212" y="121"/>
                      </a:lnTo>
                      <a:lnTo>
                        <a:pt x="210" y="121"/>
                      </a:lnTo>
                      <a:lnTo>
                        <a:pt x="208" y="118"/>
                      </a:lnTo>
                      <a:lnTo>
                        <a:pt x="208" y="116"/>
                      </a:lnTo>
                      <a:lnTo>
                        <a:pt x="206" y="116"/>
                      </a:lnTo>
                      <a:lnTo>
                        <a:pt x="203" y="113"/>
                      </a:lnTo>
                      <a:lnTo>
                        <a:pt x="202" y="113"/>
                      </a:lnTo>
                      <a:lnTo>
                        <a:pt x="199" y="113"/>
                      </a:lnTo>
                      <a:lnTo>
                        <a:pt x="197" y="111"/>
                      </a:lnTo>
                      <a:lnTo>
                        <a:pt x="195" y="111"/>
                      </a:lnTo>
                      <a:lnTo>
                        <a:pt x="193" y="109"/>
                      </a:lnTo>
                      <a:lnTo>
                        <a:pt x="191" y="109"/>
                      </a:lnTo>
                      <a:lnTo>
                        <a:pt x="191" y="107"/>
                      </a:lnTo>
                      <a:lnTo>
                        <a:pt x="188" y="107"/>
                      </a:lnTo>
                      <a:lnTo>
                        <a:pt x="188" y="104"/>
                      </a:lnTo>
                      <a:lnTo>
                        <a:pt x="186" y="104"/>
                      </a:lnTo>
                      <a:lnTo>
                        <a:pt x="184" y="102"/>
                      </a:lnTo>
                      <a:lnTo>
                        <a:pt x="182" y="102"/>
                      </a:lnTo>
                      <a:lnTo>
                        <a:pt x="180" y="100"/>
                      </a:lnTo>
                      <a:lnTo>
                        <a:pt x="178" y="100"/>
                      </a:lnTo>
                      <a:lnTo>
                        <a:pt x="175" y="100"/>
                      </a:lnTo>
                      <a:lnTo>
                        <a:pt x="173" y="100"/>
                      </a:lnTo>
                      <a:lnTo>
                        <a:pt x="171" y="97"/>
                      </a:lnTo>
                      <a:lnTo>
                        <a:pt x="169" y="97"/>
                      </a:lnTo>
                      <a:lnTo>
                        <a:pt x="167" y="97"/>
                      </a:lnTo>
                      <a:lnTo>
                        <a:pt x="162" y="95"/>
                      </a:lnTo>
                      <a:lnTo>
                        <a:pt x="160" y="95"/>
                      </a:lnTo>
                      <a:lnTo>
                        <a:pt x="158" y="93"/>
                      </a:lnTo>
                      <a:lnTo>
                        <a:pt x="156" y="93"/>
                      </a:lnTo>
                      <a:lnTo>
                        <a:pt x="154" y="93"/>
                      </a:lnTo>
                      <a:lnTo>
                        <a:pt x="151" y="93"/>
                      </a:lnTo>
                      <a:lnTo>
                        <a:pt x="149" y="93"/>
                      </a:lnTo>
                      <a:lnTo>
                        <a:pt x="147" y="93"/>
                      </a:lnTo>
                      <a:lnTo>
                        <a:pt x="145" y="93"/>
                      </a:lnTo>
                      <a:lnTo>
                        <a:pt x="143" y="93"/>
                      </a:lnTo>
                      <a:lnTo>
                        <a:pt x="141" y="95"/>
                      </a:lnTo>
                      <a:lnTo>
                        <a:pt x="138" y="95"/>
                      </a:lnTo>
                      <a:lnTo>
                        <a:pt x="138" y="97"/>
                      </a:lnTo>
                      <a:lnTo>
                        <a:pt x="137" y="97"/>
                      </a:lnTo>
                      <a:lnTo>
                        <a:pt x="137" y="100"/>
                      </a:lnTo>
                      <a:lnTo>
                        <a:pt x="134" y="100"/>
                      </a:lnTo>
                      <a:lnTo>
                        <a:pt x="134" y="102"/>
                      </a:lnTo>
                      <a:lnTo>
                        <a:pt x="132" y="102"/>
                      </a:lnTo>
                      <a:lnTo>
                        <a:pt x="132" y="104"/>
                      </a:lnTo>
                      <a:lnTo>
                        <a:pt x="130" y="107"/>
                      </a:lnTo>
                      <a:lnTo>
                        <a:pt x="128" y="107"/>
                      </a:lnTo>
                      <a:lnTo>
                        <a:pt x="126" y="109"/>
                      </a:lnTo>
                      <a:lnTo>
                        <a:pt x="124" y="109"/>
                      </a:lnTo>
                      <a:lnTo>
                        <a:pt x="124" y="111"/>
                      </a:lnTo>
                      <a:lnTo>
                        <a:pt x="121" y="113"/>
                      </a:lnTo>
                      <a:lnTo>
                        <a:pt x="119" y="116"/>
                      </a:lnTo>
                      <a:lnTo>
                        <a:pt x="115" y="118"/>
                      </a:lnTo>
                      <a:lnTo>
                        <a:pt x="113" y="121"/>
                      </a:lnTo>
                      <a:lnTo>
                        <a:pt x="110" y="123"/>
                      </a:lnTo>
                      <a:lnTo>
                        <a:pt x="108" y="125"/>
                      </a:lnTo>
                      <a:lnTo>
                        <a:pt x="106" y="125"/>
                      </a:lnTo>
                      <a:lnTo>
                        <a:pt x="106" y="127"/>
                      </a:lnTo>
                      <a:lnTo>
                        <a:pt x="104" y="127"/>
                      </a:lnTo>
                      <a:lnTo>
                        <a:pt x="102" y="130"/>
                      </a:lnTo>
                      <a:lnTo>
                        <a:pt x="100" y="132"/>
                      </a:lnTo>
                      <a:lnTo>
                        <a:pt x="97" y="135"/>
                      </a:lnTo>
                      <a:lnTo>
                        <a:pt x="95" y="135"/>
                      </a:lnTo>
                      <a:lnTo>
                        <a:pt x="95" y="137"/>
                      </a:lnTo>
                      <a:lnTo>
                        <a:pt x="93" y="137"/>
                      </a:lnTo>
                      <a:lnTo>
                        <a:pt x="91" y="139"/>
                      </a:lnTo>
                      <a:lnTo>
                        <a:pt x="89" y="139"/>
                      </a:lnTo>
                      <a:lnTo>
                        <a:pt x="89" y="141"/>
                      </a:lnTo>
                      <a:lnTo>
                        <a:pt x="87" y="141"/>
                      </a:lnTo>
                      <a:lnTo>
                        <a:pt x="84" y="144"/>
                      </a:lnTo>
                      <a:lnTo>
                        <a:pt x="83" y="144"/>
                      </a:lnTo>
                      <a:lnTo>
                        <a:pt x="83" y="146"/>
                      </a:lnTo>
                      <a:lnTo>
                        <a:pt x="80" y="146"/>
                      </a:lnTo>
                      <a:lnTo>
                        <a:pt x="80" y="148"/>
                      </a:lnTo>
                      <a:lnTo>
                        <a:pt x="78" y="148"/>
                      </a:lnTo>
                      <a:lnTo>
                        <a:pt x="78" y="151"/>
                      </a:lnTo>
                      <a:lnTo>
                        <a:pt x="76" y="153"/>
                      </a:lnTo>
                      <a:lnTo>
                        <a:pt x="73" y="153"/>
                      </a:lnTo>
                      <a:lnTo>
                        <a:pt x="73" y="155"/>
                      </a:lnTo>
                      <a:lnTo>
                        <a:pt x="72" y="158"/>
                      </a:lnTo>
                      <a:lnTo>
                        <a:pt x="69" y="158"/>
                      </a:lnTo>
                      <a:lnTo>
                        <a:pt x="67" y="158"/>
                      </a:lnTo>
                      <a:lnTo>
                        <a:pt x="67" y="160"/>
                      </a:lnTo>
                      <a:lnTo>
                        <a:pt x="65" y="160"/>
                      </a:lnTo>
                      <a:lnTo>
                        <a:pt x="63" y="160"/>
                      </a:lnTo>
                      <a:lnTo>
                        <a:pt x="61" y="162"/>
                      </a:lnTo>
                      <a:lnTo>
                        <a:pt x="59" y="162"/>
                      </a:lnTo>
                      <a:lnTo>
                        <a:pt x="56" y="162"/>
                      </a:lnTo>
                      <a:lnTo>
                        <a:pt x="54" y="162"/>
                      </a:lnTo>
                      <a:lnTo>
                        <a:pt x="52" y="162"/>
                      </a:lnTo>
                      <a:lnTo>
                        <a:pt x="50" y="162"/>
                      </a:lnTo>
                      <a:lnTo>
                        <a:pt x="50" y="160"/>
                      </a:lnTo>
                      <a:lnTo>
                        <a:pt x="48" y="160"/>
                      </a:lnTo>
                      <a:lnTo>
                        <a:pt x="48" y="158"/>
                      </a:lnTo>
                      <a:lnTo>
                        <a:pt x="46" y="158"/>
                      </a:lnTo>
                      <a:lnTo>
                        <a:pt x="46" y="155"/>
                      </a:lnTo>
                      <a:lnTo>
                        <a:pt x="46" y="153"/>
                      </a:lnTo>
                      <a:lnTo>
                        <a:pt x="43" y="153"/>
                      </a:lnTo>
                      <a:lnTo>
                        <a:pt x="43" y="151"/>
                      </a:lnTo>
                      <a:lnTo>
                        <a:pt x="41" y="148"/>
                      </a:lnTo>
                      <a:lnTo>
                        <a:pt x="39" y="146"/>
                      </a:lnTo>
                      <a:lnTo>
                        <a:pt x="39" y="144"/>
                      </a:lnTo>
                      <a:lnTo>
                        <a:pt x="37" y="144"/>
                      </a:lnTo>
                      <a:lnTo>
                        <a:pt x="37" y="141"/>
                      </a:lnTo>
                      <a:lnTo>
                        <a:pt x="35" y="141"/>
                      </a:lnTo>
                      <a:lnTo>
                        <a:pt x="35" y="139"/>
                      </a:lnTo>
                      <a:lnTo>
                        <a:pt x="32" y="139"/>
                      </a:lnTo>
                      <a:lnTo>
                        <a:pt x="32" y="137"/>
                      </a:lnTo>
                      <a:lnTo>
                        <a:pt x="30" y="137"/>
                      </a:lnTo>
                      <a:lnTo>
                        <a:pt x="30" y="135"/>
                      </a:lnTo>
                      <a:lnTo>
                        <a:pt x="28" y="132"/>
                      </a:lnTo>
                      <a:lnTo>
                        <a:pt x="26" y="132"/>
                      </a:lnTo>
                      <a:lnTo>
                        <a:pt x="26" y="130"/>
                      </a:lnTo>
                      <a:lnTo>
                        <a:pt x="24" y="130"/>
                      </a:lnTo>
                      <a:lnTo>
                        <a:pt x="22" y="130"/>
                      </a:lnTo>
                      <a:lnTo>
                        <a:pt x="22" y="127"/>
                      </a:lnTo>
                      <a:lnTo>
                        <a:pt x="20" y="127"/>
                      </a:lnTo>
                      <a:lnTo>
                        <a:pt x="18" y="125"/>
                      </a:lnTo>
                      <a:lnTo>
                        <a:pt x="15" y="125"/>
                      </a:lnTo>
                      <a:lnTo>
                        <a:pt x="15" y="123"/>
                      </a:lnTo>
                      <a:lnTo>
                        <a:pt x="13" y="123"/>
                      </a:lnTo>
                      <a:lnTo>
                        <a:pt x="13" y="121"/>
                      </a:lnTo>
                      <a:lnTo>
                        <a:pt x="11" y="121"/>
                      </a:lnTo>
                      <a:lnTo>
                        <a:pt x="11" y="118"/>
                      </a:lnTo>
                      <a:lnTo>
                        <a:pt x="9" y="118"/>
                      </a:lnTo>
                      <a:lnTo>
                        <a:pt x="9" y="116"/>
                      </a:lnTo>
                      <a:lnTo>
                        <a:pt x="7" y="116"/>
                      </a:lnTo>
                      <a:lnTo>
                        <a:pt x="5" y="113"/>
                      </a:lnTo>
                      <a:lnTo>
                        <a:pt x="0" y="111"/>
                      </a:lnTo>
                      <a:lnTo>
                        <a:pt x="2" y="107"/>
                      </a:lnTo>
                      <a:lnTo>
                        <a:pt x="5" y="107"/>
                      </a:lnTo>
                      <a:lnTo>
                        <a:pt x="7" y="107"/>
                      </a:lnTo>
                      <a:lnTo>
                        <a:pt x="9" y="104"/>
                      </a:lnTo>
                      <a:lnTo>
                        <a:pt x="9" y="102"/>
                      </a:lnTo>
                      <a:lnTo>
                        <a:pt x="11" y="102"/>
                      </a:lnTo>
                      <a:lnTo>
                        <a:pt x="13" y="102"/>
                      </a:lnTo>
                      <a:lnTo>
                        <a:pt x="13" y="100"/>
                      </a:lnTo>
                      <a:lnTo>
                        <a:pt x="15" y="100"/>
                      </a:lnTo>
                      <a:lnTo>
                        <a:pt x="18" y="100"/>
                      </a:lnTo>
                      <a:lnTo>
                        <a:pt x="18" y="97"/>
                      </a:lnTo>
                      <a:lnTo>
                        <a:pt x="20" y="97"/>
                      </a:lnTo>
                      <a:lnTo>
                        <a:pt x="20" y="95"/>
                      </a:lnTo>
                      <a:lnTo>
                        <a:pt x="22" y="95"/>
                      </a:lnTo>
                      <a:lnTo>
                        <a:pt x="22" y="93"/>
                      </a:lnTo>
                      <a:lnTo>
                        <a:pt x="24" y="93"/>
                      </a:lnTo>
                      <a:lnTo>
                        <a:pt x="26" y="90"/>
                      </a:lnTo>
                      <a:lnTo>
                        <a:pt x="28" y="88"/>
                      </a:lnTo>
                      <a:lnTo>
                        <a:pt x="30" y="88"/>
                      </a:lnTo>
                      <a:lnTo>
                        <a:pt x="32" y="86"/>
                      </a:lnTo>
                      <a:lnTo>
                        <a:pt x="35" y="83"/>
                      </a:lnTo>
                      <a:lnTo>
                        <a:pt x="37" y="81"/>
                      </a:lnTo>
                      <a:lnTo>
                        <a:pt x="39" y="81"/>
                      </a:lnTo>
                      <a:lnTo>
                        <a:pt x="41" y="79"/>
                      </a:lnTo>
                      <a:lnTo>
                        <a:pt x="41" y="77"/>
                      </a:lnTo>
                      <a:lnTo>
                        <a:pt x="43" y="77"/>
                      </a:lnTo>
                      <a:lnTo>
                        <a:pt x="43" y="74"/>
                      </a:lnTo>
                      <a:lnTo>
                        <a:pt x="46" y="74"/>
                      </a:lnTo>
                      <a:lnTo>
                        <a:pt x="46" y="72"/>
                      </a:lnTo>
                      <a:lnTo>
                        <a:pt x="48" y="72"/>
                      </a:lnTo>
                      <a:lnTo>
                        <a:pt x="48" y="70"/>
                      </a:lnTo>
                      <a:lnTo>
                        <a:pt x="50" y="70"/>
                      </a:lnTo>
                      <a:lnTo>
                        <a:pt x="50" y="68"/>
                      </a:lnTo>
                      <a:lnTo>
                        <a:pt x="50" y="65"/>
                      </a:lnTo>
                      <a:lnTo>
                        <a:pt x="52" y="65"/>
                      </a:lnTo>
                      <a:lnTo>
                        <a:pt x="52" y="63"/>
                      </a:lnTo>
                      <a:lnTo>
                        <a:pt x="52" y="60"/>
                      </a:lnTo>
                      <a:lnTo>
                        <a:pt x="52" y="58"/>
                      </a:lnTo>
                      <a:lnTo>
                        <a:pt x="52" y="56"/>
                      </a:lnTo>
                      <a:lnTo>
                        <a:pt x="52" y="54"/>
                      </a:lnTo>
                      <a:lnTo>
                        <a:pt x="52" y="51"/>
                      </a:lnTo>
                      <a:lnTo>
                        <a:pt x="52" y="49"/>
                      </a:lnTo>
                      <a:lnTo>
                        <a:pt x="52" y="46"/>
                      </a:lnTo>
                      <a:lnTo>
                        <a:pt x="52" y="44"/>
                      </a:lnTo>
                      <a:lnTo>
                        <a:pt x="52" y="42"/>
                      </a:lnTo>
                      <a:lnTo>
                        <a:pt x="52" y="40"/>
                      </a:lnTo>
                      <a:lnTo>
                        <a:pt x="52" y="37"/>
                      </a:lnTo>
                      <a:lnTo>
                        <a:pt x="50" y="35"/>
                      </a:lnTo>
                      <a:lnTo>
                        <a:pt x="50" y="33"/>
                      </a:lnTo>
                      <a:lnTo>
                        <a:pt x="50" y="30"/>
                      </a:lnTo>
                      <a:lnTo>
                        <a:pt x="48" y="28"/>
                      </a:lnTo>
                      <a:lnTo>
                        <a:pt x="48" y="26"/>
                      </a:lnTo>
                      <a:lnTo>
                        <a:pt x="48" y="23"/>
                      </a:lnTo>
                      <a:lnTo>
                        <a:pt x="48" y="21"/>
                      </a:lnTo>
                      <a:lnTo>
                        <a:pt x="46" y="21"/>
                      </a:lnTo>
                      <a:lnTo>
                        <a:pt x="46" y="19"/>
                      </a:lnTo>
                      <a:lnTo>
                        <a:pt x="46" y="16"/>
                      </a:lnTo>
                      <a:lnTo>
                        <a:pt x="46" y="14"/>
                      </a:lnTo>
                      <a:lnTo>
                        <a:pt x="46" y="12"/>
                      </a:lnTo>
                      <a:lnTo>
                        <a:pt x="43" y="12"/>
                      </a:lnTo>
                      <a:lnTo>
                        <a:pt x="43" y="10"/>
                      </a:lnTo>
                      <a:lnTo>
                        <a:pt x="43" y="7"/>
                      </a:lnTo>
                      <a:lnTo>
                        <a:pt x="46" y="5"/>
                      </a:lnTo>
                      <a:lnTo>
                        <a:pt x="48" y="0"/>
                      </a:lnTo>
                      <a:lnTo>
                        <a:pt x="52" y="2"/>
                      </a:lnTo>
                      <a:lnTo>
                        <a:pt x="54" y="2"/>
                      </a:lnTo>
                      <a:lnTo>
                        <a:pt x="54" y="5"/>
                      </a:lnTo>
                      <a:lnTo>
                        <a:pt x="56" y="5"/>
                      </a:lnTo>
                      <a:lnTo>
                        <a:pt x="59" y="5"/>
                      </a:lnTo>
                      <a:lnTo>
                        <a:pt x="59" y="7"/>
                      </a:lnTo>
                      <a:lnTo>
                        <a:pt x="61" y="7"/>
                      </a:lnTo>
                      <a:lnTo>
                        <a:pt x="63" y="7"/>
                      </a:lnTo>
                      <a:lnTo>
                        <a:pt x="65" y="7"/>
                      </a:lnTo>
                      <a:lnTo>
                        <a:pt x="67" y="7"/>
                      </a:lnTo>
                      <a:lnTo>
                        <a:pt x="69" y="7"/>
                      </a:lnTo>
                      <a:lnTo>
                        <a:pt x="72" y="7"/>
                      </a:lnTo>
                      <a:lnTo>
                        <a:pt x="73" y="7"/>
                      </a:lnTo>
                      <a:lnTo>
                        <a:pt x="76" y="7"/>
                      </a:lnTo>
                      <a:lnTo>
                        <a:pt x="78" y="5"/>
                      </a:lnTo>
                      <a:lnTo>
                        <a:pt x="80" y="7"/>
                      </a:lnTo>
                      <a:lnTo>
                        <a:pt x="83" y="7"/>
                      </a:lnTo>
                      <a:lnTo>
                        <a:pt x="84" y="5"/>
                      </a:lnTo>
                      <a:lnTo>
                        <a:pt x="87" y="5"/>
                      </a:lnTo>
                      <a:lnTo>
                        <a:pt x="89" y="5"/>
                      </a:lnTo>
                      <a:lnTo>
                        <a:pt x="91" y="5"/>
                      </a:lnTo>
                      <a:lnTo>
                        <a:pt x="93" y="5"/>
                      </a:lnTo>
                      <a:lnTo>
                        <a:pt x="95" y="5"/>
                      </a:lnTo>
                      <a:lnTo>
                        <a:pt x="97" y="2"/>
                      </a:lnTo>
                      <a:lnTo>
                        <a:pt x="100" y="2"/>
                      </a:lnTo>
                      <a:lnTo>
                        <a:pt x="102" y="2"/>
                      </a:lnTo>
                      <a:lnTo>
                        <a:pt x="104" y="2"/>
                      </a:lnTo>
                      <a:lnTo>
                        <a:pt x="106" y="2"/>
                      </a:lnTo>
                      <a:lnTo>
                        <a:pt x="108" y="2"/>
                      </a:lnTo>
                      <a:lnTo>
                        <a:pt x="110" y="2"/>
                      </a:lnTo>
                      <a:lnTo>
                        <a:pt x="113" y="2"/>
                      </a:lnTo>
                      <a:lnTo>
                        <a:pt x="115" y="2"/>
                      </a:lnTo>
                      <a:lnTo>
                        <a:pt x="117" y="2"/>
                      </a:lnTo>
                      <a:lnTo>
                        <a:pt x="119" y="2"/>
                      </a:lnTo>
                      <a:lnTo>
                        <a:pt x="121" y="2"/>
                      </a:lnTo>
                      <a:lnTo>
                        <a:pt x="124" y="2"/>
                      </a:lnTo>
                      <a:lnTo>
                        <a:pt x="126" y="2"/>
                      </a:lnTo>
                      <a:lnTo>
                        <a:pt x="128" y="2"/>
                      </a:lnTo>
                      <a:lnTo>
                        <a:pt x="130" y="5"/>
                      </a:lnTo>
                      <a:lnTo>
                        <a:pt x="132" y="5"/>
                      </a:lnTo>
                      <a:lnTo>
                        <a:pt x="134" y="7"/>
                      </a:lnTo>
                      <a:lnTo>
                        <a:pt x="137" y="7"/>
                      </a:lnTo>
                      <a:lnTo>
                        <a:pt x="138" y="10"/>
                      </a:lnTo>
                      <a:lnTo>
                        <a:pt x="138" y="12"/>
                      </a:lnTo>
                      <a:lnTo>
                        <a:pt x="141" y="12"/>
                      </a:lnTo>
                      <a:lnTo>
                        <a:pt x="141" y="14"/>
                      </a:lnTo>
                      <a:lnTo>
                        <a:pt x="143" y="14"/>
                      </a:lnTo>
                      <a:lnTo>
                        <a:pt x="143" y="16"/>
                      </a:lnTo>
                      <a:lnTo>
                        <a:pt x="145" y="19"/>
                      </a:lnTo>
                      <a:lnTo>
                        <a:pt x="147" y="19"/>
                      </a:lnTo>
                      <a:lnTo>
                        <a:pt x="147" y="21"/>
                      </a:lnTo>
                      <a:lnTo>
                        <a:pt x="149" y="23"/>
                      </a:lnTo>
                      <a:lnTo>
                        <a:pt x="149" y="26"/>
                      </a:lnTo>
                      <a:lnTo>
                        <a:pt x="151" y="28"/>
                      </a:lnTo>
                      <a:lnTo>
                        <a:pt x="151" y="30"/>
                      </a:lnTo>
                      <a:lnTo>
                        <a:pt x="154" y="30"/>
                      </a:lnTo>
                      <a:lnTo>
                        <a:pt x="154" y="33"/>
                      </a:lnTo>
                      <a:lnTo>
                        <a:pt x="156" y="33"/>
                      </a:lnTo>
                      <a:lnTo>
                        <a:pt x="158" y="35"/>
                      </a:lnTo>
                      <a:lnTo>
                        <a:pt x="160" y="35"/>
                      </a:lnTo>
                      <a:lnTo>
                        <a:pt x="162" y="37"/>
                      </a:lnTo>
                      <a:lnTo>
                        <a:pt x="165" y="37"/>
                      </a:lnTo>
                      <a:lnTo>
                        <a:pt x="167" y="37"/>
                      </a:lnTo>
                      <a:lnTo>
                        <a:pt x="167" y="40"/>
                      </a:lnTo>
                      <a:lnTo>
                        <a:pt x="169" y="40"/>
                      </a:lnTo>
                      <a:lnTo>
                        <a:pt x="171" y="40"/>
                      </a:lnTo>
                      <a:lnTo>
                        <a:pt x="173" y="40"/>
                      </a:lnTo>
                      <a:lnTo>
                        <a:pt x="175" y="40"/>
                      </a:lnTo>
                      <a:lnTo>
                        <a:pt x="178" y="40"/>
                      </a:lnTo>
                      <a:lnTo>
                        <a:pt x="178" y="37"/>
                      </a:lnTo>
                      <a:lnTo>
                        <a:pt x="180" y="37"/>
                      </a:lnTo>
                      <a:lnTo>
                        <a:pt x="182" y="37"/>
                      </a:lnTo>
                      <a:lnTo>
                        <a:pt x="184" y="35"/>
                      </a:lnTo>
                      <a:lnTo>
                        <a:pt x="184" y="33"/>
                      </a:lnTo>
                      <a:lnTo>
                        <a:pt x="186" y="33"/>
                      </a:lnTo>
                      <a:lnTo>
                        <a:pt x="188" y="30"/>
                      </a:lnTo>
                      <a:lnTo>
                        <a:pt x="188" y="28"/>
                      </a:lnTo>
                      <a:lnTo>
                        <a:pt x="191" y="26"/>
                      </a:lnTo>
                      <a:lnTo>
                        <a:pt x="191" y="23"/>
                      </a:lnTo>
                      <a:lnTo>
                        <a:pt x="193" y="23"/>
                      </a:lnTo>
                      <a:lnTo>
                        <a:pt x="195" y="23"/>
                      </a:lnTo>
                      <a:lnTo>
                        <a:pt x="197" y="23"/>
                      </a:lnTo>
                      <a:lnTo>
                        <a:pt x="199" y="23"/>
                      </a:lnTo>
                      <a:lnTo>
                        <a:pt x="203" y="23"/>
                      </a:lnTo>
                      <a:lnTo>
                        <a:pt x="208" y="26"/>
                      </a:lnTo>
                      <a:lnTo>
                        <a:pt x="210" y="26"/>
                      </a:lnTo>
                      <a:lnTo>
                        <a:pt x="212" y="26"/>
                      </a:lnTo>
                      <a:lnTo>
                        <a:pt x="214" y="26"/>
                      </a:lnTo>
                      <a:lnTo>
                        <a:pt x="214" y="28"/>
                      </a:lnTo>
                      <a:lnTo>
                        <a:pt x="216" y="28"/>
                      </a:lnTo>
                      <a:lnTo>
                        <a:pt x="219" y="28"/>
                      </a:lnTo>
                      <a:lnTo>
                        <a:pt x="219" y="30"/>
                      </a:lnTo>
                      <a:lnTo>
                        <a:pt x="221" y="30"/>
                      </a:lnTo>
                      <a:lnTo>
                        <a:pt x="223" y="30"/>
                      </a:lnTo>
                      <a:lnTo>
                        <a:pt x="225" y="30"/>
                      </a:lnTo>
                      <a:lnTo>
                        <a:pt x="227" y="33"/>
                      </a:lnTo>
                      <a:lnTo>
                        <a:pt x="229" y="33"/>
                      </a:lnTo>
                      <a:lnTo>
                        <a:pt x="232" y="33"/>
                      </a:lnTo>
                      <a:lnTo>
                        <a:pt x="232" y="35"/>
                      </a:lnTo>
                      <a:lnTo>
                        <a:pt x="234" y="35"/>
                      </a:lnTo>
                      <a:lnTo>
                        <a:pt x="236" y="35"/>
                      </a:lnTo>
                      <a:lnTo>
                        <a:pt x="236" y="37"/>
                      </a:lnTo>
                      <a:lnTo>
                        <a:pt x="238" y="37"/>
                      </a:lnTo>
                      <a:lnTo>
                        <a:pt x="240" y="37"/>
                      </a:lnTo>
                      <a:lnTo>
                        <a:pt x="243" y="37"/>
                      </a:lnTo>
                      <a:lnTo>
                        <a:pt x="245" y="37"/>
                      </a:lnTo>
                      <a:lnTo>
                        <a:pt x="247" y="37"/>
                      </a:lnTo>
                      <a:lnTo>
                        <a:pt x="249" y="37"/>
                      </a:lnTo>
                      <a:lnTo>
                        <a:pt x="251" y="37"/>
                      </a:lnTo>
                      <a:lnTo>
                        <a:pt x="253" y="37"/>
                      </a:lnTo>
                      <a:lnTo>
                        <a:pt x="256" y="35"/>
                      </a:lnTo>
                      <a:lnTo>
                        <a:pt x="257" y="35"/>
                      </a:lnTo>
                      <a:lnTo>
                        <a:pt x="262" y="35"/>
                      </a:lnTo>
                      <a:lnTo>
                        <a:pt x="264" y="35"/>
                      </a:lnTo>
                      <a:lnTo>
                        <a:pt x="266" y="35"/>
                      </a:lnTo>
                      <a:lnTo>
                        <a:pt x="268" y="33"/>
                      </a:lnTo>
                      <a:lnTo>
                        <a:pt x="271" y="33"/>
                      </a:lnTo>
                      <a:lnTo>
                        <a:pt x="273" y="30"/>
                      </a:lnTo>
                      <a:lnTo>
                        <a:pt x="275" y="28"/>
                      </a:lnTo>
                      <a:lnTo>
                        <a:pt x="275" y="26"/>
                      </a:lnTo>
                      <a:lnTo>
                        <a:pt x="277" y="23"/>
                      </a:lnTo>
                      <a:lnTo>
                        <a:pt x="277" y="21"/>
                      </a:lnTo>
                      <a:lnTo>
                        <a:pt x="279" y="19"/>
                      </a:lnTo>
                      <a:lnTo>
                        <a:pt x="279" y="16"/>
                      </a:lnTo>
                      <a:lnTo>
                        <a:pt x="281" y="16"/>
                      </a:lnTo>
                      <a:lnTo>
                        <a:pt x="281" y="14"/>
                      </a:lnTo>
                      <a:lnTo>
                        <a:pt x="284" y="12"/>
                      </a:lnTo>
                      <a:lnTo>
                        <a:pt x="286" y="12"/>
                      </a:lnTo>
                      <a:lnTo>
                        <a:pt x="286" y="10"/>
                      </a:lnTo>
                      <a:lnTo>
                        <a:pt x="288" y="10"/>
                      </a:lnTo>
                      <a:lnTo>
                        <a:pt x="288" y="7"/>
                      </a:lnTo>
                      <a:lnTo>
                        <a:pt x="290" y="7"/>
                      </a:lnTo>
                      <a:lnTo>
                        <a:pt x="292" y="5"/>
                      </a:lnTo>
                      <a:lnTo>
                        <a:pt x="294" y="5"/>
                      </a:lnTo>
                      <a:lnTo>
                        <a:pt x="294" y="2"/>
                      </a:lnTo>
                      <a:lnTo>
                        <a:pt x="297" y="2"/>
                      </a:lnTo>
                      <a:lnTo>
                        <a:pt x="298" y="2"/>
                      </a:lnTo>
                      <a:lnTo>
                        <a:pt x="298" y="0"/>
                      </a:lnTo>
                      <a:lnTo>
                        <a:pt x="301" y="0"/>
                      </a:lnTo>
                      <a:lnTo>
                        <a:pt x="303" y="0"/>
                      </a:lnTo>
                      <a:lnTo>
                        <a:pt x="305" y="0"/>
                      </a:lnTo>
                      <a:lnTo>
                        <a:pt x="307" y="0"/>
                      </a:lnTo>
                      <a:lnTo>
                        <a:pt x="309" y="0"/>
                      </a:lnTo>
                      <a:lnTo>
                        <a:pt x="312" y="0"/>
                      </a:lnTo>
                      <a:lnTo>
                        <a:pt x="314" y="0"/>
                      </a:lnTo>
                      <a:lnTo>
                        <a:pt x="316" y="0"/>
                      </a:lnTo>
                      <a:lnTo>
                        <a:pt x="318" y="0"/>
                      </a:lnTo>
                      <a:lnTo>
                        <a:pt x="320" y="0"/>
                      </a:lnTo>
                      <a:lnTo>
                        <a:pt x="322" y="0"/>
                      </a:lnTo>
                      <a:lnTo>
                        <a:pt x="325" y="0"/>
                      </a:lnTo>
                      <a:lnTo>
                        <a:pt x="327" y="0"/>
                      </a:lnTo>
                      <a:lnTo>
                        <a:pt x="329" y="0"/>
                      </a:lnTo>
                      <a:lnTo>
                        <a:pt x="331" y="0"/>
                      </a:lnTo>
                      <a:lnTo>
                        <a:pt x="331" y="2"/>
                      </a:lnTo>
                      <a:lnTo>
                        <a:pt x="333" y="2"/>
                      </a:lnTo>
                      <a:lnTo>
                        <a:pt x="333" y="5"/>
                      </a:lnTo>
                      <a:lnTo>
                        <a:pt x="331" y="5"/>
                      </a:lnTo>
                      <a:lnTo>
                        <a:pt x="331" y="7"/>
                      </a:lnTo>
                      <a:lnTo>
                        <a:pt x="329" y="10"/>
                      </a:lnTo>
                      <a:lnTo>
                        <a:pt x="329" y="12"/>
                      </a:lnTo>
                      <a:lnTo>
                        <a:pt x="327" y="14"/>
                      </a:lnTo>
                      <a:lnTo>
                        <a:pt x="327" y="16"/>
                      </a:lnTo>
                      <a:lnTo>
                        <a:pt x="325" y="19"/>
                      </a:lnTo>
                      <a:lnTo>
                        <a:pt x="322" y="21"/>
                      </a:lnTo>
                      <a:lnTo>
                        <a:pt x="322" y="23"/>
                      </a:lnTo>
                      <a:lnTo>
                        <a:pt x="320" y="26"/>
                      </a:lnTo>
                      <a:lnTo>
                        <a:pt x="320" y="28"/>
                      </a:lnTo>
                      <a:lnTo>
                        <a:pt x="320" y="30"/>
                      </a:lnTo>
                      <a:lnTo>
                        <a:pt x="318" y="30"/>
                      </a:lnTo>
                      <a:lnTo>
                        <a:pt x="318" y="33"/>
                      </a:lnTo>
                      <a:lnTo>
                        <a:pt x="318" y="35"/>
                      </a:lnTo>
                      <a:lnTo>
                        <a:pt x="316" y="37"/>
                      </a:lnTo>
                      <a:lnTo>
                        <a:pt x="316" y="40"/>
                      </a:lnTo>
                      <a:lnTo>
                        <a:pt x="316" y="42"/>
                      </a:lnTo>
                      <a:lnTo>
                        <a:pt x="316" y="44"/>
                      </a:lnTo>
                      <a:lnTo>
                        <a:pt x="314" y="44"/>
                      </a:lnTo>
                      <a:lnTo>
                        <a:pt x="314" y="46"/>
                      </a:lnTo>
                      <a:lnTo>
                        <a:pt x="314" y="49"/>
                      </a:lnTo>
                      <a:lnTo>
                        <a:pt x="316" y="49"/>
                      </a:lnTo>
                      <a:lnTo>
                        <a:pt x="316" y="51"/>
                      </a:lnTo>
                      <a:lnTo>
                        <a:pt x="316" y="54"/>
                      </a:lnTo>
                      <a:lnTo>
                        <a:pt x="316" y="56"/>
                      </a:lnTo>
                      <a:lnTo>
                        <a:pt x="318" y="56"/>
                      </a:lnTo>
                      <a:lnTo>
                        <a:pt x="320" y="58"/>
                      </a:lnTo>
                      <a:lnTo>
                        <a:pt x="322" y="58"/>
                      </a:lnTo>
                      <a:lnTo>
                        <a:pt x="325" y="60"/>
                      </a:lnTo>
                      <a:lnTo>
                        <a:pt x="327" y="60"/>
                      </a:lnTo>
                      <a:lnTo>
                        <a:pt x="329" y="63"/>
                      </a:lnTo>
                      <a:lnTo>
                        <a:pt x="331" y="65"/>
                      </a:lnTo>
                      <a:lnTo>
                        <a:pt x="333" y="65"/>
                      </a:lnTo>
                      <a:lnTo>
                        <a:pt x="333" y="68"/>
                      </a:lnTo>
                      <a:lnTo>
                        <a:pt x="335" y="68"/>
                      </a:lnTo>
                      <a:lnTo>
                        <a:pt x="335" y="70"/>
                      </a:lnTo>
                      <a:lnTo>
                        <a:pt x="338" y="70"/>
                      </a:lnTo>
                      <a:lnTo>
                        <a:pt x="340" y="72"/>
                      </a:lnTo>
                      <a:lnTo>
                        <a:pt x="342" y="72"/>
                      </a:lnTo>
                      <a:lnTo>
                        <a:pt x="342" y="74"/>
                      </a:lnTo>
                      <a:lnTo>
                        <a:pt x="344" y="74"/>
                      </a:lnTo>
                      <a:lnTo>
                        <a:pt x="346" y="74"/>
                      </a:lnTo>
                      <a:lnTo>
                        <a:pt x="349" y="74"/>
                      </a:lnTo>
                      <a:lnTo>
                        <a:pt x="349" y="72"/>
                      </a:lnTo>
                      <a:lnTo>
                        <a:pt x="351" y="72"/>
                      </a:lnTo>
                      <a:lnTo>
                        <a:pt x="353" y="72"/>
                      </a:lnTo>
                      <a:lnTo>
                        <a:pt x="355" y="70"/>
                      </a:lnTo>
                      <a:lnTo>
                        <a:pt x="357" y="68"/>
                      </a:lnTo>
                      <a:lnTo>
                        <a:pt x="357" y="65"/>
                      </a:lnTo>
                      <a:lnTo>
                        <a:pt x="359" y="65"/>
                      </a:lnTo>
                      <a:lnTo>
                        <a:pt x="359" y="63"/>
                      </a:lnTo>
                      <a:lnTo>
                        <a:pt x="362" y="60"/>
                      </a:lnTo>
                      <a:lnTo>
                        <a:pt x="362" y="58"/>
                      </a:lnTo>
                      <a:lnTo>
                        <a:pt x="362" y="56"/>
                      </a:lnTo>
                      <a:lnTo>
                        <a:pt x="363" y="56"/>
                      </a:lnTo>
                      <a:lnTo>
                        <a:pt x="363" y="54"/>
                      </a:lnTo>
                      <a:lnTo>
                        <a:pt x="363" y="51"/>
                      </a:lnTo>
                      <a:lnTo>
                        <a:pt x="363" y="49"/>
                      </a:lnTo>
                      <a:lnTo>
                        <a:pt x="366" y="49"/>
                      </a:lnTo>
                      <a:lnTo>
                        <a:pt x="366" y="46"/>
                      </a:lnTo>
                      <a:lnTo>
                        <a:pt x="366" y="44"/>
                      </a:lnTo>
                      <a:lnTo>
                        <a:pt x="368" y="42"/>
                      </a:lnTo>
                      <a:lnTo>
                        <a:pt x="368" y="40"/>
                      </a:lnTo>
                      <a:lnTo>
                        <a:pt x="370" y="40"/>
                      </a:lnTo>
                      <a:lnTo>
                        <a:pt x="370" y="37"/>
                      </a:lnTo>
                      <a:lnTo>
                        <a:pt x="372" y="37"/>
                      </a:lnTo>
                      <a:lnTo>
                        <a:pt x="374" y="37"/>
                      </a:lnTo>
                      <a:lnTo>
                        <a:pt x="376" y="37"/>
                      </a:lnTo>
                      <a:lnTo>
                        <a:pt x="379" y="35"/>
                      </a:lnTo>
                      <a:lnTo>
                        <a:pt x="381" y="35"/>
                      </a:lnTo>
                      <a:lnTo>
                        <a:pt x="383" y="35"/>
                      </a:lnTo>
                      <a:lnTo>
                        <a:pt x="385" y="35"/>
                      </a:lnTo>
                      <a:lnTo>
                        <a:pt x="387" y="35"/>
                      </a:lnTo>
                      <a:lnTo>
                        <a:pt x="390" y="35"/>
                      </a:lnTo>
                      <a:lnTo>
                        <a:pt x="392" y="35"/>
                      </a:lnTo>
                      <a:lnTo>
                        <a:pt x="394" y="35"/>
                      </a:lnTo>
                      <a:lnTo>
                        <a:pt x="396" y="35"/>
                      </a:lnTo>
                      <a:lnTo>
                        <a:pt x="398" y="35"/>
                      </a:lnTo>
                      <a:lnTo>
                        <a:pt x="398" y="37"/>
                      </a:lnTo>
                      <a:lnTo>
                        <a:pt x="400" y="37"/>
                      </a:lnTo>
                      <a:lnTo>
                        <a:pt x="403" y="37"/>
                      </a:lnTo>
                      <a:lnTo>
                        <a:pt x="405" y="37"/>
                      </a:lnTo>
                      <a:lnTo>
                        <a:pt x="407" y="37"/>
                      </a:lnTo>
                      <a:lnTo>
                        <a:pt x="409" y="35"/>
                      </a:lnTo>
                      <a:lnTo>
                        <a:pt x="411" y="35"/>
                      </a:lnTo>
                      <a:lnTo>
                        <a:pt x="413" y="35"/>
                      </a:lnTo>
                      <a:lnTo>
                        <a:pt x="416" y="35"/>
                      </a:lnTo>
                      <a:lnTo>
                        <a:pt x="417" y="35"/>
                      </a:lnTo>
                      <a:lnTo>
                        <a:pt x="420" y="35"/>
                      </a:lnTo>
                      <a:lnTo>
                        <a:pt x="422" y="33"/>
                      </a:lnTo>
                      <a:lnTo>
                        <a:pt x="424" y="33"/>
                      </a:lnTo>
                      <a:lnTo>
                        <a:pt x="427" y="30"/>
                      </a:lnTo>
                      <a:lnTo>
                        <a:pt x="428" y="30"/>
                      </a:lnTo>
                      <a:lnTo>
                        <a:pt x="428" y="28"/>
                      </a:lnTo>
                      <a:lnTo>
                        <a:pt x="431" y="28"/>
                      </a:lnTo>
                      <a:lnTo>
                        <a:pt x="433" y="26"/>
                      </a:lnTo>
                      <a:lnTo>
                        <a:pt x="435" y="23"/>
                      </a:lnTo>
                      <a:lnTo>
                        <a:pt x="437" y="21"/>
                      </a:lnTo>
                      <a:lnTo>
                        <a:pt x="439" y="19"/>
                      </a:lnTo>
                      <a:lnTo>
                        <a:pt x="441" y="16"/>
                      </a:lnTo>
                      <a:lnTo>
                        <a:pt x="444" y="14"/>
                      </a:lnTo>
                      <a:lnTo>
                        <a:pt x="446" y="12"/>
                      </a:lnTo>
                      <a:lnTo>
                        <a:pt x="448" y="12"/>
                      </a:lnTo>
                      <a:lnTo>
                        <a:pt x="448" y="10"/>
                      </a:lnTo>
                      <a:lnTo>
                        <a:pt x="450" y="10"/>
                      </a:lnTo>
                      <a:lnTo>
                        <a:pt x="450" y="7"/>
                      </a:lnTo>
                      <a:lnTo>
                        <a:pt x="452" y="7"/>
                      </a:lnTo>
                      <a:lnTo>
                        <a:pt x="454" y="5"/>
                      </a:lnTo>
                      <a:lnTo>
                        <a:pt x="457" y="2"/>
                      </a:lnTo>
                      <a:lnTo>
                        <a:pt x="459" y="2"/>
                      </a:lnTo>
                      <a:lnTo>
                        <a:pt x="461" y="2"/>
                      </a:lnTo>
                      <a:lnTo>
                        <a:pt x="463" y="0"/>
                      </a:lnTo>
                      <a:lnTo>
                        <a:pt x="465" y="0"/>
                      </a:lnTo>
                      <a:lnTo>
                        <a:pt x="468" y="0"/>
                      </a:lnTo>
                      <a:lnTo>
                        <a:pt x="470" y="0"/>
                      </a:lnTo>
                      <a:lnTo>
                        <a:pt x="472" y="2"/>
                      </a:lnTo>
                      <a:lnTo>
                        <a:pt x="472" y="5"/>
                      </a:lnTo>
                      <a:lnTo>
                        <a:pt x="474" y="5"/>
                      </a:lnTo>
                      <a:lnTo>
                        <a:pt x="476" y="7"/>
                      </a:lnTo>
                      <a:lnTo>
                        <a:pt x="478" y="7"/>
                      </a:lnTo>
                      <a:lnTo>
                        <a:pt x="481" y="10"/>
                      </a:lnTo>
                      <a:lnTo>
                        <a:pt x="482" y="10"/>
                      </a:lnTo>
                      <a:lnTo>
                        <a:pt x="485" y="10"/>
                      </a:lnTo>
                      <a:lnTo>
                        <a:pt x="487" y="10"/>
                      </a:lnTo>
                      <a:lnTo>
                        <a:pt x="489" y="10"/>
                      </a:lnTo>
                      <a:lnTo>
                        <a:pt x="491" y="10"/>
                      </a:lnTo>
                      <a:lnTo>
                        <a:pt x="495" y="10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22" name="Google Shape;422;g2d510d74600_0_879"/>
                <p:cNvSpPr/>
                <p:nvPr/>
              </p:nvSpPr>
              <p:spPr>
                <a:xfrm>
                  <a:off x="3442" y="2859"/>
                  <a:ext cx="413" cy="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200" extrusionOk="0">
                      <a:moveTo>
                        <a:pt x="289" y="25"/>
                      </a:moveTo>
                      <a:lnTo>
                        <a:pt x="289" y="30"/>
                      </a:lnTo>
                      <a:lnTo>
                        <a:pt x="287" y="32"/>
                      </a:lnTo>
                      <a:lnTo>
                        <a:pt x="287" y="34"/>
                      </a:lnTo>
                      <a:lnTo>
                        <a:pt x="285" y="36"/>
                      </a:lnTo>
                      <a:lnTo>
                        <a:pt x="285" y="39"/>
                      </a:lnTo>
                      <a:lnTo>
                        <a:pt x="283" y="39"/>
                      </a:lnTo>
                      <a:lnTo>
                        <a:pt x="283" y="41"/>
                      </a:lnTo>
                      <a:lnTo>
                        <a:pt x="283" y="44"/>
                      </a:lnTo>
                      <a:lnTo>
                        <a:pt x="280" y="44"/>
                      </a:lnTo>
                      <a:lnTo>
                        <a:pt x="280" y="46"/>
                      </a:lnTo>
                      <a:lnTo>
                        <a:pt x="280" y="48"/>
                      </a:lnTo>
                      <a:lnTo>
                        <a:pt x="278" y="50"/>
                      </a:lnTo>
                      <a:lnTo>
                        <a:pt x="278" y="53"/>
                      </a:lnTo>
                      <a:lnTo>
                        <a:pt x="278" y="55"/>
                      </a:lnTo>
                      <a:lnTo>
                        <a:pt x="278" y="57"/>
                      </a:lnTo>
                      <a:lnTo>
                        <a:pt x="278" y="59"/>
                      </a:lnTo>
                      <a:lnTo>
                        <a:pt x="278" y="62"/>
                      </a:lnTo>
                      <a:lnTo>
                        <a:pt x="278" y="64"/>
                      </a:lnTo>
                      <a:lnTo>
                        <a:pt x="280" y="64"/>
                      </a:lnTo>
                      <a:lnTo>
                        <a:pt x="283" y="67"/>
                      </a:lnTo>
                      <a:lnTo>
                        <a:pt x="283" y="69"/>
                      </a:lnTo>
                      <a:lnTo>
                        <a:pt x="285" y="71"/>
                      </a:lnTo>
                      <a:lnTo>
                        <a:pt x="285" y="73"/>
                      </a:lnTo>
                      <a:lnTo>
                        <a:pt x="287" y="73"/>
                      </a:lnTo>
                      <a:lnTo>
                        <a:pt x="287" y="76"/>
                      </a:lnTo>
                      <a:lnTo>
                        <a:pt x="287" y="78"/>
                      </a:lnTo>
                      <a:lnTo>
                        <a:pt x="289" y="78"/>
                      </a:lnTo>
                      <a:lnTo>
                        <a:pt x="289" y="80"/>
                      </a:lnTo>
                      <a:lnTo>
                        <a:pt x="289" y="82"/>
                      </a:lnTo>
                      <a:lnTo>
                        <a:pt x="287" y="82"/>
                      </a:lnTo>
                      <a:lnTo>
                        <a:pt x="287" y="85"/>
                      </a:lnTo>
                      <a:lnTo>
                        <a:pt x="287" y="87"/>
                      </a:lnTo>
                      <a:lnTo>
                        <a:pt x="285" y="90"/>
                      </a:lnTo>
                      <a:lnTo>
                        <a:pt x="283" y="92"/>
                      </a:lnTo>
                      <a:lnTo>
                        <a:pt x="280" y="92"/>
                      </a:lnTo>
                      <a:lnTo>
                        <a:pt x="280" y="94"/>
                      </a:lnTo>
                      <a:lnTo>
                        <a:pt x="278" y="94"/>
                      </a:lnTo>
                      <a:lnTo>
                        <a:pt x="276" y="96"/>
                      </a:lnTo>
                      <a:lnTo>
                        <a:pt x="274" y="96"/>
                      </a:lnTo>
                      <a:lnTo>
                        <a:pt x="272" y="96"/>
                      </a:lnTo>
                      <a:lnTo>
                        <a:pt x="272" y="99"/>
                      </a:lnTo>
                      <a:lnTo>
                        <a:pt x="270" y="99"/>
                      </a:lnTo>
                      <a:lnTo>
                        <a:pt x="267" y="101"/>
                      </a:lnTo>
                      <a:lnTo>
                        <a:pt x="266" y="101"/>
                      </a:lnTo>
                      <a:lnTo>
                        <a:pt x="263" y="103"/>
                      </a:lnTo>
                      <a:lnTo>
                        <a:pt x="261" y="103"/>
                      </a:lnTo>
                      <a:lnTo>
                        <a:pt x="259" y="103"/>
                      </a:lnTo>
                      <a:lnTo>
                        <a:pt x="257" y="106"/>
                      </a:lnTo>
                      <a:lnTo>
                        <a:pt x="255" y="106"/>
                      </a:lnTo>
                      <a:lnTo>
                        <a:pt x="253" y="106"/>
                      </a:lnTo>
                      <a:lnTo>
                        <a:pt x="250" y="106"/>
                      </a:lnTo>
                      <a:lnTo>
                        <a:pt x="250" y="108"/>
                      </a:lnTo>
                      <a:lnTo>
                        <a:pt x="248" y="108"/>
                      </a:lnTo>
                      <a:lnTo>
                        <a:pt x="246" y="108"/>
                      </a:lnTo>
                      <a:lnTo>
                        <a:pt x="244" y="110"/>
                      </a:lnTo>
                      <a:lnTo>
                        <a:pt x="242" y="110"/>
                      </a:lnTo>
                      <a:lnTo>
                        <a:pt x="242" y="113"/>
                      </a:lnTo>
                      <a:lnTo>
                        <a:pt x="240" y="113"/>
                      </a:lnTo>
                      <a:lnTo>
                        <a:pt x="237" y="113"/>
                      </a:lnTo>
                      <a:lnTo>
                        <a:pt x="235" y="115"/>
                      </a:lnTo>
                      <a:lnTo>
                        <a:pt x="233" y="115"/>
                      </a:lnTo>
                      <a:lnTo>
                        <a:pt x="231" y="117"/>
                      </a:lnTo>
                      <a:lnTo>
                        <a:pt x="229" y="119"/>
                      </a:lnTo>
                      <a:lnTo>
                        <a:pt x="227" y="119"/>
                      </a:lnTo>
                      <a:lnTo>
                        <a:pt x="227" y="122"/>
                      </a:lnTo>
                      <a:lnTo>
                        <a:pt x="224" y="122"/>
                      </a:lnTo>
                      <a:lnTo>
                        <a:pt x="222" y="124"/>
                      </a:lnTo>
                      <a:lnTo>
                        <a:pt x="220" y="124"/>
                      </a:lnTo>
                      <a:lnTo>
                        <a:pt x="220" y="126"/>
                      </a:lnTo>
                      <a:lnTo>
                        <a:pt x="218" y="126"/>
                      </a:lnTo>
                      <a:lnTo>
                        <a:pt x="218" y="129"/>
                      </a:lnTo>
                      <a:lnTo>
                        <a:pt x="216" y="129"/>
                      </a:lnTo>
                      <a:lnTo>
                        <a:pt x="213" y="131"/>
                      </a:lnTo>
                      <a:lnTo>
                        <a:pt x="212" y="131"/>
                      </a:lnTo>
                      <a:lnTo>
                        <a:pt x="212" y="133"/>
                      </a:lnTo>
                      <a:lnTo>
                        <a:pt x="209" y="133"/>
                      </a:lnTo>
                      <a:lnTo>
                        <a:pt x="209" y="135"/>
                      </a:lnTo>
                      <a:lnTo>
                        <a:pt x="209" y="138"/>
                      </a:lnTo>
                      <a:lnTo>
                        <a:pt x="207" y="138"/>
                      </a:lnTo>
                      <a:lnTo>
                        <a:pt x="207" y="140"/>
                      </a:lnTo>
                      <a:lnTo>
                        <a:pt x="209" y="142"/>
                      </a:lnTo>
                      <a:lnTo>
                        <a:pt x="209" y="145"/>
                      </a:lnTo>
                      <a:lnTo>
                        <a:pt x="209" y="147"/>
                      </a:lnTo>
                      <a:lnTo>
                        <a:pt x="209" y="149"/>
                      </a:lnTo>
                      <a:lnTo>
                        <a:pt x="209" y="152"/>
                      </a:lnTo>
                      <a:lnTo>
                        <a:pt x="209" y="154"/>
                      </a:lnTo>
                      <a:lnTo>
                        <a:pt x="207" y="156"/>
                      </a:lnTo>
                      <a:lnTo>
                        <a:pt x="207" y="158"/>
                      </a:lnTo>
                      <a:lnTo>
                        <a:pt x="205" y="161"/>
                      </a:lnTo>
                      <a:lnTo>
                        <a:pt x="203" y="161"/>
                      </a:lnTo>
                      <a:lnTo>
                        <a:pt x="203" y="163"/>
                      </a:lnTo>
                      <a:lnTo>
                        <a:pt x="201" y="163"/>
                      </a:lnTo>
                      <a:lnTo>
                        <a:pt x="199" y="163"/>
                      </a:lnTo>
                      <a:lnTo>
                        <a:pt x="199" y="165"/>
                      </a:lnTo>
                      <a:lnTo>
                        <a:pt x="196" y="165"/>
                      </a:lnTo>
                      <a:lnTo>
                        <a:pt x="194" y="165"/>
                      </a:lnTo>
                      <a:lnTo>
                        <a:pt x="194" y="163"/>
                      </a:lnTo>
                      <a:lnTo>
                        <a:pt x="192" y="163"/>
                      </a:lnTo>
                      <a:lnTo>
                        <a:pt x="190" y="163"/>
                      </a:lnTo>
                      <a:lnTo>
                        <a:pt x="188" y="163"/>
                      </a:lnTo>
                      <a:lnTo>
                        <a:pt x="186" y="163"/>
                      </a:lnTo>
                      <a:lnTo>
                        <a:pt x="183" y="163"/>
                      </a:lnTo>
                      <a:lnTo>
                        <a:pt x="181" y="161"/>
                      </a:lnTo>
                      <a:lnTo>
                        <a:pt x="179" y="161"/>
                      </a:lnTo>
                      <a:lnTo>
                        <a:pt x="177" y="161"/>
                      </a:lnTo>
                      <a:lnTo>
                        <a:pt x="175" y="161"/>
                      </a:lnTo>
                      <a:lnTo>
                        <a:pt x="173" y="161"/>
                      </a:lnTo>
                      <a:lnTo>
                        <a:pt x="170" y="161"/>
                      </a:lnTo>
                      <a:lnTo>
                        <a:pt x="169" y="161"/>
                      </a:lnTo>
                      <a:lnTo>
                        <a:pt x="166" y="161"/>
                      </a:lnTo>
                      <a:lnTo>
                        <a:pt x="164" y="161"/>
                      </a:lnTo>
                      <a:lnTo>
                        <a:pt x="162" y="161"/>
                      </a:lnTo>
                      <a:lnTo>
                        <a:pt x="160" y="163"/>
                      </a:lnTo>
                      <a:lnTo>
                        <a:pt x="158" y="163"/>
                      </a:lnTo>
                      <a:lnTo>
                        <a:pt x="156" y="163"/>
                      </a:lnTo>
                      <a:lnTo>
                        <a:pt x="153" y="163"/>
                      </a:lnTo>
                      <a:lnTo>
                        <a:pt x="149" y="163"/>
                      </a:lnTo>
                      <a:lnTo>
                        <a:pt x="147" y="163"/>
                      </a:lnTo>
                      <a:lnTo>
                        <a:pt x="147" y="165"/>
                      </a:lnTo>
                      <a:lnTo>
                        <a:pt x="145" y="165"/>
                      </a:lnTo>
                      <a:lnTo>
                        <a:pt x="142" y="165"/>
                      </a:lnTo>
                      <a:lnTo>
                        <a:pt x="142" y="163"/>
                      </a:lnTo>
                      <a:lnTo>
                        <a:pt x="140" y="163"/>
                      </a:lnTo>
                      <a:lnTo>
                        <a:pt x="138" y="163"/>
                      </a:lnTo>
                      <a:lnTo>
                        <a:pt x="136" y="163"/>
                      </a:lnTo>
                      <a:lnTo>
                        <a:pt x="134" y="165"/>
                      </a:lnTo>
                      <a:lnTo>
                        <a:pt x="132" y="165"/>
                      </a:lnTo>
                      <a:lnTo>
                        <a:pt x="132" y="163"/>
                      </a:lnTo>
                      <a:lnTo>
                        <a:pt x="129" y="161"/>
                      </a:lnTo>
                      <a:lnTo>
                        <a:pt x="129" y="158"/>
                      </a:lnTo>
                      <a:lnTo>
                        <a:pt x="129" y="156"/>
                      </a:lnTo>
                      <a:lnTo>
                        <a:pt x="132" y="154"/>
                      </a:lnTo>
                      <a:lnTo>
                        <a:pt x="134" y="152"/>
                      </a:lnTo>
                      <a:lnTo>
                        <a:pt x="134" y="149"/>
                      </a:lnTo>
                      <a:lnTo>
                        <a:pt x="136" y="147"/>
                      </a:lnTo>
                      <a:lnTo>
                        <a:pt x="136" y="145"/>
                      </a:lnTo>
                      <a:lnTo>
                        <a:pt x="138" y="145"/>
                      </a:lnTo>
                      <a:lnTo>
                        <a:pt x="138" y="142"/>
                      </a:lnTo>
                      <a:lnTo>
                        <a:pt x="138" y="140"/>
                      </a:lnTo>
                      <a:lnTo>
                        <a:pt x="136" y="140"/>
                      </a:lnTo>
                      <a:lnTo>
                        <a:pt x="134" y="140"/>
                      </a:lnTo>
                      <a:lnTo>
                        <a:pt x="132" y="140"/>
                      </a:lnTo>
                      <a:lnTo>
                        <a:pt x="132" y="142"/>
                      </a:lnTo>
                      <a:lnTo>
                        <a:pt x="129" y="142"/>
                      </a:lnTo>
                      <a:lnTo>
                        <a:pt x="127" y="142"/>
                      </a:lnTo>
                      <a:lnTo>
                        <a:pt x="125" y="145"/>
                      </a:lnTo>
                      <a:lnTo>
                        <a:pt x="123" y="145"/>
                      </a:lnTo>
                      <a:lnTo>
                        <a:pt x="121" y="147"/>
                      </a:lnTo>
                      <a:lnTo>
                        <a:pt x="119" y="149"/>
                      </a:lnTo>
                      <a:lnTo>
                        <a:pt x="119" y="152"/>
                      </a:lnTo>
                      <a:lnTo>
                        <a:pt x="119" y="154"/>
                      </a:lnTo>
                      <a:lnTo>
                        <a:pt x="119" y="156"/>
                      </a:lnTo>
                      <a:lnTo>
                        <a:pt x="119" y="158"/>
                      </a:lnTo>
                      <a:lnTo>
                        <a:pt x="119" y="161"/>
                      </a:lnTo>
                      <a:lnTo>
                        <a:pt x="119" y="163"/>
                      </a:lnTo>
                      <a:lnTo>
                        <a:pt x="119" y="165"/>
                      </a:lnTo>
                      <a:lnTo>
                        <a:pt x="119" y="168"/>
                      </a:lnTo>
                      <a:lnTo>
                        <a:pt x="116" y="170"/>
                      </a:lnTo>
                      <a:lnTo>
                        <a:pt x="116" y="172"/>
                      </a:lnTo>
                      <a:lnTo>
                        <a:pt x="115" y="172"/>
                      </a:lnTo>
                      <a:lnTo>
                        <a:pt x="112" y="172"/>
                      </a:lnTo>
                      <a:lnTo>
                        <a:pt x="110" y="172"/>
                      </a:lnTo>
                      <a:lnTo>
                        <a:pt x="108" y="175"/>
                      </a:lnTo>
                      <a:lnTo>
                        <a:pt x="106" y="175"/>
                      </a:lnTo>
                      <a:lnTo>
                        <a:pt x="104" y="175"/>
                      </a:lnTo>
                      <a:lnTo>
                        <a:pt x="102" y="175"/>
                      </a:lnTo>
                      <a:lnTo>
                        <a:pt x="99" y="175"/>
                      </a:lnTo>
                      <a:lnTo>
                        <a:pt x="97" y="175"/>
                      </a:lnTo>
                      <a:lnTo>
                        <a:pt x="95" y="175"/>
                      </a:lnTo>
                      <a:lnTo>
                        <a:pt x="93" y="175"/>
                      </a:lnTo>
                      <a:lnTo>
                        <a:pt x="91" y="175"/>
                      </a:lnTo>
                      <a:lnTo>
                        <a:pt x="89" y="175"/>
                      </a:lnTo>
                      <a:lnTo>
                        <a:pt x="86" y="175"/>
                      </a:lnTo>
                      <a:lnTo>
                        <a:pt x="84" y="175"/>
                      </a:lnTo>
                      <a:lnTo>
                        <a:pt x="82" y="175"/>
                      </a:lnTo>
                      <a:lnTo>
                        <a:pt x="80" y="177"/>
                      </a:lnTo>
                      <a:lnTo>
                        <a:pt x="78" y="177"/>
                      </a:lnTo>
                      <a:lnTo>
                        <a:pt x="76" y="177"/>
                      </a:lnTo>
                      <a:lnTo>
                        <a:pt x="73" y="179"/>
                      </a:lnTo>
                      <a:lnTo>
                        <a:pt x="71" y="179"/>
                      </a:lnTo>
                      <a:lnTo>
                        <a:pt x="69" y="179"/>
                      </a:lnTo>
                      <a:lnTo>
                        <a:pt x="67" y="179"/>
                      </a:lnTo>
                      <a:lnTo>
                        <a:pt x="65" y="179"/>
                      </a:lnTo>
                      <a:lnTo>
                        <a:pt x="62" y="177"/>
                      </a:lnTo>
                      <a:lnTo>
                        <a:pt x="61" y="177"/>
                      </a:lnTo>
                      <a:lnTo>
                        <a:pt x="61" y="175"/>
                      </a:lnTo>
                      <a:lnTo>
                        <a:pt x="61" y="172"/>
                      </a:lnTo>
                      <a:lnTo>
                        <a:pt x="62" y="172"/>
                      </a:lnTo>
                      <a:lnTo>
                        <a:pt x="65" y="172"/>
                      </a:lnTo>
                      <a:lnTo>
                        <a:pt x="67" y="172"/>
                      </a:lnTo>
                      <a:lnTo>
                        <a:pt x="69" y="172"/>
                      </a:lnTo>
                      <a:lnTo>
                        <a:pt x="71" y="172"/>
                      </a:lnTo>
                      <a:lnTo>
                        <a:pt x="73" y="172"/>
                      </a:lnTo>
                      <a:lnTo>
                        <a:pt x="76" y="172"/>
                      </a:lnTo>
                      <a:lnTo>
                        <a:pt x="78" y="172"/>
                      </a:lnTo>
                      <a:lnTo>
                        <a:pt x="80" y="172"/>
                      </a:lnTo>
                      <a:lnTo>
                        <a:pt x="82" y="172"/>
                      </a:lnTo>
                      <a:lnTo>
                        <a:pt x="82" y="170"/>
                      </a:lnTo>
                      <a:lnTo>
                        <a:pt x="82" y="168"/>
                      </a:lnTo>
                      <a:lnTo>
                        <a:pt x="82" y="165"/>
                      </a:lnTo>
                      <a:lnTo>
                        <a:pt x="82" y="163"/>
                      </a:lnTo>
                      <a:lnTo>
                        <a:pt x="80" y="163"/>
                      </a:lnTo>
                      <a:lnTo>
                        <a:pt x="78" y="163"/>
                      </a:lnTo>
                      <a:lnTo>
                        <a:pt x="76" y="163"/>
                      </a:lnTo>
                      <a:lnTo>
                        <a:pt x="73" y="163"/>
                      </a:lnTo>
                      <a:lnTo>
                        <a:pt x="71" y="163"/>
                      </a:lnTo>
                      <a:lnTo>
                        <a:pt x="69" y="163"/>
                      </a:lnTo>
                      <a:lnTo>
                        <a:pt x="67" y="163"/>
                      </a:lnTo>
                      <a:lnTo>
                        <a:pt x="65" y="163"/>
                      </a:lnTo>
                      <a:lnTo>
                        <a:pt x="62" y="163"/>
                      </a:lnTo>
                      <a:lnTo>
                        <a:pt x="62" y="165"/>
                      </a:lnTo>
                      <a:lnTo>
                        <a:pt x="61" y="165"/>
                      </a:lnTo>
                      <a:lnTo>
                        <a:pt x="58" y="165"/>
                      </a:lnTo>
                      <a:lnTo>
                        <a:pt x="56" y="165"/>
                      </a:lnTo>
                      <a:lnTo>
                        <a:pt x="56" y="168"/>
                      </a:lnTo>
                      <a:lnTo>
                        <a:pt x="54" y="168"/>
                      </a:lnTo>
                      <a:lnTo>
                        <a:pt x="52" y="168"/>
                      </a:lnTo>
                      <a:lnTo>
                        <a:pt x="50" y="168"/>
                      </a:lnTo>
                      <a:lnTo>
                        <a:pt x="48" y="168"/>
                      </a:lnTo>
                      <a:lnTo>
                        <a:pt x="45" y="168"/>
                      </a:lnTo>
                      <a:lnTo>
                        <a:pt x="43" y="168"/>
                      </a:lnTo>
                      <a:lnTo>
                        <a:pt x="41" y="168"/>
                      </a:lnTo>
                      <a:lnTo>
                        <a:pt x="41" y="165"/>
                      </a:lnTo>
                      <a:lnTo>
                        <a:pt x="39" y="165"/>
                      </a:lnTo>
                      <a:lnTo>
                        <a:pt x="37" y="165"/>
                      </a:lnTo>
                      <a:lnTo>
                        <a:pt x="35" y="165"/>
                      </a:lnTo>
                      <a:lnTo>
                        <a:pt x="32" y="165"/>
                      </a:lnTo>
                      <a:lnTo>
                        <a:pt x="31" y="165"/>
                      </a:lnTo>
                      <a:lnTo>
                        <a:pt x="28" y="165"/>
                      </a:lnTo>
                      <a:lnTo>
                        <a:pt x="26" y="165"/>
                      </a:lnTo>
                      <a:lnTo>
                        <a:pt x="26" y="168"/>
                      </a:lnTo>
                      <a:lnTo>
                        <a:pt x="24" y="168"/>
                      </a:lnTo>
                      <a:lnTo>
                        <a:pt x="24" y="170"/>
                      </a:lnTo>
                      <a:lnTo>
                        <a:pt x="22" y="170"/>
                      </a:lnTo>
                      <a:lnTo>
                        <a:pt x="22" y="172"/>
                      </a:lnTo>
                      <a:lnTo>
                        <a:pt x="20" y="172"/>
                      </a:lnTo>
                      <a:lnTo>
                        <a:pt x="18" y="175"/>
                      </a:lnTo>
                      <a:lnTo>
                        <a:pt x="15" y="175"/>
                      </a:lnTo>
                      <a:lnTo>
                        <a:pt x="15" y="177"/>
                      </a:lnTo>
                      <a:lnTo>
                        <a:pt x="13" y="177"/>
                      </a:lnTo>
                      <a:lnTo>
                        <a:pt x="11" y="179"/>
                      </a:lnTo>
                      <a:lnTo>
                        <a:pt x="9" y="181"/>
                      </a:lnTo>
                      <a:lnTo>
                        <a:pt x="9" y="184"/>
                      </a:lnTo>
                      <a:lnTo>
                        <a:pt x="9" y="186"/>
                      </a:lnTo>
                      <a:lnTo>
                        <a:pt x="11" y="186"/>
                      </a:lnTo>
                      <a:lnTo>
                        <a:pt x="13" y="186"/>
                      </a:lnTo>
                      <a:lnTo>
                        <a:pt x="15" y="186"/>
                      </a:lnTo>
                      <a:lnTo>
                        <a:pt x="18" y="186"/>
                      </a:lnTo>
                      <a:lnTo>
                        <a:pt x="20" y="186"/>
                      </a:lnTo>
                      <a:lnTo>
                        <a:pt x="22" y="186"/>
                      </a:lnTo>
                      <a:lnTo>
                        <a:pt x="24" y="186"/>
                      </a:lnTo>
                      <a:lnTo>
                        <a:pt x="24" y="188"/>
                      </a:lnTo>
                      <a:lnTo>
                        <a:pt x="26" y="191"/>
                      </a:lnTo>
                      <a:lnTo>
                        <a:pt x="26" y="193"/>
                      </a:lnTo>
                      <a:lnTo>
                        <a:pt x="26" y="195"/>
                      </a:lnTo>
                      <a:lnTo>
                        <a:pt x="24" y="195"/>
                      </a:lnTo>
                      <a:lnTo>
                        <a:pt x="22" y="198"/>
                      </a:lnTo>
                      <a:lnTo>
                        <a:pt x="20" y="198"/>
                      </a:lnTo>
                      <a:lnTo>
                        <a:pt x="18" y="198"/>
                      </a:lnTo>
                      <a:lnTo>
                        <a:pt x="15" y="198"/>
                      </a:lnTo>
                      <a:lnTo>
                        <a:pt x="13" y="198"/>
                      </a:lnTo>
                      <a:lnTo>
                        <a:pt x="11" y="200"/>
                      </a:lnTo>
                      <a:lnTo>
                        <a:pt x="9" y="200"/>
                      </a:lnTo>
                      <a:lnTo>
                        <a:pt x="4" y="200"/>
                      </a:lnTo>
                      <a:lnTo>
                        <a:pt x="2" y="195"/>
                      </a:lnTo>
                      <a:lnTo>
                        <a:pt x="2" y="193"/>
                      </a:lnTo>
                      <a:lnTo>
                        <a:pt x="2" y="191"/>
                      </a:lnTo>
                      <a:lnTo>
                        <a:pt x="2" y="188"/>
                      </a:lnTo>
                      <a:lnTo>
                        <a:pt x="0" y="188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0" y="186"/>
                      </a:lnTo>
                      <a:lnTo>
                        <a:pt x="0" y="184"/>
                      </a:lnTo>
                      <a:lnTo>
                        <a:pt x="0" y="181"/>
                      </a:lnTo>
                      <a:lnTo>
                        <a:pt x="2" y="179"/>
                      </a:lnTo>
                      <a:lnTo>
                        <a:pt x="2" y="177"/>
                      </a:lnTo>
                      <a:lnTo>
                        <a:pt x="2" y="175"/>
                      </a:lnTo>
                      <a:lnTo>
                        <a:pt x="4" y="175"/>
                      </a:lnTo>
                      <a:lnTo>
                        <a:pt x="4" y="172"/>
                      </a:lnTo>
                      <a:lnTo>
                        <a:pt x="4" y="170"/>
                      </a:lnTo>
                      <a:lnTo>
                        <a:pt x="7" y="170"/>
                      </a:lnTo>
                      <a:lnTo>
                        <a:pt x="7" y="168"/>
                      </a:lnTo>
                      <a:lnTo>
                        <a:pt x="9" y="168"/>
                      </a:lnTo>
                      <a:lnTo>
                        <a:pt x="9" y="165"/>
                      </a:lnTo>
                      <a:lnTo>
                        <a:pt x="11" y="165"/>
                      </a:lnTo>
                      <a:lnTo>
                        <a:pt x="11" y="163"/>
                      </a:lnTo>
                      <a:lnTo>
                        <a:pt x="13" y="163"/>
                      </a:lnTo>
                      <a:lnTo>
                        <a:pt x="15" y="161"/>
                      </a:lnTo>
                      <a:lnTo>
                        <a:pt x="18" y="161"/>
                      </a:lnTo>
                      <a:lnTo>
                        <a:pt x="20" y="161"/>
                      </a:lnTo>
                      <a:lnTo>
                        <a:pt x="20" y="158"/>
                      </a:lnTo>
                      <a:lnTo>
                        <a:pt x="22" y="158"/>
                      </a:lnTo>
                      <a:lnTo>
                        <a:pt x="24" y="158"/>
                      </a:lnTo>
                      <a:lnTo>
                        <a:pt x="26" y="156"/>
                      </a:lnTo>
                      <a:lnTo>
                        <a:pt x="28" y="156"/>
                      </a:lnTo>
                      <a:lnTo>
                        <a:pt x="31" y="156"/>
                      </a:lnTo>
                      <a:lnTo>
                        <a:pt x="32" y="156"/>
                      </a:lnTo>
                      <a:lnTo>
                        <a:pt x="35" y="156"/>
                      </a:lnTo>
                      <a:lnTo>
                        <a:pt x="37" y="156"/>
                      </a:lnTo>
                      <a:lnTo>
                        <a:pt x="39" y="156"/>
                      </a:lnTo>
                      <a:lnTo>
                        <a:pt x="41" y="154"/>
                      </a:lnTo>
                      <a:lnTo>
                        <a:pt x="43" y="154"/>
                      </a:lnTo>
                      <a:lnTo>
                        <a:pt x="45" y="154"/>
                      </a:lnTo>
                      <a:lnTo>
                        <a:pt x="45" y="152"/>
                      </a:lnTo>
                      <a:lnTo>
                        <a:pt x="48" y="149"/>
                      </a:lnTo>
                      <a:lnTo>
                        <a:pt x="48" y="147"/>
                      </a:lnTo>
                      <a:lnTo>
                        <a:pt x="48" y="145"/>
                      </a:lnTo>
                      <a:lnTo>
                        <a:pt x="48" y="142"/>
                      </a:lnTo>
                      <a:lnTo>
                        <a:pt x="45" y="142"/>
                      </a:lnTo>
                      <a:lnTo>
                        <a:pt x="45" y="140"/>
                      </a:lnTo>
                      <a:lnTo>
                        <a:pt x="43" y="140"/>
                      </a:lnTo>
                      <a:lnTo>
                        <a:pt x="41" y="140"/>
                      </a:lnTo>
                      <a:lnTo>
                        <a:pt x="39" y="140"/>
                      </a:lnTo>
                      <a:lnTo>
                        <a:pt x="37" y="140"/>
                      </a:lnTo>
                      <a:lnTo>
                        <a:pt x="35" y="140"/>
                      </a:lnTo>
                      <a:lnTo>
                        <a:pt x="32" y="140"/>
                      </a:lnTo>
                      <a:lnTo>
                        <a:pt x="31" y="140"/>
                      </a:lnTo>
                      <a:lnTo>
                        <a:pt x="28" y="140"/>
                      </a:lnTo>
                      <a:lnTo>
                        <a:pt x="26" y="142"/>
                      </a:lnTo>
                      <a:lnTo>
                        <a:pt x="24" y="142"/>
                      </a:lnTo>
                      <a:lnTo>
                        <a:pt x="22" y="142"/>
                      </a:lnTo>
                      <a:lnTo>
                        <a:pt x="20" y="142"/>
                      </a:lnTo>
                      <a:lnTo>
                        <a:pt x="18" y="142"/>
                      </a:lnTo>
                      <a:lnTo>
                        <a:pt x="15" y="142"/>
                      </a:lnTo>
                      <a:lnTo>
                        <a:pt x="13" y="142"/>
                      </a:lnTo>
                      <a:lnTo>
                        <a:pt x="13" y="140"/>
                      </a:lnTo>
                      <a:lnTo>
                        <a:pt x="11" y="140"/>
                      </a:lnTo>
                      <a:lnTo>
                        <a:pt x="11" y="138"/>
                      </a:lnTo>
                      <a:lnTo>
                        <a:pt x="9" y="138"/>
                      </a:lnTo>
                      <a:lnTo>
                        <a:pt x="9" y="135"/>
                      </a:lnTo>
                      <a:lnTo>
                        <a:pt x="7" y="133"/>
                      </a:lnTo>
                      <a:lnTo>
                        <a:pt x="7" y="131"/>
                      </a:lnTo>
                      <a:lnTo>
                        <a:pt x="4" y="131"/>
                      </a:lnTo>
                      <a:lnTo>
                        <a:pt x="2" y="126"/>
                      </a:lnTo>
                      <a:lnTo>
                        <a:pt x="7" y="124"/>
                      </a:lnTo>
                      <a:lnTo>
                        <a:pt x="7" y="122"/>
                      </a:lnTo>
                      <a:lnTo>
                        <a:pt x="9" y="122"/>
                      </a:lnTo>
                      <a:lnTo>
                        <a:pt x="9" y="119"/>
                      </a:lnTo>
                      <a:lnTo>
                        <a:pt x="11" y="119"/>
                      </a:lnTo>
                      <a:lnTo>
                        <a:pt x="13" y="117"/>
                      </a:lnTo>
                      <a:lnTo>
                        <a:pt x="15" y="115"/>
                      </a:lnTo>
                      <a:lnTo>
                        <a:pt x="18" y="115"/>
                      </a:lnTo>
                      <a:lnTo>
                        <a:pt x="18" y="113"/>
                      </a:lnTo>
                      <a:lnTo>
                        <a:pt x="20" y="113"/>
                      </a:lnTo>
                      <a:lnTo>
                        <a:pt x="22" y="113"/>
                      </a:lnTo>
                      <a:lnTo>
                        <a:pt x="24" y="113"/>
                      </a:lnTo>
                      <a:lnTo>
                        <a:pt x="26" y="113"/>
                      </a:lnTo>
                      <a:lnTo>
                        <a:pt x="28" y="113"/>
                      </a:lnTo>
                      <a:lnTo>
                        <a:pt x="31" y="113"/>
                      </a:lnTo>
                      <a:lnTo>
                        <a:pt x="32" y="113"/>
                      </a:lnTo>
                      <a:lnTo>
                        <a:pt x="35" y="113"/>
                      </a:lnTo>
                      <a:lnTo>
                        <a:pt x="37" y="113"/>
                      </a:lnTo>
                      <a:lnTo>
                        <a:pt x="37" y="110"/>
                      </a:lnTo>
                      <a:lnTo>
                        <a:pt x="39" y="110"/>
                      </a:lnTo>
                      <a:lnTo>
                        <a:pt x="41" y="110"/>
                      </a:lnTo>
                      <a:lnTo>
                        <a:pt x="41" y="108"/>
                      </a:lnTo>
                      <a:lnTo>
                        <a:pt x="43" y="108"/>
                      </a:lnTo>
                      <a:lnTo>
                        <a:pt x="45" y="108"/>
                      </a:lnTo>
                      <a:lnTo>
                        <a:pt x="48" y="106"/>
                      </a:lnTo>
                      <a:lnTo>
                        <a:pt x="50" y="106"/>
                      </a:lnTo>
                      <a:lnTo>
                        <a:pt x="52" y="106"/>
                      </a:lnTo>
                      <a:lnTo>
                        <a:pt x="54" y="106"/>
                      </a:lnTo>
                      <a:lnTo>
                        <a:pt x="56" y="106"/>
                      </a:lnTo>
                      <a:lnTo>
                        <a:pt x="58" y="103"/>
                      </a:lnTo>
                      <a:lnTo>
                        <a:pt x="61" y="103"/>
                      </a:lnTo>
                      <a:lnTo>
                        <a:pt x="62" y="101"/>
                      </a:lnTo>
                      <a:lnTo>
                        <a:pt x="65" y="101"/>
                      </a:lnTo>
                      <a:lnTo>
                        <a:pt x="67" y="99"/>
                      </a:lnTo>
                      <a:lnTo>
                        <a:pt x="69" y="99"/>
                      </a:lnTo>
                      <a:lnTo>
                        <a:pt x="71" y="99"/>
                      </a:lnTo>
                      <a:lnTo>
                        <a:pt x="73" y="96"/>
                      </a:lnTo>
                      <a:lnTo>
                        <a:pt x="76" y="96"/>
                      </a:lnTo>
                      <a:lnTo>
                        <a:pt x="78" y="94"/>
                      </a:lnTo>
                      <a:lnTo>
                        <a:pt x="80" y="94"/>
                      </a:lnTo>
                      <a:lnTo>
                        <a:pt x="82" y="94"/>
                      </a:lnTo>
                      <a:lnTo>
                        <a:pt x="84" y="94"/>
                      </a:lnTo>
                      <a:lnTo>
                        <a:pt x="86" y="94"/>
                      </a:lnTo>
                      <a:lnTo>
                        <a:pt x="89" y="94"/>
                      </a:lnTo>
                      <a:lnTo>
                        <a:pt x="91" y="94"/>
                      </a:lnTo>
                      <a:lnTo>
                        <a:pt x="93" y="94"/>
                      </a:lnTo>
                      <a:lnTo>
                        <a:pt x="95" y="94"/>
                      </a:lnTo>
                      <a:lnTo>
                        <a:pt x="95" y="96"/>
                      </a:lnTo>
                      <a:lnTo>
                        <a:pt x="97" y="96"/>
                      </a:lnTo>
                      <a:lnTo>
                        <a:pt x="99" y="96"/>
                      </a:lnTo>
                      <a:lnTo>
                        <a:pt x="102" y="96"/>
                      </a:lnTo>
                      <a:lnTo>
                        <a:pt x="104" y="96"/>
                      </a:lnTo>
                      <a:lnTo>
                        <a:pt x="106" y="96"/>
                      </a:lnTo>
                      <a:lnTo>
                        <a:pt x="106" y="94"/>
                      </a:lnTo>
                      <a:lnTo>
                        <a:pt x="108" y="94"/>
                      </a:lnTo>
                      <a:lnTo>
                        <a:pt x="108" y="92"/>
                      </a:lnTo>
                      <a:lnTo>
                        <a:pt x="110" y="92"/>
                      </a:lnTo>
                      <a:lnTo>
                        <a:pt x="110" y="90"/>
                      </a:lnTo>
                      <a:lnTo>
                        <a:pt x="112" y="90"/>
                      </a:lnTo>
                      <a:lnTo>
                        <a:pt x="112" y="87"/>
                      </a:lnTo>
                      <a:lnTo>
                        <a:pt x="115" y="85"/>
                      </a:lnTo>
                      <a:lnTo>
                        <a:pt x="116" y="82"/>
                      </a:lnTo>
                      <a:lnTo>
                        <a:pt x="119" y="82"/>
                      </a:lnTo>
                      <a:lnTo>
                        <a:pt x="119" y="85"/>
                      </a:lnTo>
                      <a:lnTo>
                        <a:pt x="121" y="85"/>
                      </a:lnTo>
                      <a:lnTo>
                        <a:pt x="123" y="85"/>
                      </a:lnTo>
                      <a:lnTo>
                        <a:pt x="125" y="85"/>
                      </a:lnTo>
                      <a:lnTo>
                        <a:pt x="127" y="87"/>
                      </a:lnTo>
                      <a:lnTo>
                        <a:pt x="129" y="87"/>
                      </a:lnTo>
                      <a:lnTo>
                        <a:pt x="132" y="87"/>
                      </a:lnTo>
                      <a:lnTo>
                        <a:pt x="134" y="85"/>
                      </a:lnTo>
                      <a:lnTo>
                        <a:pt x="136" y="82"/>
                      </a:lnTo>
                      <a:lnTo>
                        <a:pt x="138" y="82"/>
                      </a:lnTo>
                      <a:lnTo>
                        <a:pt x="138" y="80"/>
                      </a:lnTo>
                      <a:lnTo>
                        <a:pt x="140" y="80"/>
                      </a:lnTo>
                      <a:lnTo>
                        <a:pt x="142" y="78"/>
                      </a:lnTo>
                      <a:lnTo>
                        <a:pt x="145" y="78"/>
                      </a:lnTo>
                      <a:lnTo>
                        <a:pt x="147" y="78"/>
                      </a:lnTo>
                      <a:lnTo>
                        <a:pt x="149" y="76"/>
                      </a:lnTo>
                      <a:lnTo>
                        <a:pt x="151" y="76"/>
                      </a:lnTo>
                      <a:lnTo>
                        <a:pt x="153" y="76"/>
                      </a:lnTo>
                      <a:lnTo>
                        <a:pt x="153" y="73"/>
                      </a:lnTo>
                      <a:lnTo>
                        <a:pt x="156" y="73"/>
                      </a:lnTo>
                      <a:lnTo>
                        <a:pt x="158" y="71"/>
                      </a:lnTo>
                      <a:lnTo>
                        <a:pt x="160" y="71"/>
                      </a:lnTo>
                      <a:lnTo>
                        <a:pt x="162" y="69"/>
                      </a:lnTo>
                      <a:lnTo>
                        <a:pt x="164" y="69"/>
                      </a:lnTo>
                      <a:lnTo>
                        <a:pt x="166" y="67"/>
                      </a:lnTo>
                      <a:lnTo>
                        <a:pt x="169" y="67"/>
                      </a:lnTo>
                      <a:lnTo>
                        <a:pt x="170" y="67"/>
                      </a:lnTo>
                      <a:lnTo>
                        <a:pt x="173" y="67"/>
                      </a:lnTo>
                      <a:lnTo>
                        <a:pt x="175" y="64"/>
                      </a:lnTo>
                      <a:lnTo>
                        <a:pt x="177" y="64"/>
                      </a:lnTo>
                      <a:lnTo>
                        <a:pt x="177" y="62"/>
                      </a:lnTo>
                      <a:lnTo>
                        <a:pt x="179" y="62"/>
                      </a:lnTo>
                      <a:lnTo>
                        <a:pt x="181" y="59"/>
                      </a:lnTo>
                      <a:lnTo>
                        <a:pt x="181" y="57"/>
                      </a:lnTo>
                      <a:lnTo>
                        <a:pt x="181" y="55"/>
                      </a:lnTo>
                      <a:lnTo>
                        <a:pt x="181" y="53"/>
                      </a:lnTo>
                      <a:lnTo>
                        <a:pt x="181" y="50"/>
                      </a:lnTo>
                      <a:lnTo>
                        <a:pt x="183" y="48"/>
                      </a:lnTo>
                      <a:lnTo>
                        <a:pt x="183" y="46"/>
                      </a:lnTo>
                      <a:lnTo>
                        <a:pt x="183" y="44"/>
                      </a:lnTo>
                      <a:lnTo>
                        <a:pt x="183" y="41"/>
                      </a:lnTo>
                      <a:lnTo>
                        <a:pt x="183" y="39"/>
                      </a:lnTo>
                      <a:lnTo>
                        <a:pt x="186" y="36"/>
                      </a:lnTo>
                      <a:lnTo>
                        <a:pt x="186" y="34"/>
                      </a:lnTo>
                      <a:lnTo>
                        <a:pt x="186" y="32"/>
                      </a:lnTo>
                      <a:lnTo>
                        <a:pt x="186" y="30"/>
                      </a:lnTo>
                      <a:lnTo>
                        <a:pt x="186" y="27"/>
                      </a:lnTo>
                      <a:lnTo>
                        <a:pt x="186" y="25"/>
                      </a:lnTo>
                      <a:lnTo>
                        <a:pt x="188" y="25"/>
                      </a:lnTo>
                      <a:lnTo>
                        <a:pt x="188" y="23"/>
                      </a:lnTo>
                      <a:lnTo>
                        <a:pt x="188" y="21"/>
                      </a:lnTo>
                      <a:lnTo>
                        <a:pt x="188" y="18"/>
                      </a:lnTo>
                      <a:lnTo>
                        <a:pt x="188" y="16"/>
                      </a:lnTo>
                      <a:lnTo>
                        <a:pt x="188" y="13"/>
                      </a:lnTo>
                      <a:lnTo>
                        <a:pt x="188" y="12"/>
                      </a:lnTo>
                      <a:lnTo>
                        <a:pt x="188" y="9"/>
                      </a:lnTo>
                      <a:lnTo>
                        <a:pt x="190" y="7"/>
                      </a:lnTo>
                      <a:lnTo>
                        <a:pt x="190" y="4"/>
                      </a:lnTo>
                      <a:lnTo>
                        <a:pt x="190" y="2"/>
                      </a:lnTo>
                      <a:lnTo>
                        <a:pt x="192" y="2"/>
                      </a:lnTo>
                      <a:lnTo>
                        <a:pt x="194" y="0"/>
                      </a:lnTo>
                      <a:lnTo>
                        <a:pt x="196" y="2"/>
                      </a:lnTo>
                      <a:lnTo>
                        <a:pt x="199" y="2"/>
                      </a:lnTo>
                      <a:lnTo>
                        <a:pt x="201" y="2"/>
                      </a:lnTo>
                      <a:lnTo>
                        <a:pt x="205" y="4"/>
                      </a:lnTo>
                      <a:lnTo>
                        <a:pt x="209" y="4"/>
                      </a:lnTo>
                      <a:lnTo>
                        <a:pt x="212" y="4"/>
                      </a:lnTo>
                      <a:lnTo>
                        <a:pt x="213" y="7"/>
                      </a:lnTo>
                      <a:lnTo>
                        <a:pt x="216" y="4"/>
                      </a:lnTo>
                      <a:lnTo>
                        <a:pt x="216" y="7"/>
                      </a:lnTo>
                      <a:lnTo>
                        <a:pt x="218" y="7"/>
                      </a:lnTo>
                      <a:lnTo>
                        <a:pt x="220" y="7"/>
                      </a:lnTo>
                      <a:lnTo>
                        <a:pt x="222" y="9"/>
                      </a:lnTo>
                      <a:lnTo>
                        <a:pt x="224" y="12"/>
                      </a:lnTo>
                      <a:lnTo>
                        <a:pt x="224" y="13"/>
                      </a:lnTo>
                      <a:lnTo>
                        <a:pt x="227" y="13"/>
                      </a:lnTo>
                      <a:lnTo>
                        <a:pt x="227" y="16"/>
                      </a:lnTo>
                      <a:lnTo>
                        <a:pt x="229" y="18"/>
                      </a:lnTo>
                      <a:lnTo>
                        <a:pt x="231" y="18"/>
                      </a:lnTo>
                      <a:lnTo>
                        <a:pt x="231" y="21"/>
                      </a:lnTo>
                      <a:lnTo>
                        <a:pt x="231" y="23"/>
                      </a:lnTo>
                      <a:lnTo>
                        <a:pt x="233" y="23"/>
                      </a:lnTo>
                      <a:lnTo>
                        <a:pt x="235" y="23"/>
                      </a:lnTo>
                      <a:lnTo>
                        <a:pt x="237" y="23"/>
                      </a:lnTo>
                      <a:lnTo>
                        <a:pt x="240" y="21"/>
                      </a:lnTo>
                      <a:lnTo>
                        <a:pt x="242" y="21"/>
                      </a:lnTo>
                      <a:lnTo>
                        <a:pt x="244" y="21"/>
                      </a:lnTo>
                      <a:lnTo>
                        <a:pt x="246" y="21"/>
                      </a:lnTo>
                      <a:lnTo>
                        <a:pt x="248" y="21"/>
                      </a:lnTo>
                      <a:lnTo>
                        <a:pt x="250" y="21"/>
                      </a:lnTo>
                      <a:lnTo>
                        <a:pt x="253" y="21"/>
                      </a:lnTo>
                      <a:lnTo>
                        <a:pt x="255" y="21"/>
                      </a:lnTo>
                      <a:lnTo>
                        <a:pt x="257" y="23"/>
                      </a:lnTo>
                      <a:lnTo>
                        <a:pt x="259" y="23"/>
                      </a:lnTo>
                      <a:lnTo>
                        <a:pt x="261" y="23"/>
                      </a:lnTo>
                      <a:lnTo>
                        <a:pt x="263" y="23"/>
                      </a:lnTo>
                      <a:lnTo>
                        <a:pt x="263" y="21"/>
                      </a:lnTo>
                      <a:lnTo>
                        <a:pt x="266" y="21"/>
                      </a:lnTo>
                      <a:lnTo>
                        <a:pt x="267" y="21"/>
                      </a:lnTo>
                      <a:lnTo>
                        <a:pt x="270" y="21"/>
                      </a:lnTo>
                      <a:lnTo>
                        <a:pt x="272" y="21"/>
                      </a:lnTo>
                      <a:lnTo>
                        <a:pt x="274" y="21"/>
                      </a:lnTo>
                      <a:lnTo>
                        <a:pt x="276" y="21"/>
                      </a:lnTo>
                      <a:lnTo>
                        <a:pt x="278" y="21"/>
                      </a:lnTo>
                      <a:lnTo>
                        <a:pt x="280" y="21"/>
                      </a:lnTo>
                      <a:lnTo>
                        <a:pt x="283" y="21"/>
                      </a:lnTo>
                      <a:lnTo>
                        <a:pt x="283" y="23"/>
                      </a:lnTo>
                      <a:lnTo>
                        <a:pt x="285" y="23"/>
                      </a:lnTo>
                      <a:lnTo>
                        <a:pt x="289" y="25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23" name="Google Shape;423;g2d510d74600_0_879"/>
                <p:cNvSpPr/>
                <p:nvPr/>
              </p:nvSpPr>
              <p:spPr>
                <a:xfrm>
                  <a:off x="4082" y="1239"/>
                  <a:ext cx="430" cy="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182" extrusionOk="0">
                      <a:moveTo>
                        <a:pt x="285" y="30"/>
                      </a:moveTo>
                      <a:lnTo>
                        <a:pt x="285" y="35"/>
                      </a:lnTo>
                      <a:lnTo>
                        <a:pt x="285" y="37"/>
                      </a:lnTo>
                      <a:lnTo>
                        <a:pt x="285" y="39"/>
                      </a:lnTo>
                      <a:lnTo>
                        <a:pt x="285" y="41"/>
                      </a:lnTo>
                      <a:lnTo>
                        <a:pt x="285" y="44"/>
                      </a:lnTo>
                      <a:lnTo>
                        <a:pt x="287" y="44"/>
                      </a:lnTo>
                      <a:lnTo>
                        <a:pt x="287" y="46"/>
                      </a:lnTo>
                      <a:lnTo>
                        <a:pt x="287" y="49"/>
                      </a:lnTo>
                      <a:lnTo>
                        <a:pt x="287" y="51"/>
                      </a:lnTo>
                      <a:lnTo>
                        <a:pt x="287" y="53"/>
                      </a:lnTo>
                      <a:lnTo>
                        <a:pt x="289" y="53"/>
                      </a:lnTo>
                      <a:lnTo>
                        <a:pt x="289" y="55"/>
                      </a:lnTo>
                      <a:lnTo>
                        <a:pt x="289" y="58"/>
                      </a:lnTo>
                      <a:lnTo>
                        <a:pt x="291" y="58"/>
                      </a:lnTo>
                      <a:lnTo>
                        <a:pt x="291" y="60"/>
                      </a:lnTo>
                      <a:lnTo>
                        <a:pt x="291" y="62"/>
                      </a:lnTo>
                      <a:lnTo>
                        <a:pt x="294" y="64"/>
                      </a:lnTo>
                      <a:lnTo>
                        <a:pt x="294" y="67"/>
                      </a:lnTo>
                      <a:lnTo>
                        <a:pt x="294" y="69"/>
                      </a:lnTo>
                      <a:lnTo>
                        <a:pt x="296" y="69"/>
                      </a:lnTo>
                      <a:lnTo>
                        <a:pt x="296" y="72"/>
                      </a:lnTo>
                      <a:lnTo>
                        <a:pt x="296" y="73"/>
                      </a:lnTo>
                      <a:lnTo>
                        <a:pt x="298" y="73"/>
                      </a:lnTo>
                      <a:lnTo>
                        <a:pt x="298" y="76"/>
                      </a:lnTo>
                      <a:lnTo>
                        <a:pt x="298" y="78"/>
                      </a:lnTo>
                      <a:lnTo>
                        <a:pt x="298" y="81"/>
                      </a:lnTo>
                      <a:lnTo>
                        <a:pt x="300" y="81"/>
                      </a:lnTo>
                      <a:lnTo>
                        <a:pt x="300" y="83"/>
                      </a:lnTo>
                      <a:lnTo>
                        <a:pt x="300" y="85"/>
                      </a:lnTo>
                      <a:lnTo>
                        <a:pt x="300" y="87"/>
                      </a:lnTo>
                      <a:lnTo>
                        <a:pt x="300" y="90"/>
                      </a:lnTo>
                      <a:lnTo>
                        <a:pt x="300" y="92"/>
                      </a:lnTo>
                      <a:lnTo>
                        <a:pt x="298" y="95"/>
                      </a:lnTo>
                      <a:lnTo>
                        <a:pt x="298" y="97"/>
                      </a:lnTo>
                      <a:lnTo>
                        <a:pt x="298" y="99"/>
                      </a:lnTo>
                      <a:lnTo>
                        <a:pt x="300" y="101"/>
                      </a:lnTo>
                      <a:lnTo>
                        <a:pt x="300" y="104"/>
                      </a:lnTo>
                      <a:lnTo>
                        <a:pt x="300" y="106"/>
                      </a:lnTo>
                      <a:lnTo>
                        <a:pt x="298" y="106"/>
                      </a:lnTo>
                      <a:lnTo>
                        <a:pt x="298" y="108"/>
                      </a:lnTo>
                      <a:lnTo>
                        <a:pt x="298" y="110"/>
                      </a:lnTo>
                      <a:lnTo>
                        <a:pt x="296" y="113"/>
                      </a:lnTo>
                      <a:lnTo>
                        <a:pt x="294" y="118"/>
                      </a:lnTo>
                      <a:lnTo>
                        <a:pt x="289" y="118"/>
                      </a:lnTo>
                      <a:lnTo>
                        <a:pt x="287" y="118"/>
                      </a:lnTo>
                      <a:lnTo>
                        <a:pt x="285" y="118"/>
                      </a:lnTo>
                      <a:lnTo>
                        <a:pt x="283" y="118"/>
                      </a:lnTo>
                      <a:lnTo>
                        <a:pt x="281" y="118"/>
                      </a:lnTo>
                      <a:lnTo>
                        <a:pt x="279" y="118"/>
                      </a:lnTo>
                      <a:lnTo>
                        <a:pt x="277" y="115"/>
                      </a:lnTo>
                      <a:lnTo>
                        <a:pt x="274" y="115"/>
                      </a:lnTo>
                      <a:lnTo>
                        <a:pt x="272" y="113"/>
                      </a:lnTo>
                      <a:lnTo>
                        <a:pt x="270" y="113"/>
                      </a:lnTo>
                      <a:lnTo>
                        <a:pt x="270" y="110"/>
                      </a:lnTo>
                      <a:lnTo>
                        <a:pt x="268" y="108"/>
                      </a:lnTo>
                      <a:lnTo>
                        <a:pt x="266" y="108"/>
                      </a:lnTo>
                      <a:lnTo>
                        <a:pt x="264" y="108"/>
                      </a:lnTo>
                      <a:lnTo>
                        <a:pt x="261" y="108"/>
                      </a:lnTo>
                      <a:lnTo>
                        <a:pt x="259" y="110"/>
                      </a:lnTo>
                      <a:lnTo>
                        <a:pt x="257" y="110"/>
                      </a:lnTo>
                      <a:lnTo>
                        <a:pt x="255" y="110"/>
                      </a:lnTo>
                      <a:lnTo>
                        <a:pt x="253" y="113"/>
                      </a:lnTo>
                      <a:lnTo>
                        <a:pt x="250" y="115"/>
                      </a:lnTo>
                      <a:lnTo>
                        <a:pt x="248" y="115"/>
                      </a:lnTo>
                      <a:lnTo>
                        <a:pt x="248" y="118"/>
                      </a:lnTo>
                      <a:lnTo>
                        <a:pt x="246" y="118"/>
                      </a:lnTo>
                      <a:lnTo>
                        <a:pt x="246" y="120"/>
                      </a:lnTo>
                      <a:lnTo>
                        <a:pt x="244" y="120"/>
                      </a:lnTo>
                      <a:lnTo>
                        <a:pt x="242" y="122"/>
                      </a:lnTo>
                      <a:lnTo>
                        <a:pt x="240" y="124"/>
                      </a:lnTo>
                      <a:lnTo>
                        <a:pt x="237" y="127"/>
                      </a:lnTo>
                      <a:lnTo>
                        <a:pt x="236" y="129"/>
                      </a:lnTo>
                      <a:lnTo>
                        <a:pt x="233" y="131"/>
                      </a:lnTo>
                      <a:lnTo>
                        <a:pt x="231" y="133"/>
                      </a:lnTo>
                      <a:lnTo>
                        <a:pt x="229" y="136"/>
                      </a:lnTo>
                      <a:lnTo>
                        <a:pt x="227" y="136"/>
                      </a:lnTo>
                      <a:lnTo>
                        <a:pt x="227" y="138"/>
                      </a:lnTo>
                      <a:lnTo>
                        <a:pt x="225" y="138"/>
                      </a:lnTo>
                      <a:lnTo>
                        <a:pt x="223" y="141"/>
                      </a:lnTo>
                      <a:lnTo>
                        <a:pt x="220" y="141"/>
                      </a:lnTo>
                      <a:lnTo>
                        <a:pt x="218" y="143"/>
                      </a:lnTo>
                      <a:lnTo>
                        <a:pt x="216" y="143"/>
                      </a:lnTo>
                      <a:lnTo>
                        <a:pt x="214" y="143"/>
                      </a:lnTo>
                      <a:lnTo>
                        <a:pt x="212" y="143"/>
                      </a:lnTo>
                      <a:lnTo>
                        <a:pt x="209" y="143"/>
                      </a:lnTo>
                      <a:lnTo>
                        <a:pt x="207" y="143"/>
                      </a:lnTo>
                      <a:lnTo>
                        <a:pt x="205" y="145"/>
                      </a:lnTo>
                      <a:lnTo>
                        <a:pt x="203" y="145"/>
                      </a:lnTo>
                      <a:lnTo>
                        <a:pt x="201" y="145"/>
                      </a:lnTo>
                      <a:lnTo>
                        <a:pt x="199" y="145"/>
                      </a:lnTo>
                      <a:lnTo>
                        <a:pt x="196" y="145"/>
                      </a:lnTo>
                      <a:lnTo>
                        <a:pt x="196" y="143"/>
                      </a:lnTo>
                      <a:lnTo>
                        <a:pt x="194" y="143"/>
                      </a:lnTo>
                      <a:lnTo>
                        <a:pt x="192" y="143"/>
                      </a:lnTo>
                      <a:lnTo>
                        <a:pt x="190" y="143"/>
                      </a:lnTo>
                      <a:lnTo>
                        <a:pt x="188" y="143"/>
                      </a:lnTo>
                      <a:lnTo>
                        <a:pt x="186" y="143"/>
                      </a:lnTo>
                      <a:lnTo>
                        <a:pt x="183" y="143"/>
                      </a:lnTo>
                      <a:lnTo>
                        <a:pt x="182" y="143"/>
                      </a:lnTo>
                      <a:lnTo>
                        <a:pt x="179" y="143"/>
                      </a:lnTo>
                      <a:lnTo>
                        <a:pt x="177" y="143"/>
                      </a:lnTo>
                      <a:lnTo>
                        <a:pt x="175" y="145"/>
                      </a:lnTo>
                      <a:lnTo>
                        <a:pt x="173" y="145"/>
                      </a:lnTo>
                      <a:lnTo>
                        <a:pt x="171" y="145"/>
                      </a:lnTo>
                      <a:lnTo>
                        <a:pt x="168" y="145"/>
                      </a:lnTo>
                      <a:lnTo>
                        <a:pt x="168" y="147"/>
                      </a:lnTo>
                      <a:lnTo>
                        <a:pt x="166" y="147"/>
                      </a:lnTo>
                      <a:lnTo>
                        <a:pt x="166" y="150"/>
                      </a:lnTo>
                      <a:lnTo>
                        <a:pt x="164" y="152"/>
                      </a:lnTo>
                      <a:lnTo>
                        <a:pt x="164" y="154"/>
                      </a:lnTo>
                      <a:lnTo>
                        <a:pt x="164" y="157"/>
                      </a:lnTo>
                      <a:lnTo>
                        <a:pt x="162" y="157"/>
                      </a:lnTo>
                      <a:lnTo>
                        <a:pt x="162" y="159"/>
                      </a:lnTo>
                      <a:lnTo>
                        <a:pt x="162" y="161"/>
                      </a:lnTo>
                      <a:lnTo>
                        <a:pt x="162" y="164"/>
                      </a:lnTo>
                      <a:lnTo>
                        <a:pt x="160" y="164"/>
                      </a:lnTo>
                      <a:lnTo>
                        <a:pt x="160" y="166"/>
                      </a:lnTo>
                      <a:lnTo>
                        <a:pt x="160" y="168"/>
                      </a:lnTo>
                      <a:lnTo>
                        <a:pt x="158" y="170"/>
                      </a:lnTo>
                      <a:lnTo>
                        <a:pt x="158" y="173"/>
                      </a:lnTo>
                      <a:lnTo>
                        <a:pt x="155" y="173"/>
                      </a:lnTo>
                      <a:lnTo>
                        <a:pt x="155" y="175"/>
                      </a:lnTo>
                      <a:lnTo>
                        <a:pt x="153" y="177"/>
                      </a:lnTo>
                      <a:lnTo>
                        <a:pt x="151" y="180"/>
                      </a:lnTo>
                      <a:lnTo>
                        <a:pt x="149" y="180"/>
                      </a:lnTo>
                      <a:lnTo>
                        <a:pt x="147" y="180"/>
                      </a:lnTo>
                      <a:lnTo>
                        <a:pt x="147" y="182"/>
                      </a:lnTo>
                      <a:lnTo>
                        <a:pt x="145" y="182"/>
                      </a:lnTo>
                      <a:lnTo>
                        <a:pt x="142" y="182"/>
                      </a:lnTo>
                      <a:lnTo>
                        <a:pt x="140" y="182"/>
                      </a:lnTo>
                      <a:lnTo>
                        <a:pt x="140" y="180"/>
                      </a:lnTo>
                      <a:lnTo>
                        <a:pt x="138" y="180"/>
                      </a:lnTo>
                      <a:lnTo>
                        <a:pt x="136" y="177"/>
                      </a:lnTo>
                      <a:lnTo>
                        <a:pt x="134" y="177"/>
                      </a:lnTo>
                      <a:lnTo>
                        <a:pt x="134" y="175"/>
                      </a:lnTo>
                      <a:lnTo>
                        <a:pt x="132" y="175"/>
                      </a:lnTo>
                      <a:lnTo>
                        <a:pt x="132" y="173"/>
                      </a:lnTo>
                      <a:lnTo>
                        <a:pt x="129" y="173"/>
                      </a:lnTo>
                      <a:lnTo>
                        <a:pt x="127" y="170"/>
                      </a:lnTo>
                      <a:lnTo>
                        <a:pt x="125" y="168"/>
                      </a:lnTo>
                      <a:lnTo>
                        <a:pt x="123" y="168"/>
                      </a:lnTo>
                      <a:lnTo>
                        <a:pt x="121" y="166"/>
                      </a:lnTo>
                      <a:lnTo>
                        <a:pt x="118" y="166"/>
                      </a:lnTo>
                      <a:lnTo>
                        <a:pt x="117" y="164"/>
                      </a:lnTo>
                      <a:lnTo>
                        <a:pt x="114" y="164"/>
                      </a:lnTo>
                      <a:lnTo>
                        <a:pt x="114" y="161"/>
                      </a:lnTo>
                      <a:lnTo>
                        <a:pt x="114" y="159"/>
                      </a:lnTo>
                      <a:lnTo>
                        <a:pt x="114" y="157"/>
                      </a:lnTo>
                      <a:lnTo>
                        <a:pt x="112" y="157"/>
                      </a:lnTo>
                      <a:lnTo>
                        <a:pt x="112" y="154"/>
                      </a:lnTo>
                      <a:lnTo>
                        <a:pt x="112" y="152"/>
                      </a:lnTo>
                      <a:lnTo>
                        <a:pt x="114" y="152"/>
                      </a:lnTo>
                      <a:lnTo>
                        <a:pt x="114" y="150"/>
                      </a:lnTo>
                      <a:lnTo>
                        <a:pt x="114" y="147"/>
                      </a:lnTo>
                      <a:lnTo>
                        <a:pt x="114" y="145"/>
                      </a:lnTo>
                      <a:lnTo>
                        <a:pt x="117" y="143"/>
                      </a:lnTo>
                      <a:lnTo>
                        <a:pt x="117" y="141"/>
                      </a:lnTo>
                      <a:lnTo>
                        <a:pt x="117" y="138"/>
                      </a:lnTo>
                      <a:lnTo>
                        <a:pt x="118" y="138"/>
                      </a:lnTo>
                      <a:lnTo>
                        <a:pt x="118" y="136"/>
                      </a:lnTo>
                      <a:lnTo>
                        <a:pt x="118" y="133"/>
                      </a:lnTo>
                      <a:lnTo>
                        <a:pt x="121" y="131"/>
                      </a:lnTo>
                      <a:lnTo>
                        <a:pt x="121" y="129"/>
                      </a:lnTo>
                      <a:lnTo>
                        <a:pt x="123" y="127"/>
                      </a:lnTo>
                      <a:lnTo>
                        <a:pt x="125" y="124"/>
                      </a:lnTo>
                      <a:lnTo>
                        <a:pt x="125" y="122"/>
                      </a:lnTo>
                      <a:lnTo>
                        <a:pt x="127" y="120"/>
                      </a:lnTo>
                      <a:lnTo>
                        <a:pt x="127" y="118"/>
                      </a:lnTo>
                      <a:lnTo>
                        <a:pt x="129" y="115"/>
                      </a:lnTo>
                      <a:lnTo>
                        <a:pt x="129" y="113"/>
                      </a:lnTo>
                      <a:lnTo>
                        <a:pt x="132" y="113"/>
                      </a:lnTo>
                      <a:lnTo>
                        <a:pt x="132" y="110"/>
                      </a:lnTo>
                      <a:lnTo>
                        <a:pt x="129" y="110"/>
                      </a:lnTo>
                      <a:lnTo>
                        <a:pt x="129" y="108"/>
                      </a:lnTo>
                      <a:lnTo>
                        <a:pt x="127" y="108"/>
                      </a:lnTo>
                      <a:lnTo>
                        <a:pt x="125" y="108"/>
                      </a:lnTo>
                      <a:lnTo>
                        <a:pt x="123" y="108"/>
                      </a:lnTo>
                      <a:lnTo>
                        <a:pt x="121" y="108"/>
                      </a:lnTo>
                      <a:lnTo>
                        <a:pt x="118" y="108"/>
                      </a:lnTo>
                      <a:lnTo>
                        <a:pt x="117" y="108"/>
                      </a:lnTo>
                      <a:lnTo>
                        <a:pt x="114" y="108"/>
                      </a:lnTo>
                      <a:lnTo>
                        <a:pt x="112" y="108"/>
                      </a:lnTo>
                      <a:lnTo>
                        <a:pt x="110" y="108"/>
                      </a:lnTo>
                      <a:lnTo>
                        <a:pt x="108" y="108"/>
                      </a:lnTo>
                      <a:lnTo>
                        <a:pt x="106" y="108"/>
                      </a:lnTo>
                      <a:lnTo>
                        <a:pt x="104" y="108"/>
                      </a:lnTo>
                      <a:lnTo>
                        <a:pt x="101" y="108"/>
                      </a:lnTo>
                      <a:lnTo>
                        <a:pt x="99" y="108"/>
                      </a:lnTo>
                      <a:lnTo>
                        <a:pt x="97" y="108"/>
                      </a:lnTo>
                      <a:lnTo>
                        <a:pt x="97" y="110"/>
                      </a:lnTo>
                      <a:lnTo>
                        <a:pt x="95" y="110"/>
                      </a:lnTo>
                      <a:lnTo>
                        <a:pt x="93" y="110"/>
                      </a:lnTo>
                      <a:lnTo>
                        <a:pt x="93" y="113"/>
                      </a:lnTo>
                      <a:lnTo>
                        <a:pt x="91" y="113"/>
                      </a:lnTo>
                      <a:lnTo>
                        <a:pt x="88" y="115"/>
                      </a:lnTo>
                      <a:lnTo>
                        <a:pt x="86" y="115"/>
                      </a:lnTo>
                      <a:lnTo>
                        <a:pt x="86" y="118"/>
                      </a:lnTo>
                      <a:lnTo>
                        <a:pt x="84" y="118"/>
                      </a:lnTo>
                      <a:lnTo>
                        <a:pt x="84" y="120"/>
                      </a:lnTo>
                      <a:lnTo>
                        <a:pt x="82" y="120"/>
                      </a:lnTo>
                      <a:lnTo>
                        <a:pt x="80" y="122"/>
                      </a:lnTo>
                      <a:lnTo>
                        <a:pt x="80" y="124"/>
                      </a:lnTo>
                      <a:lnTo>
                        <a:pt x="77" y="124"/>
                      </a:lnTo>
                      <a:lnTo>
                        <a:pt x="77" y="127"/>
                      </a:lnTo>
                      <a:lnTo>
                        <a:pt x="75" y="129"/>
                      </a:lnTo>
                      <a:lnTo>
                        <a:pt x="75" y="131"/>
                      </a:lnTo>
                      <a:lnTo>
                        <a:pt x="73" y="133"/>
                      </a:lnTo>
                      <a:lnTo>
                        <a:pt x="73" y="136"/>
                      </a:lnTo>
                      <a:lnTo>
                        <a:pt x="71" y="138"/>
                      </a:lnTo>
                      <a:lnTo>
                        <a:pt x="69" y="141"/>
                      </a:lnTo>
                      <a:lnTo>
                        <a:pt x="67" y="141"/>
                      </a:lnTo>
                      <a:lnTo>
                        <a:pt x="64" y="143"/>
                      </a:lnTo>
                      <a:lnTo>
                        <a:pt x="63" y="143"/>
                      </a:lnTo>
                      <a:lnTo>
                        <a:pt x="60" y="143"/>
                      </a:lnTo>
                      <a:lnTo>
                        <a:pt x="56" y="143"/>
                      </a:lnTo>
                      <a:lnTo>
                        <a:pt x="54" y="143"/>
                      </a:lnTo>
                      <a:lnTo>
                        <a:pt x="52" y="145"/>
                      </a:lnTo>
                      <a:lnTo>
                        <a:pt x="50" y="145"/>
                      </a:lnTo>
                      <a:lnTo>
                        <a:pt x="47" y="145"/>
                      </a:lnTo>
                      <a:lnTo>
                        <a:pt x="45" y="145"/>
                      </a:lnTo>
                      <a:lnTo>
                        <a:pt x="43" y="145"/>
                      </a:lnTo>
                      <a:lnTo>
                        <a:pt x="41" y="145"/>
                      </a:lnTo>
                      <a:lnTo>
                        <a:pt x="39" y="145"/>
                      </a:lnTo>
                      <a:lnTo>
                        <a:pt x="36" y="145"/>
                      </a:lnTo>
                      <a:lnTo>
                        <a:pt x="34" y="145"/>
                      </a:lnTo>
                      <a:lnTo>
                        <a:pt x="34" y="143"/>
                      </a:lnTo>
                      <a:lnTo>
                        <a:pt x="32" y="143"/>
                      </a:lnTo>
                      <a:lnTo>
                        <a:pt x="30" y="143"/>
                      </a:lnTo>
                      <a:lnTo>
                        <a:pt x="30" y="141"/>
                      </a:lnTo>
                      <a:lnTo>
                        <a:pt x="28" y="141"/>
                      </a:lnTo>
                      <a:lnTo>
                        <a:pt x="26" y="141"/>
                      </a:lnTo>
                      <a:lnTo>
                        <a:pt x="23" y="138"/>
                      </a:lnTo>
                      <a:lnTo>
                        <a:pt x="22" y="138"/>
                      </a:lnTo>
                      <a:lnTo>
                        <a:pt x="19" y="138"/>
                      </a:lnTo>
                      <a:lnTo>
                        <a:pt x="17" y="138"/>
                      </a:lnTo>
                      <a:lnTo>
                        <a:pt x="17" y="136"/>
                      </a:lnTo>
                      <a:lnTo>
                        <a:pt x="15" y="136"/>
                      </a:lnTo>
                      <a:lnTo>
                        <a:pt x="13" y="136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9" y="133"/>
                      </a:lnTo>
                      <a:lnTo>
                        <a:pt x="6" y="133"/>
                      </a:lnTo>
                      <a:lnTo>
                        <a:pt x="2" y="131"/>
                      </a:lnTo>
                      <a:lnTo>
                        <a:pt x="4" y="124"/>
                      </a:lnTo>
                      <a:lnTo>
                        <a:pt x="4" y="122"/>
                      </a:lnTo>
                      <a:lnTo>
                        <a:pt x="6" y="122"/>
                      </a:lnTo>
                      <a:lnTo>
                        <a:pt x="6" y="120"/>
                      </a:lnTo>
                      <a:lnTo>
                        <a:pt x="6" y="118"/>
                      </a:lnTo>
                      <a:lnTo>
                        <a:pt x="9" y="115"/>
                      </a:lnTo>
                      <a:lnTo>
                        <a:pt x="9" y="113"/>
                      </a:lnTo>
                      <a:lnTo>
                        <a:pt x="9" y="110"/>
                      </a:lnTo>
                      <a:lnTo>
                        <a:pt x="9" y="108"/>
                      </a:lnTo>
                      <a:lnTo>
                        <a:pt x="6" y="108"/>
                      </a:lnTo>
                      <a:lnTo>
                        <a:pt x="6" y="106"/>
                      </a:lnTo>
                      <a:lnTo>
                        <a:pt x="4" y="104"/>
                      </a:lnTo>
                      <a:lnTo>
                        <a:pt x="4" y="101"/>
                      </a:lnTo>
                      <a:lnTo>
                        <a:pt x="2" y="101"/>
                      </a:lnTo>
                      <a:lnTo>
                        <a:pt x="2" y="99"/>
                      </a:lnTo>
                      <a:lnTo>
                        <a:pt x="2" y="97"/>
                      </a:lnTo>
                      <a:lnTo>
                        <a:pt x="2" y="95"/>
                      </a:lnTo>
                      <a:lnTo>
                        <a:pt x="2" y="92"/>
                      </a:lnTo>
                      <a:lnTo>
                        <a:pt x="0" y="90"/>
                      </a:lnTo>
                      <a:lnTo>
                        <a:pt x="0" y="87"/>
                      </a:lnTo>
                      <a:lnTo>
                        <a:pt x="0" y="85"/>
                      </a:lnTo>
                      <a:lnTo>
                        <a:pt x="0" y="83"/>
                      </a:lnTo>
                      <a:lnTo>
                        <a:pt x="0" y="81"/>
                      </a:lnTo>
                      <a:lnTo>
                        <a:pt x="0" y="78"/>
                      </a:lnTo>
                      <a:lnTo>
                        <a:pt x="0" y="76"/>
                      </a:lnTo>
                      <a:lnTo>
                        <a:pt x="0" y="73"/>
                      </a:lnTo>
                      <a:lnTo>
                        <a:pt x="0" y="72"/>
                      </a:lnTo>
                      <a:lnTo>
                        <a:pt x="2" y="69"/>
                      </a:lnTo>
                      <a:lnTo>
                        <a:pt x="2" y="67"/>
                      </a:lnTo>
                      <a:lnTo>
                        <a:pt x="2" y="64"/>
                      </a:lnTo>
                      <a:lnTo>
                        <a:pt x="2" y="62"/>
                      </a:lnTo>
                      <a:lnTo>
                        <a:pt x="4" y="62"/>
                      </a:lnTo>
                      <a:lnTo>
                        <a:pt x="4" y="60"/>
                      </a:lnTo>
                      <a:lnTo>
                        <a:pt x="4" y="58"/>
                      </a:lnTo>
                      <a:lnTo>
                        <a:pt x="6" y="55"/>
                      </a:lnTo>
                      <a:lnTo>
                        <a:pt x="6" y="53"/>
                      </a:lnTo>
                      <a:lnTo>
                        <a:pt x="9" y="53"/>
                      </a:lnTo>
                      <a:lnTo>
                        <a:pt x="9" y="51"/>
                      </a:lnTo>
                      <a:lnTo>
                        <a:pt x="11" y="49"/>
                      </a:lnTo>
                      <a:lnTo>
                        <a:pt x="11" y="46"/>
                      </a:lnTo>
                      <a:lnTo>
                        <a:pt x="13" y="44"/>
                      </a:lnTo>
                      <a:lnTo>
                        <a:pt x="13" y="41"/>
                      </a:lnTo>
                      <a:lnTo>
                        <a:pt x="13" y="39"/>
                      </a:lnTo>
                      <a:lnTo>
                        <a:pt x="13" y="37"/>
                      </a:lnTo>
                      <a:lnTo>
                        <a:pt x="13" y="35"/>
                      </a:lnTo>
                      <a:lnTo>
                        <a:pt x="13" y="32"/>
                      </a:lnTo>
                      <a:lnTo>
                        <a:pt x="13" y="30"/>
                      </a:lnTo>
                      <a:lnTo>
                        <a:pt x="13" y="28"/>
                      </a:lnTo>
                      <a:lnTo>
                        <a:pt x="13" y="25"/>
                      </a:lnTo>
                      <a:lnTo>
                        <a:pt x="11" y="23"/>
                      </a:lnTo>
                      <a:lnTo>
                        <a:pt x="11" y="21"/>
                      </a:lnTo>
                      <a:lnTo>
                        <a:pt x="13" y="16"/>
                      </a:lnTo>
                      <a:lnTo>
                        <a:pt x="17" y="16"/>
                      </a:lnTo>
                      <a:lnTo>
                        <a:pt x="19" y="18"/>
                      </a:lnTo>
                      <a:lnTo>
                        <a:pt x="22" y="18"/>
                      </a:lnTo>
                      <a:lnTo>
                        <a:pt x="22" y="21"/>
                      </a:lnTo>
                      <a:lnTo>
                        <a:pt x="23" y="21"/>
                      </a:lnTo>
                      <a:lnTo>
                        <a:pt x="26" y="23"/>
                      </a:lnTo>
                      <a:lnTo>
                        <a:pt x="28" y="25"/>
                      </a:lnTo>
                      <a:lnTo>
                        <a:pt x="30" y="28"/>
                      </a:lnTo>
                      <a:lnTo>
                        <a:pt x="32" y="28"/>
                      </a:lnTo>
                      <a:lnTo>
                        <a:pt x="34" y="28"/>
                      </a:lnTo>
                      <a:lnTo>
                        <a:pt x="34" y="30"/>
                      </a:lnTo>
                      <a:lnTo>
                        <a:pt x="36" y="30"/>
                      </a:lnTo>
                      <a:lnTo>
                        <a:pt x="39" y="30"/>
                      </a:lnTo>
                      <a:lnTo>
                        <a:pt x="41" y="30"/>
                      </a:lnTo>
                      <a:lnTo>
                        <a:pt x="43" y="30"/>
                      </a:lnTo>
                      <a:lnTo>
                        <a:pt x="45" y="30"/>
                      </a:lnTo>
                      <a:lnTo>
                        <a:pt x="47" y="30"/>
                      </a:lnTo>
                      <a:lnTo>
                        <a:pt x="50" y="30"/>
                      </a:lnTo>
                      <a:lnTo>
                        <a:pt x="52" y="30"/>
                      </a:lnTo>
                      <a:lnTo>
                        <a:pt x="52" y="28"/>
                      </a:lnTo>
                      <a:lnTo>
                        <a:pt x="54" y="28"/>
                      </a:lnTo>
                      <a:lnTo>
                        <a:pt x="56" y="28"/>
                      </a:lnTo>
                      <a:lnTo>
                        <a:pt x="56" y="25"/>
                      </a:lnTo>
                      <a:lnTo>
                        <a:pt x="58" y="25"/>
                      </a:lnTo>
                      <a:lnTo>
                        <a:pt x="60" y="25"/>
                      </a:lnTo>
                      <a:lnTo>
                        <a:pt x="60" y="23"/>
                      </a:lnTo>
                      <a:lnTo>
                        <a:pt x="63" y="23"/>
                      </a:lnTo>
                      <a:lnTo>
                        <a:pt x="64" y="21"/>
                      </a:lnTo>
                      <a:lnTo>
                        <a:pt x="67" y="21"/>
                      </a:lnTo>
                      <a:lnTo>
                        <a:pt x="67" y="18"/>
                      </a:lnTo>
                      <a:lnTo>
                        <a:pt x="69" y="18"/>
                      </a:lnTo>
                      <a:lnTo>
                        <a:pt x="71" y="16"/>
                      </a:lnTo>
                      <a:lnTo>
                        <a:pt x="73" y="16"/>
                      </a:lnTo>
                      <a:lnTo>
                        <a:pt x="75" y="14"/>
                      </a:lnTo>
                      <a:lnTo>
                        <a:pt x="77" y="14"/>
                      </a:lnTo>
                      <a:lnTo>
                        <a:pt x="80" y="12"/>
                      </a:lnTo>
                      <a:lnTo>
                        <a:pt x="82" y="12"/>
                      </a:lnTo>
                      <a:lnTo>
                        <a:pt x="82" y="9"/>
                      </a:lnTo>
                      <a:lnTo>
                        <a:pt x="84" y="9"/>
                      </a:lnTo>
                      <a:lnTo>
                        <a:pt x="86" y="9"/>
                      </a:lnTo>
                      <a:lnTo>
                        <a:pt x="86" y="7"/>
                      </a:lnTo>
                      <a:lnTo>
                        <a:pt x="88" y="7"/>
                      </a:lnTo>
                      <a:lnTo>
                        <a:pt x="91" y="7"/>
                      </a:lnTo>
                      <a:lnTo>
                        <a:pt x="93" y="5"/>
                      </a:lnTo>
                      <a:lnTo>
                        <a:pt x="95" y="5"/>
                      </a:lnTo>
                      <a:lnTo>
                        <a:pt x="97" y="2"/>
                      </a:lnTo>
                      <a:lnTo>
                        <a:pt x="99" y="2"/>
                      </a:lnTo>
                      <a:lnTo>
                        <a:pt x="101" y="2"/>
                      </a:lnTo>
                      <a:lnTo>
                        <a:pt x="101" y="0"/>
                      </a:lnTo>
                      <a:lnTo>
                        <a:pt x="104" y="0"/>
                      </a:lnTo>
                      <a:lnTo>
                        <a:pt x="106" y="0"/>
                      </a:lnTo>
                      <a:lnTo>
                        <a:pt x="108" y="0"/>
                      </a:lnTo>
                      <a:lnTo>
                        <a:pt x="110" y="0"/>
                      </a:lnTo>
                      <a:lnTo>
                        <a:pt x="112" y="0"/>
                      </a:lnTo>
                      <a:lnTo>
                        <a:pt x="112" y="2"/>
                      </a:lnTo>
                      <a:lnTo>
                        <a:pt x="112" y="5"/>
                      </a:lnTo>
                      <a:lnTo>
                        <a:pt x="112" y="7"/>
                      </a:lnTo>
                      <a:lnTo>
                        <a:pt x="112" y="9"/>
                      </a:lnTo>
                      <a:lnTo>
                        <a:pt x="112" y="12"/>
                      </a:lnTo>
                      <a:lnTo>
                        <a:pt x="110" y="12"/>
                      </a:lnTo>
                      <a:lnTo>
                        <a:pt x="110" y="14"/>
                      </a:lnTo>
                      <a:lnTo>
                        <a:pt x="108" y="16"/>
                      </a:lnTo>
                      <a:lnTo>
                        <a:pt x="106" y="18"/>
                      </a:lnTo>
                      <a:lnTo>
                        <a:pt x="104" y="21"/>
                      </a:lnTo>
                      <a:lnTo>
                        <a:pt x="104" y="23"/>
                      </a:lnTo>
                      <a:lnTo>
                        <a:pt x="101" y="23"/>
                      </a:lnTo>
                      <a:lnTo>
                        <a:pt x="101" y="25"/>
                      </a:lnTo>
                      <a:lnTo>
                        <a:pt x="99" y="28"/>
                      </a:lnTo>
                      <a:lnTo>
                        <a:pt x="97" y="30"/>
                      </a:lnTo>
                      <a:lnTo>
                        <a:pt x="97" y="32"/>
                      </a:lnTo>
                      <a:lnTo>
                        <a:pt x="95" y="32"/>
                      </a:lnTo>
                      <a:lnTo>
                        <a:pt x="95" y="35"/>
                      </a:lnTo>
                      <a:lnTo>
                        <a:pt x="95" y="37"/>
                      </a:lnTo>
                      <a:lnTo>
                        <a:pt x="93" y="37"/>
                      </a:lnTo>
                      <a:lnTo>
                        <a:pt x="93" y="39"/>
                      </a:lnTo>
                      <a:lnTo>
                        <a:pt x="93" y="41"/>
                      </a:lnTo>
                      <a:lnTo>
                        <a:pt x="93" y="44"/>
                      </a:lnTo>
                      <a:lnTo>
                        <a:pt x="95" y="44"/>
                      </a:lnTo>
                      <a:lnTo>
                        <a:pt x="95" y="46"/>
                      </a:lnTo>
                      <a:lnTo>
                        <a:pt x="95" y="49"/>
                      </a:lnTo>
                      <a:lnTo>
                        <a:pt x="97" y="49"/>
                      </a:lnTo>
                      <a:lnTo>
                        <a:pt x="97" y="51"/>
                      </a:lnTo>
                      <a:lnTo>
                        <a:pt x="99" y="53"/>
                      </a:lnTo>
                      <a:lnTo>
                        <a:pt x="101" y="53"/>
                      </a:lnTo>
                      <a:lnTo>
                        <a:pt x="104" y="53"/>
                      </a:lnTo>
                      <a:lnTo>
                        <a:pt x="106" y="53"/>
                      </a:lnTo>
                      <a:lnTo>
                        <a:pt x="106" y="55"/>
                      </a:lnTo>
                      <a:lnTo>
                        <a:pt x="108" y="55"/>
                      </a:lnTo>
                      <a:lnTo>
                        <a:pt x="110" y="55"/>
                      </a:lnTo>
                      <a:lnTo>
                        <a:pt x="110" y="58"/>
                      </a:lnTo>
                      <a:lnTo>
                        <a:pt x="112" y="58"/>
                      </a:lnTo>
                      <a:lnTo>
                        <a:pt x="114" y="58"/>
                      </a:lnTo>
                      <a:lnTo>
                        <a:pt x="117" y="58"/>
                      </a:lnTo>
                      <a:lnTo>
                        <a:pt x="118" y="58"/>
                      </a:lnTo>
                      <a:lnTo>
                        <a:pt x="121" y="58"/>
                      </a:lnTo>
                      <a:lnTo>
                        <a:pt x="123" y="58"/>
                      </a:lnTo>
                      <a:lnTo>
                        <a:pt x="125" y="55"/>
                      </a:lnTo>
                      <a:lnTo>
                        <a:pt x="127" y="55"/>
                      </a:lnTo>
                      <a:lnTo>
                        <a:pt x="127" y="53"/>
                      </a:lnTo>
                      <a:lnTo>
                        <a:pt x="129" y="53"/>
                      </a:lnTo>
                      <a:lnTo>
                        <a:pt x="132" y="53"/>
                      </a:lnTo>
                      <a:lnTo>
                        <a:pt x="132" y="51"/>
                      </a:lnTo>
                      <a:lnTo>
                        <a:pt x="134" y="51"/>
                      </a:lnTo>
                      <a:lnTo>
                        <a:pt x="136" y="51"/>
                      </a:lnTo>
                      <a:lnTo>
                        <a:pt x="136" y="53"/>
                      </a:lnTo>
                      <a:lnTo>
                        <a:pt x="138" y="53"/>
                      </a:lnTo>
                      <a:lnTo>
                        <a:pt x="138" y="55"/>
                      </a:lnTo>
                      <a:lnTo>
                        <a:pt x="140" y="55"/>
                      </a:lnTo>
                      <a:lnTo>
                        <a:pt x="140" y="58"/>
                      </a:lnTo>
                      <a:lnTo>
                        <a:pt x="142" y="58"/>
                      </a:lnTo>
                      <a:lnTo>
                        <a:pt x="142" y="60"/>
                      </a:lnTo>
                      <a:lnTo>
                        <a:pt x="145" y="62"/>
                      </a:lnTo>
                      <a:lnTo>
                        <a:pt x="147" y="64"/>
                      </a:lnTo>
                      <a:lnTo>
                        <a:pt x="147" y="67"/>
                      </a:lnTo>
                      <a:lnTo>
                        <a:pt x="149" y="69"/>
                      </a:lnTo>
                      <a:lnTo>
                        <a:pt x="151" y="72"/>
                      </a:lnTo>
                      <a:lnTo>
                        <a:pt x="153" y="73"/>
                      </a:lnTo>
                      <a:lnTo>
                        <a:pt x="155" y="73"/>
                      </a:lnTo>
                      <a:lnTo>
                        <a:pt x="158" y="73"/>
                      </a:lnTo>
                      <a:lnTo>
                        <a:pt x="158" y="72"/>
                      </a:lnTo>
                      <a:lnTo>
                        <a:pt x="160" y="72"/>
                      </a:lnTo>
                      <a:lnTo>
                        <a:pt x="162" y="72"/>
                      </a:lnTo>
                      <a:lnTo>
                        <a:pt x="162" y="69"/>
                      </a:lnTo>
                      <a:lnTo>
                        <a:pt x="164" y="69"/>
                      </a:lnTo>
                      <a:lnTo>
                        <a:pt x="166" y="67"/>
                      </a:lnTo>
                      <a:lnTo>
                        <a:pt x="166" y="64"/>
                      </a:lnTo>
                      <a:lnTo>
                        <a:pt x="168" y="62"/>
                      </a:lnTo>
                      <a:lnTo>
                        <a:pt x="168" y="60"/>
                      </a:lnTo>
                      <a:lnTo>
                        <a:pt x="168" y="58"/>
                      </a:lnTo>
                      <a:lnTo>
                        <a:pt x="168" y="55"/>
                      </a:lnTo>
                      <a:lnTo>
                        <a:pt x="171" y="53"/>
                      </a:lnTo>
                      <a:lnTo>
                        <a:pt x="171" y="51"/>
                      </a:lnTo>
                      <a:lnTo>
                        <a:pt x="171" y="49"/>
                      </a:lnTo>
                      <a:lnTo>
                        <a:pt x="171" y="46"/>
                      </a:lnTo>
                      <a:lnTo>
                        <a:pt x="171" y="44"/>
                      </a:lnTo>
                      <a:lnTo>
                        <a:pt x="173" y="41"/>
                      </a:lnTo>
                      <a:lnTo>
                        <a:pt x="173" y="39"/>
                      </a:lnTo>
                      <a:lnTo>
                        <a:pt x="171" y="39"/>
                      </a:lnTo>
                      <a:lnTo>
                        <a:pt x="173" y="39"/>
                      </a:lnTo>
                      <a:lnTo>
                        <a:pt x="173" y="37"/>
                      </a:lnTo>
                      <a:lnTo>
                        <a:pt x="173" y="35"/>
                      </a:lnTo>
                      <a:lnTo>
                        <a:pt x="173" y="32"/>
                      </a:lnTo>
                      <a:lnTo>
                        <a:pt x="173" y="30"/>
                      </a:lnTo>
                      <a:lnTo>
                        <a:pt x="173" y="28"/>
                      </a:lnTo>
                      <a:lnTo>
                        <a:pt x="175" y="25"/>
                      </a:lnTo>
                      <a:lnTo>
                        <a:pt x="175" y="23"/>
                      </a:lnTo>
                      <a:lnTo>
                        <a:pt x="177" y="23"/>
                      </a:lnTo>
                      <a:lnTo>
                        <a:pt x="177" y="21"/>
                      </a:lnTo>
                      <a:lnTo>
                        <a:pt x="179" y="21"/>
                      </a:lnTo>
                      <a:lnTo>
                        <a:pt x="182" y="23"/>
                      </a:lnTo>
                      <a:lnTo>
                        <a:pt x="183" y="23"/>
                      </a:lnTo>
                      <a:lnTo>
                        <a:pt x="183" y="25"/>
                      </a:lnTo>
                      <a:lnTo>
                        <a:pt x="186" y="25"/>
                      </a:lnTo>
                      <a:lnTo>
                        <a:pt x="188" y="25"/>
                      </a:lnTo>
                      <a:lnTo>
                        <a:pt x="188" y="28"/>
                      </a:lnTo>
                      <a:lnTo>
                        <a:pt x="190" y="28"/>
                      </a:lnTo>
                      <a:lnTo>
                        <a:pt x="190" y="30"/>
                      </a:lnTo>
                      <a:lnTo>
                        <a:pt x="192" y="30"/>
                      </a:lnTo>
                      <a:lnTo>
                        <a:pt x="194" y="32"/>
                      </a:lnTo>
                      <a:lnTo>
                        <a:pt x="196" y="32"/>
                      </a:lnTo>
                      <a:lnTo>
                        <a:pt x="199" y="32"/>
                      </a:lnTo>
                      <a:lnTo>
                        <a:pt x="199" y="35"/>
                      </a:lnTo>
                      <a:lnTo>
                        <a:pt x="201" y="35"/>
                      </a:lnTo>
                      <a:lnTo>
                        <a:pt x="203" y="35"/>
                      </a:lnTo>
                      <a:lnTo>
                        <a:pt x="205" y="37"/>
                      </a:lnTo>
                      <a:lnTo>
                        <a:pt x="207" y="39"/>
                      </a:lnTo>
                      <a:lnTo>
                        <a:pt x="209" y="39"/>
                      </a:lnTo>
                      <a:lnTo>
                        <a:pt x="212" y="39"/>
                      </a:lnTo>
                      <a:lnTo>
                        <a:pt x="214" y="41"/>
                      </a:lnTo>
                      <a:lnTo>
                        <a:pt x="214" y="39"/>
                      </a:lnTo>
                      <a:lnTo>
                        <a:pt x="216" y="39"/>
                      </a:lnTo>
                      <a:lnTo>
                        <a:pt x="218" y="39"/>
                      </a:lnTo>
                      <a:lnTo>
                        <a:pt x="220" y="39"/>
                      </a:lnTo>
                      <a:lnTo>
                        <a:pt x="223" y="39"/>
                      </a:lnTo>
                      <a:lnTo>
                        <a:pt x="225" y="39"/>
                      </a:lnTo>
                      <a:lnTo>
                        <a:pt x="225" y="37"/>
                      </a:lnTo>
                      <a:lnTo>
                        <a:pt x="227" y="37"/>
                      </a:lnTo>
                      <a:lnTo>
                        <a:pt x="229" y="37"/>
                      </a:lnTo>
                      <a:lnTo>
                        <a:pt x="231" y="35"/>
                      </a:lnTo>
                      <a:lnTo>
                        <a:pt x="233" y="35"/>
                      </a:lnTo>
                      <a:lnTo>
                        <a:pt x="236" y="32"/>
                      </a:lnTo>
                      <a:lnTo>
                        <a:pt x="237" y="32"/>
                      </a:lnTo>
                      <a:lnTo>
                        <a:pt x="240" y="30"/>
                      </a:lnTo>
                      <a:lnTo>
                        <a:pt x="242" y="30"/>
                      </a:lnTo>
                      <a:lnTo>
                        <a:pt x="244" y="28"/>
                      </a:lnTo>
                      <a:lnTo>
                        <a:pt x="246" y="28"/>
                      </a:lnTo>
                      <a:lnTo>
                        <a:pt x="248" y="28"/>
                      </a:lnTo>
                      <a:lnTo>
                        <a:pt x="250" y="28"/>
                      </a:lnTo>
                      <a:lnTo>
                        <a:pt x="253" y="28"/>
                      </a:lnTo>
                      <a:lnTo>
                        <a:pt x="255" y="28"/>
                      </a:lnTo>
                      <a:lnTo>
                        <a:pt x="257" y="28"/>
                      </a:lnTo>
                      <a:lnTo>
                        <a:pt x="259" y="28"/>
                      </a:lnTo>
                      <a:lnTo>
                        <a:pt x="261" y="28"/>
                      </a:lnTo>
                      <a:lnTo>
                        <a:pt x="264" y="25"/>
                      </a:lnTo>
                      <a:lnTo>
                        <a:pt x="266" y="25"/>
                      </a:lnTo>
                      <a:lnTo>
                        <a:pt x="268" y="28"/>
                      </a:lnTo>
                      <a:lnTo>
                        <a:pt x="270" y="28"/>
                      </a:lnTo>
                      <a:lnTo>
                        <a:pt x="272" y="28"/>
                      </a:lnTo>
                      <a:lnTo>
                        <a:pt x="274" y="30"/>
                      </a:lnTo>
                      <a:lnTo>
                        <a:pt x="285" y="30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24" name="Google Shape;424;g2d510d74600_0_879"/>
                <p:cNvSpPr/>
                <p:nvPr/>
              </p:nvSpPr>
              <p:spPr>
                <a:xfrm>
                  <a:off x="3737" y="2528"/>
                  <a:ext cx="253" cy="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273" extrusionOk="0">
                      <a:moveTo>
                        <a:pt x="177" y="37"/>
                      </a:moveTo>
                      <a:lnTo>
                        <a:pt x="177" y="42"/>
                      </a:lnTo>
                      <a:lnTo>
                        <a:pt x="177" y="44"/>
                      </a:lnTo>
                      <a:lnTo>
                        <a:pt x="177" y="46"/>
                      </a:lnTo>
                      <a:lnTo>
                        <a:pt x="177" y="49"/>
                      </a:lnTo>
                      <a:lnTo>
                        <a:pt x="177" y="51"/>
                      </a:lnTo>
                      <a:lnTo>
                        <a:pt x="177" y="54"/>
                      </a:lnTo>
                      <a:lnTo>
                        <a:pt x="177" y="55"/>
                      </a:lnTo>
                      <a:lnTo>
                        <a:pt x="177" y="58"/>
                      </a:lnTo>
                      <a:lnTo>
                        <a:pt x="175" y="58"/>
                      </a:lnTo>
                      <a:lnTo>
                        <a:pt x="175" y="60"/>
                      </a:lnTo>
                      <a:lnTo>
                        <a:pt x="175" y="63"/>
                      </a:lnTo>
                      <a:lnTo>
                        <a:pt x="175" y="65"/>
                      </a:lnTo>
                      <a:lnTo>
                        <a:pt x="175" y="67"/>
                      </a:lnTo>
                      <a:lnTo>
                        <a:pt x="175" y="69"/>
                      </a:lnTo>
                      <a:lnTo>
                        <a:pt x="175" y="72"/>
                      </a:lnTo>
                      <a:lnTo>
                        <a:pt x="175" y="74"/>
                      </a:lnTo>
                      <a:lnTo>
                        <a:pt x="175" y="77"/>
                      </a:lnTo>
                      <a:lnTo>
                        <a:pt x="175" y="79"/>
                      </a:lnTo>
                      <a:lnTo>
                        <a:pt x="175" y="81"/>
                      </a:lnTo>
                      <a:lnTo>
                        <a:pt x="175" y="83"/>
                      </a:lnTo>
                      <a:lnTo>
                        <a:pt x="177" y="86"/>
                      </a:lnTo>
                      <a:lnTo>
                        <a:pt x="177" y="88"/>
                      </a:lnTo>
                      <a:lnTo>
                        <a:pt x="177" y="90"/>
                      </a:lnTo>
                      <a:lnTo>
                        <a:pt x="177" y="93"/>
                      </a:lnTo>
                      <a:lnTo>
                        <a:pt x="177" y="95"/>
                      </a:lnTo>
                      <a:lnTo>
                        <a:pt x="177" y="97"/>
                      </a:lnTo>
                      <a:lnTo>
                        <a:pt x="177" y="100"/>
                      </a:lnTo>
                      <a:lnTo>
                        <a:pt x="177" y="102"/>
                      </a:lnTo>
                      <a:lnTo>
                        <a:pt x="177" y="104"/>
                      </a:lnTo>
                      <a:lnTo>
                        <a:pt x="177" y="107"/>
                      </a:lnTo>
                      <a:lnTo>
                        <a:pt x="177" y="109"/>
                      </a:lnTo>
                      <a:lnTo>
                        <a:pt x="177" y="111"/>
                      </a:lnTo>
                      <a:lnTo>
                        <a:pt x="175" y="113"/>
                      </a:lnTo>
                      <a:lnTo>
                        <a:pt x="175" y="116"/>
                      </a:lnTo>
                      <a:lnTo>
                        <a:pt x="175" y="118"/>
                      </a:lnTo>
                      <a:lnTo>
                        <a:pt x="173" y="118"/>
                      </a:lnTo>
                      <a:lnTo>
                        <a:pt x="173" y="121"/>
                      </a:lnTo>
                      <a:lnTo>
                        <a:pt x="170" y="123"/>
                      </a:lnTo>
                      <a:lnTo>
                        <a:pt x="170" y="125"/>
                      </a:lnTo>
                      <a:lnTo>
                        <a:pt x="168" y="125"/>
                      </a:lnTo>
                      <a:lnTo>
                        <a:pt x="168" y="127"/>
                      </a:lnTo>
                      <a:lnTo>
                        <a:pt x="168" y="130"/>
                      </a:lnTo>
                      <a:lnTo>
                        <a:pt x="166" y="130"/>
                      </a:lnTo>
                      <a:lnTo>
                        <a:pt x="166" y="132"/>
                      </a:lnTo>
                      <a:lnTo>
                        <a:pt x="164" y="132"/>
                      </a:lnTo>
                      <a:lnTo>
                        <a:pt x="164" y="135"/>
                      </a:lnTo>
                      <a:lnTo>
                        <a:pt x="162" y="136"/>
                      </a:lnTo>
                      <a:lnTo>
                        <a:pt x="159" y="136"/>
                      </a:lnTo>
                      <a:lnTo>
                        <a:pt x="159" y="139"/>
                      </a:lnTo>
                      <a:lnTo>
                        <a:pt x="157" y="139"/>
                      </a:lnTo>
                      <a:lnTo>
                        <a:pt x="157" y="141"/>
                      </a:lnTo>
                      <a:lnTo>
                        <a:pt x="157" y="144"/>
                      </a:lnTo>
                      <a:lnTo>
                        <a:pt x="155" y="144"/>
                      </a:lnTo>
                      <a:lnTo>
                        <a:pt x="155" y="146"/>
                      </a:lnTo>
                      <a:lnTo>
                        <a:pt x="153" y="146"/>
                      </a:lnTo>
                      <a:lnTo>
                        <a:pt x="153" y="148"/>
                      </a:lnTo>
                      <a:lnTo>
                        <a:pt x="151" y="148"/>
                      </a:lnTo>
                      <a:lnTo>
                        <a:pt x="151" y="150"/>
                      </a:lnTo>
                      <a:lnTo>
                        <a:pt x="149" y="150"/>
                      </a:lnTo>
                      <a:lnTo>
                        <a:pt x="149" y="153"/>
                      </a:lnTo>
                      <a:lnTo>
                        <a:pt x="146" y="155"/>
                      </a:lnTo>
                      <a:lnTo>
                        <a:pt x="146" y="158"/>
                      </a:lnTo>
                      <a:lnTo>
                        <a:pt x="145" y="160"/>
                      </a:lnTo>
                      <a:lnTo>
                        <a:pt x="145" y="162"/>
                      </a:lnTo>
                      <a:lnTo>
                        <a:pt x="142" y="164"/>
                      </a:lnTo>
                      <a:lnTo>
                        <a:pt x="142" y="167"/>
                      </a:lnTo>
                      <a:lnTo>
                        <a:pt x="142" y="169"/>
                      </a:lnTo>
                      <a:lnTo>
                        <a:pt x="140" y="169"/>
                      </a:lnTo>
                      <a:lnTo>
                        <a:pt x="140" y="171"/>
                      </a:lnTo>
                      <a:lnTo>
                        <a:pt x="140" y="174"/>
                      </a:lnTo>
                      <a:lnTo>
                        <a:pt x="140" y="176"/>
                      </a:lnTo>
                      <a:lnTo>
                        <a:pt x="140" y="178"/>
                      </a:lnTo>
                      <a:lnTo>
                        <a:pt x="138" y="178"/>
                      </a:lnTo>
                      <a:lnTo>
                        <a:pt x="138" y="180"/>
                      </a:lnTo>
                      <a:lnTo>
                        <a:pt x="138" y="183"/>
                      </a:lnTo>
                      <a:lnTo>
                        <a:pt x="138" y="185"/>
                      </a:lnTo>
                      <a:lnTo>
                        <a:pt x="136" y="185"/>
                      </a:lnTo>
                      <a:lnTo>
                        <a:pt x="136" y="188"/>
                      </a:lnTo>
                      <a:lnTo>
                        <a:pt x="136" y="190"/>
                      </a:lnTo>
                      <a:lnTo>
                        <a:pt x="134" y="192"/>
                      </a:lnTo>
                      <a:lnTo>
                        <a:pt x="134" y="194"/>
                      </a:lnTo>
                      <a:lnTo>
                        <a:pt x="134" y="197"/>
                      </a:lnTo>
                      <a:lnTo>
                        <a:pt x="134" y="199"/>
                      </a:lnTo>
                      <a:lnTo>
                        <a:pt x="132" y="202"/>
                      </a:lnTo>
                      <a:lnTo>
                        <a:pt x="132" y="204"/>
                      </a:lnTo>
                      <a:lnTo>
                        <a:pt x="129" y="206"/>
                      </a:lnTo>
                      <a:lnTo>
                        <a:pt x="129" y="208"/>
                      </a:lnTo>
                      <a:lnTo>
                        <a:pt x="127" y="211"/>
                      </a:lnTo>
                      <a:lnTo>
                        <a:pt x="125" y="213"/>
                      </a:lnTo>
                      <a:lnTo>
                        <a:pt x="125" y="215"/>
                      </a:lnTo>
                      <a:lnTo>
                        <a:pt x="123" y="215"/>
                      </a:lnTo>
                      <a:lnTo>
                        <a:pt x="123" y="218"/>
                      </a:lnTo>
                      <a:lnTo>
                        <a:pt x="123" y="220"/>
                      </a:lnTo>
                      <a:lnTo>
                        <a:pt x="121" y="220"/>
                      </a:lnTo>
                      <a:lnTo>
                        <a:pt x="121" y="222"/>
                      </a:lnTo>
                      <a:lnTo>
                        <a:pt x="119" y="225"/>
                      </a:lnTo>
                      <a:lnTo>
                        <a:pt x="119" y="227"/>
                      </a:lnTo>
                      <a:lnTo>
                        <a:pt x="116" y="227"/>
                      </a:lnTo>
                      <a:lnTo>
                        <a:pt x="116" y="229"/>
                      </a:lnTo>
                      <a:lnTo>
                        <a:pt x="114" y="232"/>
                      </a:lnTo>
                      <a:lnTo>
                        <a:pt x="114" y="234"/>
                      </a:lnTo>
                      <a:lnTo>
                        <a:pt x="112" y="234"/>
                      </a:lnTo>
                      <a:lnTo>
                        <a:pt x="112" y="236"/>
                      </a:lnTo>
                      <a:lnTo>
                        <a:pt x="110" y="238"/>
                      </a:lnTo>
                      <a:lnTo>
                        <a:pt x="108" y="241"/>
                      </a:lnTo>
                      <a:lnTo>
                        <a:pt x="106" y="241"/>
                      </a:lnTo>
                      <a:lnTo>
                        <a:pt x="103" y="241"/>
                      </a:lnTo>
                      <a:lnTo>
                        <a:pt x="103" y="243"/>
                      </a:lnTo>
                      <a:lnTo>
                        <a:pt x="102" y="243"/>
                      </a:lnTo>
                      <a:lnTo>
                        <a:pt x="99" y="243"/>
                      </a:lnTo>
                      <a:lnTo>
                        <a:pt x="97" y="243"/>
                      </a:lnTo>
                      <a:lnTo>
                        <a:pt x="95" y="243"/>
                      </a:lnTo>
                      <a:lnTo>
                        <a:pt x="93" y="246"/>
                      </a:lnTo>
                      <a:lnTo>
                        <a:pt x="91" y="246"/>
                      </a:lnTo>
                      <a:lnTo>
                        <a:pt x="91" y="248"/>
                      </a:lnTo>
                      <a:lnTo>
                        <a:pt x="91" y="250"/>
                      </a:lnTo>
                      <a:lnTo>
                        <a:pt x="91" y="252"/>
                      </a:lnTo>
                      <a:lnTo>
                        <a:pt x="91" y="255"/>
                      </a:lnTo>
                      <a:lnTo>
                        <a:pt x="88" y="257"/>
                      </a:lnTo>
                      <a:lnTo>
                        <a:pt x="88" y="259"/>
                      </a:lnTo>
                      <a:lnTo>
                        <a:pt x="88" y="261"/>
                      </a:lnTo>
                      <a:lnTo>
                        <a:pt x="86" y="264"/>
                      </a:lnTo>
                      <a:lnTo>
                        <a:pt x="86" y="266"/>
                      </a:lnTo>
                      <a:lnTo>
                        <a:pt x="84" y="273"/>
                      </a:lnTo>
                      <a:lnTo>
                        <a:pt x="80" y="271"/>
                      </a:lnTo>
                      <a:lnTo>
                        <a:pt x="78" y="271"/>
                      </a:lnTo>
                      <a:lnTo>
                        <a:pt x="78" y="269"/>
                      </a:lnTo>
                      <a:lnTo>
                        <a:pt x="75" y="269"/>
                      </a:lnTo>
                      <a:lnTo>
                        <a:pt x="73" y="269"/>
                      </a:lnTo>
                      <a:lnTo>
                        <a:pt x="71" y="269"/>
                      </a:lnTo>
                      <a:lnTo>
                        <a:pt x="69" y="269"/>
                      </a:lnTo>
                      <a:lnTo>
                        <a:pt x="67" y="269"/>
                      </a:lnTo>
                      <a:lnTo>
                        <a:pt x="65" y="269"/>
                      </a:lnTo>
                      <a:lnTo>
                        <a:pt x="62" y="269"/>
                      </a:lnTo>
                      <a:lnTo>
                        <a:pt x="61" y="269"/>
                      </a:lnTo>
                      <a:lnTo>
                        <a:pt x="58" y="269"/>
                      </a:lnTo>
                      <a:lnTo>
                        <a:pt x="58" y="271"/>
                      </a:lnTo>
                      <a:lnTo>
                        <a:pt x="56" y="271"/>
                      </a:lnTo>
                      <a:lnTo>
                        <a:pt x="54" y="271"/>
                      </a:lnTo>
                      <a:lnTo>
                        <a:pt x="52" y="271"/>
                      </a:lnTo>
                      <a:lnTo>
                        <a:pt x="50" y="269"/>
                      </a:lnTo>
                      <a:lnTo>
                        <a:pt x="48" y="269"/>
                      </a:lnTo>
                      <a:lnTo>
                        <a:pt x="45" y="269"/>
                      </a:lnTo>
                      <a:lnTo>
                        <a:pt x="43" y="269"/>
                      </a:lnTo>
                      <a:lnTo>
                        <a:pt x="41" y="269"/>
                      </a:lnTo>
                      <a:lnTo>
                        <a:pt x="39" y="269"/>
                      </a:lnTo>
                      <a:lnTo>
                        <a:pt x="37" y="269"/>
                      </a:lnTo>
                      <a:lnTo>
                        <a:pt x="35" y="269"/>
                      </a:lnTo>
                      <a:lnTo>
                        <a:pt x="32" y="271"/>
                      </a:lnTo>
                      <a:lnTo>
                        <a:pt x="30" y="271"/>
                      </a:lnTo>
                      <a:lnTo>
                        <a:pt x="28" y="271"/>
                      </a:lnTo>
                      <a:lnTo>
                        <a:pt x="26" y="271"/>
                      </a:lnTo>
                      <a:lnTo>
                        <a:pt x="26" y="269"/>
                      </a:lnTo>
                      <a:lnTo>
                        <a:pt x="26" y="266"/>
                      </a:lnTo>
                      <a:lnTo>
                        <a:pt x="24" y="266"/>
                      </a:lnTo>
                      <a:lnTo>
                        <a:pt x="22" y="264"/>
                      </a:lnTo>
                      <a:lnTo>
                        <a:pt x="22" y="261"/>
                      </a:lnTo>
                      <a:lnTo>
                        <a:pt x="19" y="261"/>
                      </a:lnTo>
                      <a:lnTo>
                        <a:pt x="19" y="259"/>
                      </a:lnTo>
                      <a:lnTo>
                        <a:pt x="18" y="257"/>
                      </a:lnTo>
                      <a:lnTo>
                        <a:pt x="15" y="255"/>
                      </a:lnTo>
                      <a:lnTo>
                        <a:pt x="13" y="255"/>
                      </a:lnTo>
                      <a:lnTo>
                        <a:pt x="11" y="255"/>
                      </a:lnTo>
                      <a:lnTo>
                        <a:pt x="11" y="252"/>
                      </a:lnTo>
                      <a:lnTo>
                        <a:pt x="9" y="255"/>
                      </a:lnTo>
                      <a:lnTo>
                        <a:pt x="7" y="252"/>
                      </a:lnTo>
                      <a:lnTo>
                        <a:pt x="4" y="252"/>
                      </a:lnTo>
                      <a:lnTo>
                        <a:pt x="0" y="252"/>
                      </a:lnTo>
                      <a:lnTo>
                        <a:pt x="2" y="246"/>
                      </a:lnTo>
                      <a:lnTo>
                        <a:pt x="2" y="243"/>
                      </a:lnTo>
                      <a:lnTo>
                        <a:pt x="2" y="241"/>
                      </a:lnTo>
                      <a:lnTo>
                        <a:pt x="4" y="238"/>
                      </a:lnTo>
                      <a:lnTo>
                        <a:pt x="4" y="236"/>
                      </a:lnTo>
                      <a:lnTo>
                        <a:pt x="4" y="234"/>
                      </a:lnTo>
                      <a:lnTo>
                        <a:pt x="7" y="234"/>
                      </a:lnTo>
                      <a:lnTo>
                        <a:pt x="7" y="232"/>
                      </a:lnTo>
                      <a:lnTo>
                        <a:pt x="7" y="229"/>
                      </a:lnTo>
                      <a:lnTo>
                        <a:pt x="9" y="227"/>
                      </a:lnTo>
                      <a:lnTo>
                        <a:pt x="9" y="225"/>
                      </a:lnTo>
                      <a:lnTo>
                        <a:pt x="9" y="222"/>
                      </a:lnTo>
                      <a:lnTo>
                        <a:pt x="11" y="220"/>
                      </a:lnTo>
                      <a:lnTo>
                        <a:pt x="11" y="218"/>
                      </a:lnTo>
                      <a:lnTo>
                        <a:pt x="13" y="218"/>
                      </a:lnTo>
                      <a:lnTo>
                        <a:pt x="13" y="215"/>
                      </a:lnTo>
                      <a:lnTo>
                        <a:pt x="13" y="213"/>
                      </a:lnTo>
                      <a:lnTo>
                        <a:pt x="15" y="213"/>
                      </a:lnTo>
                      <a:lnTo>
                        <a:pt x="15" y="211"/>
                      </a:lnTo>
                      <a:lnTo>
                        <a:pt x="18" y="208"/>
                      </a:lnTo>
                      <a:lnTo>
                        <a:pt x="18" y="206"/>
                      </a:lnTo>
                      <a:lnTo>
                        <a:pt x="19" y="206"/>
                      </a:lnTo>
                      <a:lnTo>
                        <a:pt x="19" y="204"/>
                      </a:lnTo>
                      <a:lnTo>
                        <a:pt x="22" y="204"/>
                      </a:lnTo>
                      <a:lnTo>
                        <a:pt x="22" y="202"/>
                      </a:lnTo>
                      <a:lnTo>
                        <a:pt x="24" y="199"/>
                      </a:lnTo>
                      <a:lnTo>
                        <a:pt x="26" y="197"/>
                      </a:lnTo>
                      <a:lnTo>
                        <a:pt x="28" y="197"/>
                      </a:lnTo>
                      <a:lnTo>
                        <a:pt x="28" y="194"/>
                      </a:lnTo>
                      <a:lnTo>
                        <a:pt x="30" y="194"/>
                      </a:lnTo>
                      <a:lnTo>
                        <a:pt x="30" y="192"/>
                      </a:lnTo>
                      <a:lnTo>
                        <a:pt x="32" y="192"/>
                      </a:lnTo>
                      <a:lnTo>
                        <a:pt x="35" y="192"/>
                      </a:lnTo>
                      <a:lnTo>
                        <a:pt x="37" y="190"/>
                      </a:lnTo>
                      <a:lnTo>
                        <a:pt x="39" y="188"/>
                      </a:lnTo>
                      <a:lnTo>
                        <a:pt x="41" y="185"/>
                      </a:lnTo>
                      <a:lnTo>
                        <a:pt x="43" y="183"/>
                      </a:lnTo>
                      <a:lnTo>
                        <a:pt x="43" y="180"/>
                      </a:lnTo>
                      <a:lnTo>
                        <a:pt x="45" y="178"/>
                      </a:lnTo>
                      <a:lnTo>
                        <a:pt x="48" y="176"/>
                      </a:lnTo>
                      <a:lnTo>
                        <a:pt x="48" y="174"/>
                      </a:lnTo>
                      <a:lnTo>
                        <a:pt x="48" y="171"/>
                      </a:lnTo>
                      <a:lnTo>
                        <a:pt x="50" y="169"/>
                      </a:lnTo>
                      <a:lnTo>
                        <a:pt x="50" y="167"/>
                      </a:lnTo>
                      <a:lnTo>
                        <a:pt x="50" y="164"/>
                      </a:lnTo>
                      <a:lnTo>
                        <a:pt x="52" y="164"/>
                      </a:lnTo>
                      <a:lnTo>
                        <a:pt x="52" y="162"/>
                      </a:lnTo>
                      <a:lnTo>
                        <a:pt x="52" y="160"/>
                      </a:lnTo>
                      <a:lnTo>
                        <a:pt x="54" y="160"/>
                      </a:lnTo>
                      <a:lnTo>
                        <a:pt x="54" y="158"/>
                      </a:lnTo>
                      <a:lnTo>
                        <a:pt x="54" y="155"/>
                      </a:lnTo>
                      <a:lnTo>
                        <a:pt x="56" y="153"/>
                      </a:lnTo>
                      <a:lnTo>
                        <a:pt x="56" y="150"/>
                      </a:lnTo>
                      <a:lnTo>
                        <a:pt x="58" y="150"/>
                      </a:lnTo>
                      <a:lnTo>
                        <a:pt x="58" y="148"/>
                      </a:lnTo>
                      <a:lnTo>
                        <a:pt x="61" y="146"/>
                      </a:lnTo>
                      <a:lnTo>
                        <a:pt x="61" y="144"/>
                      </a:lnTo>
                      <a:lnTo>
                        <a:pt x="62" y="141"/>
                      </a:lnTo>
                      <a:lnTo>
                        <a:pt x="62" y="139"/>
                      </a:lnTo>
                      <a:lnTo>
                        <a:pt x="65" y="136"/>
                      </a:lnTo>
                      <a:lnTo>
                        <a:pt x="65" y="135"/>
                      </a:lnTo>
                      <a:lnTo>
                        <a:pt x="67" y="132"/>
                      </a:lnTo>
                      <a:lnTo>
                        <a:pt x="67" y="130"/>
                      </a:lnTo>
                      <a:lnTo>
                        <a:pt x="69" y="127"/>
                      </a:lnTo>
                      <a:lnTo>
                        <a:pt x="69" y="125"/>
                      </a:lnTo>
                      <a:lnTo>
                        <a:pt x="71" y="123"/>
                      </a:lnTo>
                      <a:lnTo>
                        <a:pt x="71" y="121"/>
                      </a:lnTo>
                      <a:lnTo>
                        <a:pt x="73" y="118"/>
                      </a:lnTo>
                      <a:lnTo>
                        <a:pt x="73" y="116"/>
                      </a:lnTo>
                      <a:lnTo>
                        <a:pt x="75" y="113"/>
                      </a:lnTo>
                      <a:lnTo>
                        <a:pt x="75" y="111"/>
                      </a:lnTo>
                      <a:lnTo>
                        <a:pt x="78" y="111"/>
                      </a:lnTo>
                      <a:lnTo>
                        <a:pt x="78" y="109"/>
                      </a:lnTo>
                      <a:lnTo>
                        <a:pt x="80" y="107"/>
                      </a:lnTo>
                      <a:lnTo>
                        <a:pt x="80" y="104"/>
                      </a:lnTo>
                      <a:lnTo>
                        <a:pt x="80" y="102"/>
                      </a:lnTo>
                      <a:lnTo>
                        <a:pt x="80" y="100"/>
                      </a:lnTo>
                      <a:lnTo>
                        <a:pt x="82" y="97"/>
                      </a:lnTo>
                      <a:lnTo>
                        <a:pt x="82" y="95"/>
                      </a:lnTo>
                      <a:lnTo>
                        <a:pt x="82" y="93"/>
                      </a:lnTo>
                      <a:lnTo>
                        <a:pt x="82" y="90"/>
                      </a:lnTo>
                      <a:lnTo>
                        <a:pt x="84" y="90"/>
                      </a:lnTo>
                      <a:lnTo>
                        <a:pt x="84" y="88"/>
                      </a:lnTo>
                      <a:lnTo>
                        <a:pt x="84" y="86"/>
                      </a:lnTo>
                      <a:lnTo>
                        <a:pt x="86" y="83"/>
                      </a:lnTo>
                      <a:lnTo>
                        <a:pt x="86" y="81"/>
                      </a:lnTo>
                      <a:lnTo>
                        <a:pt x="86" y="79"/>
                      </a:lnTo>
                      <a:lnTo>
                        <a:pt x="88" y="79"/>
                      </a:lnTo>
                      <a:lnTo>
                        <a:pt x="88" y="77"/>
                      </a:lnTo>
                      <a:lnTo>
                        <a:pt x="88" y="74"/>
                      </a:lnTo>
                      <a:lnTo>
                        <a:pt x="91" y="74"/>
                      </a:lnTo>
                      <a:lnTo>
                        <a:pt x="91" y="72"/>
                      </a:lnTo>
                      <a:lnTo>
                        <a:pt x="91" y="69"/>
                      </a:lnTo>
                      <a:lnTo>
                        <a:pt x="93" y="69"/>
                      </a:lnTo>
                      <a:lnTo>
                        <a:pt x="93" y="67"/>
                      </a:lnTo>
                      <a:lnTo>
                        <a:pt x="93" y="65"/>
                      </a:lnTo>
                      <a:lnTo>
                        <a:pt x="95" y="65"/>
                      </a:lnTo>
                      <a:lnTo>
                        <a:pt x="95" y="63"/>
                      </a:lnTo>
                      <a:lnTo>
                        <a:pt x="95" y="60"/>
                      </a:lnTo>
                      <a:lnTo>
                        <a:pt x="97" y="60"/>
                      </a:lnTo>
                      <a:lnTo>
                        <a:pt x="97" y="58"/>
                      </a:lnTo>
                      <a:lnTo>
                        <a:pt x="99" y="55"/>
                      </a:lnTo>
                      <a:lnTo>
                        <a:pt x="99" y="54"/>
                      </a:lnTo>
                      <a:lnTo>
                        <a:pt x="102" y="54"/>
                      </a:lnTo>
                      <a:lnTo>
                        <a:pt x="103" y="51"/>
                      </a:lnTo>
                      <a:lnTo>
                        <a:pt x="106" y="49"/>
                      </a:lnTo>
                      <a:lnTo>
                        <a:pt x="106" y="46"/>
                      </a:lnTo>
                      <a:lnTo>
                        <a:pt x="108" y="46"/>
                      </a:lnTo>
                      <a:lnTo>
                        <a:pt x="108" y="44"/>
                      </a:lnTo>
                      <a:lnTo>
                        <a:pt x="110" y="42"/>
                      </a:lnTo>
                      <a:lnTo>
                        <a:pt x="112" y="40"/>
                      </a:lnTo>
                      <a:lnTo>
                        <a:pt x="114" y="37"/>
                      </a:lnTo>
                      <a:lnTo>
                        <a:pt x="116" y="35"/>
                      </a:lnTo>
                      <a:lnTo>
                        <a:pt x="119" y="33"/>
                      </a:lnTo>
                      <a:lnTo>
                        <a:pt x="119" y="30"/>
                      </a:lnTo>
                      <a:lnTo>
                        <a:pt x="121" y="30"/>
                      </a:lnTo>
                      <a:lnTo>
                        <a:pt x="121" y="28"/>
                      </a:lnTo>
                      <a:lnTo>
                        <a:pt x="123" y="26"/>
                      </a:lnTo>
                      <a:lnTo>
                        <a:pt x="123" y="23"/>
                      </a:lnTo>
                      <a:lnTo>
                        <a:pt x="125" y="23"/>
                      </a:lnTo>
                      <a:lnTo>
                        <a:pt x="125" y="21"/>
                      </a:lnTo>
                      <a:lnTo>
                        <a:pt x="125" y="19"/>
                      </a:lnTo>
                      <a:lnTo>
                        <a:pt x="127" y="19"/>
                      </a:lnTo>
                      <a:lnTo>
                        <a:pt x="127" y="16"/>
                      </a:lnTo>
                      <a:lnTo>
                        <a:pt x="127" y="14"/>
                      </a:lnTo>
                      <a:lnTo>
                        <a:pt x="129" y="14"/>
                      </a:lnTo>
                      <a:lnTo>
                        <a:pt x="129" y="12"/>
                      </a:lnTo>
                      <a:lnTo>
                        <a:pt x="129" y="10"/>
                      </a:lnTo>
                      <a:lnTo>
                        <a:pt x="132" y="10"/>
                      </a:lnTo>
                      <a:lnTo>
                        <a:pt x="132" y="7"/>
                      </a:lnTo>
                      <a:lnTo>
                        <a:pt x="132" y="5"/>
                      </a:lnTo>
                      <a:lnTo>
                        <a:pt x="134" y="5"/>
                      </a:lnTo>
                      <a:lnTo>
                        <a:pt x="134" y="0"/>
                      </a:lnTo>
                      <a:lnTo>
                        <a:pt x="138" y="2"/>
                      </a:lnTo>
                      <a:lnTo>
                        <a:pt x="138" y="5"/>
                      </a:lnTo>
                      <a:lnTo>
                        <a:pt x="140" y="5"/>
                      </a:lnTo>
                      <a:lnTo>
                        <a:pt x="142" y="5"/>
                      </a:lnTo>
                      <a:lnTo>
                        <a:pt x="142" y="7"/>
                      </a:lnTo>
                      <a:lnTo>
                        <a:pt x="145" y="7"/>
                      </a:lnTo>
                      <a:lnTo>
                        <a:pt x="145" y="10"/>
                      </a:lnTo>
                      <a:lnTo>
                        <a:pt x="146" y="10"/>
                      </a:lnTo>
                      <a:lnTo>
                        <a:pt x="146" y="12"/>
                      </a:lnTo>
                      <a:lnTo>
                        <a:pt x="149" y="12"/>
                      </a:lnTo>
                      <a:lnTo>
                        <a:pt x="149" y="14"/>
                      </a:lnTo>
                      <a:lnTo>
                        <a:pt x="151" y="14"/>
                      </a:lnTo>
                      <a:lnTo>
                        <a:pt x="151" y="16"/>
                      </a:lnTo>
                      <a:lnTo>
                        <a:pt x="153" y="16"/>
                      </a:lnTo>
                      <a:lnTo>
                        <a:pt x="155" y="19"/>
                      </a:lnTo>
                      <a:lnTo>
                        <a:pt x="157" y="21"/>
                      </a:lnTo>
                      <a:lnTo>
                        <a:pt x="159" y="21"/>
                      </a:lnTo>
                      <a:lnTo>
                        <a:pt x="159" y="23"/>
                      </a:lnTo>
                      <a:lnTo>
                        <a:pt x="162" y="23"/>
                      </a:lnTo>
                      <a:lnTo>
                        <a:pt x="162" y="26"/>
                      </a:lnTo>
                      <a:lnTo>
                        <a:pt x="164" y="26"/>
                      </a:lnTo>
                      <a:lnTo>
                        <a:pt x="164" y="28"/>
                      </a:lnTo>
                      <a:lnTo>
                        <a:pt x="166" y="28"/>
                      </a:lnTo>
                      <a:lnTo>
                        <a:pt x="166" y="30"/>
                      </a:lnTo>
                      <a:lnTo>
                        <a:pt x="168" y="30"/>
                      </a:lnTo>
                      <a:lnTo>
                        <a:pt x="170" y="33"/>
                      </a:lnTo>
                      <a:lnTo>
                        <a:pt x="173" y="33"/>
                      </a:lnTo>
                      <a:lnTo>
                        <a:pt x="177" y="37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25" name="Google Shape;425;g2d510d74600_0_879"/>
                <p:cNvSpPr/>
                <p:nvPr/>
              </p:nvSpPr>
              <p:spPr>
                <a:xfrm>
                  <a:off x="4100" y="1108"/>
                  <a:ext cx="392" cy="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71" extrusionOk="0">
                      <a:moveTo>
                        <a:pt x="100" y="0"/>
                      </a:moveTo>
                      <a:lnTo>
                        <a:pt x="102" y="4"/>
                      </a:lnTo>
                      <a:lnTo>
                        <a:pt x="105" y="4"/>
                      </a:lnTo>
                      <a:lnTo>
                        <a:pt x="105" y="7"/>
                      </a:lnTo>
                      <a:lnTo>
                        <a:pt x="106" y="7"/>
                      </a:lnTo>
                      <a:lnTo>
                        <a:pt x="109" y="7"/>
                      </a:lnTo>
                      <a:lnTo>
                        <a:pt x="111" y="4"/>
                      </a:lnTo>
                      <a:lnTo>
                        <a:pt x="113" y="4"/>
                      </a:lnTo>
                      <a:lnTo>
                        <a:pt x="113" y="2"/>
                      </a:lnTo>
                      <a:lnTo>
                        <a:pt x="115" y="2"/>
                      </a:lnTo>
                      <a:lnTo>
                        <a:pt x="117" y="2"/>
                      </a:lnTo>
                      <a:lnTo>
                        <a:pt x="120" y="2"/>
                      </a:lnTo>
                      <a:lnTo>
                        <a:pt x="120" y="0"/>
                      </a:lnTo>
                      <a:lnTo>
                        <a:pt x="122" y="0"/>
                      </a:lnTo>
                      <a:lnTo>
                        <a:pt x="124" y="0"/>
                      </a:lnTo>
                      <a:lnTo>
                        <a:pt x="126" y="0"/>
                      </a:lnTo>
                      <a:lnTo>
                        <a:pt x="128" y="0"/>
                      </a:lnTo>
                      <a:lnTo>
                        <a:pt x="130" y="0"/>
                      </a:lnTo>
                      <a:lnTo>
                        <a:pt x="133" y="2"/>
                      </a:lnTo>
                      <a:lnTo>
                        <a:pt x="135" y="4"/>
                      </a:lnTo>
                      <a:lnTo>
                        <a:pt x="137" y="4"/>
                      </a:lnTo>
                      <a:lnTo>
                        <a:pt x="137" y="7"/>
                      </a:lnTo>
                      <a:lnTo>
                        <a:pt x="139" y="9"/>
                      </a:lnTo>
                      <a:lnTo>
                        <a:pt x="139" y="12"/>
                      </a:lnTo>
                      <a:lnTo>
                        <a:pt x="141" y="12"/>
                      </a:lnTo>
                      <a:lnTo>
                        <a:pt x="141" y="14"/>
                      </a:lnTo>
                      <a:lnTo>
                        <a:pt x="144" y="14"/>
                      </a:lnTo>
                      <a:lnTo>
                        <a:pt x="146" y="14"/>
                      </a:lnTo>
                      <a:lnTo>
                        <a:pt x="148" y="14"/>
                      </a:lnTo>
                      <a:lnTo>
                        <a:pt x="150" y="14"/>
                      </a:lnTo>
                      <a:lnTo>
                        <a:pt x="152" y="14"/>
                      </a:lnTo>
                      <a:lnTo>
                        <a:pt x="154" y="14"/>
                      </a:lnTo>
                      <a:lnTo>
                        <a:pt x="157" y="14"/>
                      </a:lnTo>
                      <a:lnTo>
                        <a:pt x="159" y="14"/>
                      </a:lnTo>
                      <a:lnTo>
                        <a:pt x="161" y="14"/>
                      </a:lnTo>
                      <a:lnTo>
                        <a:pt x="163" y="14"/>
                      </a:lnTo>
                      <a:lnTo>
                        <a:pt x="165" y="14"/>
                      </a:lnTo>
                      <a:lnTo>
                        <a:pt x="168" y="14"/>
                      </a:lnTo>
                      <a:lnTo>
                        <a:pt x="170" y="14"/>
                      </a:lnTo>
                      <a:lnTo>
                        <a:pt x="172" y="14"/>
                      </a:lnTo>
                      <a:lnTo>
                        <a:pt x="174" y="14"/>
                      </a:lnTo>
                      <a:lnTo>
                        <a:pt x="176" y="14"/>
                      </a:lnTo>
                      <a:lnTo>
                        <a:pt x="178" y="14"/>
                      </a:lnTo>
                      <a:lnTo>
                        <a:pt x="181" y="14"/>
                      </a:lnTo>
                      <a:lnTo>
                        <a:pt x="183" y="14"/>
                      </a:lnTo>
                      <a:lnTo>
                        <a:pt x="187" y="14"/>
                      </a:lnTo>
                      <a:lnTo>
                        <a:pt x="189" y="14"/>
                      </a:lnTo>
                      <a:lnTo>
                        <a:pt x="192" y="14"/>
                      </a:lnTo>
                      <a:lnTo>
                        <a:pt x="193" y="14"/>
                      </a:lnTo>
                      <a:lnTo>
                        <a:pt x="196" y="16"/>
                      </a:lnTo>
                      <a:lnTo>
                        <a:pt x="198" y="14"/>
                      </a:lnTo>
                      <a:lnTo>
                        <a:pt x="200" y="14"/>
                      </a:lnTo>
                      <a:lnTo>
                        <a:pt x="202" y="16"/>
                      </a:lnTo>
                      <a:lnTo>
                        <a:pt x="204" y="16"/>
                      </a:lnTo>
                      <a:lnTo>
                        <a:pt x="207" y="16"/>
                      </a:lnTo>
                      <a:lnTo>
                        <a:pt x="209" y="16"/>
                      </a:lnTo>
                      <a:lnTo>
                        <a:pt x="211" y="16"/>
                      </a:lnTo>
                      <a:lnTo>
                        <a:pt x="213" y="16"/>
                      </a:lnTo>
                      <a:lnTo>
                        <a:pt x="215" y="16"/>
                      </a:lnTo>
                      <a:lnTo>
                        <a:pt x="217" y="16"/>
                      </a:lnTo>
                      <a:lnTo>
                        <a:pt x="217" y="18"/>
                      </a:lnTo>
                      <a:lnTo>
                        <a:pt x="220" y="18"/>
                      </a:lnTo>
                      <a:lnTo>
                        <a:pt x="222" y="18"/>
                      </a:lnTo>
                      <a:lnTo>
                        <a:pt x="224" y="18"/>
                      </a:lnTo>
                      <a:lnTo>
                        <a:pt x="226" y="21"/>
                      </a:lnTo>
                      <a:lnTo>
                        <a:pt x="228" y="21"/>
                      </a:lnTo>
                      <a:lnTo>
                        <a:pt x="228" y="23"/>
                      </a:lnTo>
                      <a:lnTo>
                        <a:pt x="231" y="23"/>
                      </a:lnTo>
                      <a:lnTo>
                        <a:pt x="233" y="23"/>
                      </a:lnTo>
                      <a:lnTo>
                        <a:pt x="233" y="25"/>
                      </a:lnTo>
                      <a:lnTo>
                        <a:pt x="235" y="25"/>
                      </a:lnTo>
                      <a:lnTo>
                        <a:pt x="237" y="28"/>
                      </a:lnTo>
                      <a:lnTo>
                        <a:pt x="237" y="30"/>
                      </a:lnTo>
                      <a:lnTo>
                        <a:pt x="239" y="30"/>
                      </a:lnTo>
                      <a:lnTo>
                        <a:pt x="241" y="32"/>
                      </a:lnTo>
                      <a:lnTo>
                        <a:pt x="241" y="35"/>
                      </a:lnTo>
                      <a:lnTo>
                        <a:pt x="244" y="35"/>
                      </a:lnTo>
                      <a:lnTo>
                        <a:pt x="244" y="37"/>
                      </a:lnTo>
                      <a:lnTo>
                        <a:pt x="246" y="39"/>
                      </a:lnTo>
                      <a:lnTo>
                        <a:pt x="246" y="42"/>
                      </a:lnTo>
                      <a:lnTo>
                        <a:pt x="248" y="44"/>
                      </a:lnTo>
                      <a:lnTo>
                        <a:pt x="248" y="46"/>
                      </a:lnTo>
                      <a:lnTo>
                        <a:pt x="250" y="48"/>
                      </a:lnTo>
                      <a:lnTo>
                        <a:pt x="250" y="51"/>
                      </a:lnTo>
                      <a:lnTo>
                        <a:pt x="252" y="51"/>
                      </a:lnTo>
                      <a:lnTo>
                        <a:pt x="252" y="53"/>
                      </a:lnTo>
                      <a:lnTo>
                        <a:pt x="252" y="56"/>
                      </a:lnTo>
                      <a:lnTo>
                        <a:pt x="252" y="58"/>
                      </a:lnTo>
                      <a:lnTo>
                        <a:pt x="255" y="58"/>
                      </a:lnTo>
                      <a:lnTo>
                        <a:pt x="255" y="60"/>
                      </a:lnTo>
                      <a:lnTo>
                        <a:pt x="255" y="62"/>
                      </a:lnTo>
                      <a:lnTo>
                        <a:pt x="255" y="65"/>
                      </a:lnTo>
                      <a:lnTo>
                        <a:pt x="257" y="65"/>
                      </a:lnTo>
                      <a:lnTo>
                        <a:pt x="257" y="67"/>
                      </a:lnTo>
                      <a:lnTo>
                        <a:pt x="257" y="69"/>
                      </a:lnTo>
                      <a:lnTo>
                        <a:pt x="259" y="69"/>
                      </a:lnTo>
                      <a:lnTo>
                        <a:pt x="259" y="71"/>
                      </a:lnTo>
                      <a:lnTo>
                        <a:pt x="259" y="74"/>
                      </a:lnTo>
                      <a:lnTo>
                        <a:pt x="261" y="74"/>
                      </a:lnTo>
                      <a:lnTo>
                        <a:pt x="261" y="76"/>
                      </a:lnTo>
                      <a:lnTo>
                        <a:pt x="263" y="79"/>
                      </a:lnTo>
                      <a:lnTo>
                        <a:pt x="263" y="81"/>
                      </a:lnTo>
                      <a:lnTo>
                        <a:pt x="263" y="83"/>
                      </a:lnTo>
                      <a:lnTo>
                        <a:pt x="263" y="85"/>
                      </a:lnTo>
                      <a:lnTo>
                        <a:pt x="263" y="88"/>
                      </a:lnTo>
                      <a:lnTo>
                        <a:pt x="263" y="90"/>
                      </a:lnTo>
                      <a:lnTo>
                        <a:pt x="263" y="92"/>
                      </a:lnTo>
                      <a:lnTo>
                        <a:pt x="263" y="95"/>
                      </a:lnTo>
                      <a:lnTo>
                        <a:pt x="263" y="97"/>
                      </a:lnTo>
                      <a:lnTo>
                        <a:pt x="263" y="100"/>
                      </a:lnTo>
                      <a:lnTo>
                        <a:pt x="263" y="102"/>
                      </a:lnTo>
                      <a:lnTo>
                        <a:pt x="265" y="102"/>
                      </a:lnTo>
                      <a:lnTo>
                        <a:pt x="265" y="104"/>
                      </a:lnTo>
                      <a:lnTo>
                        <a:pt x="265" y="106"/>
                      </a:lnTo>
                      <a:lnTo>
                        <a:pt x="265" y="109"/>
                      </a:lnTo>
                      <a:lnTo>
                        <a:pt x="268" y="109"/>
                      </a:lnTo>
                      <a:lnTo>
                        <a:pt x="268" y="111"/>
                      </a:lnTo>
                      <a:lnTo>
                        <a:pt x="269" y="114"/>
                      </a:lnTo>
                      <a:lnTo>
                        <a:pt x="269" y="115"/>
                      </a:lnTo>
                      <a:lnTo>
                        <a:pt x="272" y="118"/>
                      </a:lnTo>
                      <a:lnTo>
                        <a:pt x="272" y="120"/>
                      </a:lnTo>
                      <a:lnTo>
                        <a:pt x="272" y="123"/>
                      </a:lnTo>
                      <a:lnTo>
                        <a:pt x="274" y="127"/>
                      </a:lnTo>
                      <a:lnTo>
                        <a:pt x="263" y="127"/>
                      </a:lnTo>
                      <a:lnTo>
                        <a:pt x="261" y="125"/>
                      </a:lnTo>
                      <a:lnTo>
                        <a:pt x="259" y="125"/>
                      </a:lnTo>
                      <a:lnTo>
                        <a:pt x="257" y="125"/>
                      </a:lnTo>
                      <a:lnTo>
                        <a:pt x="255" y="123"/>
                      </a:lnTo>
                      <a:lnTo>
                        <a:pt x="252" y="123"/>
                      </a:lnTo>
                      <a:lnTo>
                        <a:pt x="250" y="125"/>
                      </a:lnTo>
                      <a:lnTo>
                        <a:pt x="248" y="125"/>
                      </a:lnTo>
                      <a:lnTo>
                        <a:pt x="246" y="125"/>
                      </a:lnTo>
                      <a:lnTo>
                        <a:pt x="244" y="125"/>
                      </a:lnTo>
                      <a:lnTo>
                        <a:pt x="241" y="125"/>
                      </a:lnTo>
                      <a:lnTo>
                        <a:pt x="239" y="125"/>
                      </a:lnTo>
                      <a:lnTo>
                        <a:pt x="237" y="125"/>
                      </a:lnTo>
                      <a:lnTo>
                        <a:pt x="235" y="125"/>
                      </a:lnTo>
                      <a:lnTo>
                        <a:pt x="233" y="125"/>
                      </a:lnTo>
                      <a:lnTo>
                        <a:pt x="231" y="127"/>
                      </a:lnTo>
                      <a:lnTo>
                        <a:pt x="228" y="127"/>
                      </a:lnTo>
                      <a:lnTo>
                        <a:pt x="226" y="129"/>
                      </a:lnTo>
                      <a:lnTo>
                        <a:pt x="224" y="129"/>
                      </a:lnTo>
                      <a:lnTo>
                        <a:pt x="222" y="132"/>
                      </a:lnTo>
                      <a:lnTo>
                        <a:pt x="220" y="132"/>
                      </a:lnTo>
                      <a:lnTo>
                        <a:pt x="217" y="134"/>
                      </a:lnTo>
                      <a:lnTo>
                        <a:pt x="215" y="134"/>
                      </a:lnTo>
                      <a:lnTo>
                        <a:pt x="213" y="134"/>
                      </a:lnTo>
                      <a:lnTo>
                        <a:pt x="213" y="137"/>
                      </a:lnTo>
                      <a:lnTo>
                        <a:pt x="211" y="137"/>
                      </a:lnTo>
                      <a:lnTo>
                        <a:pt x="209" y="137"/>
                      </a:lnTo>
                      <a:lnTo>
                        <a:pt x="207" y="137"/>
                      </a:lnTo>
                      <a:lnTo>
                        <a:pt x="204" y="137"/>
                      </a:lnTo>
                      <a:lnTo>
                        <a:pt x="202" y="137"/>
                      </a:lnTo>
                      <a:lnTo>
                        <a:pt x="202" y="139"/>
                      </a:lnTo>
                      <a:lnTo>
                        <a:pt x="200" y="137"/>
                      </a:lnTo>
                      <a:lnTo>
                        <a:pt x="198" y="137"/>
                      </a:lnTo>
                      <a:lnTo>
                        <a:pt x="196" y="137"/>
                      </a:lnTo>
                      <a:lnTo>
                        <a:pt x="193" y="134"/>
                      </a:lnTo>
                      <a:lnTo>
                        <a:pt x="192" y="132"/>
                      </a:lnTo>
                      <a:lnTo>
                        <a:pt x="189" y="132"/>
                      </a:lnTo>
                      <a:lnTo>
                        <a:pt x="187" y="132"/>
                      </a:lnTo>
                      <a:lnTo>
                        <a:pt x="187" y="129"/>
                      </a:lnTo>
                      <a:lnTo>
                        <a:pt x="185" y="129"/>
                      </a:lnTo>
                      <a:lnTo>
                        <a:pt x="183" y="129"/>
                      </a:lnTo>
                      <a:lnTo>
                        <a:pt x="181" y="127"/>
                      </a:lnTo>
                      <a:lnTo>
                        <a:pt x="178" y="127"/>
                      </a:lnTo>
                      <a:lnTo>
                        <a:pt x="178" y="125"/>
                      </a:lnTo>
                      <a:lnTo>
                        <a:pt x="176" y="125"/>
                      </a:lnTo>
                      <a:lnTo>
                        <a:pt x="176" y="123"/>
                      </a:lnTo>
                      <a:lnTo>
                        <a:pt x="174" y="123"/>
                      </a:lnTo>
                      <a:lnTo>
                        <a:pt x="172" y="123"/>
                      </a:lnTo>
                      <a:lnTo>
                        <a:pt x="172" y="120"/>
                      </a:lnTo>
                      <a:lnTo>
                        <a:pt x="170" y="120"/>
                      </a:lnTo>
                      <a:lnTo>
                        <a:pt x="168" y="118"/>
                      </a:lnTo>
                      <a:lnTo>
                        <a:pt x="165" y="118"/>
                      </a:lnTo>
                      <a:lnTo>
                        <a:pt x="165" y="120"/>
                      </a:lnTo>
                      <a:lnTo>
                        <a:pt x="163" y="120"/>
                      </a:lnTo>
                      <a:lnTo>
                        <a:pt x="163" y="123"/>
                      </a:lnTo>
                      <a:lnTo>
                        <a:pt x="161" y="125"/>
                      </a:lnTo>
                      <a:lnTo>
                        <a:pt x="161" y="127"/>
                      </a:lnTo>
                      <a:lnTo>
                        <a:pt x="161" y="129"/>
                      </a:lnTo>
                      <a:lnTo>
                        <a:pt x="161" y="132"/>
                      </a:lnTo>
                      <a:lnTo>
                        <a:pt x="161" y="134"/>
                      </a:lnTo>
                      <a:lnTo>
                        <a:pt x="161" y="137"/>
                      </a:lnTo>
                      <a:lnTo>
                        <a:pt x="159" y="137"/>
                      </a:lnTo>
                      <a:lnTo>
                        <a:pt x="161" y="137"/>
                      </a:lnTo>
                      <a:lnTo>
                        <a:pt x="161" y="139"/>
                      </a:lnTo>
                      <a:lnTo>
                        <a:pt x="159" y="141"/>
                      </a:lnTo>
                      <a:lnTo>
                        <a:pt x="159" y="143"/>
                      </a:lnTo>
                      <a:lnTo>
                        <a:pt x="159" y="146"/>
                      </a:lnTo>
                      <a:lnTo>
                        <a:pt x="159" y="148"/>
                      </a:lnTo>
                      <a:lnTo>
                        <a:pt x="159" y="150"/>
                      </a:lnTo>
                      <a:lnTo>
                        <a:pt x="157" y="153"/>
                      </a:lnTo>
                      <a:lnTo>
                        <a:pt x="157" y="155"/>
                      </a:lnTo>
                      <a:lnTo>
                        <a:pt x="157" y="157"/>
                      </a:lnTo>
                      <a:lnTo>
                        <a:pt x="157" y="160"/>
                      </a:lnTo>
                      <a:lnTo>
                        <a:pt x="154" y="162"/>
                      </a:lnTo>
                      <a:lnTo>
                        <a:pt x="154" y="164"/>
                      </a:lnTo>
                      <a:lnTo>
                        <a:pt x="152" y="167"/>
                      </a:lnTo>
                      <a:lnTo>
                        <a:pt x="150" y="167"/>
                      </a:lnTo>
                      <a:lnTo>
                        <a:pt x="150" y="169"/>
                      </a:lnTo>
                      <a:lnTo>
                        <a:pt x="148" y="169"/>
                      </a:lnTo>
                      <a:lnTo>
                        <a:pt x="146" y="169"/>
                      </a:lnTo>
                      <a:lnTo>
                        <a:pt x="146" y="171"/>
                      </a:lnTo>
                      <a:lnTo>
                        <a:pt x="144" y="171"/>
                      </a:lnTo>
                      <a:lnTo>
                        <a:pt x="141" y="171"/>
                      </a:lnTo>
                      <a:lnTo>
                        <a:pt x="139" y="169"/>
                      </a:lnTo>
                      <a:lnTo>
                        <a:pt x="137" y="167"/>
                      </a:lnTo>
                      <a:lnTo>
                        <a:pt x="135" y="164"/>
                      </a:lnTo>
                      <a:lnTo>
                        <a:pt x="135" y="162"/>
                      </a:lnTo>
                      <a:lnTo>
                        <a:pt x="133" y="160"/>
                      </a:lnTo>
                      <a:lnTo>
                        <a:pt x="130" y="157"/>
                      </a:lnTo>
                      <a:lnTo>
                        <a:pt x="130" y="155"/>
                      </a:lnTo>
                      <a:lnTo>
                        <a:pt x="128" y="155"/>
                      </a:lnTo>
                      <a:lnTo>
                        <a:pt x="128" y="153"/>
                      </a:lnTo>
                      <a:lnTo>
                        <a:pt x="126" y="153"/>
                      </a:lnTo>
                      <a:lnTo>
                        <a:pt x="126" y="150"/>
                      </a:lnTo>
                      <a:lnTo>
                        <a:pt x="124" y="150"/>
                      </a:lnTo>
                      <a:lnTo>
                        <a:pt x="124" y="148"/>
                      </a:lnTo>
                      <a:lnTo>
                        <a:pt x="122" y="148"/>
                      </a:lnTo>
                      <a:lnTo>
                        <a:pt x="120" y="148"/>
                      </a:lnTo>
                      <a:lnTo>
                        <a:pt x="120" y="150"/>
                      </a:lnTo>
                      <a:lnTo>
                        <a:pt x="117" y="150"/>
                      </a:lnTo>
                      <a:lnTo>
                        <a:pt x="115" y="150"/>
                      </a:lnTo>
                      <a:lnTo>
                        <a:pt x="115" y="153"/>
                      </a:lnTo>
                      <a:lnTo>
                        <a:pt x="113" y="153"/>
                      </a:lnTo>
                      <a:lnTo>
                        <a:pt x="111" y="155"/>
                      </a:lnTo>
                      <a:lnTo>
                        <a:pt x="109" y="155"/>
                      </a:lnTo>
                      <a:lnTo>
                        <a:pt x="106" y="155"/>
                      </a:lnTo>
                      <a:lnTo>
                        <a:pt x="105" y="155"/>
                      </a:lnTo>
                      <a:lnTo>
                        <a:pt x="102" y="155"/>
                      </a:lnTo>
                      <a:lnTo>
                        <a:pt x="100" y="155"/>
                      </a:lnTo>
                      <a:lnTo>
                        <a:pt x="98" y="155"/>
                      </a:lnTo>
                      <a:lnTo>
                        <a:pt x="98" y="153"/>
                      </a:lnTo>
                      <a:lnTo>
                        <a:pt x="96" y="153"/>
                      </a:lnTo>
                      <a:lnTo>
                        <a:pt x="94" y="153"/>
                      </a:lnTo>
                      <a:lnTo>
                        <a:pt x="94" y="150"/>
                      </a:lnTo>
                      <a:lnTo>
                        <a:pt x="91" y="150"/>
                      </a:lnTo>
                      <a:lnTo>
                        <a:pt x="89" y="150"/>
                      </a:lnTo>
                      <a:lnTo>
                        <a:pt x="87" y="150"/>
                      </a:lnTo>
                      <a:lnTo>
                        <a:pt x="85" y="148"/>
                      </a:lnTo>
                      <a:lnTo>
                        <a:pt x="85" y="146"/>
                      </a:lnTo>
                      <a:lnTo>
                        <a:pt x="83" y="146"/>
                      </a:lnTo>
                      <a:lnTo>
                        <a:pt x="83" y="143"/>
                      </a:lnTo>
                      <a:lnTo>
                        <a:pt x="83" y="141"/>
                      </a:lnTo>
                      <a:lnTo>
                        <a:pt x="81" y="141"/>
                      </a:lnTo>
                      <a:lnTo>
                        <a:pt x="81" y="139"/>
                      </a:lnTo>
                      <a:lnTo>
                        <a:pt x="81" y="137"/>
                      </a:lnTo>
                      <a:lnTo>
                        <a:pt x="81" y="134"/>
                      </a:lnTo>
                      <a:lnTo>
                        <a:pt x="83" y="134"/>
                      </a:lnTo>
                      <a:lnTo>
                        <a:pt x="83" y="132"/>
                      </a:lnTo>
                      <a:lnTo>
                        <a:pt x="83" y="129"/>
                      </a:lnTo>
                      <a:lnTo>
                        <a:pt x="85" y="129"/>
                      </a:lnTo>
                      <a:lnTo>
                        <a:pt x="85" y="127"/>
                      </a:lnTo>
                      <a:lnTo>
                        <a:pt x="87" y="125"/>
                      </a:lnTo>
                      <a:lnTo>
                        <a:pt x="89" y="123"/>
                      </a:lnTo>
                      <a:lnTo>
                        <a:pt x="89" y="120"/>
                      </a:lnTo>
                      <a:lnTo>
                        <a:pt x="91" y="120"/>
                      </a:lnTo>
                      <a:lnTo>
                        <a:pt x="91" y="118"/>
                      </a:lnTo>
                      <a:lnTo>
                        <a:pt x="94" y="115"/>
                      </a:lnTo>
                      <a:lnTo>
                        <a:pt x="96" y="114"/>
                      </a:lnTo>
                      <a:lnTo>
                        <a:pt x="98" y="111"/>
                      </a:lnTo>
                      <a:lnTo>
                        <a:pt x="98" y="109"/>
                      </a:lnTo>
                      <a:lnTo>
                        <a:pt x="100" y="109"/>
                      </a:lnTo>
                      <a:lnTo>
                        <a:pt x="100" y="106"/>
                      </a:lnTo>
                      <a:lnTo>
                        <a:pt x="100" y="104"/>
                      </a:lnTo>
                      <a:lnTo>
                        <a:pt x="100" y="102"/>
                      </a:lnTo>
                      <a:lnTo>
                        <a:pt x="100" y="100"/>
                      </a:lnTo>
                      <a:lnTo>
                        <a:pt x="100" y="97"/>
                      </a:lnTo>
                      <a:lnTo>
                        <a:pt x="98" y="97"/>
                      </a:lnTo>
                      <a:lnTo>
                        <a:pt x="96" y="97"/>
                      </a:lnTo>
                      <a:lnTo>
                        <a:pt x="94" y="97"/>
                      </a:lnTo>
                      <a:lnTo>
                        <a:pt x="91" y="97"/>
                      </a:lnTo>
                      <a:lnTo>
                        <a:pt x="89" y="97"/>
                      </a:lnTo>
                      <a:lnTo>
                        <a:pt x="89" y="100"/>
                      </a:lnTo>
                      <a:lnTo>
                        <a:pt x="87" y="100"/>
                      </a:lnTo>
                      <a:lnTo>
                        <a:pt x="85" y="100"/>
                      </a:lnTo>
                      <a:lnTo>
                        <a:pt x="83" y="102"/>
                      </a:lnTo>
                      <a:lnTo>
                        <a:pt x="81" y="102"/>
                      </a:lnTo>
                      <a:lnTo>
                        <a:pt x="78" y="104"/>
                      </a:lnTo>
                      <a:lnTo>
                        <a:pt x="76" y="104"/>
                      </a:lnTo>
                      <a:lnTo>
                        <a:pt x="74" y="104"/>
                      </a:lnTo>
                      <a:lnTo>
                        <a:pt x="74" y="106"/>
                      </a:lnTo>
                      <a:lnTo>
                        <a:pt x="72" y="106"/>
                      </a:lnTo>
                      <a:lnTo>
                        <a:pt x="70" y="106"/>
                      </a:lnTo>
                      <a:lnTo>
                        <a:pt x="70" y="109"/>
                      </a:lnTo>
                      <a:lnTo>
                        <a:pt x="67" y="109"/>
                      </a:lnTo>
                      <a:lnTo>
                        <a:pt x="65" y="111"/>
                      </a:lnTo>
                      <a:lnTo>
                        <a:pt x="63" y="111"/>
                      </a:lnTo>
                      <a:lnTo>
                        <a:pt x="61" y="114"/>
                      </a:lnTo>
                      <a:lnTo>
                        <a:pt x="59" y="114"/>
                      </a:lnTo>
                      <a:lnTo>
                        <a:pt x="57" y="115"/>
                      </a:lnTo>
                      <a:lnTo>
                        <a:pt x="54" y="115"/>
                      </a:lnTo>
                      <a:lnTo>
                        <a:pt x="54" y="118"/>
                      </a:lnTo>
                      <a:lnTo>
                        <a:pt x="52" y="118"/>
                      </a:lnTo>
                      <a:lnTo>
                        <a:pt x="50" y="120"/>
                      </a:lnTo>
                      <a:lnTo>
                        <a:pt x="48" y="120"/>
                      </a:lnTo>
                      <a:lnTo>
                        <a:pt x="48" y="123"/>
                      </a:lnTo>
                      <a:lnTo>
                        <a:pt x="46" y="123"/>
                      </a:lnTo>
                      <a:lnTo>
                        <a:pt x="43" y="123"/>
                      </a:lnTo>
                      <a:lnTo>
                        <a:pt x="43" y="125"/>
                      </a:lnTo>
                      <a:lnTo>
                        <a:pt x="42" y="125"/>
                      </a:lnTo>
                      <a:lnTo>
                        <a:pt x="39" y="125"/>
                      </a:lnTo>
                      <a:lnTo>
                        <a:pt x="39" y="127"/>
                      </a:lnTo>
                      <a:lnTo>
                        <a:pt x="37" y="127"/>
                      </a:lnTo>
                      <a:lnTo>
                        <a:pt x="35" y="127"/>
                      </a:lnTo>
                      <a:lnTo>
                        <a:pt x="33" y="127"/>
                      </a:lnTo>
                      <a:lnTo>
                        <a:pt x="31" y="127"/>
                      </a:lnTo>
                      <a:lnTo>
                        <a:pt x="29" y="127"/>
                      </a:lnTo>
                      <a:lnTo>
                        <a:pt x="26" y="127"/>
                      </a:lnTo>
                      <a:lnTo>
                        <a:pt x="24" y="127"/>
                      </a:lnTo>
                      <a:lnTo>
                        <a:pt x="22" y="127"/>
                      </a:lnTo>
                      <a:lnTo>
                        <a:pt x="22" y="125"/>
                      </a:lnTo>
                      <a:lnTo>
                        <a:pt x="20" y="125"/>
                      </a:lnTo>
                      <a:lnTo>
                        <a:pt x="18" y="125"/>
                      </a:lnTo>
                      <a:lnTo>
                        <a:pt x="15" y="123"/>
                      </a:lnTo>
                      <a:lnTo>
                        <a:pt x="13" y="120"/>
                      </a:lnTo>
                      <a:lnTo>
                        <a:pt x="11" y="118"/>
                      </a:lnTo>
                      <a:lnTo>
                        <a:pt x="9" y="118"/>
                      </a:lnTo>
                      <a:lnTo>
                        <a:pt x="9" y="115"/>
                      </a:lnTo>
                      <a:lnTo>
                        <a:pt x="7" y="115"/>
                      </a:lnTo>
                      <a:lnTo>
                        <a:pt x="5" y="114"/>
                      </a:lnTo>
                      <a:lnTo>
                        <a:pt x="0" y="114"/>
                      </a:lnTo>
                      <a:lnTo>
                        <a:pt x="2" y="109"/>
                      </a:lnTo>
                      <a:lnTo>
                        <a:pt x="5" y="109"/>
                      </a:lnTo>
                      <a:lnTo>
                        <a:pt x="7" y="109"/>
                      </a:lnTo>
                      <a:lnTo>
                        <a:pt x="7" y="106"/>
                      </a:lnTo>
                      <a:lnTo>
                        <a:pt x="9" y="106"/>
                      </a:lnTo>
                      <a:lnTo>
                        <a:pt x="9" y="104"/>
                      </a:lnTo>
                      <a:lnTo>
                        <a:pt x="11" y="104"/>
                      </a:lnTo>
                      <a:lnTo>
                        <a:pt x="13" y="102"/>
                      </a:lnTo>
                      <a:lnTo>
                        <a:pt x="15" y="100"/>
                      </a:lnTo>
                      <a:lnTo>
                        <a:pt x="18" y="97"/>
                      </a:lnTo>
                      <a:lnTo>
                        <a:pt x="20" y="97"/>
                      </a:lnTo>
                      <a:lnTo>
                        <a:pt x="20" y="95"/>
                      </a:lnTo>
                      <a:lnTo>
                        <a:pt x="22" y="92"/>
                      </a:lnTo>
                      <a:lnTo>
                        <a:pt x="24" y="90"/>
                      </a:lnTo>
                      <a:lnTo>
                        <a:pt x="26" y="90"/>
                      </a:lnTo>
                      <a:lnTo>
                        <a:pt x="26" y="88"/>
                      </a:lnTo>
                      <a:lnTo>
                        <a:pt x="29" y="88"/>
                      </a:lnTo>
                      <a:lnTo>
                        <a:pt x="29" y="85"/>
                      </a:lnTo>
                      <a:lnTo>
                        <a:pt x="31" y="83"/>
                      </a:lnTo>
                      <a:lnTo>
                        <a:pt x="31" y="81"/>
                      </a:lnTo>
                      <a:lnTo>
                        <a:pt x="33" y="81"/>
                      </a:lnTo>
                      <a:lnTo>
                        <a:pt x="33" y="79"/>
                      </a:lnTo>
                      <a:lnTo>
                        <a:pt x="35" y="76"/>
                      </a:lnTo>
                      <a:lnTo>
                        <a:pt x="35" y="74"/>
                      </a:lnTo>
                      <a:lnTo>
                        <a:pt x="37" y="71"/>
                      </a:lnTo>
                      <a:lnTo>
                        <a:pt x="37" y="69"/>
                      </a:lnTo>
                      <a:lnTo>
                        <a:pt x="39" y="67"/>
                      </a:lnTo>
                      <a:lnTo>
                        <a:pt x="39" y="65"/>
                      </a:lnTo>
                      <a:lnTo>
                        <a:pt x="39" y="62"/>
                      </a:lnTo>
                      <a:lnTo>
                        <a:pt x="42" y="60"/>
                      </a:lnTo>
                      <a:lnTo>
                        <a:pt x="42" y="58"/>
                      </a:lnTo>
                      <a:lnTo>
                        <a:pt x="42" y="56"/>
                      </a:lnTo>
                      <a:lnTo>
                        <a:pt x="43" y="56"/>
                      </a:lnTo>
                      <a:lnTo>
                        <a:pt x="43" y="53"/>
                      </a:lnTo>
                      <a:lnTo>
                        <a:pt x="43" y="51"/>
                      </a:lnTo>
                      <a:lnTo>
                        <a:pt x="43" y="48"/>
                      </a:lnTo>
                      <a:lnTo>
                        <a:pt x="46" y="48"/>
                      </a:lnTo>
                      <a:lnTo>
                        <a:pt x="46" y="46"/>
                      </a:lnTo>
                      <a:lnTo>
                        <a:pt x="46" y="44"/>
                      </a:lnTo>
                      <a:lnTo>
                        <a:pt x="48" y="42"/>
                      </a:lnTo>
                      <a:lnTo>
                        <a:pt x="48" y="39"/>
                      </a:lnTo>
                      <a:lnTo>
                        <a:pt x="48" y="37"/>
                      </a:lnTo>
                      <a:lnTo>
                        <a:pt x="50" y="37"/>
                      </a:lnTo>
                      <a:lnTo>
                        <a:pt x="50" y="35"/>
                      </a:lnTo>
                      <a:lnTo>
                        <a:pt x="52" y="32"/>
                      </a:lnTo>
                      <a:lnTo>
                        <a:pt x="52" y="30"/>
                      </a:lnTo>
                      <a:lnTo>
                        <a:pt x="54" y="28"/>
                      </a:lnTo>
                      <a:lnTo>
                        <a:pt x="54" y="25"/>
                      </a:lnTo>
                      <a:lnTo>
                        <a:pt x="57" y="23"/>
                      </a:lnTo>
                      <a:lnTo>
                        <a:pt x="57" y="21"/>
                      </a:lnTo>
                      <a:lnTo>
                        <a:pt x="59" y="21"/>
                      </a:lnTo>
                      <a:lnTo>
                        <a:pt x="59" y="18"/>
                      </a:lnTo>
                      <a:lnTo>
                        <a:pt x="59" y="16"/>
                      </a:lnTo>
                      <a:lnTo>
                        <a:pt x="61" y="16"/>
                      </a:lnTo>
                      <a:lnTo>
                        <a:pt x="61" y="14"/>
                      </a:lnTo>
                      <a:lnTo>
                        <a:pt x="63" y="14"/>
                      </a:lnTo>
                      <a:lnTo>
                        <a:pt x="63" y="12"/>
                      </a:lnTo>
                      <a:lnTo>
                        <a:pt x="65" y="12"/>
                      </a:lnTo>
                      <a:lnTo>
                        <a:pt x="65" y="9"/>
                      </a:lnTo>
                      <a:lnTo>
                        <a:pt x="67" y="9"/>
                      </a:lnTo>
                      <a:lnTo>
                        <a:pt x="70" y="7"/>
                      </a:lnTo>
                      <a:lnTo>
                        <a:pt x="72" y="7"/>
                      </a:lnTo>
                      <a:lnTo>
                        <a:pt x="74" y="7"/>
                      </a:lnTo>
                      <a:lnTo>
                        <a:pt x="74" y="4"/>
                      </a:lnTo>
                      <a:lnTo>
                        <a:pt x="76" y="4"/>
                      </a:lnTo>
                      <a:lnTo>
                        <a:pt x="78" y="4"/>
                      </a:lnTo>
                      <a:lnTo>
                        <a:pt x="81" y="2"/>
                      </a:lnTo>
                      <a:lnTo>
                        <a:pt x="83" y="2"/>
                      </a:lnTo>
                      <a:lnTo>
                        <a:pt x="85" y="2"/>
                      </a:lnTo>
                      <a:lnTo>
                        <a:pt x="87" y="0"/>
                      </a:lnTo>
                      <a:lnTo>
                        <a:pt x="89" y="0"/>
                      </a:lnTo>
                      <a:lnTo>
                        <a:pt x="91" y="0"/>
                      </a:lnTo>
                      <a:lnTo>
                        <a:pt x="94" y="0"/>
                      </a:lnTo>
                      <a:lnTo>
                        <a:pt x="96" y="0"/>
                      </a:lnTo>
                      <a:lnTo>
                        <a:pt x="10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26" name="Google Shape;426;g2d510d74600_0_879"/>
                <p:cNvSpPr/>
                <p:nvPr/>
              </p:nvSpPr>
              <p:spPr>
                <a:xfrm>
                  <a:off x="4166" y="1541"/>
                  <a:ext cx="310" cy="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127" extrusionOk="0">
                      <a:moveTo>
                        <a:pt x="217" y="5"/>
                      </a:moveTo>
                      <a:lnTo>
                        <a:pt x="215" y="9"/>
                      </a:lnTo>
                      <a:lnTo>
                        <a:pt x="215" y="12"/>
                      </a:lnTo>
                      <a:lnTo>
                        <a:pt x="215" y="14"/>
                      </a:lnTo>
                      <a:lnTo>
                        <a:pt x="215" y="16"/>
                      </a:lnTo>
                      <a:lnTo>
                        <a:pt x="212" y="16"/>
                      </a:lnTo>
                      <a:lnTo>
                        <a:pt x="212" y="18"/>
                      </a:lnTo>
                      <a:lnTo>
                        <a:pt x="212" y="21"/>
                      </a:lnTo>
                      <a:lnTo>
                        <a:pt x="211" y="21"/>
                      </a:lnTo>
                      <a:lnTo>
                        <a:pt x="211" y="23"/>
                      </a:lnTo>
                      <a:lnTo>
                        <a:pt x="208" y="23"/>
                      </a:lnTo>
                      <a:lnTo>
                        <a:pt x="208" y="25"/>
                      </a:lnTo>
                      <a:lnTo>
                        <a:pt x="206" y="28"/>
                      </a:lnTo>
                      <a:lnTo>
                        <a:pt x="206" y="30"/>
                      </a:lnTo>
                      <a:lnTo>
                        <a:pt x="204" y="30"/>
                      </a:lnTo>
                      <a:lnTo>
                        <a:pt x="202" y="32"/>
                      </a:lnTo>
                      <a:lnTo>
                        <a:pt x="200" y="35"/>
                      </a:lnTo>
                      <a:lnTo>
                        <a:pt x="198" y="37"/>
                      </a:lnTo>
                      <a:lnTo>
                        <a:pt x="198" y="39"/>
                      </a:lnTo>
                      <a:lnTo>
                        <a:pt x="195" y="39"/>
                      </a:lnTo>
                      <a:lnTo>
                        <a:pt x="195" y="41"/>
                      </a:lnTo>
                      <a:lnTo>
                        <a:pt x="193" y="41"/>
                      </a:lnTo>
                      <a:lnTo>
                        <a:pt x="191" y="44"/>
                      </a:lnTo>
                      <a:lnTo>
                        <a:pt x="189" y="46"/>
                      </a:lnTo>
                      <a:lnTo>
                        <a:pt x="189" y="49"/>
                      </a:lnTo>
                      <a:lnTo>
                        <a:pt x="187" y="49"/>
                      </a:lnTo>
                      <a:lnTo>
                        <a:pt x="187" y="51"/>
                      </a:lnTo>
                      <a:lnTo>
                        <a:pt x="184" y="51"/>
                      </a:lnTo>
                      <a:lnTo>
                        <a:pt x="184" y="53"/>
                      </a:lnTo>
                      <a:lnTo>
                        <a:pt x="182" y="53"/>
                      </a:lnTo>
                      <a:lnTo>
                        <a:pt x="182" y="55"/>
                      </a:lnTo>
                      <a:lnTo>
                        <a:pt x="180" y="58"/>
                      </a:lnTo>
                      <a:lnTo>
                        <a:pt x="178" y="58"/>
                      </a:lnTo>
                      <a:lnTo>
                        <a:pt x="178" y="60"/>
                      </a:lnTo>
                      <a:lnTo>
                        <a:pt x="176" y="60"/>
                      </a:lnTo>
                      <a:lnTo>
                        <a:pt x="174" y="60"/>
                      </a:lnTo>
                      <a:lnTo>
                        <a:pt x="171" y="60"/>
                      </a:lnTo>
                      <a:lnTo>
                        <a:pt x="169" y="60"/>
                      </a:lnTo>
                      <a:lnTo>
                        <a:pt x="167" y="60"/>
                      </a:lnTo>
                      <a:lnTo>
                        <a:pt x="165" y="60"/>
                      </a:lnTo>
                      <a:lnTo>
                        <a:pt x="165" y="62"/>
                      </a:lnTo>
                      <a:lnTo>
                        <a:pt x="167" y="64"/>
                      </a:lnTo>
                      <a:lnTo>
                        <a:pt x="167" y="67"/>
                      </a:lnTo>
                      <a:lnTo>
                        <a:pt x="167" y="69"/>
                      </a:lnTo>
                      <a:lnTo>
                        <a:pt x="167" y="72"/>
                      </a:lnTo>
                      <a:lnTo>
                        <a:pt x="165" y="72"/>
                      </a:lnTo>
                      <a:lnTo>
                        <a:pt x="165" y="74"/>
                      </a:lnTo>
                      <a:lnTo>
                        <a:pt x="165" y="76"/>
                      </a:lnTo>
                      <a:lnTo>
                        <a:pt x="163" y="76"/>
                      </a:lnTo>
                      <a:lnTo>
                        <a:pt x="163" y="78"/>
                      </a:lnTo>
                      <a:lnTo>
                        <a:pt x="160" y="78"/>
                      </a:lnTo>
                      <a:lnTo>
                        <a:pt x="160" y="81"/>
                      </a:lnTo>
                      <a:lnTo>
                        <a:pt x="158" y="81"/>
                      </a:lnTo>
                      <a:lnTo>
                        <a:pt x="158" y="83"/>
                      </a:lnTo>
                      <a:lnTo>
                        <a:pt x="156" y="83"/>
                      </a:lnTo>
                      <a:lnTo>
                        <a:pt x="156" y="85"/>
                      </a:lnTo>
                      <a:lnTo>
                        <a:pt x="154" y="88"/>
                      </a:lnTo>
                      <a:lnTo>
                        <a:pt x="154" y="90"/>
                      </a:lnTo>
                      <a:lnTo>
                        <a:pt x="152" y="90"/>
                      </a:lnTo>
                      <a:lnTo>
                        <a:pt x="152" y="92"/>
                      </a:lnTo>
                      <a:lnTo>
                        <a:pt x="150" y="95"/>
                      </a:lnTo>
                      <a:lnTo>
                        <a:pt x="150" y="97"/>
                      </a:lnTo>
                      <a:lnTo>
                        <a:pt x="147" y="99"/>
                      </a:lnTo>
                      <a:lnTo>
                        <a:pt x="147" y="102"/>
                      </a:lnTo>
                      <a:lnTo>
                        <a:pt x="146" y="102"/>
                      </a:lnTo>
                      <a:lnTo>
                        <a:pt x="146" y="104"/>
                      </a:lnTo>
                      <a:lnTo>
                        <a:pt x="146" y="106"/>
                      </a:lnTo>
                      <a:lnTo>
                        <a:pt x="146" y="108"/>
                      </a:lnTo>
                      <a:lnTo>
                        <a:pt x="143" y="108"/>
                      </a:lnTo>
                      <a:lnTo>
                        <a:pt x="143" y="111"/>
                      </a:lnTo>
                      <a:lnTo>
                        <a:pt x="141" y="111"/>
                      </a:lnTo>
                      <a:lnTo>
                        <a:pt x="141" y="113"/>
                      </a:lnTo>
                      <a:lnTo>
                        <a:pt x="141" y="115"/>
                      </a:lnTo>
                      <a:lnTo>
                        <a:pt x="139" y="115"/>
                      </a:lnTo>
                      <a:lnTo>
                        <a:pt x="139" y="118"/>
                      </a:lnTo>
                      <a:lnTo>
                        <a:pt x="137" y="118"/>
                      </a:lnTo>
                      <a:lnTo>
                        <a:pt x="137" y="120"/>
                      </a:lnTo>
                      <a:lnTo>
                        <a:pt x="137" y="122"/>
                      </a:lnTo>
                      <a:lnTo>
                        <a:pt x="135" y="122"/>
                      </a:lnTo>
                      <a:lnTo>
                        <a:pt x="132" y="127"/>
                      </a:lnTo>
                      <a:lnTo>
                        <a:pt x="128" y="122"/>
                      </a:lnTo>
                      <a:lnTo>
                        <a:pt x="126" y="120"/>
                      </a:lnTo>
                      <a:lnTo>
                        <a:pt x="124" y="118"/>
                      </a:lnTo>
                      <a:lnTo>
                        <a:pt x="122" y="118"/>
                      </a:lnTo>
                      <a:lnTo>
                        <a:pt x="119" y="115"/>
                      </a:lnTo>
                      <a:lnTo>
                        <a:pt x="117" y="115"/>
                      </a:lnTo>
                      <a:lnTo>
                        <a:pt x="115" y="113"/>
                      </a:lnTo>
                      <a:lnTo>
                        <a:pt x="113" y="113"/>
                      </a:lnTo>
                      <a:lnTo>
                        <a:pt x="111" y="113"/>
                      </a:lnTo>
                      <a:lnTo>
                        <a:pt x="108" y="113"/>
                      </a:lnTo>
                      <a:lnTo>
                        <a:pt x="106" y="113"/>
                      </a:lnTo>
                      <a:lnTo>
                        <a:pt x="106" y="111"/>
                      </a:lnTo>
                      <a:lnTo>
                        <a:pt x="104" y="111"/>
                      </a:lnTo>
                      <a:lnTo>
                        <a:pt x="102" y="108"/>
                      </a:lnTo>
                      <a:lnTo>
                        <a:pt x="100" y="106"/>
                      </a:lnTo>
                      <a:lnTo>
                        <a:pt x="98" y="106"/>
                      </a:lnTo>
                      <a:lnTo>
                        <a:pt x="98" y="104"/>
                      </a:lnTo>
                      <a:lnTo>
                        <a:pt x="95" y="104"/>
                      </a:lnTo>
                      <a:lnTo>
                        <a:pt x="93" y="102"/>
                      </a:lnTo>
                      <a:lnTo>
                        <a:pt x="91" y="102"/>
                      </a:lnTo>
                      <a:lnTo>
                        <a:pt x="89" y="99"/>
                      </a:lnTo>
                      <a:lnTo>
                        <a:pt x="87" y="99"/>
                      </a:lnTo>
                      <a:lnTo>
                        <a:pt x="87" y="97"/>
                      </a:lnTo>
                      <a:lnTo>
                        <a:pt x="85" y="97"/>
                      </a:lnTo>
                      <a:lnTo>
                        <a:pt x="85" y="95"/>
                      </a:lnTo>
                      <a:lnTo>
                        <a:pt x="85" y="92"/>
                      </a:lnTo>
                      <a:lnTo>
                        <a:pt x="85" y="90"/>
                      </a:lnTo>
                      <a:lnTo>
                        <a:pt x="82" y="90"/>
                      </a:lnTo>
                      <a:lnTo>
                        <a:pt x="80" y="88"/>
                      </a:lnTo>
                      <a:lnTo>
                        <a:pt x="78" y="85"/>
                      </a:lnTo>
                      <a:lnTo>
                        <a:pt x="76" y="85"/>
                      </a:lnTo>
                      <a:lnTo>
                        <a:pt x="74" y="83"/>
                      </a:lnTo>
                      <a:lnTo>
                        <a:pt x="71" y="83"/>
                      </a:lnTo>
                      <a:lnTo>
                        <a:pt x="71" y="81"/>
                      </a:lnTo>
                      <a:lnTo>
                        <a:pt x="70" y="81"/>
                      </a:lnTo>
                      <a:lnTo>
                        <a:pt x="67" y="81"/>
                      </a:lnTo>
                      <a:lnTo>
                        <a:pt x="67" y="78"/>
                      </a:lnTo>
                      <a:lnTo>
                        <a:pt x="65" y="78"/>
                      </a:lnTo>
                      <a:lnTo>
                        <a:pt x="63" y="76"/>
                      </a:lnTo>
                      <a:lnTo>
                        <a:pt x="61" y="76"/>
                      </a:lnTo>
                      <a:lnTo>
                        <a:pt x="61" y="74"/>
                      </a:lnTo>
                      <a:lnTo>
                        <a:pt x="59" y="74"/>
                      </a:lnTo>
                      <a:lnTo>
                        <a:pt x="59" y="72"/>
                      </a:lnTo>
                      <a:lnTo>
                        <a:pt x="57" y="72"/>
                      </a:lnTo>
                      <a:lnTo>
                        <a:pt x="57" y="69"/>
                      </a:lnTo>
                      <a:lnTo>
                        <a:pt x="54" y="69"/>
                      </a:lnTo>
                      <a:lnTo>
                        <a:pt x="52" y="67"/>
                      </a:lnTo>
                      <a:lnTo>
                        <a:pt x="50" y="67"/>
                      </a:lnTo>
                      <a:lnTo>
                        <a:pt x="48" y="67"/>
                      </a:lnTo>
                      <a:lnTo>
                        <a:pt x="48" y="64"/>
                      </a:lnTo>
                      <a:lnTo>
                        <a:pt x="46" y="64"/>
                      </a:lnTo>
                      <a:lnTo>
                        <a:pt x="43" y="64"/>
                      </a:lnTo>
                      <a:lnTo>
                        <a:pt x="41" y="64"/>
                      </a:lnTo>
                      <a:lnTo>
                        <a:pt x="39" y="64"/>
                      </a:lnTo>
                      <a:lnTo>
                        <a:pt x="39" y="62"/>
                      </a:lnTo>
                      <a:lnTo>
                        <a:pt x="37" y="64"/>
                      </a:lnTo>
                      <a:lnTo>
                        <a:pt x="35" y="62"/>
                      </a:lnTo>
                      <a:lnTo>
                        <a:pt x="33" y="62"/>
                      </a:lnTo>
                      <a:lnTo>
                        <a:pt x="30" y="60"/>
                      </a:lnTo>
                      <a:lnTo>
                        <a:pt x="28" y="60"/>
                      </a:lnTo>
                      <a:lnTo>
                        <a:pt x="26" y="60"/>
                      </a:lnTo>
                      <a:lnTo>
                        <a:pt x="24" y="58"/>
                      </a:lnTo>
                      <a:lnTo>
                        <a:pt x="22" y="58"/>
                      </a:lnTo>
                      <a:lnTo>
                        <a:pt x="19" y="58"/>
                      </a:lnTo>
                      <a:lnTo>
                        <a:pt x="19" y="55"/>
                      </a:lnTo>
                      <a:lnTo>
                        <a:pt x="17" y="55"/>
                      </a:lnTo>
                      <a:lnTo>
                        <a:pt x="15" y="55"/>
                      </a:lnTo>
                      <a:lnTo>
                        <a:pt x="13" y="53"/>
                      </a:lnTo>
                      <a:lnTo>
                        <a:pt x="11" y="53"/>
                      </a:lnTo>
                      <a:lnTo>
                        <a:pt x="9" y="51"/>
                      </a:lnTo>
                      <a:lnTo>
                        <a:pt x="6" y="51"/>
                      </a:lnTo>
                      <a:lnTo>
                        <a:pt x="5" y="51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41"/>
                      </a:lnTo>
                      <a:lnTo>
                        <a:pt x="0" y="39"/>
                      </a:lnTo>
                      <a:lnTo>
                        <a:pt x="0" y="37"/>
                      </a:lnTo>
                      <a:lnTo>
                        <a:pt x="0" y="35"/>
                      </a:lnTo>
                      <a:lnTo>
                        <a:pt x="0" y="32"/>
                      </a:lnTo>
                      <a:lnTo>
                        <a:pt x="2" y="32"/>
                      </a:lnTo>
                      <a:lnTo>
                        <a:pt x="2" y="30"/>
                      </a:lnTo>
                      <a:lnTo>
                        <a:pt x="2" y="28"/>
                      </a:lnTo>
                      <a:lnTo>
                        <a:pt x="5" y="25"/>
                      </a:lnTo>
                      <a:lnTo>
                        <a:pt x="5" y="23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6" y="18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11" y="14"/>
                      </a:lnTo>
                      <a:lnTo>
                        <a:pt x="11" y="12"/>
                      </a:lnTo>
                      <a:lnTo>
                        <a:pt x="13" y="12"/>
                      </a:lnTo>
                      <a:lnTo>
                        <a:pt x="15" y="9"/>
                      </a:lnTo>
                      <a:lnTo>
                        <a:pt x="17" y="9"/>
                      </a:lnTo>
                      <a:lnTo>
                        <a:pt x="17" y="7"/>
                      </a:lnTo>
                      <a:lnTo>
                        <a:pt x="19" y="7"/>
                      </a:lnTo>
                      <a:lnTo>
                        <a:pt x="19" y="5"/>
                      </a:lnTo>
                      <a:lnTo>
                        <a:pt x="22" y="5"/>
                      </a:lnTo>
                      <a:lnTo>
                        <a:pt x="24" y="5"/>
                      </a:lnTo>
                      <a:lnTo>
                        <a:pt x="26" y="5"/>
                      </a:lnTo>
                      <a:lnTo>
                        <a:pt x="28" y="5"/>
                      </a:lnTo>
                      <a:lnTo>
                        <a:pt x="30" y="5"/>
                      </a:lnTo>
                      <a:lnTo>
                        <a:pt x="30" y="2"/>
                      </a:lnTo>
                      <a:lnTo>
                        <a:pt x="33" y="2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7" y="7"/>
                      </a:lnTo>
                      <a:lnTo>
                        <a:pt x="39" y="7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3" y="12"/>
                      </a:lnTo>
                      <a:lnTo>
                        <a:pt x="46" y="14"/>
                      </a:lnTo>
                      <a:lnTo>
                        <a:pt x="48" y="14"/>
                      </a:lnTo>
                      <a:lnTo>
                        <a:pt x="48" y="16"/>
                      </a:lnTo>
                      <a:lnTo>
                        <a:pt x="50" y="16"/>
                      </a:lnTo>
                      <a:lnTo>
                        <a:pt x="50" y="18"/>
                      </a:lnTo>
                      <a:lnTo>
                        <a:pt x="52" y="18"/>
                      </a:lnTo>
                      <a:lnTo>
                        <a:pt x="52" y="21"/>
                      </a:lnTo>
                      <a:lnTo>
                        <a:pt x="54" y="23"/>
                      </a:lnTo>
                      <a:lnTo>
                        <a:pt x="57" y="25"/>
                      </a:lnTo>
                      <a:lnTo>
                        <a:pt x="59" y="28"/>
                      </a:lnTo>
                      <a:lnTo>
                        <a:pt x="61" y="30"/>
                      </a:lnTo>
                      <a:lnTo>
                        <a:pt x="63" y="32"/>
                      </a:lnTo>
                      <a:lnTo>
                        <a:pt x="65" y="32"/>
                      </a:lnTo>
                      <a:lnTo>
                        <a:pt x="65" y="35"/>
                      </a:lnTo>
                      <a:lnTo>
                        <a:pt x="67" y="35"/>
                      </a:lnTo>
                      <a:lnTo>
                        <a:pt x="70" y="37"/>
                      </a:lnTo>
                      <a:lnTo>
                        <a:pt x="71" y="37"/>
                      </a:lnTo>
                      <a:lnTo>
                        <a:pt x="74" y="39"/>
                      </a:lnTo>
                      <a:lnTo>
                        <a:pt x="76" y="41"/>
                      </a:lnTo>
                      <a:lnTo>
                        <a:pt x="78" y="41"/>
                      </a:lnTo>
                      <a:lnTo>
                        <a:pt x="80" y="41"/>
                      </a:lnTo>
                      <a:lnTo>
                        <a:pt x="80" y="44"/>
                      </a:lnTo>
                      <a:lnTo>
                        <a:pt x="82" y="44"/>
                      </a:lnTo>
                      <a:lnTo>
                        <a:pt x="85" y="44"/>
                      </a:lnTo>
                      <a:lnTo>
                        <a:pt x="87" y="44"/>
                      </a:lnTo>
                      <a:lnTo>
                        <a:pt x="89" y="44"/>
                      </a:lnTo>
                      <a:lnTo>
                        <a:pt x="91" y="44"/>
                      </a:lnTo>
                      <a:lnTo>
                        <a:pt x="93" y="44"/>
                      </a:lnTo>
                      <a:lnTo>
                        <a:pt x="95" y="44"/>
                      </a:lnTo>
                      <a:lnTo>
                        <a:pt x="98" y="44"/>
                      </a:lnTo>
                      <a:lnTo>
                        <a:pt x="100" y="44"/>
                      </a:lnTo>
                      <a:lnTo>
                        <a:pt x="102" y="44"/>
                      </a:lnTo>
                      <a:lnTo>
                        <a:pt x="102" y="41"/>
                      </a:lnTo>
                      <a:lnTo>
                        <a:pt x="104" y="41"/>
                      </a:lnTo>
                      <a:lnTo>
                        <a:pt x="106" y="39"/>
                      </a:lnTo>
                      <a:lnTo>
                        <a:pt x="108" y="39"/>
                      </a:lnTo>
                      <a:lnTo>
                        <a:pt x="108" y="37"/>
                      </a:lnTo>
                      <a:lnTo>
                        <a:pt x="111" y="37"/>
                      </a:lnTo>
                      <a:lnTo>
                        <a:pt x="113" y="37"/>
                      </a:lnTo>
                      <a:lnTo>
                        <a:pt x="113" y="35"/>
                      </a:lnTo>
                      <a:lnTo>
                        <a:pt x="115" y="35"/>
                      </a:lnTo>
                      <a:lnTo>
                        <a:pt x="117" y="32"/>
                      </a:lnTo>
                      <a:lnTo>
                        <a:pt x="119" y="32"/>
                      </a:lnTo>
                      <a:lnTo>
                        <a:pt x="119" y="30"/>
                      </a:lnTo>
                      <a:lnTo>
                        <a:pt x="122" y="30"/>
                      </a:lnTo>
                      <a:lnTo>
                        <a:pt x="122" y="28"/>
                      </a:lnTo>
                      <a:lnTo>
                        <a:pt x="124" y="28"/>
                      </a:lnTo>
                      <a:lnTo>
                        <a:pt x="124" y="25"/>
                      </a:lnTo>
                      <a:lnTo>
                        <a:pt x="126" y="25"/>
                      </a:lnTo>
                      <a:lnTo>
                        <a:pt x="128" y="23"/>
                      </a:lnTo>
                      <a:lnTo>
                        <a:pt x="130" y="21"/>
                      </a:lnTo>
                      <a:lnTo>
                        <a:pt x="132" y="18"/>
                      </a:lnTo>
                      <a:lnTo>
                        <a:pt x="135" y="16"/>
                      </a:lnTo>
                      <a:lnTo>
                        <a:pt x="137" y="16"/>
                      </a:lnTo>
                      <a:lnTo>
                        <a:pt x="137" y="14"/>
                      </a:lnTo>
                      <a:lnTo>
                        <a:pt x="139" y="14"/>
                      </a:lnTo>
                      <a:lnTo>
                        <a:pt x="141" y="12"/>
                      </a:lnTo>
                      <a:lnTo>
                        <a:pt x="143" y="9"/>
                      </a:lnTo>
                      <a:lnTo>
                        <a:pt x="146" y="9"/>
                      </a:lnTo>
                      <a:lnTo>
                        <a:pt x="146" y="7"/>
                      </a:lnTo>
                      <a:lnTo>
                        <a:pt x="147" y="7"/>
                      </a:lnTo>
                      <a:lnTo>
                        <a:pt x="147" y="5"/>
                      </a:lnTo>
                      <a:lnTo>
                        <a:pt x="150" y="5"/>
                      </a:lnTo>
                      <a:lnTo>
                        <a:pt x="152" y="5"/>
                      </a:lnTo>
                      <a:lnTo>
                        <a:pt x="154" y="5"/>
                      </a:lnTo>
                      <a:lnTo>
                        <a:pt x="156" y="5"/>
                      </a:lnTo>
                      <a:lnTo>
                        <a:pt x="156" y="2"/>
                      </a:lnTo>
                      <a:lnTo>
                        <a:pt x="158" y="2"/>
                      </a:lnTo>
                      <a:lnTo>
                        <a:pt x="160" y="2"/>
                      </a:lnTo>
                      <a:lnTo>
                        <a:pt x="163" y="2"/>
                      </a:lnTo>
                      <a:lnTo>
                        <a:pt x="165" y="2"/>
                      </a:lnTo>
                      <a:lnTo>
                        <a:pt x="167" y="2"/>
                      </a:lnTo>
                      <a:lnTo>
                        <a:pt x="169" y="2"/>
                      </a:lnTo>
                      <a:lnTo>
                        <a:pt x="171" y="2"/>
                      </a:lnTo>
                      <a:lnTo>
                        <a:pt x="174" y="5"/>
                      </a:lnTo>
                      <a:lnTo>
                        <a:pt x="176" y="5"/>
                      </a:lnTo>
                      <a:lnTo>
                        <a:pt x="178" y="5"/>
                      </a:lnTo>
                      <a:lnTo>
                        <a:pt x="180" y="7"/>
                      </a:lnTo>
                      <a:lnTo>
                        <a:pt x="182" y="7"/>
                      </a:lnTo>
                      <a:lnTo>
                        <a:pt x="184" y="7"/>
                      </a:lnTo>
                      <a:lnTo>
                        <a:pt x="184" y="9"/>
                      </a:lnTo>
                      <a:lnTo>
                        <a:pt x="187" y="9"/>
                      </a:lnTo>
                      <a:lnTo>
                        <a:pt x="189" y="9"/>
                      </a:lnTo>
                      <a:lnTo>
                        <a:pt x="191" y="9"/>
                      </a:lnTo>
                      <a:lnTo>
                        <a:pt x="193" y="9"/>
                      </a:lnTo>
                      <a:lnTo>
                        <a:pt x="195" y="9"/>
                      </a:lnTo>
                      <a:lnTo>
                        <a:pt x="198" y="9"/>
                      </a:lnTo>
                      <a:lnTo>
                        <a:pt x="200" y="7"/>
                      </a:lnTo>
                      <a:lnTo>
                        <a:pt x="202" y="7"/>
                      </a:lnTo>
                      <a:lnTo>
                        <a:pt x="202" y="5"/>
                      </a:lnTo>
                      <a:lnTo>
                        <a:pt x="204" y="5"/>
                      </a:lnTo>
                      <a:lnTo>
                        <a:pt x="206" y="2"/>
                      </a:lnTo>
                      <a:lnTo>
                        <a:pt x="208" y="2"/>
                      </a:lnTo>
                      <a:lnTo>
                        <a:pt x="211" y="2"/>
                      </a:lnTo>
                      <a:lnTo>
                        <a:pt x="212" y="0"/>
                      </a:lnTo>
                      <a:lnTo>
                        <a:pt x="217" y="5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27" name="Google Shape;427;g2d510d74600_0_879"/>
                <p:cNvSpPr/>
                <p:nvPr/>
              </p:nvSpPr>
              <p:spPr>
                <a:xfrm>
                  <a:off x="2976" y="718"/>
                  <a:ext cx="764" cy="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" h="751" extrusionOk="0">
                      <a:moveTo>
                        <a:pt x="534" y="137"/>
                      </a:moveTo>
                      <a:lnTo>
                        <a:pt x="529" y="139"/>
                      </a:lnTo>
                      <a:lnTo>
                        <a:pt x="528" y="141"/>
                      </a:lnTo>
                      <a:lnTo>
                        <a:pt x="528" y="144"/>
                      </a:lnTo>
                      <a:lnTo>
                        <a:pt x="525" y="144"/>
                      </a:lnTo>
                      <a:lnTo>
                        <a:pt x="525" y="146"/>
                      </a:lnTo>
                      <a:lnTo>
                        <a:pt x="523" y="146"/>
                      </a:lnTo>
                      <a:lnTo>
                        <a:pt x="521" y="148"/>
                      </a:lnTo>
                      <a:lnTo>
                        <a:pt x="519" y="150"/>
                      </a:lnTo>
                      <a:lnTo>
                        <a:pt x="517" y="153"/>
                      </a:lnTo>
                      <a:lnTo>
                        <a:pt x="517" y="155"/>
                      </a:lnTo>
                      <a:lnTo>
                        <a:pt x="515" y="155"/>
                      </a:lnTo>
                      <a:lnTo>
                        <a:pt x="515" y="158"/>
                      </a:lnTo>
                      <a:lnTo>
                        <a:pt x="512" y="160"/>
                      </a:lnTo>
                      <a:lnTo>
                        <a:pt x="510" y="162"/>
                      </a:lnTo>
                      <a:lnTo>
                        <a:pt x="510" y="164"/>
                      </a:lnTo>
                      <a:lnTo>
                        <a:pt x="508" y="167"/>
                      </a:lnTo>
                      <a:lnTo>
                        <a:pt x="506" y="169"/>
                      </a:lnTo>
                      <a:lnTo>
                        <a:pt x="506" y="171"/>
                      </a:lnTo>
                      <a:lnTo>
                        <a:pt x="504" y="171"/>
                      </a:lnTo>
                      <a:lnTo>
                        <a:pt x="502" y="171"/>
                      </a:lnTo>
                      <a:lnTo>
                        <a:pt x="502" y="174"/>
                      </a:lnTo>
                      <a:lnTo>
                        <a:pt x="499" y="174"/>
                      </a:lnTo>
                      <a:lnTo>
                        <a:pt x="497" y="174"/>
                      </a:lnTo>
                      <a:lnTo>
                        <a:pt x="495" y="174"/>
                      </a:lnTo>
                      <a:lnTo>
                        <a:pt x="493" y="174"/>
                      </a:lnTo>
                      <a:lnTo>
                        <a:pt x="491" y="174"/>
                      </a:lnTo>
                      <a:lnTo>
                        <a:pt x="488" y="174"/>
                      </a:lnTo>
                      <a:lnTo>
                        <a:pt x="486" y="176"/>
                      </a:lnTo>
                      <a:lnTo>
                        <a:pt x="484" y="176"/>
                      </a:lnTo>
                      <a:lnTo>
                        <a:pt x="482" y="178"/>
                      </a:lnTo>
                      <a:lnTo>
                        <a:pt x="480" y="178"/>
                      </a:lnTo>
                      <a:lnTo>
                        <a:pt x="480" y="181"/>
                      </a:lnTo>
                      <a:lnTo>
                        <a:pt x="478" y="183"/>
                      </a:lnTo>
                      <a:lnTo>
                        <a:pt x="478" y="185"/>
                      </a:lnTo>
                      <a:lnTo>
                        <a:pt x="475" y="185"/>
                      </a:lnTo>
                      <a:lnTo>
                        <a:pt x="474" y="188"/>
                      </a:lnTo>
                      <a:lnTo>
                        <a:pt x="474" y="190"/>
                      </a:lnTo>
                      <a:lnTo>
                        <a:pt x="474" y="192"/>
                      </a:lnTo>
                      <a:lnTo>
                        <a:pt x="471" y="194"/>
                      </a:lnTo>
                      <a:lnTo>
                        <a:pt x="471" y="197"/>
                      </a:lnTo>
                      <a:lnTo>
                        <a:pt x="469" y="199"/>
                      </a:lnTo>
                      <a:lnTo>
                        <a:pt x="469" y="202"/>
                      </a:lnTo>
                      <a:lnTo>
                        <a:pt x="469" y="204"/>
                      </a:lnTo>
                      <a:lnTo>
                        <a:pt x="467" y="204"/>
                      </a:lnTo>
                      <a:lnTo>
                        <a:pt x="467" y="206"/>
                      </a:lnTo>
                      <a:lnTo>
                        <a:pt x="467" y="208"/>
                      </a:lnTo>
                      <a:lnTo>
                        <a:pt x="465" y="208"/>
                      </a:lnTo>
                      <a:lnTo>
                        <a:pt x="465" y="211"/>
                      </a:lnTo>
                      <a:lnTo>
                        <a:pt x="463" y="213"/>
                      </a:lnTo>
                      <a:lnTo>
                        <a:pt x="463" y="216"/>
                      </a:lnTo>
                      <a:lnTo>
                        <a:pt x="461" y="218"/>
                      </a:lnTo>
                      <a:lnTo>
                        <a:pt x="458" y="220"/>
                      </a:lnTo>
                      <a:lnTo>
                        <a:pt x="456" y="222"/>
                      </a:lnTo>
                      <a:lnTo>
                        <a:pt x="456" y="225"/>
                      </a:lnTo>
                      <a:lnTo>
                        <a:pt x="454" y="227"/>
                      </a:lnTo>
                      <a:lnTo>
                        <a:pt x="452" y="229"/>
                      </a:lnTo>
                      <a:lnTo>
                        <a:pt x="452" y="232"/>
                      </a:lnTo>
                      <a:lnTo>
                        <a:pt x="450" y="234"/>
                      </a:lnTo>
                      <a:lnTo>
                        <a:pt x="447" y="236"/>
                      </a:lnTo>
                      <a:lnTo>
                        <a:pt x="447" y="239"/>
                      </a:lnTo>
                      <a:lnTo>
                        <a:pt x="445" y="241"/>
                      </a:lnTo>
                      <a:lnTo>
                        <a:pt x="445" y="243"/>
                      </a:lnTo>
                      <a:lnTo>
                        <a:pt x="443" y="246"/>
                      </a:lnTo>
                      <a:lnTo>
                        <a:pt x="443" y="248"/>
                      </a:lnTo>
                      <a:lnTo>
                        <a:pt x="443" y="250"/>
                      </a:lnTo>
                      <a:lnTo>
                        <a:pt x="445" y="252"/>
                      </a:lnTo>
                      <a:lnTo>
                        <a:pt x="445" y="255"/>
                      </a:lnTo>
                      <a:lnTo>
                        <a:pt x="445" y="257"/>
                      </a:lnTo>
                      <a:lnTo>
                        <a:pt x="445" y="260"/>
                      </a:lnTo>
                      <a:lnTo>
                        <a:pt x="447" y="260"/>
                      </a:lnTo>
                      <a:lnTo>
                        <a:pt x="447" y="262"/>
                      </a:lnTo>
                      <a:lnTo>
                        <a:pt x="447" y="264"/>
                      </a:lnTo>
                      <a:lnTo>
                        <a:pt x="447" y="266"/>
                      </a:lnTo>
                      <a:lnTo>
                        <a:pt x="450" y="269"/>
                      </a:lnTo>
                      <a:lnTo>
                        <a:pt x="450" y="271"/>
                      </a:lnTo>
                      <a:lnTo>
                        <a:pt x="450" y="273"/>
                      </a:lnTo>
                      <a:lnTo>
                        <a:pt x="450" y="276"/>
                      </a:lnTo>
                      <a:lnTo>
                        <a:pt x="450" y="278"/>
                      </a:lnTo>
                      <a:lnTo>
                        <a:pt x="450" y="280"/>
                      </a:lnTo>
                      <a:lnTo>
                        <a:pt x="450" y="283"/>
                      </a:lnTo>
                      <a:lnTo>
                        <a:pt x="447" y="285"/>
                      </a:lnTo>
                      <a:lnTo>
                        <a:pt x="447" y="287"/>
                      </a:lnTo>
                      <a:lnTo>
                        <a:pt x="447" y="290"/>
                      </a:lnTo>
                      <a:lnTo>
                        <a:pt x="447" y="292"/>
                      </a:lnTo>
                      <a:lnTo>
                        <a:pt x="447" y="295"/>
                      </a:lnTo>
                      <a:lnTo>
                        <a:pt x="447" y="296"/>
                      </a:lnTo>
                      <a:lnTo>
                        <a:pt x="447" y="299"/>
                      </a:lnTo>
                      <a:lnTo>
                        <a:pt x="447" y="301"/>
                      </a:lnTo>
                      <a:lnTo>
                        <a:pt x="447" y="304"/>
                      </a:lnTo>
                      <a:lnTo>
                        <a:pt x="447" y="306"/>
                      </a:lnTo>
                      <a:lnTo>
                        <a:pt x="447" y="308"/>
                      </a:lnTo>
                      <a:lnTo>
                        <a:pt x="447" y="310"/>
                      </a:lnTo>
                      <a:lnTo>
                        <a:pt x="447" y="313"/>
                      </a:lnTo>
                      <a:lnTo>
                        <a:pt x="447" y="315"/>
                      </a:lnTo>
                      <a:lnTo>
                        <a:pt x="447" y="318"/>
                      </a:lnTo>
                      <a:lnTo>
                        <a:pt x="447" y="320"/>
                      </a:lnTo>
                      <a:lnTo>
                        <a:pt x="447" y="322"/>
                      </a:lnTo>
                      <a:lnTo>
                        <a:pt x="447" y="324"/>
                      </a:lnTo>
                      <a:lnTo>
                        <a:pt x="447" y="327"/>
                      </a:lnTo>
                      <a:lnTo>
                        <a:pt x="447" y="329"/>
                      </a:lnTo>
                      <a:lnTo>
                        <a:pt x="447" y="331"/>
                      </a:lnTo>
                      <a:lnTo>
                        <a:pt x="445" y="331"/>
                      </a:lnTo>
                      <a:lnTo>
                        <a:pt x="445" y="334"/>
                      </a:lnTo>
                      <a:lnTo>
                        <a:pt x="445" y="336"/>
                      </a:lnTo>
                      <a:lnTo>
                        <a:pt x="443" y="339"/>
                      </a:lnTo>
                      <a:lnTo>
                        <a:pt x="443" y="341"/>
                      </a:lnTo>
                      <a:lnTo>
                        <a:pt x="441" y="341"/>
                      </a:lnTo>
                      <a:lnTo>
                        <a:pt x="441" y="343"/>
                      </a:lnTo>
                      <a:lnTo>
                        <a:pt x="439" y="343"/>
                      </a:lnTo>
                      <a:lnTo>
                        <a:pt x="439" y="345"/>
                      </a:lnTo>
                      <a:lnTo>
                        <a:pt x="437" y="348"/>
                      </a:lnTo>
                      <a:lnTo>
                        <a:pt x="437" y="350"/>
                      </a:lnTo>
                      <a:lnTo>
                        <a:pt x="434" y="350"/>
                      </a:lnTo>
                      <a:lnTo>
                        <a:pt x="434" y="353"/>
                      </a:lnTo>
                      <a:lnTo>
                        <a:pt x="434" y="354"/>
                      </a:lnTo>
                      <a:lnTo>
                        <a:pt x="434" y="357"/>
                      </a:lnTo>
                      <a:lnTo>
                        <a:pt x="434" y="359"/>
                      </a:lnTo>
                      <a:lnTo>
                        <a:pt x="434" y="362"/>
                      </a:lnTo>
                      <a:lnTo>
                        <a:pt x="434" y="364"/>
                      </a:lnTo>
                      <a:lnTo>
                        <a:pt x="437" y="366"/>
                      </a:lnTo>
                      <a:lnTo>
                        <a:pt x="437" y="368"/>
                      </a:lnTo>
                      <a:lnTo>
                        <a:pt x="437" y="371"/>
                      </a:lnTo>
                      <a:lnTo>
                        <a:pt x="437" y="373"/>
                      </a:lnTo>
                      <a:lnTo>
                        <a:pt x="439" y="375"/>
                      </a:lnTo>
                      <a:lnTo>
                        <a:pt x="439" y="378"/>
                      </a:lnTo>
                      <a:lnTo>
                        <a:pt x="439" y="380"/>
                      </a:lnTo>
                      <a:lnTo>
                        <a:pt x="441" y="383"/>
                      </a:lnTo>
                      <a:lnTo>
                        <a:pt x="441" y="385"/>
                      </a:lnTo>
                      <a:lnTo>
                        <a:pt x="441" y="387"/>
                      </a:lnTo>
                      <a:lnTo>
                        <a:pt x="443" y="389"/>
                      </a:lnTo>
                      <a:lnTo>
                        <a:pt x="443" y="392"/>
                      </a:lnTo>
                      <a:lnTo>
                        <a:pt x="445" y="394"/>
                      </a:lnTo>
                      <a:lnTo>
                        <a:pt x="445" y="397"/>
                      </a:lnTo>
                      <a:lnTo>
                        <a:pt x="447" y="398"/>
                      </a:lnTo>
                      <a:lnTo>
                        <a:pt x="450" y="401"/>
                      </a:lnTo>
                      <a:lnTo>
                        <a:pt x="450" y="403"/>
                      </a:lnTo>
                      <a:lnTo>
                        <a:pt x="450" y="406"/>
                      </a:lnTo>
                      <a:lnTo>
                        <a:pt x="452" y="406"/>
                      </a:lnTo>
                      <a:lnTo>
                        <a:pt x="452" y="408"/>
                      </a:lnTo>
                      <a:lnTo>
                        <a:pt x="452" y="410"/>
                      </a:lnTo>
                      <a:lnTo>
                        <a:pt x="454" y="410"/>
                      </a:lnTo>
                      <a:lnTo>
                        <a:pt x="454" y="412"/>
                      </a:lnTo>
                      <a:lnTo>
                        <a:pt x="454" y="415"/>
                      </a:lnTo>
                      <a:lnTo>
                        <a:pt x="454" y="417"/>
                      </a:lnTo>
                      <a:lnTo>
                        <a:pt x="456" y="420"/>
                      </a:lnTo>
                      <a:lnTo>
                        <a:pt x="456" y="422"/>
                      </a:lnTo>
                      <a:lnTo>
                        <a:pt x="456" y="424"/>
                      </a:lnTo>
                      <a:lnTo>
                        <a:pt x="456" y="427"/>
                      </a:lnTo>
                      <a:lnTo>
                        <a:pt x="456" y="429"/>
                      </a:lnTo>
                      <a:lnTo>
                        <a:pt x="456" y="431"/>
                      </a:lnTo>
                      <a:lnTo>
                        <a:pt x="456" y="433"/>
                      </a:lnTo>
                      <a:lnTo>
                        <a:pt x="458" y="433"/>
                      </a:lnTo>
                      <a:lnTo>
                        <a:pt x="458" y="436"/>
                      </a:lnTo>
                      <a:lnTo>
                        <a:pt x="458" y="438"/>
                      </a:lnTo>
                      <a:lnTo>
                        <a:pt x="456" y="438"/>
                      </a:lnTo>
                      <a:lnTo>
                        <a:pt x="456" y="441"/>
                      </a:lnTo>
                      <a:lnTo>
                        <a:pt x="456" y="443"/>
                      </a:lnTo>
                      <a:lnTo>
                        <a:pt x="454" y="443"/>
                      </a:lnTo>
                      <a:lnTo>
                        <a:pt x="454" y="445"/>
                      </a:lnTo>
                      <a:lnTo>
                        <a:pt x="454" y="447"/>
                      </a:lnTo>
                      <a:lnTo>
                        <a:pt x="452" y="447"/>
                      </a:lnTo>
                      <a:lnTo>
                        <a:pt x="452" y="450"/>
                      </a:lnTo>
                      <a:lnTo>
                        <a:pt x="450" y="452"/>
                      </a:lnTo>
                      <a:lnTo>
                        <a:pt x="447" y="452"/>
                      </a:lnTo>
                      <a:lnTo>
                        <a:pt x="447" y="455"/>
                      </a:lnTo>
                      <a:lnTo>
                        <a:pt x="445" y="455"/>
                      </a:lnTo>
                      <a:lnTo>
                        <a:pt x="443" y="455"/>
                      </a:lnTo>
                      <a:lnTo>
                        <a:pt x="441" y="455"/>
                      </a:lnTo>
                      <a:lnTo>
                        <a:pt x="439" y="455"/>
                      </a:lnTo>
                      <a:lnTo>
                        <a:pt x="437" y="455"/>
                      </a:lnTo>
                      <a:lnTo>
                        <a:pt x="434" y="455"/>
                      </a:lnTo>
                      <a:lnTo>
                        <a:pt x="432" y="455"/>
                      </a:lnTo>
                      <a:lnTo>
                        <a:pt x="430" y="455"/>
                      </a:lnTo>
                      <a:lnTo>
                        <a:pt x="428" y="455"/>
                      </a:lnTo>
                      <a:lnTo>
                        <a:pt x="426" y="455"/>
                      </a:lnTo>
                      <a:lnTo>
                        <a:pt x="424" y="456"/>
                      </a:lnTo>
                      <a:lnTo>
                        <a:pt x="421" y="456"/>
                      </a:lnTo>
                      <a:lnTo>
                        <a:pt x="421" y="459"/>
                      </a:lnTo>
                      <a:lnTo>
                        <a:pt x="420" y="459"/>
                      </a:lnTo>
                      <a:lnTo>
                        <a:pt x="420" y="461"/>
                      </a:lnTo>
                      <a:lnTo>
                        <a:pt x="417" y="461"/>
                      </a:lnTo>
                      <a:lnTo>
                        <a:pt x="417" y="464"/>
                      </a:lnTo>
                      <a:lnTo>
                        <a:pt x="415" y="464"/>
                      </a:lnTo>
                      <a:lnTo>
                        <a:pt x="413" y="466"/>
                      </a:lnTo>
                      <a:lnTo>
                        <a:pt x="411" y="468"/>
                      </a:lnTo>
                      <a:lnTo>
                        <a:pt x="409" y="468"/>
                      </a:lnTo>
                      <a:lnTo>
                        <a:pt x="406" y="471"/>
                      </a:lnTo>
                      <a:lnTo>
                        <a:pt x="404" y="468"/>
                      </a:lnTo>
                      <a:lnTo>
                        <a:pt x="404" y="466"/>
                      </a:lnTo>
                      <a:lnTo>
                        <a:pt x="404" y="464"/>
                      </a:lnTo>
                      <a:lnTo>
                        <a:pt x="402" y="461"/>
                      </a:lnTo>
                      <a:lnTo>
                        <a:pt x="402" y="459"/>
                      </a:lnTo>
                      <a:lnTo>
                        <a:pt x="402" y="456"/>
                      </a:lnTo>
                      <a:lnTo>
                        <a:pt x="402" y="455"/>
                      </a:lnTo>
                      <a:lnTo>
                        <a:pt x="400" y="455"/>
                      </a:lnTo>
                      <a:lnTo>
                        <a:pt x="400" y="452"/>
                      </a:lnTo>
                      <a:lnTo>
                        <a:pt x="398" y="452"/>
                      </a:lnTo>
                      <a:lnTo>
                        <a:pt x="396" y="450"/>
                      </a:lnTo>
                      <a:lnTo>
                        <a:pt x="396" y="452"/>
                      </a:lnTo>
                      <a:lnTo>
                        <a:pt x="393" y="452"/>
                      </a:lnTo>
                      <a:lnTo>
                        <a:pt x="391" y="452"/>
                      </a:lnTo>
                      <a:lnTo>
                        <a:pt x="389" y="452"/>
                      </a:lnTo>
                      <a:lnTo>
                        <a:pt x="387" y="452"/>
                      </a:lnTo>
                      <a:lnTo>
                        <a:pt x="385" y="455"/>
                      </a:lnTo>
                      <a:lnTo>
                        <a:pt x="383" y="455"/>
                      </a:lnTo>
                      <a:lnTo>
                        <a:pt x="380" y="455"/>
                      </a:lnTo>
                      <a:lnTo>
                        <a:pt x="378" y="456"/>
                      </a:lnTo>
                      <a:lnTo>
                        <a:pt x="376" y="456"/>
                      </a:lnTo>
                      <a:lnTo>
                        <a:pt x="374" y="456"/>
                      </a:lnTo>
                      <a:lnTo>
                        <a:pt x="372" y="456"/>
                      </a:lnTo>
                      <a:lnTo>
                        <a:pt x="370" y="456"/>
                      </a:lnTo>
                      <a:lnTo>
                        <a:pt x="368" y="456"/>
                      </a:lnTo>
                      <a:lnTo>
                        <a:pt x="365" y="456"/>
                      </a:lnTo>
                      <a:lnTo>
                        <a:pt x="363" y="456"/>
                      </a:lnTo>
                      <a:lnTo>
                        <a:pt x="361" y="459"/>
                      </a:lnTo>
                      <a:lnTo>
                        <a:pt x="361" y="461"/>
                      </a:lnTo>
                      <a:lnTo>
                        <a:pt x="359" y="464"/>
                      </a:lnTo>
                      <a:lnTo>
                        <a:pt x="359" y="466"/>
                      </a:lnTo>
                      <a:lnTo>
                        <a:pt x="357" y="468"/>
                      </a:lnTo>
                      <a:lnTo>
                        <a:pt x="355" y="468"/>
                      </a:lnTo>
                      <a:lnTo>
                        <a:pt x="355" y="471"/>
                      </a:lnTo>
                      <a:lnTo>
                        <a:pt x="352" y="473"/>
                      </a:lnTo>
                      <a:lnTo>
                        <a:pt x="352" y="475"/>
                      </a:lnTo>
                      <a:lnTo>
                        <a:pt x="350" y="475"/>
                      </a:lnTo>
                      <a:lnTo>
                        <a:pt x="350" y="477"/>
                      </a:lnTo>
                      <a:lnTo>
                        <a:pt x="348" y="477"/>
                      </a:lnTo>
                      <a:lnTo>
                        <a:pt x="348" y="480"/>
                      </a:lnTo>
                      <a:lnTo>
                        <a:pt x="346" y="482"/>
                      </a:lnTo>
                      <a:lnTo>
                        <a:pt x="344" y="485"/>
                      </a:lnTo>
                      <a:lnTo>
                        <a:pt x="342" y="485"/>
                      </a:lnTo>
                      <a:lnTo>
                        <a:pt x="342" y="487"/>
                      </a:lnTo>
                      <a:lnTo>
                        <a:pt x="339" y="487"/>
                      </a:lnTo>
                      <a:lnTo>
                        <a:pt x="337" y="489"/>
                      </a:lnTo>
                      <a:lnTo>
                        <a:pt x="335" y="489"/>
                      </a:lnTo>
                      <a:lnTo>
                        <a:pt x="335" y="491"/>
                      </a:lnTo>
                      <a:lnTo>
                        <a:pt x="333" y="491"/>
                      </a:lnTo>
                      <a:lnTo>
                        <a:pt x="331" y="494"/>
                      </a:lnTo>
                      <a:lnTo>
                        <a:pt x="329" y="496"/>
                      </a:lnTo>
                      <a:lnTo>
                        <a:pt x="326" y="499"/>
                      </a:lnTo>
                      <a:lnTo>
                        <a:pt x="326" y="501"/>
                      </a:lnTo>
                      <a:lnTo>
                        <a:pt x="324" y="501"/>
                      </a:lnTo>
                      <a:lnTo>
                        <a:pt x="324" y="503"/>
                      </a:lnTo>
                      <a:lnTo>
                        <a:pt x="322" y="503"/>
                      </a:lnTo>
                      <a:lnTo>
                        <a:pt x="320" y="505"/>
                      </a:lnTo>
                      <a:lnTo>
                        <a:pt x="320" y="508"/>
                      </a:lnTo>
                      <a:lnTo>
                        <a:pt x="318" y="508"/>
                      </a:lnTo>
                      <a:lnTo>
                        <a:pt x="315" y="508"/>
                      </a:lnTo>
                      <a:lnTo>
                        <a:pt x="315" y="510"/>
                      </a:lnTo>
                      <a:lnTo>
                        <a:pt x="314" y="510"/>
                      </a:lnTo>
                      <a:lnTo>
                        <a:pt x="311" y="510"/>
                      </a:lnTo>
                      <a:lnTo>
                        <a:pt x="311" y="512"/>
                      </a:lnTo>
                      <a:lnTo>
                        <a:pt x="309" y="512"/>
                      </a:lnTo>
                      <a:lnTo>
                        <a:pt x="307" y="512"/>
                      </a:lnTo>
                      <a:lnTo>
                        <a:pt x="305" y="512"/>
                      </a:lnTo>
                      <a:lnTo>
                        <a:pt x="303" y="515"/>
                      </a:lnTo>
                      <a:lnTo>
                        <a:pt x="301" y="515"/>
                      </a:lnTo>
                      <a:lnTo>
                        <a:pt x="298" y="515"/>
                      </a:lnTo>
                      <a:lnTo>
                        <a:pt x="298" y="517"/>
                      </a:lnTo>
                      <a:lnTo>
                        <a:pt x="296" y="517"/>
                      </a:lnTo>
                      <a:lnTo>
                        <a:pt x="294" y="517"/>
                      </a:lnTo>
                      <a:lnTo>
                        <a:pt x="292" y="517"/>
                      </a:lnTo>
                      <a:lnTo>
                        <a:pt x="290" y="517"/>
                      </a:lnTo>
                      <a:lnTo>
                        <a:pt x="288" y="517"/>
                      </a:lnTo>
                      <a:lnTo>
                        <a:pt x="285" y="519"/>
                      </a:lnTo>
                      <a:lnTo>
                        <a:pt x="283" y="519"/>
                      </a:lnTo>
                      <a:lnTo>
                        <a:pt x="281" y="519"/>
                      </a:lnTo>
                      <a:lnTo>
                        <a:pt x="279" y="519"/>
                      </a:lnTo>
                      <a:lnTo>
                        <a:pt x="277" y="519"/>
                      </a:lnTo>
                      <a:lnTo>
                        <a:pt x="274" y="519"/>
                      </a:lnTo>
                      <a:lnTo>
                        <a:pt x="272" y="519"/>
                      </a:lnTo>
                      <a:lnTo>
                        <a:pt x="270" y="519"/>
                      </a:lnTo>
                      <a:lnTo>
                        <a:pt x="268" y="519"/>
                      </a:lnTo>
                      <a:lnTo>
                        <a:pt x="266" y="522"/>
                      </a:lnTo>
                      <a:lnTo>
                        <a:pt x="264" y="522"/>
                      </a:lnTo>
                      <a:lnTo>
                        <a:pt x="264" y="524"/>
                      </a:lnTo>
                      <a:lnTo>
                        <a:pt x="261" y="524"/>
                      </a:lnTo>
                      <a:lnTo>
                        <a:pt x="261" y="526"/>
                      </a:lnTo>
                      <a:lnTo>
                        <a:pt x="261" y="529"/>
                      </a:lnTo>
                      <a:lnTo>
                        <a:pt x="260" y="531"/>
                      </a:lnTo>
                      <a:lnTo>
                        <a:pt x="260" y="533"/>
                      </a:lnTo>
                      <a:lnTo>
                        <a:pt x="257" y="535"/>
                      </a:lnTo>
                      <a:lnTo>
                        <a:pt x="257" y="538"/>
                      </a:lnTo>
                      <a:lnTo>
                        <a:pt x="255" y="540"/>
                      </a:lnTo>
                      <a:lnTo>
                        <a:pt x="255" y="543"/>
                      </a:lnTo>
                      <a:lnTo>
                        <a:pt x="255" y="545"/>
                      </a:lnTo>
                      <a:lnTo>
                        <a:pt x="255" y="547"/>
                      </a:lnTo>
                      <a:lnTo>
                        <a:pt x="255" y="549"/>
                      </a:lnTo>
                      <a:lnTo>
                        <a:pt x="253" y="549"/>
                      </a:lnTo>
                      <a:lnTo>
                        <a:pt x="253" y="552"/>
                      </a:lnTo>
                      <a:lnTo>
                        <a:pt x="253" y="554"/>
                      </a:lnTo>
                      <a:lnTo>
                        <a:pt x="253" y="557"/>
                      </a:lnTo>
                      <a:lnTo>
                        <a:pt x="253" y="559"/>
                      </a:lnTo>
                      <a:lnTo>
                        <a:pt x="251" y="561"/>
                      </a:lnTo>
                      <a:lnTo>
                        <a:pt x="251" y="563"/>
                      </a:lnTo>
                      <a:lnTo>
                        <a:pt x="249" y="566"/>
                      </a:lnTo>
                      <a:lnTo>
                        <a:pt x="249" y="568"/>
                      </a:lnTo>
                      <a:lnTo>
                        <a:pt x="249" y="570"/>
                      </a:lnTo>
                      <a:lnTo>
                        <a:pt x="246" y="573"/>
                      </a:lnTo>
                      <a:lnTo>
                        <a:pt x="246" y="575"/>
                      </a:lnTo>
                      <a:lnTo>
                        <a:pt x="246" y="577"/>
                      </a:lnTo>
                      <a:lnTo>
                        <a:pt x="246" y="579"/>
                      </a:lnTo>
                      <a:lnTo>
                        <a:pt x="244" y="582"/>
                      </a:lnTo>
                      <a:lnTo>
                        <a:pt x="244" y="584"/>
                      </a:lnTo>
                      <a:lnTo>
                        <a:pt x="242" y="587"/>
                      </a:lnTo>
                      <a:lnTo>
                        <a:pt x="242" y="589"/>
                      </a:lnTo>
                      <a:lnTo>
                        <a:pt x="242" y="591"/>
                      </a:lnTo>
                      <a:lnTo>
                        <a:pt x="240" y="591"/>
                      </a:lnTo>
                      <a:lnTo>
                        <a:pt x="240" y="593"/>
                      </a:lnTo>
                      <a:lnTo>
                        <a:pt x="240" y="596"/>
                      </a:lnTo>
                      <a:lnTo>
                        <a:pt x="240" y="598"/>
                      </a:lnTo>
                      <a:lnTo>
                        <a:pt x="240" y="601"/>
                      </a:lnTo>
                      <a:lnTo>
                        <a:pt x="238" y="601"/>
                      </a:lnTo>
                      <a:lnTo>
                        <a:pt x="238" y="603"/>
                      </a:lnTo>
                      <a:lnTo>
                        <a:pt x="238" y="605"/>
                      </a:lnTo>
                      <a:lnTo>
                        <a:pt x="236" y="607"/>
                      </a:lnTo>
                      <a:lnTo>
                        <a:pt x="233" y="610"/>
                      </a:lnTo>
                      <a:lnTo>
                        <a:pt x="233" y="612"/>
                      </a:lnTo>
                      <a:lnTo>
                        <a:pt x="231" y="612"/>
                      </a:lnTo>
                      <a:lnTo>
                        <a:pt x="231" y="614"/>
                      </a:lnTo>
                      <a:lnTo>
                        <a:pt x="229" y="617"/>
                      </a:lnTo>
                      <a:lnTo>
                        <a:pt x="229" y="619"/>
                      </a:lnTo>
                      <a:lnTo>
                        <a:pt x="227" y="621"/>
                      </a:lnTo>
                      <a:lnTo>
                        <a:pt x="227" y="624"/>
                      </a:lnTo>
                      <a:lnTo>
                        <a:pt x="225" y="624"/>
                      </a:lnTo>
                      <a:lnTo>
                        <a:pt x="225" y="626"/>
                      </a:lnTo>
                      <a:lnTo>
                        <a:pt x="225" y="628"/>
                      </a:lnTo>
                      <a:lnTo>
                        <a:pt x="225" y="631"/>
                      </a:lnTo>
                      <a:lnTo>
                        <a:pt x="225" y="633"/>
                      </a:lnTo>
                      <a:lnTo>
                        <a:pt x="225" y="635"/>
                      </a:lnTo>
                      <a:lnTo>
                        <a:pt x="225" y="637"/>
                      </a:lnTo>
                      <a:lnTo>
                        <a:pt x="225" y="640"/>
                      </a:lnTo>
                      <a:lnTo>
                        <a:pt x="225" y="642"/>
                      </a:lnTo>
                      <a:lnTo>
                        <a:pt x="225" y="645"/>
                      </a:lnTo>
                      <a:lnTo>
                        <a:pt x="225" y="647"/>
                      </a:lnTo>
                      <a:lnTo>
                        <a:pt x="225" y="649"/>
                      </a:lnTo>
                      <a:lnTo>
                        <a:pt x="225" y="651"/>
                      </a:lnTo>
                      <a:lnTo>
                        <a:pt x="225" y="654"/>
                      </a:lnTo>
                      <a:lnTo>
                        <a:pt x="225" y="656"/>
                      </a:lnTo>
                      <a:lnTo>
                        <a:pt x="225" y="659"/>
                      </a:lnTo>
                      <a:lnTo>
                        <a:pt x="225" y="661"/>
                      </a:lnTo>
                      <a:lnTo>
                        <a:pt x="225" y="663"/>
                      </a:lnTo>
                      <a:lnTo>
                        <a:pt x="225" y="665"/>
                      </a:lnTo>
                      <a:lnTo>
                        <a:pt x="227" y="665"/>
                      </a:lnTo>
                      <a:lnTo>
                        <a:pt x="227" y="668"/>
                      </a:lnTo>
                      <a:lnTo>
                        <a:pt x="227" y="670"/>
                      </a:lnTo>
                      <a:lnTo>
                        <a:pt x="227" y="672"/>
                      </a:lnTo>
                      <a:lnTo>
                        <a:pt x="227" y="675"/>
                      </a:lnTo>
                      <a:lnTo>
                        <a:pt x="229" y="675"/>
                      </a:lnTo>
                      <a:lnTo>
                        <a:pt x="229" y="677"/>
                      </a:lnTo>
                      <a:lnTo>
                        <a:pt x="229" y="679"/>
                      </a:lnTo>
                      <a:lnTo>
                        <a:pt x="231" y="681"/>
                      </a:lnTo>
                      <a:lnTo>
                        <a:pt x="231" y="684"/>
                      </a:lnTo>
                      <a:lnTo>
                        <a:pt x="231" y="686"/>
                      </a:lnTo>
                      <a:lnTo>
                        <a:pt x="233" y="689"/>
                      </a:lnTo>
                      <a:lnTo>
                        <a:pt x="233" y="691"/>
                      </a:lnTo>
                      <a:lnTo>
                        <a:pt x="236" y="693"/>
                      </a:lnTo>
                      <a:lnTo>
                        <a:pt x="236" y="695"/>
                      </a:lnTo>
                      <a:lnTo>
                        <a:pt x="238" y="698"/>
                      </a:lnTo>
                      <a:lnTo>
                        <a:pt x="238" y="700"/>
                      </a:lnTo>
                      <a:lnTo>
                        <a:pt x="238" y="703"/>
                      </a:lnTo>
                      <a:lnTo>
                        <a:pt x="238" y="705"/>
                      </a:lnTo>
                      <a:lnTo>
                        <a:pt x="238" y="707"/>
                      </a:lnTo>
                      <a:lnTo>
                        <a:pt x="238" y="709"/>
                      </a:lnTo>
                      <a:lnTo>
                        <a:pt x="238" y="712"/>
                      </a:lnTo>
                      <a:lnTo>
                        <a:pt x="238" y="714"/>
                      </a:lnTo>
                      <a:lnTo>
                        <a:pt x="238" y="716"/>
                      </a:lnTo>
                      <a:lnTo>
                        <a:pt x="238" y="719"/>
                      </a:lnTo>
                      <a:lnTo>
                        <a:pt x="236" y="719"/>
                      </a:lnTo>
                      <a:lnTo>
                        <a:pt x="236" y="721"/>
                      </a:lnTo>
                      <a:lnTo>
                        <a:pt x="236" y="723"/>
                      </a:lnTo>
                      <a:lnTo>
                        <a:pt x="233" y="726"/>
                      </a:lnTo>
                      <a:lnTo>
                        <a:pt x="233" y="728"/>
                      </a:lnTo>
                      <a:lnTo>
                        <a:pt x="231" y="730"/>
                      </a:lnTo>
                      <a:lnTo>
                        <a:pt x="231" y="733"/>
                      </a:lnTo>
                      <a:lnTo>
                        <a:pt x="229" y="735"/>
                      </a:lnTo>
                      <a:lnTo>
                        <a:pt x="229" y="737"/>
                      </a:lnTo>
                      <a:lnTo>
                        <a:pt x="227" y="737"/>
                      </a:lnTo>
                      <a:lnTo>
                        <a:pt x="227" y="739"/>
                      </a:lnTo>
                      <a:lnTo>
                        <a:pt x="225" y="739"/>
                      </a:lnTo>
                      <a:lnTo>
                        <a:pt x="225" y="742"/>
                      </a:lnTo>
                      <a:lnTo>
                        <a:pt x="223" y="744"/>
                      </a:lnTo>
                      <a:lnTo>
                        <a:pt x="223" y="747"/>
                      </a:lnTo>
                      <a:lnTo>
                        <a:pt x="220" y="751"/>
                      </a:lnTo>
                      <a:lnTo>
                        <a:pt x="216" y="751"/>
                      </a:lnTo>
                      <a:lnTo>
                        <a:pt x="214" y="751"/>
                      </a:lnTo>
                      <a:lnTo>
                        <a:pt x="212" y="749"/>
                      </a:lnTo>
                      <a:lnTo>
                        <a:pt x="210" y="747"/>
                      </a:lnTo>
                      <a:lnTo>
                        <a:pt x="207" y="747"/>
                      </a:lnTo>
                      <a:lnTo>
                        <a:pt x="207" y="744"/>
                      </a:lnTo>
                      <a:lnTo>
                        <a:pt x="205" y="744"/>
                      </a:lnTo>
                      <a:lnTo>
                        <a:pt x="203" y="744"/>
                      </a:lnTo>
                      <a:lnTo>
                        <a:pt x="201" y="744"/>
                      </a:lnTo>
                      <a:lnTo>
                        <a:pt x="199" y="744"/>
                      </a:lnTo>
                      <a:lnTo>
                        <a:pt x="196" y="742"/>
                      </a:lnTo>
                      <a:lnTo>
                        <a:pt x="195" y="742"/>
                      </a:lnTo>
                      <a:lnTo>
                        <a:pt x="195" y="739"/>
                      </a:lnTo>
                      <a:lnTo>
                        <a:pt x="192" y="739"/>
                      </a:lnTo>
                      <a:lnTo>
                        <a:pt x="192" y="737"/>
                      </a:lnTo>
                      <a:lnTo>
                        <a:pt x="190" y="735"/>
                      </a:lnTo>
                      <a:lnTo>
                        <a:pt x="188" y="733"/>
                      </a:lnTo>
                      <a:lnTo>
                        <a:pt x="188" y="730"/>
                      </a:lnTo>
                      <a:lnTo>
                        <a:pt x="186" y="730"/>
                      </a:lnTo>
                      <a:lnTo>
                        <a:pt x="186" y="728"/>
                      </a:lnTo>
                      <a:lnTo>
                        <a:pt x="184" y="726"/>
                      </a:lnTo>
                      <a:lnTo>
                        <a:pt x="182" y="723"/>
                      </a:lnTo>
                      <a:lnTo>
                        <a:pt x="182" y="721"/>
                      </a:lnTo>
                      <a:lnTo>
                        <a:pt x="179" y="721"/>
                      </a:lnTo>
                      <a:lnTo>
                        <a:pt x="179" y="719"/>
                      </a:lnTo>
                      <a:lnTo>
                        <a:pt x="177" y="719"/>
                      </a:lnTo>
                      <a:lnTo>
                        <a:pt x="177" y="716"/>
                      </a:lnTo>
                      <a:lnTo>
                        <a:pt x="175" y="714"/>
                      </a:lnTo>
                      <a:lnTo>
                        <a:pt x="173" y="712"/>
                      </a:lnTo>
                      <a:lnTo>
                        <a:pt x="171" y="709"/>
                      </a:lnTo>
                      <a:lnTo>
                        <a:pt x="171" y="707"/>
                      </a:lnTo>
                      <a:lnTo>
                        <a:pt x="169" y="707"/>
                      </a:lnTo>
                      <a:lnTo>
                        <a:pt x="169" y="705"/>
                      </a:lnTo>
                      <a:lnTo>
                        <a:pt x="166" y="705"/>
                      </a:lnTo>
                      <a:lnTo>
                        <a:pt x="166" y="703"/>
                      </a:lnTo>
                      <a:lnTo>
                        <a:pt x="166" y="700"/>
                      </a:lnTo>
                      <a:lnTo>
                        <a:pt x="166" y="698"/>
                      </a:lnTo>
                      <a:lnTo>
                        <a:pt x="166" y="695"/>
                      </a:lnTo>
                      <a:lnTo>
                        <a:pt x="169" y="695"/>
                      </a:lnTo>
                      <a:lnTo>
                        <a:pt x="169" y="693"/>
                      </a:lnTo>
                      <a:lnTo>
                        <a:pt x="169" y="691"/>
                      </a:lnTo>
                      <a:lnTo>
                        <a:pt x="171" y="691"/>
                      </a:lnTo>
                      <a:lnTo>
                        <a:pt x="171" y="689"/>
                      </a:lnTo>
                      <a:lnTo>
                        <a:pt x="173" y="686"/>
                      </a:lnTo>
                      <a:lnTo>
                        <a:pt x="173" y="684"/>
                      </a:lnTo>
                      <a:lnTo>
                        <a:pt x="175" y="684"/>
                      </a:lnTo>
                      <a:lnTo>
                        <a:pt x="175" y="681"/>
                      </a:lnTo>
                      <a:lnTo>
                        <a:pt x="175" y="679"/>
                      </a:lnTo>
                      <a:lnTo>
                        <a:pt x="175" y="677"/>
                      </a:lnTo>
                      <a:lnTo>
                        <a:pt x="173" y="677"/>
                      </a:lnTo>
                      <a:lnTo>
                        <a:pt x="171" y="677"/>
                      </a:lnTo>
                      <a:lnTo>
                        <a:pt x="169" y="677"/>
                      </a:lnTo>
                      <a:lnTo>
                        <a:pt x="166" y="677"/>
                      </a:lnTo>
                      <a:lnTo>
                        <a:pt x="164" y="677"/>
                      </a:lnTo>
                      <a:lnTo>
                        <a:pt x="162" y="677"/>
                      </a:lnTo>
                      <a:lnTo>
                        <a:pt x="160" y="679"/>
                      </a:lnTo>
                      <a:lnTo>
                        <a:pt x="160" y="677"/>
                      </a:lnTo>
                      <a:lnTo>
                        <a:pt x="158" y="677"/>
                      </a:lnTo>
                      <a:lnTo>
                        <a:pt x="155" y="675"/>
                      </a:lnTo>
                      <a:lnTo>
                        <a:pt x="153" y="672"/>
                      </a:lnTo>
                      <a:lnTo>
                        <a:pt x="153" y="670"/>
                      </a:lnTo>
                      <a:lnTo>
                        <a:pt x="151" y="668"/>
                      </a:lnTo>
                      <a:lnTo>
                        <a:pt x="151" y="665"/>
                      </a:lnTo>
                      <a:lnTo>
                        <a:pt x="151" y="663"/>
                      </a:lnTo>
                      <a:lnTo>
                        <a:pt x="151" y="661"/>
                      </a:lnTo>
                      <a:lnTo>
                        <a:pt x="149" y="659"/>
                      </a:lnTo>
                      <a:lnTo>
                        <a:pt x="149" y="656"/>
                      </a:lnTo>
                      <a:lnTo>
                        <a:pt x="147" y="654"/>
                      </a:lnTo>
                      <a:lnTo>
                        <a:pt x="147" y="651"/>
                      </a:lnTo>
                      <a:lnTo>
                        <a:pt x="145" y="651"/>
                      </a:lnTo>
                      <a:lnTo>
                        <a:pt x="143" y="651"/>
                      </a:lnTo>
                      <a:lnTo>
                        <a:pt x="143" y="649"/>
                      </a:lnTo>
                      <a:lnTo>
                        <a:pt x="141" y="649"/>
                      </a:lnTo>
                      <a:lnTo>
                        <a:pt x="138" y="649"/>
                      </a:lnTo>
                      <a:lnTo>
                        <a:pt x="136" y="649"/>
                      </a:lnTo>
                      <a:lnTo>
                        <a:pt x="134" y="647"/>
                      </a:lnTo>
                      <a:lnTo>
                        <a:pt x="134" y="645"/>
                      </a:lnTo>
                      <a:lnTo>
                        <a:pt x="132" y="645"/>
                      </a:lnTo>
                      <a:lnTo>
                        <a:pt x="132" y="642"/>
                      </a:lnTo>
                      <a:lnTo>
                        <a:pt x="134" y="642"/>
                      </a:lnTo>
                      <a:lnTo>
                        <a:pt x="134" y="640"/>
                      </a:lnTo>
                      <a:lnTo>
                        <a:pt x="136" y="640"/>
                      </a:lnTo>
                      <a:lnTo>
                        <a:pt x="136" y="637"/>
                      </a:lnTo>
                      <a:lnTo>
                        <a:pt x="138" y="635"/>
                      </a:lnTo>
                      <a:lnTo>
                        <a:pt x="138" y="633"/>
                      </a:lnTo>
                      <a:lnTo>
                        <a:pt x="141" y="633"/>
                      </a:lnTo>
                      <a:lnTo>
                        <a:pt x="141" y="631"/>
                      </a:lnTo>
                      <a:lnTo>
                        <a:pt x="143" y="631"/>
                      </a:lnTo>
                      <a:lnTo>
                        <a:pt x="143" y="628"/>
                      </a:lnTo>
                      <a:lnTo>
                        <a:pt x="143" y="626"/>
                      </a:lnTo>
                      <a:lnTo>
                        <a:pt x="145" y="624"/>
                      </a:lnTo>
                      <a:lnTo>
                        <a:pt x="145" y="621"/>
                      </a:lnTo>
                      <a:lnTo>
                        <a:pt x="145" y="619"/>
                      </a:lnTo>
                      <a:lnTo>
                        <a:pt x="145" y="617"/>
                      </a:lnTo>
                      <a:lnTo>
                        <a:pt x="147" y="614"/>
                      </a:lnTo>
                      <a:lnTo>
                        <a:pt x="147" y="612"/>
                      </a:lnTo>
                      <a:lnTo>
                        <a:pt x="147" y="610"/>
                      </a:lnTo>
                      <a:lnTo>
                        <a:pt x="147" y="607"/>
                      </a:lnTo>
                      <a:lnTo>
                        <a:pt x="147" y="605"/>
                      </a:lnTo>
                      <a:lnTo>
                        <a:pt x="149" y="603"/>
                      </a:lnTo>
                      <a:lnTo>
                        <a:pt x="149" y="601"/>
                      </a:lnTo>
                      <a:lnTo>
                        <a:pt x="149" y="598"/>
                      </a:lnTo>
                      <a:lnTo>
                        <a:pt x="151" y="598"/>
                      </a:lnTo>
                      <a:lnTo>
                        <a:pt x="151" y="596"/>
                      </a:lnTo>
                      <a:lnTo>
                        <a:pt x="151" y="593"/>
                      </a:lnTo>
                      <a:lnTo>
                        <a:pt x="153" y="593"/>
                      </a:lnTo>
                      <a:lnTo>
                        <a:pt x="153" y="591"/>
                      </a:lnTo>
                      <a:lnTo>
                        <a:pt x="155" y="591"/>
                      </a:lnTo>
                      <a:lnTo>
                        <a:pt x="155" y="589"/>
                      </a:lnTo>
                      <a:lnTo>
                        <a:pt x="158" y="589"/>
                      </a:lnTo>
                      <a:lnTo>
                        <a:pt x="158" y="587"/>
                      </a:lnTo>
                      <a:lnTo>
                        <a:pt x="160" y="587"/>
                      </a:lnTo>
                      <a:lnTo>
                        <a:pt x="162" y="584"/>
                      </a:lnTo>
                      <a:lnTo>
                        <a:pt x="164" y="584"/>
                      </a:lnTo>
                      <a:lnTo>
                        <a:pt x="164" y="582"/>
                      </a:lnTo>
                      <a:lnTo>
                        <a:pt x="166" y="582"/>
                      </a:lnTo>
                      <a:lnTo>
                        <a:pt x="169" y="579"/>
                      </a:lnTo>
                      <a:lnTo>
                        <a:pt x="169" y="577"/>
                      </a:lnTo>
                      <a:lnTo>
                        <a:pt x="171" y="577"/>
                      </a:lnTo>
                      <a:lnTo>
                        <a:pt x="171" y="575"/>
                      </a:lnTo>
                      <a:lnTo>
                        <a:pt x="173" y="575"/>
                      </a:lnTo>
                      <a:lnTo>
                        <a:pt x="173" y="573"/>
                      </a:lnTo>
                      <a:lnTo>
                        <a:pt x="175" y="570"/>
                      </a:lnTo>
                      <a:lnTo>
                        <a:pt x="175" y="568"/>
                      </a:lnTo>
                      <a:lnTo>
                        <a:pt x="177" y="568"/>
                      </a:lnTo>
                      <a:lnTo>
                        <a:pt x="177" y="566"/>
                      </a:lnTo>
                      <a:lnTo>
                        <a:pt x="177" y="563"/>
                      </a:lnTo>
                      <a:lnTo>
                        <a:pt x="177" y="561"/>
                      </a:lnTo>
                      <a:lnTo>
                        <a:pt x="177" y="559"/>
                      </a:lnTo>
                      <a:lnTo>
                        <a:pt x="177" y="557"/>
                      </a:lnTo>
                      <a:lnTo>
                        <a:pt x="175" y="557"/>
                      </a:lnTo>
                      <a:lnTo>
                        <a:pt x="175" y="554"/>
                      </a:lnTo>
                      <a:lnTo>
                        <a:pt x="173" y="554"/>
                      </a:lnTo>
                      <a:lnTo>
                        <a:pt x="173" y="552"/>
                      </a:lnTo>
                      <a:lnTo>
                        <a:pt x="171" y="552"/>
                      </a:lnTo>
                      <a:lnTo>
                        <a:pt x="169" y="552"/>
                      </a:lnTo>
                      <a:lnTo>
                        <a:pt x="166" y="552"/>
                      </a:lnTo>
                      <a:lnTo>
                        <a:pt x="164" y="552"/>
                      </a:lnTo>
                      <a:lnTo>
                        <a:pt x="162" y="552"/>
                      </a:lnTo>
                      <a:lnTo>
                        <a:pt x="160" y="552"/>
                      </a:lnTo>
                      <a:lnTo>
                        <a:pt x="158" y="552"/>
                      </a:lnTo>
                      <a:lnTo>
                        <a:pt x="155" y="554"/>
                      </a:lnTo>
                      <a:lnTo>
                        <a:pt x="153" y="554"/>
                      </a:lnTo>
                      <a:lnTo>
                        <a:pt x="151" y="557"/>
                      </a:lnTo>
                      <a:lnTo>
                        <a:pt x="149" y="559"/>
                      </a:lnTo>
                      <a:lnTo>
                        <a:pt x="147" y="559"/>
                      </a:lnTo>
                      <a:lnTo>
                        <a:pt x="145" y="561"/>
                      </a:lnTo>
                      <a:lnTo>
                        <a:pt x="143" y="561"/>
                      </a:lnTo>
                      <a:lnTo>
                        <a:pt x="143" y="563"/>
                      </a:lnTo>
                      <a:lnTo>
                        <a:pt x="141" y="563"/>
                      </a:lnTo>
                      <a:lnTo>
                        <a:pt x="138" y="563"/>
                      </a:lnTo>
                      <a:lnTo>
                        <a:pt x="136" y="563"/>
                      </a:lnTo>
                      <a:lnTo>
                        <a:pt x="134" y="563"/>
                      </a:lnTo>
                      <a:lnTo>
                        <a:pt x="134" y="561"/>
                      </a:lnTo>
                      <a:lnTo>
                        <a:pt x="134" y="563"/>
                      </a:lnTo>
                      <a:lnTo>
                        <a:pt x="132" y="561"/>
                      </a:lnTo>
                      <a:lnTo>
                        <a:pt x="130" y="561"/>
                      </a:lnTo>
                      <a:lnTo>
                        <a:pt x="128" y="559"/>
                      </a:lnTo>
                      <a:lnTo>
                        <a:pt x="125" y="557"/>
                      </a:lnTo>
                      <a:lnTo>
                        <a:pt x="123" y="557"/>
                      </a:lnTo>
                      <a:lnTo>
                        <a:pt x="123" y="554"/>
                      </a:lnTo>
                      <a:lnTo>
                        <a:pt x="121" y="554"/>
                      </a:lnTo>
                      <a:lnTo>
                        <a:pt x="121" y="552"/>
                      </a:lnTo>
                      <a:lnTo>
                        <a:pt x="119" y="549"/>
                      </a:lnTo>
                      <a:lnTo>
                        <a:pt x="117" y="549"/>
                      </a:lnTo>
                      <a:lnTo>
                        <a:pt x="114" y="547"/>
                      </a:lnTo>
                      <a:lnTo>
                        <a:pt x="114" y="545"/>
                      </a:lnTo>
                      <a:lnTo>
                        <a:pt x="112" y="545"/>
                      </a:lnTo>
                      <a:lnTo>
                        <a:pt x="110" y="543"/>
                      </a:lnTo>
                      <a:lnTo>
                        <a:pt x="108" y="540"/>
                      </a:lnTo>
                      <a:lnTo>
                        <a:pt x="106" y="540"/>
                      </a:lnTo>
                      <a:lnTo>
                        <a:pt x="106" y="538"/>
                      </a:lnTo>
                      <a:lnTo>
                        <a:pt x="104" y="538"/>
                      </a:lnTo>
                      <a:lnTo>
                        <a:pt x="101" y="538"/>
                      </a:lnTo>
                      <a:lnTo>
                        <a:pt x="100" y="538"/>
                      </a:lnTo>
                      <a:lnTo>
                        <a:pt x="100" y="535"/>
                      </a:lnTo>
                      <a:lnTo>
                        <a:pt x="97" y="535"/>
                      </a:lnTo>
                      <a:lnTo>
                        <a:pt x="95" y="535"/>
                      </a:lnTo>
                      <a:lnTo>
                        <a:pt x="93" y="535"/>
                      </a:lnTo>
                      <a:lnTo>
                        <a:pt x="91" y="535"/>
                      </a:lnTo>
                      <a:lnTo>
                        <a:pt x="89" y="535"/>
                      </a:lnTo>
                      <a:lnTo>
                        <a:pt x="89" y="533"/>
                      </a:lnTo>
                      <a:lnTo>
                        <a:pt x="87" y="533"/>
                      </a:lnTo>
                      <a:lnTo>
                        <a:pt x="87" y="531"/>
                      </a:lnTo>
                      <a:lnTo>
                        <a:pt x="87" y="529"/>
                      </a:lnTo>
                      <a:lnTo>
                        <a:pt x="87" y="526"/>
                      </a:lnTo>
                      <a:lnTo>
                        <a:pt x="87" y="524"/>
                      </a:lnTo>
                      <a:lnTo>
                        <a:pt x="87" y="522"/>
                      </a:lnTo>
                      <a:lnTo>
                        <a:pt x="87" y="519"/>
                      </a:lnTo>
                      <a:lnTo>
                        <a:pt x="89" y="519"/>
                      </a:lnTo>
                      <a:lnTo>
                        <a:pt x="89" y="517"/>
                      </a:lnTo>
                      <a:lnTo>
                        <a:pt x="89" y="515"/>
                      </a:lnTo>
                      <a:lnTo>
                        <a:pt x="91" y="515"/>
                      </a:lnTo>
                      <a:lnTo>
                        <a:pt x="91" y="512"/>
                      </a:lnTo>
                      <a:lnTo>
                        <a:pt x="91" y="510"/>
                      </a:lnTo>
                      <a:lnTo>
                        <a:pt x="93" y="510"/>
                      </a:lnTo>
                      <a:lnTo>
                        <a:pt x="93" y="508"/>
                      </a:lnTo>
                      <a:lnTo>
                        <a:pt x="95" y="508"/>
                      </a:lnTo>
                      <a:lnTo>
                        <a:pt x="95" y="505"/>
                      </a:lnTo>
                      <a:lnTo>
                        <a:pt x="97" y="505"/>
                      </a:lnTo>
                      <a:lnTo>
                        <a:pt x="97" y="503"/>
                      </a:lnTo>
                      <a:lnTo>
                        <a:pt x="100" y="503"/>
                      </a:lnTo>
                      <a:lnTo>
                        <a:pt x="100" y="501"/>
                      </a:lnTo>
                      <a:lnTo>
                        <a:pt x="100" y="499"/>
                      </a:lnTo>
                      <a:lnTo>
                        <a:pt x="97" y="496"/>
                      </a:lnTo>
                      <a:lnTo>
                        <a:pt x="95" y="496"/>
                      </a:lnTo>
                      <a:lnTo>
                        <a:pt x="93" y="496"/>
                      </a:lnTo>
                      <a:lnTo>
                        <a:pt x="91" y="499"/>
                      </a:lnTo>
                      <a:lnTo>
                        <a:pt x="89" y="499"/>
                      </a:lnTo>
                      <a:lnTo>
                        <a:pt x="87" y="501"/>
                      </a:lnTo>
                      <a:lnTo>
                        <a:pt x="87" y="499"/>
                      </a:lnTo>
                      <a:lnTo>
                        <a:pt x="84" y="499"/>
                      </a:lnTo>
                      <a:lnTo>
                        <a:pt x="82" y="496"/>
                      </a:lnTo>
                      <a:lnTo>
                        <a:pt x="80" y="496"/>
                      </a:lnTo>
                      <a:lnTo>
                        <a:pt x="80" y="494"/>
                      </a:lnTo>
                      <a:lnTo>
                        <a:pt x="78" y="494"/>
                      </a:lnTo>
                      <a:lnTo>
                        <a:pt x="78" y="491"/>
                      </a:lnTo>
                      <a:lnTo>
                        <a:pt x="80" y="489"/>
                      </a:lnTo>
                      <a:lnTo>
                        <a:pt x="82" y="487"/>
                      </a:lnTo>
                      <a:lnTo>
                        <a:pt x="84" y="487"/>
                      </a:lnTo>
                      <a:lnTo>
                        <a:pt x="84" y="485"/>
                      </a:lnTo>
                      <a:lnTo>
                        <a:pt x="87" y="485"/>
                      </a:lnTo>
                      <a:lnTo>
                        <a:pt x="89" y="485"/>
                      </a:lnTo>
                      <a:lnTo>
                        <a:pt x="91" y="485"/>
                      </a:lnTo>
                      <a:lnTo>
                        <a:pt x="91" y="482"/>
                      </a:lnTo>
                      <a:lnTo>
                        <a:pt x="93" y="482"/>
                      </a:lnTo>
                      <a:lnTo>
                        <a:pt x="93" y="480"/>
                      </a:lnTo>
                      <a:lnTo>
                        <a:pt x="95" y="480"/>
                      </a:lnTo>
                      <a:lnTo>
                        <a:pt x="95" y="477"/>
                      </a:lnTo>
                      <a:lnTo>
                        <a:pt x="97" y="475"/>
                      </a:lnTo>
                      <a:lnTo>
                        <a:pt x="97" y="473"/>
                      </a:lnTo>
                      <a:lnTo>
                        <a:pt x="97" y="471"/>
                      </a:lnTo>
                      <a:lnTo>
                        <a:pt x="97" y="468"/>
                      </a:lnTo>
                      <a:lnTo>
                        <a:pt x="97" y="466"/>
                      </a:lnTo>
                      <a:lnTo>
                        <a:pt x="97" y="464"/>
                      </a:lnTo>
                      <a:lnTo>
                        <a:pt x="97" y="461"/>
                      </a:lnTo>
                      <a:lnTo>
                        <a:pt x="100" y="461"/>
                      </a:lnTo>
                      <a:lnTo>
                        <a:pt x="100" y="459"/>
                      </a:lnTo>
                      <a:lnTo>
                        <a:pt x="100" y="456"/>
                      </a:lnTo>
                      <a:lnTo>
                        <a:pt x="100" y="455"/>
                      </a:lnTo>
                      <a:lnTo>
                        <a:pt x="100" y="452"/>
                      </a:lnTo>
                      <a:lnTo>
                        <a:pt x="101" y="450"/>
                      </a:lnTo>
                      <a:lnTo>
                        <a:pt x="101" y="447"/>
                      </a:lnTo>
                      <a:lnTo>
                        <a:pt x="101" y="445"/>
                      </a:lnTo>
                      <a:lnTo>
                        <a:pt x="104" y="445"/>
                      </a:lnTo>
                      <a:lnTo>
                        <a:pt x="104" y="443"/>
                      </a:lnTo>
                      <a:lnTo>
                        <a:pt x="104" y="441"/>
                      </a:lnTo>
                      <a:lnTo>
                        <a:pt x="104" y="438"/>
                      </a:lnTo>
                      <a:lnTo>
                        <a:pt x="104" y="436"/>
                      </a:lnTo>
                      <a:lnTo>
                        <a:pt x="104" y="433"/>
                      </a:lnTo>
                      <a:lnTo>
                        <a:pt x="104" y="431"/>
                      </a:lnTo>
                      <a:lnTo>
                        <a:pt x="104" y="429"/>
                      </a:lnTo>
                      <a:lnTo>
                        <a:pt x="106" y="429"/>
                      </a:lnTo>
                      <a:lnTo>
                        <a:pt x="106" y="427"/>
                      </a:lnTo>
                      <a:lnTo>
                        <a:pt x="106" y="424"/>
                      </a:lnTo>
                      <a:lnTo>
                        <a:pt x="106" y="422"/>
                      </a:lnTo>
                      <a:lnTo>
                        <a:pt x="106" y="420"/>
                      </a:lnTo>
                      <a:lnTo>
                        <a:pt x="106" y="417"/>
                      </a:lnTo>
                      <a:lnTo>
                        <a:pt x="106" y="415"/>
                      </a:lnTo>
                      <a:lnTo>
                        <a:pt x="106" y="412"/>
                      </a:lnTo>
                      <a:lnTo>
                        <a:pt x="106" y="410"/>
                      </a:lnTo>
                      <a:lnTo>
                        <a:pt x="106" y="408"/>
                      </a:lnTo>
                      <a:lnTo>
                        <a:pt x="106" y="406"/>
                      </a:lnTo>
                      <a:lnTo>
                        <a:pt x="106" y="403"/>
                      </a:lnTo>
                      <a:lnTo>
                        <a:pt x="106" y="401"/>
                      </a:lnTo>
                      <a:lnTo>
                        <a:pt x="106" y="398"/>
                      </a:lnTo>
                      <a:lnTo>
                        <a:pt x="106" y="397"/>
                      </a:lnTo>
                      <a:lnTo>
                        <a:pt x="106" y="394"/>
                      </a:lnTo>
                      <a:lnTo>
                        <a:pt x="106" y="392"/>
                      </a:lnTo>
                      <a:lnTo>
                        <a:pt x="106" y="389"/>
                      </a:lnTo>
                      <a:lnTo>
                        <a:pt x="104" y="387"/>
                      </a:lnTo>
                      <a:lnTo>
                        <a:pt x="104" y="385"/>
                      </a:lnTo>
                      <a:lnTo>
                        <a:pt x="104" y="383"/>
                      </a:lnTo>
                      <a:lnTo>
                        <a:pt x="104" y="380"/>
                      </a:lnTo>
                      <a:lnTo>
                        <a:pt x="104" y="378"/>
                      </a:lnTo>
                      <a:lnTo>
                        <a:pt x="101" y="375"/>
                      </a:lnTo>
                      <a:lnTo>
                        <a:pt x="101" y="373"/>
                      </a:lnTo>
                      <a:lnTo>
                        <a:pt x="101" y="371"/>
                      </a:lnTo>
                      <a:lnTo>
                        <a:pt x="101" y="368"/>
                      </a:lnTo>
                      <a:lnTo>
                        <a:pt x="101" y="366"/>
                      </a:lnTo>
                      <a:lnTo>
                        <a:pt x="101" y="364"/>
                      </a:lnTo>
                      <a:lnTo>
                        <a:pt x="100" y="362"/>
                      </a:lnTo>
                      <a:lnTo>
                        <a:pt x="100" y="359"/>
                      </a:lnTo>
                      <a:lnTo>
                        <a:pt x="100" y="357"/>
                      </a:lnTo>
                      <a:lnTo>
                        <a:pt x="100" y="354"/>
                      </a:lnTo>
                      <a:lnTo>
                        <a:pt x="97" y="354"/>
                      </a:lnTo>
                      <a:lnTo>
                        <a:pt x="97" y="353"/>
                      </a:lnTo>
                      <a:lnTo>
                        <a:pt x="95" y="350"/>
                      </a:lnTo>
                      <a:lnTo>
                        <a:pt x="95" y="348"/>
                      </a:lnTo>
                      <a:lnTo>
                        <a:pt x="93" y="348"/>
                      </a:lnTo>
                      <a:lnTo>
                        <a:pt x="91" y="348"/>
                      </a:lnTo>
                      <a:lnTo>
                        <a:pt x="89" y="348"/>
                      </a:lnTo>
                      <a:lnTo>
                        <a:pt x="87" y="345"/>
                      </a:lnTo>
                      <a:lnTo>
                        <a:pt x="84" y="345"/>
                      </a:lnTo>
                      <a:lnTo>
                        <a:pt x="82" y="345"/>
                      </a:lnTo>
                      <a:lnTo>
                        <a:pt x="80" y="345"/>
                      </a:lnTo>
                      <a:lnTo>
                        <a:pt x="78" y="345"/>
                      </a:lnTo>
                      <a:lnTo>
                        <a:pt x="76" y="343"/>
                      </a:lnTo>
                      <a:lnTo>
                        <a:pt x="73" y="343"/>
                      </a:lnTo>
                      <a:lnTo>
                        <a:pt x="71" y="341"/>
                      </a:lnTo>
                      <a:lnTo>
                        <a:pt x="69" y="339"/>
                      </a:lnTo>
                      <a:lnTo>
                        <a:pt x="67" y="336"/>
                      </a:lnTo>
                      <a:lnTo>
                        <a:pt x="65" y="334"/>
                      </a:lnTo>
                      <a:lnTo>
                        <a:pt x="63" y="334"/>
                      </a:lnTo>
                      <a:lnTo>
                        <a:pt x="60" y="334"/>
                      </a:lnTo>
                      <a:lnTo>
                        <a:pt x="58" y="334"/>
                      </a:lnTo>
                      <a:lnTo>
                        <a:pt x="58" y="331"/>
                      </a:lnTo>
                      <a:lnTo>
                        <a:pt x="56" y="331"/>
                      </a:lnTo>
                      <a:lnTo>
                        <a:pt x="54" y="331"/>
                      </a:lnTo>
                      <a:lnTo>
                        <a:pt x="52" y="329"/>
                      </a:lnTo>
                      <a:lnTo>
                        <a:pt x="50" y="329"/>
                      </a:lnTo>
                      <a:lnTo>
                        <a:pt x="47" y="329"/>
                      </a:lnTo>
                      <a:lnTo>
                        <a:pt x="47" y="327"/>
                      </a:lnTo>
                      <a:lnTo>
                        <a:pt x="46" y="327"/>
                      </a:lnTo>
                      <a:lnTo>
                        <a:pt x="43" y="327"/>
                      </a:lnTo>
                      <a:lnTo>
                        <a:pt x="43" y="324"/>
                      </a:lnTo>
                      <a:lnTo>
                        <a:pt x="41" y="324"/>
                      </a:lnTo>
                      <a:lnTo>
                        <a:pt x="39" y="324"/>
                      </a:lnTo>
                      <a:lnTo>
                        <a:pt x="37" y="324"/>
                      </a:lnTo>
                      <a:lnTo>
                        <a:pt x="35" y="324"/>
                      </a:lnTo>
                      <a:lnTo>
                        <a:pt x="32" y="324"/>
                      </a:lnTo>
                      <a:lnTo>
                        <a:pt x="30" y="324"/>
                      </a:lnTo>
                      <a:lnTo>
                        <a:pt x="28" y="324"/>
                      </a:lnTo>
                      <a:lnTo>
                        <a:pt x="28" y="327"/>
                      </a:lnTo>
                      <a:lnTo>
                        <a:pt x="26" y="327"/>
                      </a:lnTo>
                      <a:lnTo>
                        <a:pt x="24" y="329"/>
                      </a:lnTo>
                      <a:lnTo>
                        <a:pt x="22" y="331"/>
                      </a:lnTo>
                      <a:lnTo>
                        <a:pt x="22" y="334"/>
                      </a:lnTo>
                      <a:lnTo>
                        <a:pt x="19" y="334"/>
                      </a:lnTo>
                      <a:lnTo>
                        <a:pt x="15" y="339"/>
                      </a:lnTo>
                      <a:lnTo>
                        <a:pt x="11" y="341"/>
                      </a:lnTo>
                      <a:lnTo>
                        <a:pt x="9" y="341"/>
                      </a:lnTo>
                      <a:lnTo>
                        <a:pt x="6" y="341"/>
                      </a:lnTo>
                      <a:lnTo>
                        <a:pt x="4" y="341"/>
                      </a:lnTo>
                      <a:lnTo>
                        <a:pt x="4" y="339"/>
                      </a:lnTo>
                      <a:lnTo>
                        <a:pt x="2" y="339"/>
                      </a:lnTo>
                      <a:lnTo>
                        <a:pt x="0" y="339"/>
                      </a:lnTo>
                      <a:lnTo>
                        <a:pt x="0" y="336"/>
                      </a:lnTo>
                      <a:lnTo>
                        <a:pt x="97" y="264"/>
                      </a:lnTo>
                      <a:lnTo>
                        <a:pt x="97" y="262"/>
                      </a:lnTo>
                      <a:lnTo>
                        <a:pt x="100" y="262"/>
                      </a:lnTo>
                      <a:lnTo>
                        <a:pt x="100" y="260"/>
                      </a:lnTo>
                      <a:lnTo>
                        <a:pt x="100" y="257"/>
                      </a:lnTo>
                      <a:lnTo>
                        <a:pt x="100" y="255"/>
                      </a:lnTo>
                      <a:lnTo>
                        <a:pt x="100" y="252"/>
                      </a:lnTo>
                      <a:lnTo>
                        <a:pt x="100" y="250"/>
                      </a:lnTo>
                      <a:lnTo>
                        <a:pt x="100" y="248"/>
                      </a:lnTo>
                      <a:lnTo>
                        <a:pt x="101" y="248"/>
                      </a:lnTo>
                      <a:lnTo>
                        <a:pt x="101" y="246"/>
                      </a:lnTo>
                      <a:lnTo>
                        <a:pt x="101" y="243"/>
                      </a:lnTo>
                      <a:lnTo>
                        <a:pt x="104" y="241"/>
                      </a:lnTo>
                      <a:lnTo>
                        <a:pt x="104" y="239"/>
                      </a:lnTo>
                      <a:lnTo>
                        <a:pt x="106" y="239"/>
                      </a:lnTo>
                      <a:lnTo>
                        <a:pt x="106" y="236"/>
                      </a:lnTo>
                      <a:lnTo>
                        <a:pt x="108" y="236"/>
                      </a:lnTo>
                      <a:lnTo>
                        <a:pt x="110" y="236"/>
                      </a:lnTo>
                      <a:lnTo>
                        <a:pt x="110" y="234"/>
                      </a:lnTo>
                      <a:lnTo>
                        <a:pt x="112" y="234"/>
                      </a:lnTo>
                      <a:lnTo>
                        <a:pt x="114" y="232"/>
                      </a:lnTo>
                      <a:lnTo>
                        <a:pt x="117" y="232"/>
                      </a:lnTo>
                      <a:lnTo>
                        <a:pt x="119" y="229"/>
                      </a:lnTo>
                      <a:lnTo>
                        <a:pt x="121" y="227"/>
                      </a:lnTo>
                      <a:lnTo>
                        <a:pt x="121" y="225"/>
                      </a:lnTo>
                      <a:lnTo>
                        <a:pt x="123" y="225"/>
                      </a:lnTo>
                      <a:lnTo>
                        <a:pt x="123" y="222"/>
                      </a:lnTo>
                      <a:lnTo>
                        <a:pt x="125" y="220"/>
                      </a:lnTo>
                      <a:lnTo>
                        <a:pt x="125" y="218"/>
                      </a:lnTo>
                      <a:lnTo>
                        <a:pt x="125" y="216"/>
                      </a:lnTo>
                      <a:lnTo>
                        <a:pt x="125" y="213"/>
                      </a:lnTo>
                      <a:lnTo>
                        <a:pt x="128" y="213"/>
                      </a:lnTo>
                      <a:lnTo>
                        <a:pt x="128" y="211"/>
                      </a:lnTo>
                      <a:lnTo>
                        <a:pt x="128" y="208"/>
                      </a:lnTo>
                      <a:lnTo>
                        <a:pt x="128" y="206"/>
                      </a:lnTo>
                      <a:lnTo>
                        <a:pt x="128" y="204"/>
                      </a:lnTo>
                      <a:lnTo>
                        <a:pt x="130" y="204"/>
                      </a:lnTo>
                      <a:lnTo>
                        <a:pt x="130" y="202"/>
                      </a:lnTo>
                      <a:lnTo>
                        <a:pt x="130" y="199"/>
                      </a:lnTo>
                      <a:lnTo>
                        <a:pt x="132" y="199"/>
                      </a:lnTo>
                      <a:lnTo>
                        <a:pt x="132" y="197"/>
                      </a:lnTo>
                      <a:lnTo>
                        <a:pt x="134" y="197"/>
                      </a:lnTo>
                      <a:lnTo>
                        <a:pt x="134" y="194"/>
                      </a:lnTo>
                      <a:lnTo>
                        <a:pt x="134" y="192"/>
                      </a:lnTo>
                      <a:lnTo>
                        <a:pt x="136" y="192"/>
                      </a:lnTo>
                      <a:lnTo>
                        <a:pt x="136" y="190"/>
                      </a:lnTo>
                      <a:lnTo>
                        <a:pt x="136" y="188"/>
                      </a:lnTo>
                      <a:lnTo>
                        <a:pt x="138" y="188"/>
                      </a:lnTo>
                      <a:lnTo>
                        <a:pt x="138" y="185"/>
                      </a:lnTo>
                      <a:lnTo>
                        <a:pt x="138" y="183"/>
                      </a:lnTo>
                      <a:lnTo>
                        <a:pt x="141" y="181"/>
                      </a:lnTo>
                      <a:lnTo>
                        <a:pt x="141" y="178"/>
                      </a:lnTo>
                      <a:lnTo>
                        <a:pt x="143" y="178"/>
                      </a:lnTo>
                      <a:lnTo>
                        <a:pt x="143" y="176"/>
                      </a:lnTo>
                      <a:lnTo>
                        <a:pt x="145" y="174"/>
                      </a:lnTo>
                      <a:lnTo>
                        <a:pt x="145" y="171"/>
                      </a:lnTo>
                      <a:lnTo>
                        <a:pt x="147" y="169"/>
                      </a:lnTo>
                      <a:lnTo>
                        <a:pt x="147" y="167"/>
                      </a:lnTo>
                      <a:lnTo>
                        <a:pt x="149" y="167"/>
                      </a:lnTo>
                      <a:lnTo>
                        <a:pt x="149" y="164"/>
                      </a:lnTo>
                      <a:lnTo>
                        <a:pt x="151" y="164"/>
                      </a:lnTo>
                      <a:lnTo>
                        <a:pt x="151" y="162"/>
                      </a:lnTo>
                      <a:lnTo>
                        <a:pt x="153" y="160"/>
                      </a:lnTo>
                      <a:lnTo>
                        <a:pt x="153" y="158"/>
                      </a:lnTo>
                      <a:lnTo>
                        <a:pt x="155" y="158"/>
                      </a:lnTo>
                      <a:lnTo>
                        <a:pt x="155" y="155"/>
                      </a:lnTo>
                      <a:lnTo>
                        <a:pt x="155" y="153"/>
                      </a:lnTo>
                      <a:lnTo>
                        <a:pt x="155" y="150"/>
                      </a:lnTo>
                      <a:lnTo>
                        <a:pt x="158" y="148"/>
                      </a:lnTo>
                      <a:lnTo>
                        <a:pt x="158" y="146"/>
                      </a:lnTo>
                      <a:lnTo>
                        <a:pt x="158" y="144"/>
                      </a:lnTo>
                      <a:lnTo>
                        <a:pt x="158" y="141"/>
                      </a:lnTo>
                      <a:lnTo>
                        <a:pt x="160" y="141"/>
                      </a:lnTo>
                      <a:lnTo>
                        <a:pt x="160" y="139"/>
                      </a:lnTo>
                      <a:lnTo>
                        <a:pt x="160" y="137"/>
                      </a:lnTo>
                      <a:lnTo>
                        <a:pt x="160" y="134"/>
                      </a:lnTo>
                      <a:lnTo>
                        <a:pt x="160" y="132"/>
                      </a:lnTo>
                      <a:lnTo>
                        <a:pt x="160" y="130"/>
                      </a:lnTo>
                      <a:lnTo>
                        <a:pt x="162" y="130"/>
                      </a:lnTo>
                      <a:lnTo>
                        <a:pt x="162" y="127"/>
                      </a:lnTo>
                      <a:lnTo>
                        <a:pt x="164" y="125"/>
                      </a:lnTo>
                      <a:lnTo>
                        <a:pt x="164" y="123"/>
                      </a:lnTo>
                      <a:lnTo>
                        <a:pt x="166" y="123"/>
                      </a:lnTo>
                      <a:lnTo>
                        <a:pt x="166" y="120"/>
                      </a:lnTo>
                      <a:lnTo>
                        <a:pt x="169" y="118"/>
                      </a:lnTo>
                      <a:lnTo>
                        <a:pt x="169" y="116"/>
                      </a:lnTo>
                      <a:lnTo>
                        <a:pt x="171" y="114"/>
                      </a:lnTo>
                      <a:lnTo>
                        <a:pt x="171" y="111"/>
                      </a:lnTo>
                      <a:lnTo>
                        <a:pt x="173" y="109"/>
                      </a:lnTo>
                      <a:lnTo>
                        <a:pt x="173" y="106"/>
                      </a:lnTo>
                      <a:lnTo>
                        <a:pt x="173" y="104"/>
                      </a:lnTo>
                      <a:lnTo>
                        <a:pt x="173" y="102"/>
                      </a:lnTo>
                      <a:lnTo>
                        <a:pt x="173" y="100"/>
                      </a:lnTo>
                      <a:lnTo>
                        <a:pt x="173" y="97"/>
                      </a:lnTo>
                      <a:lnTo>
                        <a:pt x="173" y="95"/>
                      </a:lnTo>
                      <a:lnTo>
                        <a:pt x="173" y="92"/>
                      </a:lnTo>
                      <a:lnTo>
                        <a:pt x="175" y="90"/>
                      </a:lnTo>
                      <a:lnTo>
                        <a:pt x="175" y="88"/>
                      </a:lnTo>
                      <a:lnTo>
                        <a:pt x="175" y="86"/>
                      </a:lnTo>
                      <a:lnTo>
                        <a:pt x="177" y="86"/>
                      </a:lnTo>
                      <a:lnTo>
                        <a:pt x="177" y="83"/>
                      </a:lnTo>
                      <a:lnTo>
                        <a:pt x="177" y="81"/>
                      </a:lnTo>
                      <a:lnTo>
                        <a:pt x="179" y="79"/>
                      </a:lnTo>
                      <a:lnTo>
                        <a:pt x="182" y="76"/>
                      </a:lnTo>
                      <a:lnTo>
                        <a:pt x="184" y="74"/>
                      </a:lnTo>
                      <a:lnTo>
                        <a:pt x="184" y="72"/>
                      </a:lnTo>
                      <a:lnTo>
                        <a:pt x="186" y="72"/>
                      </a:lnTo>
                      <a:lnTo>
                        <a:pt x="186" y="69"/>
                      </a:lnTo>
                      <a:lnTo>
                        <a:pt x="188" y="69"/>
                      </a:lnTo>
                      <a:lnTo>
                        <a:pt x="188" y="67"/>
                      </a:lnTo>
                      <a:lnTo>
                        <a:pt x="190" y="67"/>
                      </a:lnTo>
                      <a:lnTo>
                        <a:pt x="190" y="65"/>
                      </a:lnTo>
                      <a:lnTo>
                        <a:pt x="192" y="62"/>
                      </a:lnTo>
                      <a:lnTo>
                        <a:pt x="195" y="60"/>
                      </a:lnTo>
                      <a:lnTo>
                        <a:pt x="195" y="58"/>
                      </a:lnTo>
                      <a:lnTo>
                        <a:pt x="196" y="58"/>
                      </a:lnTo>
                      <a:lnTo>
                        <a:pt x="196" y="56"/>
                      </a:lnTo>
                      <a:lnTo>
                        <a:pt x="195" y="56"/>
                      </a:lnTo>
                      <a:lnTo>
                        <a:pt x="192" y="56"/>
                      </a:lnTo>
                      <a:lnTo>
                        <a:pt x="190" y="56"/>
                      </a:lnTo>
                      <a:lnTo>
                        <a:pt x="188" y="56"/>
                      </a:lnTo>
                      <a:lnTo>
                        <a:pt x="186" y="56"/>
                      </a:lnTo>
                      <a:lnTo>
                        <a:pt x="184" y="53"/>
                      </a:lnTo>
                      <a:lnTo>
                        <a:pt x="184" y="51"/>
                      </a:lnTo>
                      <a:lnTo>
                        <a:pt x="184" y="48"/>
                      </a:lnTo>
                      <a:lnTo>
                        <a:pt x="184" y="46"/>
                      </a:lnTo>
                      <a:lnTo>
                        <a:pt x="186" y="46"/>
                      </a:lnTo>
                      <a:lnTo>
                        <a:pt x="186" y="44"/>
                      </a:lnTo>
                      <a:lnTo>
                        <a:pt x="186" y="42"/>
                      </a:lnTo>
                      <a:lnTo>
                        <a:pt x="188" y="39"/>
                      </a:lnTo>
                      <a:lnTo>
                        <a:pt x="188" y="37"/>
                      </a:lnTo>
                      <a:lnTo>
                        <a:pt x="190" y="35"/>
                      </a:lnTo>
                      <a:lnTo>
                        <a:pt x="190" y="32"/>
                      </a:lnTo>
                      <a:lnTo>
                        <a:pt x="192" y="30"/>
                      </a:lnTo>
                      <a:lnTo>
                        <a:pt x="192" y="28"/>
                      </a:lnTo>
                      <a:lnTo>
                        <a:pt x="192" y="25"/>
                      </a:lnTo>
                      <a:lnTo>
                        <a:pt x="192" y="23"/>
                      </a:lnTo>
                      <a:lnTo>
                        <a:pt x="195" y="21"/>
                      </a:lnTo>
                      <a:lnTo>
                        <a:pt x="195" y="18"/>
                      </a:lnTo>
                      <a:lnTo>
                        <a:pt x="195" y="16"/>
                      </a:lnTo>
                      <a:lnTo>
                        <a:pt x="195" y="14"/>
                      </a:lnTo>
                      <a:lnTo>
                        <a:pt x="196" y="14"/>
                      </a:lnTo>
                      <a:lnTo>
                        <a:pt x="196" y="12"/>
                      </a:lnTo>
                      <a:lnTo>
                        <a:pt x="196" y="9"/>
                      </a:lnTo>
                      <a:lnTo>
                        <a:pt x="196" y="7"/>
                      </a:lnTo>
                      <a:lnTo>
                        <a:pt x="196" y="4"/>
                      </a:lnTo>
                      <a:lnTo>
                        <a:pt x="199" y="0"/>
                      </a:lnTo>
                      <a:lnTo>
                        <a:pt x="203" y="0"/>
                      </a:lnTo>
                      <a:lnTo>
                        <a:pt x="205" y="0"/>
                      </a:lnTo>
                      <a:lnTo>
                        <a:pt x="207" y="0"/>
                      </a:lnTo>
                      <a:lnTo>
                        <a:pt x="210" y="0"/>
                      </a:lnTo>
                      <a:lnTo>
                        <a:pt x="212" y="0"/>
                      </a:lnTo>
                      <a:lnTo>
                        <a:pt x="214" y="0"/>
                      </a:lnTo>
                      <a:lnTo>
                        <a:pt x="216" y="2"/>
                      </a:lnTo>
                      <a:lnTo>
                        <a:pt x="218" y="2"/>
                      </a:lnTo>
                      <a:lnTo>
                        <a:pt x="218" y="4"/>
                      </a:lnTo>
                      <a:lnTo>
                        <a:pt x="220" y="7"/>
                      </a:lnTo>
                      <a:lnTo>
                        <a:pt x="223" y="7"/>
                      </a:lnTo>
                      <a:lnTo>
                        <a:pt x="225" y="7"/>
                      </a:lnTo>
                      <a:lnTo>
                        <a:pt x="227" y="7"/>
                      </a:lnTo>
                      <a:lnTo>
                        <a:pt x="229" y="7"/>
                      </a:lnTo>
                      <a:lnTo>
                        <a:pt x="231" y="7"/>
                      </a:lnTo>
                      <a:lnTo>
                        <a:pt x="231" y="9"/>
                      </a:lnTo>
                      <a:lnTo>
                        <a:pt x="233" y="9"/>
                      </a:lnTo>
                      <a:lnTo>
                        <a:pt x="236" y="12"/>
                      </a:lnTo>
                      <a:lnTo>
                        <a:pt x="238" y="14"/>
                      </a:lnTo>
                      <a:lnTo>
                        <a:pt x="240" y="16"/>
                      </a:lnTo>
                      <a:lnTo>
                        <a:pt x="242" y="16"/>
                      </a:lnTo>
                      <a:lnTo>
                        <a:pt x="242" y="18"/>
                      </a:lnTo>
                      <a:lnTo>
                        <a:pt x="244" y="18"/>
                      </a:lnTo>
                      <a:lnTo>
                        <a:pt x="244" y="21"/>
                      </a:lnTo>
                      <a:lnTo>
                        <a:pt x="246" y="21"/>
                      </a:lnTo>
                      <a:lnTo>
                        <a:pt x="249" y="21"/>
                      </a:lnTo>
                      <a:lnTo>
                        <a:pt x="251" y="21"/>
                      </a:lnTo>
                      <a:lnTo>
                        <a:pt x="253" y="21"/>
                      </a:lnTo>
                      <a:lnTo>
                        <a:pt x="255" y="21"/>
                      </a:lnTo>
                      <a:lnTo>
                        <a:pt x="257" y="21"/>
                      </a:lnTo>
                      <a:lnTo>
                        <a:pt x="260" y="21"/>
                      </a:lnTo>
                      <a:lnTo>
                        <a:pt x="260" y="23"/>
                      </a:lnTo>
                      <a:lnTo>
                        <a:pt x="261" y="25"/>
                      </a:lnTo>
                      <a:lnTo>
                        <a:pt x="261" y="28"/>
                      </a:lnTo>
                      <a:lnTo>
                        <a:pt x="261" y="30"/>
                      </a:lnTo>
                      <a:lnTo>
                        <a:pt x="261" y="32"/>
                      </a:lnTo>
                      <a:lnTo>
                        <a:pt x="261" y="35"/>
                      </a:lnTo>
                      <a:lnTo>
                        <a:pt x="261" y="37"/>
                      </a:lnTo>
                      <a:lnTo>
                        <a:pt x="260" y="37"/>
                      </a:lnTo>
                      <a:lnTo>
                        <a:pt x="260" y="39"/>
                      </a:lnTo>
                      <a:lnTo>
                        <a:pt x="257" y="39"/>
                      </a:lnTo>
                      <a:lnTo>
                        <a:pt x="257" y="42"/>
                      </a:lnTo>
                      <a:lnTo>
                        <a:pt x="255" y="42"/>
                      </a:lnTo>
                      <a:lnTo>
                        <a:pt x="255" y="44"/>
                      </a:lnTo>
                      <a:lnTo>
                        <a:pt x="253" y="46"/>
                      </a:lnTo>
                      <a:lnTo>
                        <a:pt x="253" y="48"/>
                      </a:lnTo>
                      <a:lnTo>
                        <a:pt x="255" y="48"/>
                      </a:lnTo>
                      <a:lnTo>
                        <a:pt x="257" y="48"/>
                      </a:lnTo>
                      <a:lnTo>
                        <a:pt x="260" y="48"/>
                      </a:lnTo>
                      <a:lnTo>
                        <a:pt x="261" y="46"/>
                      </a:lnTo>
                      <a:lnTo>
                        <a:pt x="261" y="44"/>
                      </a:lnTo>
                      <a:lnTo>
                        <a:pt x="264" y="44"/>
                      </a:lnTo>
                      <a:lnTo>
                        <a:pt x="264" y="42"/>
                      </a:lnTo>
                      <a:lnTo>
                        <a:pt x="264" y="39"/>
                      </a:lnTo>
                      <a:lnTo>
                        <a:pt x="266" y="39"/>
                      </a:lnTo>
                      <a:lnTo>
                        <a:pt x="266" y="37"/>
                      </a:lnTo>
                      <a:lnTo>
                        <a:pt x="266" y="35"/>
                      </a:lnTo>
                      <a:lnTo>
                        <a:pt x="268" y="35"/>
                      </a:lnTo>
                      <a:lnTo>
                        <a:pt x="268" y="32"/>
                      </a:lnTo>
                      <a:lnTo>
                        <a:pt x="268" y="30"/>
                      </a:lnTo>
                      <a:lnTo>
                        <a:pt x="270" y="30"/>
                      </a:lnTo>
                      <a:lnTo>
                        <a:pt x="272" y="30"/>
                      </a:lnTo>
                      <a:lnTo>
                        <a:pt x="274" y="30"/>
                      </a:lnTo>
                      <a:lnTo>
                        <a:pt x="277" y="30"/>
                      </a:lnTo>
                      <a:lnTo>
                        <a:pt x="279" y="32"/>
                      </a:lnTo>
                      <a:lnTo>
                        <a:pt x="281" y="32"/>
                      </a:lnTo>
                      <a:lnTo>
                        <a:pt x="281" y="35"/>
                      </a:lnTo>
                      <a:lnTo>
                        <a:pt x="283" y="35"/>
                      </a:lnTo>
                      <a:lnTo>
                        <a:pt x="283" y="37"/>
                      </a:lnTo>
                      <a:lnTo>
                        <a:pt x="283" y="39"/>
                      </a:lnTo>
                      <a:lnTo>
                        <a:pt x="285" y="39"/>
                      </a:lnTo>
                      <a:lnTo>
                        <a:pt x="285" y="42"/>
                      </a:lnTo>
                      <a:lnTo>
                        <a:pt x="288" y="44"/>
                      </a:lnTo>
                      <a:lnTo>
                        <a:pt x="288" y="46"/>
                      </a:lnTo>
                      <a:lnTo>
                        <a:pt x="290" y="46"/>
                      </a:lnTo>
                      <a:lnTo>
                        <a:pt x="292" y="44"/>
                      </a:lnTo>
                      <a:lnTo>
                        <a:pt x="294" y="42"/>
                      </a:lnTo>
                      <a:lnTo>
                        <a:pt x="296" y="39"/>
                      </a:lnTo>
                      <a:lnTo>
                        <a:pt x="298" y="42"/>
                      </a:lnTo>
                      <a:lnTo>
                        <a:pt x="301" y="44"/>
                      </a:lnTo>
                      <a:lnTo>
                        <a:pt x="301" y="46"/>
                      </a:lnTo>
                      <a:lnTo>
                        <a:pt x="301" y="48"/>
                      </a:lnTo>
                      <a:lnTo>
                        <a:pt x="301" y="51"/>
                      </a:lnTo>
                      <a:lnTo>
                        <a:pt x="303" y="51"/>
                      </a:lnTo>
                      <a:lnTo>
                        <a:pt x="303" y="53"/>
                      </a:lnTo>
                      <a:lnTo>
                        <a:pt x="305" y="56"/>
                      </a:lnTo>
                      <a:lnTo>
                        <a:pt x="307" y="58"/>
                      </a:lnTo>
                      <a:lnTo>
                        <a:pt x="309" y="58"/>
                      </a:lnTo>
                      <a:lnTo>
                        <a:pt x="309" y="60"/>
                      </a:lnTo>
                      <a:lnTo>
                        <a:pt x="311" y="60"/>
                      </a:lnTo>
                      <a:lnTo>
                        <a:pt x="314" y="62"/>
                      </a:lnTo>
                      <a:lnTo>
                        <a:pt x="315" y="62"/>
                      </a:lnTo>
                      <a:lnTo>
                        <a:pt x="318" y="65"/>
                      </a:lnTo>
                      <a:lnTo>
                        <a:pt x="320" y="67"/>
                      </a:lnTo>
                      <a:lnTo>
                        <a:pt x="322" y="67"/>
                      </a:lnTo>
                      <a:lnTo>
                        <a:pt x="322" y="69"/>
                      </a:lnTo>
                      <a:lnTo>
                        <a:pt x="324" y="69"/>
                      </a:lnTo>
                      <a:lnTo>
                        <a:pt x="324" y="72"/>
                      </a:lnTo>
                      <a:lnTo>
                        <a:pt x="322" y="74"/>
                      </a:lnTo>
                      <a:lnTo>
                        <a:pt x="322" y="76"/>
                      </a:lnTo>
                      <a:lnTo>
                        <a:pt x="322" y="79"/>
                      </a:lnTo>
                      <a:lnTo>
                        <a:pt x="320" y="79"/>
                      </a:lnTo>
                      <a:lnTo>
                        <a:pt x="320" y="81"/>
                      </a:lnTo>
                      <a:lnTo>
                        <a:pt x="318" y="83"/>
                      </a:lnTo>
                      <a:lnTo>
                        <a:pt x="315" y="86"/>
                      </a:lnTo>
                      <a:lnTo>
                        <a:pt x="314" y="86"/>
                      </a:lnTo>
                      <a:lnTo>
                        <a:pt x="314" y="88"/>
                      </a:lnTo>
                      <a:lnTo>
                        <a:pt x="311" y="88"/>
                      </a:lnTo>
                      <a:lnTo>
                        <a:pt x="311" y="90"/>
                      </a:lnTo>
                      <a:lnTo>
                        <a:pt x="311" y="92"/>
                      </a:lnTo>
                      <a:lnTo>
                        <a:pt x="311" y="95"/>
                      </a:lnTo>
                      <a:lnTo>
                        <a:pt x="314" y="95"/>
                      </a:lnTo>
                      <a:lnTo>
                        <a:pt x="315" y="92"/>
                      </a:lnTo>
                      <a:lnTo>
                        <a:pt x="318" y="92"/>
                      </a:lnTo>
                      <a:lnTo>
                        <a:pt x="320" y="90"/>
                      </a:lnTo>
                      <a:lnTo>
                        <a:pt x="322" y="90"/>
                      </a:lnTo>
                      <a:lnTo>
                        <a:pt x="324" y="88"/>
                      </a:lnTo>
                      <a:lnTo>
                        <a:pt x="326" y="88"/>
                      </a:lnTo>
                      <a:lnTo>
                        <a:pt x="329" y="88"/>
                      </a:lnTo>
                      <a:lnTo>
                        <a:pt x="329" y="90"/>
                      </a:lnTo>
                      <a:lnTo>
                        <a:pt x="331" y="90"/>
                      </a:lnTo>
                      <a:lnTo>
                        <a:pt x="331" y="92"/>
                      </a:lnTo>
                      <a:lnTo>
                        <a:pt x="331" y="95"/>
                      </a:lnTo>
                      <a:lnTo>
                        <a:pt x="331" y="97"/>
                      </a:lnTo>
                      <a:lnTo>
                        <a:pt x="329" y="100"/>
                      </a:lnTo>
                      <a:lnTo>
                        <a:pt x="326" y="100"/>
                      </a:lnTo>
                      <a:lnTo>
                        <a:pt x="326" y="102"/>
                      </a:lnTo>
                      <a:lnTo>
                        <a:pt x="324" y="104"/>
                      </a:lnTo>
                      <a:lnTo>
                        <a:pt x="324" y="106"/>
                      </a:lnTo>
                      <a:lnTo>
                        <a:pt x="322" y="109"/>
                      </a:lnTo>
                      <a:lnTo>
                        <a:pt x="320" y="111"/>
                      </a:lnTo>
                      <a:lnTo>
                        <a:pt x="320" y="114"/>
                      </a:lnTo>
                      <a:lnTo>
                        <a:pt x="318" y="116"/>
                      </a:lnTo>
                      <a:lnTo>
                        <a:pt x="318" y="118"/>
                      </a:lnTo>
                      <a:lnTo>
                        <a:pt x="315" y="120"/>
                      </a:lnTo>
                      <a:lnTo>
                        <a:pt x="315" y="123"/>
                      </a:lnTo>
                      <a:lnTo>
                        <a:pt x="314" y="125"/>
                      </a:lnTo>
                      <a:lnTo>
                        <a:pt x="314" y="127"/>
                      </a:lnTo>
                      <a:lnTo>
                        <a:pt x="311" y="130"/>
                      </a:lnTo>
                      <a:lnTo>
                        <a:pt x="311" y="132"/>
                      </a:lnTo>
                      <a:lnTo>
                        <a:pt x="311" y="134"/>
                      </a:lnTo>
                      <a:lnTo>
                        <a:pt x="311" y="137"/>
                      </a:lnTo>
                      <a:lnTo>
                        <a:pt x="309" y="137"/>
                      </a:lnTo>
                      <a:lnTo>
                        <a:pt x="309" y="139"/>
                      </a:lnTo>
                      <a:lnTo>
                        <a:pt x="309" y="141"/>
                      </a:lnTo>
                      <a:lnTo>
                        <a:pt x="309" y="144"/>
                      </a:lnTo>
                      <a:lnTo>
                        <a:pt x="309" y="146"/>
                      </a:lnTo>
                      <a:lnTo>
                        <a:pt x="309" y="148"/>
                      </a:lnTo>
                      <a:lnTo>
                        <a:pt x="309" y="150"/>
                      </a:lnTo>
                      <a:lnTo>
                        <a:pt x="309" y="153"/>
                      </a:lnTo>
                      <a:lnTo>
                        <a:pt x="309" y="155"/>
                      </a:lnTo>
                      <a:lnTo>
                        <a:pt x="309" y="158"/>
                      </a:lnTo>
                      <a:lnTo>
                        <a:pt x="309" y="160"/>
                      </a:lnTo>
                      <a:lnTo>
                        <a:pt x="309" y="162"/>
                      </a:lnTo>
                      <a:lnTo>
                        <a:pt x="309" y="164"/>
                      </a:lnTo>
                      <a:lnTo>
                        <a:pt x="309" y="167"/>
                      </a:lnTo>
                      <a:lnTo>
                        <a:pt x="309" y="169"/>
                      </a:lnTo>
                      <a:lnTo>
                        <a:pt x="309" y="171"/>
                      </a:lnTo>
                      <a:lnTo>
                        <a:pt x="311" y="171"/>
                      </a:lnTo>
                      <a:lnTo>
                        <a:pt x="314" y="169"/>
                      </a:lnTo>
                      <a:lnTo>
                        <a:pt x="315" y="167"/>
                      </a:lnTo>
                      <a:lnTo>
                        <a:pt x="315" y="164"/>
                      </a:lnTo>
                      <a:lnTo>
                        <a:pt x="318" y="164"/>
                      </a:lnTo>
                      <a:lnTo>
                        <a:pt x="318" y="162"/>
                      </a:lnTo>
                      <a:lnTo>
                        <a:pt x="320" y="160"/>
                      </a:lnTo>
                      <a:lnTo>
                        <a:pt x="320" y="158"/>
                      </a:lnTo>
                      <a:lnTo>
                        <a:pt x="322" y="158"/>
                      </a:lnTo>
                      <a:lnTo>
                        <a:pt x="322" y="155"/>
                      </a:lnTo>
                      <a:lnTo>
                        <a:pt x="324" y="153"/>
                      </a:lnTo>
                      <a:lnTo>
                        <a:pt x="324" y="150"/>
                      </a:lnTo>
                      <a:lnTo>
                        <a:pt x="326" y="150"/>
                      </a:lnTo>
                      <a:lnTo>
                        <a:pt x="326" y="148"/>
                      </a:lnTo>
                      <a:lnTo>
                        <a:pt x="329" y="148"/>
                      </a:lnTo>
                      <a:lnTo>
                        <a:pt x="329" y="146"/>
                      </a:lnTo>
                      <a:lnTo>
                        <a:pt x="329" y="144"/>
                      </a:lnTo>
                      <a:lnTo>
                        <a:pt x="331" y="144"/>
                      </a:lnTo>
                      <a:lnTo>
                        <a:pt x="331" y="141"/>
                      </a:lnTo>
                      <a:lnTo>
                        <a:pt x="333" y="141"/>
                      </a:lnTo>
                      <a:lnTo>
                        <a:pt x="333" y="139"/>
                      </a:lnTo>
                      <a:lnTo>
                        <a:pt x="333" y="137"/>
                      </a:lnTo>
                      <a:lnTo>
                        <a:pt x="335" y="134"/>
                      </a:lnTo>
                      <a:lnTo>
                        <a:pt x="335" y="132"/>
                      </a:lnTo>
                      <a:lnTo>
                        <a:pt x="335" y="130"/>
                      </a:lnTo>
                      <a:lnTo>
                        <a:pt x="337" y="127"/>
                      </a:lnTo>
                      <a:lnTo>
                        <a:pt x="337" y="125"/>
                      </a:lnTo>
                      <a:lnTo>
                        <a:pt x="337" y="123"/>
                      </a:lnTo>
                      <a:lnTo>
                        <a:pt x="337" y="120"/>
                      </a:lnTo>
                      <a:lnTo>
                        <a:pt x="337" y="118"/>
                      </a:lnTo>
                      <a:lnTo>
                        <a:pt x="337" y="116"/>
                      </a:lnTo>
                      <a:lnTo>
                        <a:pt x="339" y="114"/>
                      </a:lnTo>
                      <a:lnTo>
                        <a:pt x="339" y="111"/>
                      </a:lnTo>
                      <a:lnTo>
                        <a:pt x="342" y="109"/>
                      </a:lnTo>
                      <a:lnTo>
                        <a:pt x="342" y="106"/>
                      </a:lnTo>
                      <a:lnTo>
                        <a:pt x="344" y="106"/>
                      </a:lnTo>
                      <a:lnTo>
                        <a:pt x="346" y="104"/>
                      </a:lnTo>
                      <a:lnTo>
                        <a:pt x="348" y="104"/>
                      </a:lnTo>
                      <a:lnTo>
                        <a:pt x="350" y="102"/>
                      </a:lnTo>
                      <a:lnTo>
                        <a:pt x="352" y="102"/>
                      </a:lnTo>
                      <a:lnTo>
                        <a:pt x="352" y="104"/>
                      </a:lnTo>
                      <a:lnTo>
                        <a:pt x="355" y="104"/>
                      </a:lnTo>
                      <a:lnTo>
                        <a:pt x="357" y="104"/>
                      </a:lnTo>
                      <a:lnTo>
                        <a:pt x="359" y="106"/>
                      </a:lnTo>
                      <a:lnTo>
                        <a:pt x="359" y="109"/>
                      </a:lnTo>
                      <a:lnTo>
                        <a:pt x="359" y="111"/>
                      </a:lnTo>
                      <a:lnTo>
                        <a:pt x="359" y="114"/>
                      </a:lnTo>
                      <a:lnTo>
                        <a:pt x="357" y="116"/>
                      </a:lnTo>
                      <a:lnTo>
                        <a:pt x="355" y="116"/>
                      </a:lnTo>
                      <a:lnTo>
                        <a:pt x="352" y="116"/>
                      </a:lnTo>
                      <a:lnTo>
                        <a:pt x="350" y="116"/>
                      </a:lnTo>
                      <a:lnTo>
                        <a:pt x="350" y="118"/>
                      </a:lnTo>
                      <a:lnTo>
                        <a:pt x="350" y="120"/>
                      </a:lnTo>
                      <a:lnTo>
                        <a:pt x="352" y="120"/>
                      </a:lnTo>
                      <a:lnTo>
                        <a:pt x="352" y="123"/>
                      </a:lnTo>
                      <a:lnTo>
                        <a:pt x="352" y="125"/>
                      </a:lnTo>
                      <a:lnTo>
                        <a:pt x="352" y="127"/>
                      </a:lnTo>
                      <a:lnTo>
                        <a:pt x="350" y="127"/>
                      </a:lnTo>
                      <a:lnTo>
                        <a:pt x="350" y="130"/>
                      </a:lnTo>
                      <a:lnTo>
                        <a:pt x="348" y="130"/>
                      </a:lnTo>
                      <a:lnTo>
                        <a:pt x="346" y="130"/>
                      </a:lnTo>
                      <a:lnTo>
                        <a:pt x="344" y="130"/>
                      </a:lnTo>
                      <a:lnTo>
                        <a:pt x="344" y="132"/>
                      </a:lnTo>
                      <a:lnTo>
                        <a:pt x="342" y="132"/>
                      </a:lnTo>
                      <a:lnTo>
                        <a:pt x="342" y="134"/>
                      </a:lnTo>
                      <a:lnTo>
                        <a:pt x="339" y="134"/>
                      </a:lnTo>
                      <a:lnTo>
                        <a:pt x="339" y="137"/>
                      </a:lnTo>
                      <a:lnTo>
                        <a:pt x="339" y="139"/>
                      </a:lnTo>
                      <a:lnTo>
                        <a:pt x="342" y="139"/>
                      </a:lnTo>
                      <a:lnTo>
                        <a:pt x="342" y="141"/>
                      </a:lnTo>
                      <a:lnTo>
                        <a:pt x="344" y="141"/>
                      </a:lnTo>
                      <a:lnTo>
                        <a:pt x="344" y="144"/>
                      </a:lnTo>
                      <a:lnTo>
                        <a:pt x="346" y="144"/>
                      </a:lnTo>
                      <a:lnTo>
                        <a:pt x="348" y="144"/>
                      </a:lnTo>
                      <a:lnTo>
                        <a:pt x="350" y="144"/>
                      </a:lnTo>
                      <a:lnTo>
                        <a:pt x="352" y="144"/>
                      </a:lnTo>
                      <a:lnTo>
                        <a:pt x="355" y="144"/>
                      </a:lnTo>
                      <a:lnTo>
                        <a:pt x="355" y="141"/>
                      </a:lnTo>
                      <a:lnTo>
                        <a:pt x="357" y="141"/>
                      </a:lnTo>
                      <a:lnTo>
                        <a:pt x="357" y="139"/>
                      </a:lnTo>
                      <a:lnTo>
                        <a:pt x="359" y="139"/>
                      </a:lnTo>
                      <a:lnTo>
                        <a:pt x="359" y="137"/>
                      </a:lnTo>
                      <a:lnTo>
                        <a:pt x="359" y="134"/>
                      </a:lnTo>
                      <a:lnTo>
                        <a:pt x="361" y="132"/>
                      </a:lnTo>
                      <a:lnTo>
                        <a:pt x="361" y="130"/>
                      </a:lnTo>
                      <a:lnTo>
                        <a:pt x="361" y="127"/>
                      </a:lnTo>
                      <a:lnTo>
                        <a:pt x="363" y="125"/>
                      </a:lnTo>
                      <a:lnTo>
                        <a:pt x="365" y="123"/>
                      </a:lnTo>
                      <a:lnTo>
                        <a:pt x="368" y="120"/>
                      </a:lnTo>
                      <a:lnTo>
                        <a:pt x="370" y="118"/>
                      </a:lnTo>
                      <a:lnTo>
                        <a:pt x="370" y="116"/>
                      </a:lnTo>
                      <a:lnTo>
                        <a:pt x="372" y="116"/>
                      </a:lnTo>
                      <a:lnTo>
                        <a:pt x="372" y="114"/>
                      </a:lnTo>
                      <a:lnTo>
                        <a:pt x="374" y="114"/>
                      </a:lnTo>
                      <a:lnTo>
                        <a:pt x="376" y="114"/>
                      </a:lnTo>
                      <a:lnTo>
                        <a:pt x="376" y="111"/>
                      </a:lnTo>
                      <a:lnTo>
                        <a:pt x="378" y="111"/>
                      </a:lnTo>
                      <a:lnTo>
                        <a:pt x="378" y="114"/>
                      </a:lnTo>
                      <a:lnTo>
                        <a:pt x="380" y="114"/>
                      </a:lnTo>
                      <a:lnTo>
                        <a:pt x="383" y="114"/>
                      </a:lnTo>
                      <a:lnTo>
                        <a:pt x="385" y="114"/>
                      </a:lnTo>
                      <a:lnTo>
                        <a:pt x="387" y="114"/>
                      </a:lnTo>
                      <a:lnTo>
                        <a:pt x="389" y="114"/>
                      </a:lnTo>
                      <a:lnTo>
                        <a:pt x="391" y="111"/>
                      </a:lnTo>
                      <a:lnTo>
                        <a:pt x="391" y="109"/>
                      </a:lnTo>
                      <a:lnTo>
                        <a:pt x="393" y="106"/>
                      </a:lnTo>
                      <a:lnTo>
                        <a:pt x="396" y="109"/>
                      </a:lnTo>
                      <a:lnTo>
                        <a:pt x="398" y="111"/>
                      </a:lnTo>
                      <a:lnTo>
                        <a:pt x="400" y="111"/>
                      </a:lnTo>
                      <a:lnTo>
                        <a:pt x="400" y="109"/>
                      </a:lnTo>
                      <a:lnTo>
                        <a:pt x="402" y="109"/>
                      </a:lnTo>
                      <a:lnTo>
                        <a:pt x="402" y="106"/>
                      </a:lnTo>
                      <a:lnTo>
                        <a:pt x="404" y="106"/>
                      </a:lnTo>
                      <a:lnTo>
                        <a:pt x="404" y="104"/>
                      </a:lnTo>
                      <a:lnTo>
                        <a:pt x="404" y="102"/>
                      </a:lnTo>
                      <a:lnTo>
                        <a:pt x="406" y="102"/>
                      </a:lnTo>
                      <a:lnTo>
                        <a:pt x="406" y="100"/>
                      </a:lnTo>
                      <a:lnTo>
                        <a:pt x="409" y="100"/>
                      </a:lnTo>
                      <a:lnTo>
                        <a:pt x="411" y="100"/>
                      </a:lnTo>
                      <a:lnTo>
                        <a:pt x="413" y="100"/>
                      </a:lnTo>
                      <a:lnTo>
                        <a:pt x="415" y="100"/>
                      </a:lnTo>
                      <a:lnTo>
                        <a:pt x="417" y="100"/>
                      </a:lnTo>
                      <a:lnTo>
                        <a:pt x="420" y="100"/>
                      </a:lnTo>
                      <a:lnTo>
                        <a:pt x="421" y="100"/>
                      </a:lnTo>
                      <a:lnTo>
                        <a:pt x="424" y="100"/>
                      </a:lnTo>
                      <a:lnTo>
                        <a:pt x="426" y="100"/>
                      </a:lnTo>
                      <a:lnTo>
                        <a:pt x="428" y="100"/>
                      </a:lnTo>
                      <a:lnTo>
                        <a:pt x="430" y="100"/>
                      </a:lnTo>
                      <a:lnTo>
                        <a:pt x="432" y="102"/>
                      </a:lnTo>
                      <a:lnTo>
                        <a:pt x="434" y="102"/>
                      </a:lnTo>
                      <a:lnTo>
                        <a:pt x="437" y="102"/>
                      </a:lnTo>
                      <a:lnTo>
                        <a:pt x="437" y="104"/>
                      </a:lnTo>
                      <a:lnTo>
                        <a:pt x="439" y="104"/>
                      </a:lnTo>
                      <a:lnTo>
                        <a:pt x="439" y="106"/>
                      </a:lnTo>
                      <a:lnTo>
                        <a:pt x="441" y="106"/>
                      </a:lnTo>
                      <a:lnTo>
                        <a:pt x="441" y="109"/>
                      </a:lnTo>
                      <a:lnTo>
                        <a:pt x="443" y="109"/>
                      </a:lnTo>
                      <a:lnTo>
                        <a:pt x="443" y="111"/>
                      </a:lnTo>
                      <a:lnTo>
                        <a:pt x="445" y="111"/>
                      </a:lnTo>
                      <a:lnTo>
                        <a:pt x="445" y="114"/>
                      </a:lnTo>
                      <a:lnTo>
                        <a:pt x="447" y="114"/>
                      </a:lnTo>
                      <a:lnTo>
                        <a:pt x="450" y="114"/>
                      </a:lnTo>
                      <a:lnTo>
                        <a:pt x="450" y="116"/>
                      </a:lnTo>
                      <a:lnTo>
                        <a:pt x="452" y="116"/>
                      </a:lnTo>
                      <a:lnTo>
                        <a:pt x="454" y="116"/>
                      </a:lnTo>
                      <a:lnTo>
                        <a:pt x="456" y="116"/>
                      </a:lnTo>
                      <a:lnTo>
                        <a:pt x="456" y="118"/>
                      </a:lnTo>
                      <a:lnTo>
                        <a:pt x="458" y="118"/>
                      </a:lnTo>
                      <a:lnTo>
                        <a:pt x="461" y="118"/>
                      </a:lnTo>
                      <a:lnTo>
                        <a:pt x="463" y="118"/>
                      </a:lnTo>
                      <a:lnTo>
                        <a:pt x="465" y="118"/>
                      </a:lnTo>
                      <a:lnTo>
                        <a:pt x="467" y="118"/>
                      </a:lnTo>
                      <a:lnTo>
                        <a:pt x="467" y="120"/>
                      </a:lnTo>
                      <a:lnTo>
                        <a:pt x="469" y="120"/>
                      </a:lnTo>
                      <a:lnTo>
                        <a:pt x="471" y="123"/>
                      </a:lnTo>
                      <a:lnTo>
                        <a:pt x="474" y="125"/>
                      </a:lnTo>
                      <a:lnTo>
                        <a:pt x="475" y="127"/>
                      </a:lnTo>
                      <a:lnTo>
                        <a:pt x="478" y="127"/>
                      </a:lnTo>
                      <a:lnTo>
                        <a:pt x="480" y="127"/>
                      </a:lnTo>
                      <a:lnTo>
                        <a:pt x="480" y="130"/>
                      </a:lnTo>
                      <a:lnTo>
                        <a:pt x="482" y="130"/>
                      </a:lnTo>
                      <a:lnTo>
                        <a:pt x="484" y="130"/>
                      </a:lnTo>
                      <a:lnTo>
                        <a:pt x="486" y="130"/>
                      </a:lnTo>
                      <a:lnTo>
                        <a:pt x="486" y="132"/>
                      </a:lnTo>
                      <a:lnTo>
                        <a:pt x="488" y="134"/>
                      </a:lnTo>
                      <a:lnTo>
                        <a:pt x="488" y="137"/>
                      </a:lnTo>
                      <a:lnTo>
                        <a:pt x="491" y="137"/>
                      </a:lnTo>
                      <a:lnTo>
                        <a:pt x="491" y="139"/>
                      </a:lnTo>
                      <a:lnTo>
                        <a:pt x="493" y="141"/>
                      </a:lnTo>
                      <a:lnTo>
                        <a:pt x="495" y="141"/>
                      </a:lnTo>
                      <a:lnTo>
                        <a:pt x="497" y="141"/>
                      </a:lnTo>
                      <a:lnTo>
                        <a:pt x="497" y="139"/>
                      </a:lnTo>
                      <a:lnTo>
                        <a:pt x="499" y="139"/>
                      </a:lnTo>
                      <a:lnTo>
                        <a:pt x="502" y="139"/>
                      </a:lnTo>
                      <a:lnTo>
                        <a:pt x="502" y="137"/>
                      </a:lnTo>
                      <a:lnTo>
                        <a:pt x="504" y="137"/>
                      </a:lnTo>
                      <a:lnTo>
                        <a:pt x="506" y="137"/>
                      </a:lnTo>
                      <a:lnTo>
                        <a:pt x="508" y="137"/>
                      </a:lnTo>
                      <a:lnTo>
                        <a:pt x="510" y="137"/>
                      </a:lnTo>
                      <a:lnTo>
                        <a:pt x="512" y="137"/>
                      </a:lnTo>
                      <a:lnTo>
                        <a:pt x="512" y="139"/>
                      </a:lnTo>
                      <a:lnTo>
                        <a:pt x="515" y="139"/>
                      </a:lnTo>
                      <a:lnTo>
                        <a:pt x="517" y="141"/>
                      </a:lnTo>
                      <a:lnTo>
                        <a:pt x="519" y="141"/>
                      </a:lnTo>
                      <a:lnTo>
                        <a:pt x="521" y="141"/>
                      </a:lnTo>
                      <a:lnTo>
                        <a:pt x="521" y="139"/>
                      </a:lnTo>
                      <a:lnTo>
                        <a:pt x="523" y="139"/>
                      </a:lnTo>
                      <a:lnTo>
                        <a:pt x="523" y="137"/>
                      </a:lnTo>
                      <a:lnTo>
                        <a:pt x="525" y="137"/>
                      </a:lnTo>
                      <a:lnTo>
                        <a:pt x="525" y="134"/>
                      </a:lnTo>
                      <a:lnTo>
                        <a:pt x="525" y="132"/>
                      </a:lnTo>
                      <a:lnTo>
                        <a:pt x="528" y="132"/>
                      </a:lnTo>
                      <a:lnTo>
                        <a:pt x="529" y="132"/>
                      </a:lnTo>
                      <a:lnTo>
                        <a:pt x="534" y="137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28" name="Google Shape;428;g2d510d74600_0_879"/>
                <p:cNvSpPr/>
                <p:nvPr/>
              </p:nvSpPr>
              <p:spPr>
                <a:xfrm>
                  <a:off x="4191" y="1660"/>
                  <a:ext cx="0" cy="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29" name="Google Shape;429;g2d510d74600_0_879"/>
                <p:cNvSpPr/>
                <p:nvPr/>
              </p:nvSpPr>
              <p:spPr>
                <a:xfrm>
                  <a:off x="1838" y="332"/>
                  <a:ext cx="1421" cy="1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" h="1006" extrusionOk="0">
                      <a:moveTo>
                        <a:pt x="810" y="628"/>
                      </a:moveTo>
                      <a:lnTo>
                        <a:pt x="812" y="631"/>
                      </a:lnTo>
                      <a:lnTo>
                        <a:pt x="815" y="631"/>
                      </a:lnTo>
                      <a:lnTo>
                        <a:pt x="815" y="633"/>
                      </a:lnTo>
                      <a:lnTo>
                        <a:pt x="817" y="633"/>
                      </a:lnTo>
                      <a:lnTo>
                        <a:pt x="819" y="633"/>
                      </a:lnTo>
                      <a:lnTo>
                        <a:pt x="821" y="633"/>
                      </a:lnTo>
                      <a:lnTo>
                        <a:pt x="823" y="631"/>
                      </a:lnTo>
                      <a:lnTo>
                        <a:pt x="826" y="633"/>
                      </a:lnTo>
                      <a:lnTo>
                        <a:pt x="828" y="633"/>
                      </a:lnTo>
                      <a:lnTo>
                        <a:pt x="828" y="635"/>
                      </a:lnTo>
                      <a:lnTo>
                        <a:pt x="830" y="635"/>
                      </a:lnTo>
                      <a:lnTo>
                        <a:pt x="832" y="635"/>
                      </a:lnTo>
                      <a:lnTo>
                        <a:pt x="834" y="638"/>
                      </a:lnTo>
                      <a:lnTo>
                        <a:pt x="836" y="640"/>
                      </a:lnTo>
                      <a:lnTo>
                        <a:pt x="839" y="640"/>
                      </a:lnTo>
                      <a:lnTo>
                        <a:pt x="841" y="642"/>
                      </a:lnTo>
                      <a:lnTo>
                        <a:pt x="841" y="644"/>
                      </a:lnTo>
                      <a:lnTo>
                        <a:pt x="841" y="647"/>
                      </a:lnTo>
                      <a:lnTo>
                        <a:pt x="841" y="649"/>
                      </a:lnTo>
                      <a:lnTo>
                        <a:pt x="841" y="652"/>
                      </a:lnTo>
                      <a:lnTo>
                        <a:pt x="841" y="654"/>
                      </a:lnTo>
                      <a:lnTo>
                        <a:pt x="841" y="656"/>
                      </a:lnTo>
                      <a:lnTo>
                        <a:pt x="839" y="658"/>
                      </a:lnTo>
                      <a:lnTo>
                        <a:pt x="839" y="661"/>
                      </a:lnTo>
                      <a:lnTo>
                        <a:pt x="839" y="663"/>
                      </a:lnTo>
                      <a:lnTo>
                        <a:pt x="836" y="665"/>
                      </a:lnTo>
                      <a:lnTo>
                        <a:pt x="836" y="668"/>
                      </a:lnTo>
                      <a:lnTo>
                        <a:pt x="836" y="670"/>
                      </a:lnTo>
                      <a:lnTo>
                        <a:pt x="836" y="672"/>
                      </a:lnTo>
                      <a:lnTo>
                        <a:pt x="836" y="675"/>
                      </a:lnTo>
                      <a:lnTo>
                        <a:pt x="836" y="677"/>
                      </a:lnTo>
                      <a:lnTo>
                        <a:pt x="836" y="679"/>
                      </a:lnTo>
                      <a:lnTo>
                        <a:pt x="836" y="682"/>
                      </a:lnTo>
                      <a:lnTo>
                        <a:pt x="836" y="684"/>
                      </a:lnTo>
                      <a:lnTo>
                        <a:pt x="834" y="684"/>
                      </a:lnTo>
                      <a:lnTo>
                        <a:pt x="834" y="686"/>
                      </a:lnTo>
                      <a:lnTo>
                        <a:pt x="834" y="688"/>
                      </a:lnTo>
                      <a:lnTo>
                        <a:pt x="834" y="691"/>
                      </a:lnTo>
                      <a:lnTo>
                        <a:pt x="836" y="691"/>
                      </a:lnTo>
                      <a:lnTo>
                        <a:pt x="836" y="693"/>
                      </a:lnTo>
                      <a:lnTo>
                        <a:pt x="836" y="696"/>
                      </a:lnTo>
                      <a:lnTo>
                        <a:pt x="834" y="696"/>
                      </a:lnTo>
                      <a:lnTo>
                        <a:pt x="834" y="698"/>
                      </a:lnTo>
                      <a:lnTo>
                        <a:pt x="832" y="698"/>
                      </a:lnTo>
                      <a:lnTo>
                        <a:pt x="830" y="700"/>
                      </a:lnTo>
                      <a:lnTo>
                        <a:pt x="830" y="702"/>
                      </a:lnTo>
                      <a:lnTo>
                        <a:pt x="828" y="702"/>
                      </a:lnTo>
                      <a:lnTo>
                        <a:pt x="828" y="705"/>
                      </a:lnTo>
                      <a:lnTo>
                        <a:pt x="826" y="707"/>
                      </a:lnTo>
                      <a:lnTo>
                        <a:pt x="826" y="710"/>
                      </a:lnTo>
                      <a:lnTo>
                        <a:pt x="823" y="712"/>
                      </a:lnTo>
                      <a:lnTo>
                        <a:pt x="823" y="714"/>
                      </a:lnTo>
                      <a:lnTo>
                        <a:pt x="823" y="716"/>
                      </a:lnTo>
                      <a:lnTo>
                        <a:pt x="821" y="719"/>
                      </a:lnTo>
                      <a:lnTo>
                        <a:pt x="821" y="721"/>
                      </a:lnTo>
                      <a:lnTo>
                        <a:pt x="819" y="721"/>
                      </a:lnTo>
                      <a:lnTo>
                        <a:pt x="817" y="723"/>
                      </a:lnTo>
                      <a:lnTo>
                        <a:pt x="815" y="723"/>
                      </a:lnTo>
                      <a:lnTo>
                        <a:pt x="812" y="726"/>
                      </a:lnTo>
                      <a:lnTo>
                        <a:pt x="810" y="728"/>
                      </a:lnTo>
                      <a:lnTo>
                        <a:pt x="810" y="730"/>
                      </a:lnTo>
                      <a:lnTo>
                        <a:pt x="810" y="733"/>
                      </a:lnTo>
                      <a:lnTo>
                        <a:pt x="808" y="735"/>
                      </a:lnTo>
                      <a:lnTo>
                        <a:pt x="806" y="737"/>
                      </a:lnTo>
                      <a:lnTo>
                        <a:pt x="806" y="740"/>
                      </a:lnTo>
                      <a:lnTo>
                        <a:pt x="804" y="742"/>
                      </a:lnTo>
                      <a:lnTo>
                        <a:pt x="802" y="742"/>
                      </a:lnTo>
                      <a:lnTo>
                        <a:pt x="802" y="744"/>
                      </a:lnTo>
                      <a:lnTo>
                        <a:pt x="799" y="744"/>
                      </a:lnTo>
                      <a:lnTo>
                        <a:pt x="798" y="746"/>
                      </a:lnTo>
                      <a:lnTo>
                        <a:pt x="795" y="746"/>
                      </a:lnTo>
                      <a:lnTo>
                        <a:pt x="793" y="749"/>
                      </a:lnTo>
                      <a:lnTo>
                        <a:pt x="791" y="749"/>
                      </a:lnTo>
                      <a:lnTo>
                        <a:pt x="789" y="749"/>
                      </a:lnTo>
                      <a:lnTo>
                        <a:pt x="789" y="751"/>
                      </a:lnTo>
                      <a:lnTo>
                        <a:pt x="787" y="751"/>
                      </a:lnTo>
                      <a:lnTo>
                        <a:pt x="785" y="751"/>
                      </a:lnTo>
                      <a:lnTo>
                        <a:pt x="782" y="754"/>
                      </a:lnTo>
                      <a:lnTo>
                        <a:pt x="780" y="754"/>
                      </a:lnTo>
                      <a:lnTo>
                        <a:pt x="778" y="754"/>
                      </a:lnTo>
                      <a:lnTo>
                        <a:pt x="776" y="754"/>
                      </a:lnTo>
                      <a:lnTo>
                        <a:pt x="776" y="756"/>
                      </a:lnTo>
                      <a:lnTo>
                        <a:pt x="774" y="756"/>
                      </a:lnTo>
                      <a:lnTo>
                        <a:pt x="772" y="758"/>
                      </a:lnTo>
                      <a:lnTo>
                        <a:pt x="769" y="760"/>
                      </a:lnTo>
                      <a:lnTo>
                        <a:pt x="769" y="763"/>
                      </a:lnTo>
                      <a:lnTo>
                        <a:pt x="767" y="763"/>
                      </a:lnTo>
                      <a:lnTo>
                        <a:pt x="767" y="765"/>
                      </a:lnTo>
                      <a:lnTo>
                        <a:pt x="767" y="767"/>
                      </a:lnTo>
                      <a:lnTo>
                        <a:pt x="765" y="770"/>
                      </a:lnTo>
                      <a:lnTo>
                        <a:pt x="765" y="772"/>
                      </a:lnTo>
                      <a:lnTo>
                        <a:pt x="765" y="774"/>
                      </a:lnTo>
                      <a:lnTo>
                        <a:pt x="765" y="777"/>
                      </a:lnTo>
                      <a:lnTo>
                        <a:pt x="765" y="779"/>
                      </a:lnTo>
                      <a:lnTo>
                        <a:pt x="765" y="781"/>
                      </a:lnTo>
                      <a:lnTo>
                        <a:pt x="763" y="784"/>
                      </a:lnTo>
                      <a:lnTo>
                        <a:pt x="763" y="786"/>
                      </a:lnTo>
                      <a:lnTo>
                        <a:pt x="763" y="788"/>
                      </a:lnTo>
                      <a:lnTo>
                        <a:pt x="761" y="788"/>
                      </a:lnTo>
                      <a:lnTo>
                        <a:pt x="761" y="790"/>
                      </a:lnTo>
                      <a:lnTo>
                        <a:pt x="761" y="793"/>
                      </a:lnTo>
                      <a:lnTo>
                        <a:pt x="758" y="795"/>
                      </a:lnTo>
                      <a:lnTo>
                        <a:pt x="758" y="798"/>
                      </a:lnTo>
                      <a:lnTo>
                        <a:pt x="758" y="800"/>
                      </a:lnTo>
                      <a:lnTo>
                        <a:pt x="756" y="802"/>
                      </a:lnTo>
                      <a:lnTo>
                        <a:pt x="756" y="804"/>
                      </a:lnTo>
                      <a:lnTo>
                        <a:pt x="756" y="807"/>
                      </a:lnTo>
                      <a:lnTo>
                        <a:pt x="754" y="807"/>
                      </a:lnTo>
                      <a:lnTo>
                        <a:pt x="754" y="809"/>
                      </a:lnTo>
                      <a:lnTo>
                        <a:pt x="754" y="812"/>
                      </a:lnTo>
                      <a:lnTo>
                        <a:pt x="756" y="812"/>
                      </a:lnTo>
                      <a:lnTo>
                        <a:pt x="756" y="814"/>
                      </a:lnTo>
                      <a:lnTo>
                        <a:pt x="756" y="816"/>
                      </a:lnTo>
                      <a:lnTo>
                        <a:pt x="756" y="818"/>
                      </a:lnTo>
                      <a:lnTo>
                        <a:pt x="756" y="821"/>
                      </a:lnTo>
                      <a:lnTo>
                        <a:pt x="758" y="821"/>
                      </a:lnTo>
                      <a:lnTo>
                        <a:pt x="758" y="823"/>
                      </a:lnTo>
                      <a:lnTo>
                        <a:pt x="761" y="825"/>
                      </a:lnTo>
                      <a:lnTo>
                        <a:pt x="763" y="828"/>
                      </a:lnTo>
                      <a:lnTo>
                        <a:pt x="763" y="830"/>
                      </a:lnTo>
                      <a:lnTo>
                        <a:pt x="765" y="830"/>
                      </a:lnTo>
                      <a:lnTo>
                        <a:pt x="765" y="832"/>
                      </a:lnTo>
                      <a:lnTo>
                        <a:pt x="765" y="835"/>
                      </a:lnTo>
                      <a:lnTo>
                        <a:pt x="767" y="837"/>
                      </a:lnTo>
                      <a:lnTo>
                        <a:pt x="767" y="839"/>
                      </a:lnTo>
                      <a:lnTo>
                        <a:pt x="767" y="842"/>
                      </a:lnTo>
                      <a:lnTo>
                        <a:pt x="767" y="844"/>
                      </a:lnTo>
                      <a:lnTo>
                        <a:pt x="765" y="846"/>
                      </a:lnTo>
                      <a:lnTo>
                        <a:pt x="765" y="848"/>
                      </a:lnTo>
                      <a:lnTo>
                        <a:pt x="765" y="851"/>
                      </a:lnTo>
                      <a:lnTo>
                        <a:pt x="765" y="853"/>
                      </a:lnTo>
                      <a:lnTo>
                        <a:pt x="765" y="856"/>
                      </a:lnTo>
                      <a:lnTo>
                        <a:pt x="763" y="858"/>
                      </a:lnTo>
                      <a:lnTo>
                        <a:pt x="763" y="860"/>
                      </a:lnTo>
                      <a:lnTo>
                        <a:pt x="763" y="862"/>
                      </a:lnTo>
                      <a:lnTo>
                        <a:pt x="763" y="865"/>
                      </a:lnTo>
                      <a:lnTo>
                        <a:pt x="761" y="867"/>
                      </a:lnTo>
                      <a:lnTo>
                        <a:pt x="761" y="869"/>
                      </a:lnTo>
                      <a:lnTo>
                        <a:pt x="761" y="872"/>
                      </a:lnTo>
                      <a:lnTo>
                        <a:pt x="758" y="872"/>
                      </a:lnTo>
                      <a:lnTo>
                        <a:pt x="758" y="874"/>
                      </a:lnTo>
                      <a:lnTo>
                        <a:pt x="758" y="876"/>
                      </a:lnTo>
                      <a:lnTo>
                        <a:pt x="758" y="879"/>
                      </a:lnTo>
                      <a:lnTo>
                        <a:pt x="756" y="879"/>
                      </a:lnTo>
                      <a:lnTo>
                        <a:pt x="756" y="881"/>
                      </a:lnTo>
                      <a:lnTo>
                        <a:pt x="756" y="883"/>
                      </a:lnTo>
                      <a:lnTo>
                        <a:pt x="756" y="886"/>
                      </a:lnTo>
                      <a:lnTo>
                        <a:pt x="754" y="886"/>
                      </a:lnTo>
                      <a:lnTo>
                        <a:pt x="754" y="888"/>
                      </a:lnTo>
                      <a:lnTo>
                        <a:pt x="754" y="890"/>
                      </a:lnTo>
                      <a:lnTo>
                        <a:pt x="752" y="890"/>
                      </a:lnTo>
                      <a:lnTo>
                        <a:pt x="752" y="892"/>
                      </a:lnTo>
                      <a:lnTo>
                        <a:pt x="752" y="895"/>
                      </a:lnTo>
                      <a:lnTo>
                        <a:pt x="750" y="895"/>
                      </a:lnTo>
                      <a:lnTo>
                        <a:pt x="750" y="897"/>
                      </a:lnTo>
                      <a:lnTo>
                        <a:pt x="748" y="900"/>
                      </a:lnTo>
                      <a:lnTo>
                        <a:pt x="748" y="902"/>
                      </a:lnTo>
                      <a:lnTo>
                        <a:pt x="745" y="902"/>
                      </a:lnTo>
                      <a:lnTo>
                        <a:pt x="745" y="904"/>
                      </a:lnTo>
                      <a:lnTo>
                        <a:pt x="744" y="906"/>
                      </a:lnTo>
                      <a:lnTo>
                        <a:pt x="744" y="909"/>
                      </a:lnTo>
                      <a:lnTo>
                        <a:pt x="741" y="911"/>
                      </a:lnTo>
                      <a:lnTo>
                        <a:pt x="741" y="914"/>
                      </a:lnTo>
                      <a:lnTo>
                        <a:pt x="739" y="916"/>
                      </a:lnTo>
                      <a:lnTo>
                        <a:pt x="739" y="918"/>
                      </a:lnTo>
                      <a:lnTo>
                        <a:pt x="737" y="918"/>
                      </a:lnTo>
                      <a:lnTo>
                        <a:pt x="735" y="920"/>
                      </a:lnTo>
                      <a:lnTo>
                        <a:pt x="735" y="923"/>
                      </a:lnTo>
                      <a:lnTo>
                        <a:pt x="733" y="923"/>
                      </a:lnTo>
                      <a:lnTo>
                        <a:pt x="733" y="925"/>
                      </a:lnTo>
                      <a:lnTo>
                        <a:pt x="731" y="925"/>
                      </a:lnTo>
                      <a:lnTo>
                        <a:pt x="731" y="927"/>
                      </a:lnTo>
                      <a:lnTo>
                        <a:pt x="728" y="927"/>
                      </a:lnTo>
                      <a:lnTo>
                        <a:pt x="726" y="930"/>
                      </a:lnTo>
                      <a:lnTo>
                        <a:pt x="724" y="932"/>
                      </a:lnTo>
                      <a:lnTo>
                        <a:pt x="722" y="932"/>
                      </a:lnTo>
                      <a:lnTo>
                        <a:pt x="722" y="934"/>
                      </a:lnTo>
                      <a:lnTo>
                        <a:pt x="720" y="934"/>
                      </a:lnTo>
                      <a:lnTo>
                        <a:pt x="720" y="937"/>
                      </a:lnTo>
                      <a:lnTo>
                        <a:pt x="717" y="937"/>
                      </a:lnTo>
                      <a:lnTo>
                        <a:pt x="717" y="939"/>
                      </a:lnTo>
                      <a:lnTo>
                        <a:pt x="715" y="939"/>
                      </a:lnTo>
                      <a:lnTo>
                        <a:pt x="715" y="941"/>
                      </a:lnTo>
                      <a:lnTo>
                        <a:pt x="713" y="941"/>
                      </a:lnTo>
                      <a:lnTo>
                        <a:pt x="713" y="944"/>
                      </a:lnTo>
                      <a:lnTo>
                        <a:pt x="711" y="944"/>
                      </a:lnTo>
                      <a:lnTo>
                        <a:pt x="711" y="946"/>
                      </a:lnTo>
                      <a:lnTo>
                        <a:pt x="711" y="948"/>
                      </a:lnTo>
                      <a:lnTo>
                        <a:pt x="709" y="948"/>
                      </a:lnTo>
                      <a:lnTo>
                        <a:pt x="709" y="950"/>
                      </a:lnTo>
                      <a:lnTo>
                        <a:pt x="707" y="950"/>
                      </a:lnTo>
                      <a:lnTo>
                        <a:pt x="707" y="953"/>
                      </a:lnTo>
                      <a:lnTo>
                        <a:pt x="704" y="953"/>
                      </a:lnTo>
                      <a:lnTo>
                        <a:pt x="704" y="955"/>
                      </a:lnTo>
                      <a:lnTo>
                        <a:pt x="703" y="958"/>
                      </a:lnTo>
                      <a:lnTo>
                        <a:pt x="703" y="960"/>
                      </a:lnTo>
                      <a:lnTo>
                        <a:pt x="700" y="960"/>
                      </a:lnTo>
                      <a:lnTo>
                        <a:pt x="700" y="962"/>
                      </a:lnTo>
                      <a:lnTo>
                        <a:pt x="700" y="964"/>
                      </a:lnTo>
                      <a:lnTo>
                        <a:pt x="698" y="967"/>
                      </a:lnTo>
                      <a:lnTo>
                        <a:pt x="698" y="969"/>
                      </a:lnTo>
                      <a:lnTo>
                        <a:pt x="698" y="971"/>
                      </a:lnTo>
                      <a:lnTo>
                        <a:pt x="698" y="974"/>
                      </a:lnTo>
                      <a:lnTo>
                        <a:pt x="696" y="976"/>
                      </a:lnTo>
                      <a:lnTo>
                        <a:pt x="696" y="978"/>
                      </a:lnTo>
                      <a:lnTo>
                        <a:pt x="696" y="981"/>
                      </a:lnTo>
                      <a:lnTo>
                        <a:pt x="696" y="983"/>
                      </a:lnTo>
                      <a:lnTo>
                        <a:pt x="694" y="985"/>
                      </a:lnTo>
                      <a:lnTo>
                        <a:pt x="694" y="988"/>
                      </a:lnTo>
                      <a:lnTo>
                        <a:pt x="694" y="990"/>
                      </a:lnTo>
                      <a:lnTo>
                        <a:pt x="694" y="992"/>
                      </a:lnTo>
                      <a:lnTo>
                        <a:pt x="690" y="1006"/>
                      </a:lnTo>
                      <a:lnTo>
                        <a:pt x="685" y="1002"/>
                      </a:lnTo>
                      <a:lnTo>
                        <a:pt x="685" y="999"/>
                      </a:lnTo>
                      <a:lnTo>
                        <a:pt x="685" y="997"/>
                      </a:lnTo>
                      <a:lnTo>
                        <a:pt x="685" y="994"/>
                      </a:lnTo>
                      <a:lnTo>
                        <a:pt x="685" y="992"/>
                      </a:lnTo>
                      <a:lnTo>
                        <a:pt x="685" y="990"/>
                      </a:lnTo>
                      <a:lnTo>
                        <a:pt x="685" y="988"/>
                      </a:lnTo>
                      <a:lnTo>
                        <a:pt x="683" y="988"/>
                      </a:lnTo>
                      <a:lnTo>
                        <a:pt x="681" y="990"/>
                      </a:lnTo>
                      <a:lnTo>
                        <a:pt x="679" y="990"/>
                      </a:lnTo>
                      <a:lnTo>
                        <a:pt x="676" y="992"/>
                      </a:lnTo>
                      <a:lnTo>
                        <a:pt x="676" y="994"/>
                      </a:lnTo>
                      <a:lnTo>
                        <a:pt x="676" y="997"/>
                      </a:lnTo>
                      <a:lnTo>
                        <a:pt x="674" y="997"/>
                      </a:lnTo>
                      <a:lnTo>
                        <a:pt x="674" y="999"/>
                      </a:lnTo>
                      <a:lnTo>
                        <a:pt x="672" y="999"/>
                      </a:lnTo>
                      <a:lnTo>
                        <a:pt x="672" y="1002"/>
                      </a:lnTo>
                      <a:lnTo>
                        <a:pt x="670" y="1002"/>
                      </a:lnTo>
                      <a:lnTo>
                        <a:pt x="229" y="978"/>
                      </a:lnTo>
                      <a:lnTo>
                        <a:pt x="210" y="978"/>
                      </a:lnTo>
                      <a:lnTo>
                        <a:pt x="210" y="976"/>
                      </a:lnTo>
                      <a:lnTo>
                        <a:pt x="208" y="976"/>
                      </a:lnTo>
                      <a:lnTo>
                        <a:pt x="205" y="976"/>
                      </a:lnTo>
                      <a:lnTo>
                        <a:pt x="203" y="974"/>
                      </a:lnTo>
                      <a:lnTo>
                        <a:pt x="201" y="974"/>
                      </a:lnTo>
                      <a:lnTo>
                        <a:pt x="199" y="974"/>
                      </a:lnTo>
                      <a:lnTo>
                        <a:pt x="197" y="974"/>
                      </a:lnTo>
                      <a:lnTo>
                        <a:pt x="195" y="974"/>
                      </a:lnTo>
                      <a:lnTo>
                        <a:pt x="192" y="974"/>
                      </a:lnTo>
                      <a:lnTo>
                        <a:pt x="190" y="974"/>
                      </a:lnTo>
                      <a:lnTo>
                        <a:pt x="188" y="974"/>
                      </a:lnTo>
                      <a:lnTo>
                        <a:pt x="186" y="974"/>
                      </a:lnTo>
                      <a:lnTo>
                        <a:pt x="184" y="974"/>
                      </a:lnTo>
                      <a:lnTo>
                        <a:pt x="182" y="971"/>
                      </a:lnTo>
                      <a:lnTo>
                        <a:pt x="179" y="971"/>
                      </a:lnTo>
                      <a:lnTo>
                        <a:pt x="177" y="969"/>
                      </a:lnTo>
                      <a:lnTo>
                        <a:pt x="175" y="969"/>
                      </a:lnTo>
                      <a:lnTo>
                        <a:pt x="173" y="967"/>
                      </a:lnTo>
                      <a:lnTo>
                        <a:pt x="171" y="964"/>
                      </a:lnTo>
                      <a:lnTo>
                        <a:pt x="168" y="962"/>
                      </a:lnTo>
                      <a:lnTo>
                        <a:pt x="168" y="960"/>
                      </a:lnTo>
                      <a:lnTo>
                        <a:pt x="167" y="960"/>
                      </a:lnTo>
                      <a:lnTo>
                        <a:pt x="167" y="958"/>
                      </a:lnTo>
                      <a:lnTo>
                        <a:pt x="164" y="955"/>
                      </a:lnTo>
                      <a:lnTo>
                        <a:pt x="164" y="953"/>
                      </a:lnTo>
                      <a:lnTo>
                        <a:pt x="162" y="950"/>
                      </a:lnTo>
                      <a:lnTo>
                        <a:pt x="160" y="950"/>
                      </a:lnTo>
                      <a:lnTo>
                        <a:pt x="160" y="948"/>
                      </a:lnTo>
                      <a:lnTo>
                        <a:pt x="158" y="946"/>
                      </a:lnTo>
                      <a:lnTo>
                        <a:pt x="156" y="946"/>
                      </a:lnTo>
                      <a:lnTo>
                        <a:pt x="154" y="944"/>
                      </a:lnTo>
                      <a:lnTo>
                        <a:pt x="154" y="941"/>
                      </a:lnTo>
                      <a:lnTo>
                        <a:pt x="151" y="941"/>
                      </a:lnTo>
                      <a:lnTo>
                        <a:pt x="149" y="939"/>
                      </a:lnTo>
                      <a:lnTo>
                        <a:pt x="147" y="939"/>
                      </a:lnTo>
                      <a:lnTo>
                        <a:pt x="147" y="937"/>
                      </a:lnTo>
                      <a:lnTo>
                        <a:pt x="145" y="937"/>
                      </a:lnTo>
                      <a:lnTo>
                        <a:pt x="145" y="934"/>
                      </a:lnTo>
                      <a:lnTo>
                        <a:pt x="143" y="934"/>
                      </a:lnTo>
                      <a:lnTo>
                        <a:pt x="141" y="934"/>
                      </a:lnTo>
                      <a:lnTo>
                        <a:pt x="141" y="932"/>
                      </a:lnTo>
                      <a:lnTo>
                        <a:pt x="138" y="932"/>
                      </a:lnTo>
                      <a:lnTo>
                        <a:pt x="136" y="930"/>
                      </a:lnTo>
                      <a:lnTo>
                        <a:pt x="134" y="930"/>
                      </a:lnTo>
                      <a:lnTo>
                        <a:pt x="132" y="927"/>
                      </a:lnTo>
                      <a:lnTo>
                        <a:pt x="130" y="927"/>
                      </a:lnTo>
                      <a:lnTo>
                        <a:pt x="127" y="925"/>
                      </a:lnTo>
                      <a:lnTo>
                        <a:pt x="125" y="925"/>
                      </a:lnTo>
                      <a:lnTo>
                        <a:pt x="125" y="923"/>
                      </a:lnTo>
                      <a:lnTo>
                        <a:pt x="123" y="923"/>
                      </a:lnTo>
                      <a:lnTo>
                        <a:pt x="123" y="920"/>
                      </a:lnTo>
                      <a:lnTo>
                        <a:pt x="121" y="920"/>
                      </a:lnTo>
                      <a:lnTo>
                        <a:pt x="121" y="918"/>
                      </a:lnTo>
                      <a:lnTo>
                        <a:pt x="119" y="916"/>
                      </a:lnTo>
                      <a:lnTo>
                        <a:pt x="119" y="914"/>
                      </a:lnTo>
                      <a:lnTo>
                        <a:pt x="117" y="911"/>
                      </a:lnTo>
                      <a:lnTo>
                        <a:pt x="117" y="909"/>
                      </a:lnTo>
                      <a:lnTo>
                        <a:pt x="114" y="906"/>
                      </a:lnTo>
                      <a:lnTo>
                        <a:pt x="114" y="904"/>
                      </a:lnTo>
                      <a:lnTo>
                        <a:pt x="114" y="902"/>
                      </a:lnTo>
                      <a:lnTo>
                        <a:pt x="114" y="900"/>
                      </a:lnTo>
                      <a:lnTo>
                        <a:pt x="114" y="897"/>
                      </a:lnTo>
                      <a:lnTo>
                        <a:pt x="113" y="895"/>
                      </a:lnTo>
                      <a:lnTo>
                        <a:pt x="113" y="892"/>
                      </a:lnTo>
                      <a:lnTo>
                        <a:pt x="113" y="890"/>
                      </a:lnTo>
                      <a:lnTo>
                        <a:pt x="113" y="888"/>
                      </a:lnTo>
                      <a:lnTo>
                        <a:pt x="113" y="886"/>
                      </a:lnTo>
                      <a:lnTo>
                        <a:pt x="113" y="883"/>
                      </a:lnTo>
                      <a:lnTo>
                        <a:pt x="113" y="881"/>
                      </a:lnTo>
                      <a:lnTo>
                        <a:pt x="113" y="879"/>
                      </a:lnTo>
                      <a:lnTo>
                        <a:pt x="114" y="876"/>
                      </a:lnTo>
                      <a:lnTo>
                        <a:pt x="114" y="874"/>
                      </a:lnTo>
                      <a:lnTo>
                        <a:pt x="114" y="872"/>
                      </a:lnTo>
                      <a:lnTo>
                        <a:pt x="114" y="869"/>
                      </a:lnTo>
                      <a:lnTo>
                        <a:pt x="114" y="867"/>
                      </a:lnTo>
                      <a:lnTo>
                        <a:pt x="114" y="865"/>
                      </a:lnTo>
                      <a:lnTo>
                        <a:pt x="113" y="862"/>
                      </a:lnTo>
                      <a:lnTo>
                        <a:pt x="113" y="860"/>
                      </a:lnTo>
                      <a:lnTo>
                        <a:pt x="110" y="858"/>
                      </a:lnTo>
                      <a:lnTo>
                        <a:pt x="110" y="856"/>
                      </a:lnTo>
                      <a:lnTo>
                        <a:pt x="108" y="853"/>
                      </a:lnTo>
                      <a:lnTo>
                        <a:pt x="108" y="851"/>
                      </a:lnTo>
                      <a:lnTo>
                        <a:pt x="106" y="851"/>
                      </a:lnTo>
                      <a:lnTo>
                        <a:pt x="106" y="848"/>
                      </a:lnTo>
                      <a:lnTo>
                        <a:pt x="104" y="846"/>
                      </a:lnTo>
                      <a:lnTo>
                        <a:pt x="104" y="844"/>
                      </a:lnTo>
                      <a:lnTo>
                        <a:pt x="104" y="842"/>
                      </a:lnTo>
                      <a:lnTo>
                        <a:pt x="102" y="842"/>
                      </a:lnTo>
                      <a:lnTo>
                        <a:pt x="102" y="839"/>
                      </a:lnTo>
                      <a:lnTo>
                        <a:pt x="102" y="837"/>
                      </a:lnTo>
                      <a:lnTo>
                        <a:pt x="102" y="835"/>
                      </a:lnTo>
                      <a:lnTo>
                        <a:pt x="102" y="832"/>
                      </a:lnTo>
                      <a:lnTo>
                        <a:pt x="100" y="832"/>
                      </a:lnTo>
                      <a:lnTo>
                        <a:pt x="100" y="830"/>
                      </a:lnTo>
                      <a:lnTo>
                        <a:pt x="100" y="828"/>
                      </a:lnTo>
                      <a:lnTo>
                        <a:pt x="100" y="825"/>
                      </a:lnTo>
                      <a:lnTo>
                        <a:pt x="97" y="823"/>
                      </a:lnTo>
                      <a:lnTo>
                        <a:pt x="97" y="821"/>
                      </a:lnTo>
                      <a:lnTo>
                        <a:pt x="95" y="821"/>
                      </a:lnTo>
                      <a:lnTo>
                        <a:pt x="95" y="818"/>
                      </a:lnTo>
                      <a:lnTo>
                        <a:pt x="93" y="818"/>
                      </a:lnTo>
                      <a:lnTo>
                        <a:pt x="93" y="816"/>
                      </a:lnTo>
                      <a:lnTo>
                        <a:pt x="91" y="816"/>
                      </a:lnTo>
                      <a:lnTo>
                        <a:pt x="91" y="814"/>
                      </a:lnTo>
                      <a:lnTo>
                        <a:pt x="89" y="814"/>
                      </a:lnTo>
                      <a:lnTo>
                        <a:pt x="86" y="812"/>
                      </a:lnTo>
                      <a:lnTo>
                        <a:pt x="84" y="812"/>
                      </a:lnTo>
                      <a:lnTo>
                        <a:pt x="84" y="809"/>
                      </a:lnTo>
                      <a:lnTo>
                        <a:pt x="82" y="809"/>
                      </a:lnTo>
                      <a:lnTo>
                        <a:pt x="80" y="804"/>
                      </a:lnTo>
                      <a:lnTo>
                        <a:pt x="78" y="802"/>
                      </a:lnTo>
                      <a:lnTo>
                        <a:pt x="76" y="800"/>
                      </a:lnTo>
                      <a:lnTo>
                        <a:pt x="73" y="800"/>
                      </a:lnTo>
                      <a:lnTo>
                        <a:pt x="73" y="798"/>
                      </a:lnTo>
                      <a:lnTo>
                        <a:pt x="73" y="795"/>
                      </a:lnTo>
                      <a:lnTo>
                        <a:pt x="73" y="793"/>
                      </a:lnTo>
                      <a:lnTo>
                        <a:pt x="71" y="790"/>
                      </a:lnTo>
                      <a:lnTo>
                        <a:pt x="71" y="788"/>
                      </a:lnTo>
                      <a:lnTo>
                        <a:pt x="71" y="786"/>
                      </a:lnTo>
                      <a:lnTo>
                        <a:pt x="69" y="784"/>
                      </a:lnTo>
                      <a:lnTo>
                        <a:pt x="67" y="781"/>
                      </a:lnTo>
                      <a:lnTo>
                        <a:pt x="67" y="779"/>
                      </a:lnTo>
                      <a:lnTo>
                        <a:pt x="65" y="779"/>
                      </a:lnTo>
                      <a:lnTo>
                        <a:pt x="65" y="777"/>
                      </a:lnTo>
                      <a:lnTo>
                        <a:pt x="63" y="777"/>
                      </a:lnTo>
                      <a:lnTo>
                        <a:pt x="63" y="774"/>
                      </a:lnTo>
                      <a:lnTo>
                        <a:pt x="63" y="772"/>
                      </a:lnTo>
                      <a:lnTo>
                        <a:pt x="60" y="772"/>
                      </a:lnTo>
                      <a:lnTo>
                        <a:pt x="60" y="770"/>
                      </a:lnTo>
                      <a:lnTo>
                        <a:pt x="59" y="770"/>
                      </a:lnTo>
                      <a:lnTo>
                        <a:pt x="59" y="767"/>
                      </a:lnTo>
                      <a:lnTo>
                        <a:pt x="56" y="767"/>
                      </a:lnTo>
                      <a:lnTo>
                        <a:pt x="56" y="765"/>
                      </a:lnTo>
                      <a:lnTo>
                        <a:pt x="54" y="765"/>
                      </a:lnTo>
                      <a:lnTo>
                        <a:pt x="54" y="763"/>
                      </a:lnTo>
                      <a:lnTo>
                        <a:pt x="52" y="763"/>
                      </a:lnTo>
                      <a:lnTo>
                        <a:pt x="52" y="760"/>
                      </a:lnTo>
                      <a:lnTo>
                        <a:pt x="50" y="760"/>
                      </a:lnTo>
                      <a:lnTo>
                        <a:pt x="50" y="758"/>
                      </a:lnTo>
                      <a:lnTo>
                        <a:pt x="48" y="758"/>
                      </a:lnTo>
                      <a:lnTo>
                        <a:pt x="48" y="756"/>
                      </a:lnTo>
                      <a:lnTo>
                        <a:pt x="45" y="756"/>
                      </a:lnTo>
                      <a:lnTo>
                        <a:pt x="45" y="754"/>
                      </a:lnTo>
                      <a:lnTo>
                        <a:pt x="45" y="751"/>
                      </a:lnTo>
                      <a:lnTo>
                        <a:pt x="45" y="749"/>
                      </a:lnTo>
                      <a:lnTo>
                        <a:pt x="45" y="746"/>
                      </a:lnTo>
                      <a:lnTo>
                        <a:pt x="43" y="746"/>
                      </a:lnTo>
                      <a:lnTo>
                        <a:pt x="43" y="744"/>
                      </a:lnTo>
                      <a:lnTo>
                        <a:pt x="43" y="742"/>
                      </a:lnTo>
                      <a:lnTo>
                        <a:pt x="43" y="740"/>
                      </a:lnTo>
                      <a:lnTo>
                        <a:pt x="43" y="737"/>
                      </a:lnTo>
                      <a:lnTo>
                        <a:pt x="43" y="735"/>
                      </a:lnTo>
                      <a:lnTo>
                        <a:pt x="43" y="733"/>
                      </a:lnTo>
                      <a:lnTo>
                        <a:pt x="205" y="406"/>
                      </a:lnTo>
                      <a:lnTo>
                        <a:pt x="205" y="404"/>
                      </a:lnTo>
                      <a:lnTo>
                        <a:pt x="208" y="401"/>
                      </a:lnTo>
                      <a:lnTo>
                        <a:pt x="208" y="399"/>
                      </a:lnTo>
                      <a:lnTo>
                        <a:pt x="203" y="396"/>
                      </a:lnTo>
                      <a:lnTo>
                        <a:pt x="203" y="399"/>
                      </a:lnTo>
                      <a:lnTo>
                        <a:pt x="201" y="399"/>
                      </a:lnTo>
                      <a:lnTo>
                        <a:pt x="199" y="401"/>
                      </a:lnTo>
                      <a:lnTo>
                        <a:pt x="197" y="404"/>
                      </a:lnTo>
                      <a:lnTo>
                        <a:pt x="195" y="406"/>
                      </a:lnTo>
                      <a:lnTo>
                        <a:pt x="192" y="406"/>
                      </a:lnTo>
                      <a:lnTo>
                        <a:pt x="190" y="406"/>
                      </a:lnTo>
                      <a:lnTo>
                        <a:pt x="188" y="406"/>
                      </a:lnTo>
                      <a:lnTo>
                        <a:pt x="186" y="406"/>
                      </a:lnTo>
                      <a:lnTo>
                        <a:pt x="184" y="406"/>
                      </a:lnTo>
                      <a:lnTo>
                        <a:pt x="184" y="404"/>
                      </a:lnTo>
                      <a:lnTo>
                        <a:pt x="182" y="404"/>
                      </a:lnTo>
                      <a:lnTo>
                        <a:pt x="182" y="401"/>
                      </a:lnTo>
                      <a:lnTo>
                        <a:pt x="182" y="399"/>
                      </a:lnTo>
                      <a:lnTo>
                        <a:pt x="179" y="399"/>
                      </a:lnTo>
                      <a:lnTo>
                        <a:pt x="179" y="396"/>
                      </a:lnTo>
                      <a:lnTo>
                        <a:pt x="179" y="394"/>
                      </a:lnTo>
                      <a:lnTo>
                        <a:pt x="177" y="394"/>
                      </a:lnTo>
                      <a:lnTo>
                        <a:pt x="177" y="392"/>
                      </a:lnTo>
                      <a:lnTo>
                        <a:pt x="175" y="390"/>
                      </a:lnTo>
                      <a:lnTo>
                        <a:pt x="173" y="387"/>
                      </a:lnTo>
                      <a:lnTo>
                        <a:pt x="171" y="385"/>
                      </a:lnTo>
                      <a:lnTo>
                        <a:pt x="171" y="382"/>
                      </a:lnTo>
                      <a:lnTo>
                        <a:pt x="168" y="382"/>
                      </a:lnTo>
                      <a:lnTo>
                        <a:pt x="168" y="380"/>
                      </a:lnTo>
                      <a:lnTo>
                        <a:pt x="167" y="378"/>
                      </a:lnTo>
                      <a:lnTo>
                        <a:pt x="164" y="376"/>
                      </a:lnTo>
                      <a:lnTo>
                        <a:pt x="162" y="373"/>
                      </a:lnTo>
                      <a:lnTo>
                        <a:pt x="160" y="373"/>
                      </a:lnTo>
                      <a:lnTo>
                        <a:pt x="160" y="371"/>
                      </a:lnTo>
                      <a:lnTo>
                        <a:pt x="158" y="371"/>
                      </a:lnTo>
                      <a:lnTo>
                        <a:pt x="158" y="369"/>
                      </a:lnTo>
                      <a:lnTo>
                        <a:pt x="156" y="369"/>
                      </a:lnTo>
                      <a:lnTo>
                        <a:pt x="154" y="366"/>
                      </a:lnTo>
                      <a:lnTo>
                        <a:pt x="151" y="364"/>
                      </a:lnTo>
                      <a:lnTo>
                        <a:pt x="149" y="362"/>
                      </a:lnTo>
                      <a:lnTo>
                        <a:pt x="147" y="359"/>
                      </a:lnTo>
                      <a:lnTo>
                        <a:pt x="145" y="357"/>
                      </a:lnTo>
                      <a:lnTo>
                        <a:pt x="143" y="355"/>
                      </a:lnTo>
                      <a:lnTo>
                        <a:pt x="141" y="352"/>
                      </a:lnTo>
                      <a:lnTo>
                        <a:pt x="141" y="350"/>
                      </a:lnTo>
                      <a:lnTo>
                        <a:pt x="138" y="350"/>
                      </a:lnTo>
                      <a:lnTo>
                        <a:pt x="136" y="350"/>
                      </a:lnTo>
                      <a:lnTo>
                        <a:pt x="136" y="348"/>
                      </a:lnTo>
                      <a:lnTo>
                        <a:pt x="134" y="348"/>
                      </a:lnTo>
                      <a:lnTo>
                        <a:pt x="132" y="346"/>
                      </a:lnTo>
                      <a:lnTo>
                        <a:pt x="130" y="346"/>
                      </a:lnTo>
                      <a:lnTo>
                        <a:pt x="127" y="343"/>
                      </a:lnTo>
                      <a:lnTo>
                        <a:pt x="125" y="343"/>
                      </a:lnTo>
                      <a:lnTo>
                        <a:pt x="123" y="343"/>
                      </a:lnTo>
                      <a:lnTo>
                        <a:pt x="121" y="343"/>
                      </a:lnTo>
                      <a:lnTo>
                        <a:pt x="121" y="341"/>
                      </a:lnTo>
                      <a:lnTo>
                        <a:pt x="119" y="341"/>
                      </a:lnTo>
                      <a:lnTo>
                        <a:pt x="117" y="341"/>
                      </a:lnTo>
                      <a:lnTo>
                        <a:pt x="114" y="341"/>
                      </a:lnTo>
                      <a:lnTo>
                        <a:pt x="113" y="341"/>
                      </a:lnTo>
                      <a:lnTo>
                        <a:pt x="110" y="341"/>
                      </a:lnTo>
                      <a:lnTo>
                        <a:pt x="108" y="341"/>
                      </a:lnTo>
                      <a:lnTo>
                        <a:pt x="106" y="341"/>
                      </a:lnTo>
                      <a:lnTo>
                        <a:pt x="104" y="341"/>
                      </a:lnTo>
                      <a:lnTo>
                        <a:pt x="102" y="341"/>
                      </a:lnTo>
                      <a:lnTo>
                        <a:pt x="100" y="341"/>
                      </a:lnTo>
                      <a:lnTo>
                        <a:pt x="97" y="341"/>
                      </a:lnTo>
                      <a:lnTo>
                        <a:pt x="95" y="343"/>
                      </a:lnTo>
                      <a:lnTo>
                        <a:pt x="93" y="343"/>
                      </a:lnTo>
                      <a:lnTo>
                        <a:pt x="91" y="346"/>
                      </a:lnTo>
                      <a:lnTo>
                        <a:pt x="89" y="346"/>
                      </a:lnTo>
                      <a:lnTo>
                        <a:pt x="86" y="346"/>
                      </a:lnTo>
                      <a:lnTo>
                        <a:pt x="84" y="346"/>
                      </a:lnTo>
                      <a:lnTo>
                        <a:pt x="82" y="346"/>
                      </a:lnTo>
                      <a:lnTo>
                        <a:pt x="80" y="346"/>
                      </a:lnTo>
                      <a:lnTo>
                        <a:pt x="78" y="346"/>
                      </a:lnTo>
                      <a:lnTo>
                        <a:pt x="76" y="346"/>
                      </a:lnTo>
                      <a:lnTo>
                        <a:pt x="73" y="343"/>
                      </a:lnTo>
                      <a:lnTo>
                        <a:pt x="71" y="343"/>
                      </a:lnTo>
                      <a:lnTo>
                        <a:pt x="69" y="343"/>
                      </a:lnTo>
                      <a:lnTo>
                        <a:pt x="69" y="341"/>
                      </a:lnTo>
                      <a:lnTo>
                        <a:pt x="67" y="338"/>
                      </a:lnTo>
                      <a:lnTo>
                        <a:pt x="67" y="336"/>
                      </a:lnTo>
                      <a:lnTo>
                        <a:pt x="67" y="334"/>
                      </a:lnTo>
                      <a:lnTo>
                        <a:pt x="67" y="332"/>
                      </a:lnTo>
                      <a:lnTo>
                        <a:pt x="65" y="332"/>
                      </a:lnTo>
                      <a:lnTo>
                        <a:pt x="65" y="329"/>
                      </a:lnTo>
                      <a:lnTo>
                        <a:pt x="65" y="327"/>
                      </a:lnTo>
                      <a:lnTo>
                        <a:pt x="63" y="325"/>
                      </a:lnTo>
                      <a:lnTo>
                        <a:pt x="60" y="322"/>
                      </a:lnTo>
                      <a:lnTo>
                        <a:pt x="60" y="320"/>
                      </a:lnTo>
                      <a:lnTo>
                        <a:pt x="59" y="318"/>
                      </a:lnTo>
                      <a:lnTo>
                        <a:pt x="56" y="315"/>
                      </a:lnTo>
                      <a:lnTo>
                        <a:pt x="56" y="313"/>
                      </a:lnTo>
                      <a:lnTo>
                        <a:pt x="56" y="311"/>
                      </a:lnTo>
                      <a:lnTo>
                        <a:pt x="54" y="311"/>
                      </a:lnTo>
                      <a:lnTo>
                        <a:pt x="54" y="308"/>
                      </a:lnTo>
                      <a:lnTo>
                        <a:pt x="54" y="306"/>
                      </a:lnTo>
                      <a:lnTo>
                        <a:pt x="52" y="304"/>
                      </a:lnTo>
                      <a:lnTo>
                        <a:pt x="52" y="302"/>
                      </a:lnTo>
                      <a:lnTo>
                        <a:pt x="50" y="299"/>
                      </a:lnTo>
                      <a:lnTo>
                        <a:pt x="50" y="297"/>
                      </a:lnTo>
                      <a:lnTo>
                        <a:pt x="48" y="297"/>
                      </a:lnTo>
                      <a:lnTo>
                        <a:pt x="45" y="294"/>
                      </a:lnTo>
                      <a:lnTo>
                        <a:pt x="43" y="294"/>
                      </a:lnTo>
                      <a:lnTo>
                        <a:pt x="43" y="292"/>
                      </a:lnTo>
                      <a:lnTo>
                        <a:pt x="41" y="292"/>
                      </a:lnTo>
                      <a:lnTo>
                        <a:pt x="41" y="290"/>
                      </a:lnTo>
                      <a:lnTo>
                        <a:pt x="39" y="290"/>
                      </a:lnTo>
                      <a:lnTo>
                        <a:pt x="37" y="290"/>
                      </a:lnTo>
                      <a:lnTo>
                        <a:pt x="37" y="288"/>
                      </a:lnTo>
                      <a:lnTo>
                        <a:pt x="35" y="288"/>
                      </a:lnTo>
                      <a:lnTo>
                        <a:pt x="32" y="285"/>
                      </a:lnTo>
                      <a:lnTo>
                        <a:pt x="30" y="285"/>
                      </a:lnTo>
                      <a:lnTo>
                        <a:pt x="30" y="283"/>
                      </a:lnTo>
                      <a:lnTo>
                        <a:pt x="28" y="283"/>
                      </a:lnTo>
                      <a:lnTo>
                        <a:pt x="28" y="280"/>
                      </a:lnTo>
                      <a:lnTo>
                        <a:pt x="26" y="280"/>
                      </a:lnTo>
                      <a:lnTo>
                        <a:pt x="26" y="278"/>
                      </a:lnTo>
                      <a:lnTo>
                        <a:pt x="24" y="278"/>
                      </a:lnTo>
                      <a:lnTo>
                        <a:pt x="24" y="276"/>
                      </a:lnTo>
                      <a:lnTo>
                        <a:pt x="22" y="274"/>
                      </a:lnTo>
                      <a:lnTo>
                        <a:pt x="19" y="271"/>
                      </a:lnTo>
                      <a:lnTo>
                        <a:pt x="19" y="269"/>
                      </a:lnTo>
                      <a:lnTo>
                        <a:pt x="18" y="269"/>
                      </a:lnTo>
                      <a:lnTo>
                        <a:pt x="18" y="267"/>
                      </a:lnTo>
                      <a:lnTo>
                        <a:pt x="15" y="267"/>
                      </a:lnTo>
                      <a:lnTo>
                        <a:pt x="15" y="264"/>
                      </a:lnTo>
                      <a:lnTo>
                        <a:pt x="13" y="264"/>
                      </a:lnTo>
                      <a:lnTo>
                        <a:pt x="13" y="262"/>
                      </a:lnTo>
                      <a:lnTo>
                        <a:pt x="13" y="260"/>
                      </a:lnTo>
                      <a:lnTo>
                        <a:pt x="11" y="260"/>
                      </a:lnTo>
                      <a:lnTo>
                        <a:pt x="11" y="257"/>
                      </a:lnTo>
                      <a:lnTo>
                        <a:pt x="11" y="255"/>
                      </a:lnTo>
                      <a:lnTo>
                        <a:pt x="9" y="253"/>
                      </a:lnTo>
                      <a:lnTo>
                        <a:pt x="9" y="250"/>
                      </a:lnTo>
                      <a:lnTo>
                        <a:pt x="9" y="248"/>
                      </a:lnTo>
                      <a:lnTo>
                        <a:pt x="7" y="248"/>
                      </a:lnTo>
                      <a:lnTo>
                        <a:pt x="7" y="246"/>
                      </a:lnTo>
                      <a:lnTo>
                        <a:pt x="7" y="244"/>
                      </a:lnTo>
                      <a:lnTo>
                        <a:pt x="5" y="244"/>
                      </a:lnTo>
                      <a:lnTo>
                        <a:pt x="5" y="241"/>
                      </a:lnTo>
                      <a:lnTo>
                        <a:pt x="5" y="239"/>
                      </a:lnTo>
                      <a:lnTo>
                        <a:pt x="5" y="236"/>
                      </a:lnTo>
                      <a:lnTo>
                        <a:pt x="5" y="234"/>
                      </a:lnTo>
                      <a:lnTo>
                        <a:pt x="5" y="232"/>
                      </a:lnTo>
                      <a:lnTo>
                        <a:pt x="5" y="230"/>
                      </a:lnTo>
                      <a:lnTo>
                        <a:pt x="2" y="227"/>
                      </a:lnTo>
                      <a:lnTo>
                        <a:pt x="2" y="197"/>
                      </a:lnTo>
                      <a:lnTo>
                        <a:pt x="0" y="123"/>
                      </a:lnTo>
                      <a:lnTo>
                        <a:pt x="5" y="125"/>
                      </a:lnTo>
                      <a:lnTo>
                        <a:pt x="7" y="125"/>
                      </a:lnTo>
                      <a:lnTo>
                        <a:pt x="9" y="125"/>
                      </a:lnTo>
                      <a:lnTo>
                        <a:pt x="11" y="125"/>
                      </a:lnTo>
                      <a:lnTo>
                        <a:pt x="13" y="125"/>
                      </a:lnTo>
                      <a:lnTo>
                        <a:pt x="15" y="125"/>
                      </a:lnTo>
                      <a:lnTo>
                        <a:pt x="18" y="125"/>
                      </a:lnTo>
                      <a:lnTo>
                        <a:pt x="19" y="123"/>
                      </a:lnTo>
                      <a:lnTo>
                        <a:pt x="22" y="123"/>
                      </a:lnTo>
                      <a:lnTo>
                        <a:pt x="24" y="120"/>
                      </a:lnTo>
                      <a:lnTo>
                        <a:pt x="26" y="120"/>
                      </a:lnTo>
                      <a:lnTo>
                        <a:pt x="28" y="118"/>
                      </a:lnTo>
                      <a:lnTo>
                        <a:pt x="30" y="118"/>
                      </a:lnTo>
                      <a:lnTo>
                        <a:pt x="30" y="116"/>
                      </a:lnTo>
                      <a:lnTo>
                        <a:pt x="32" y="116"/>
                      </a:lnTo>
                      <a:lnTo>
                        <a:pt x="32" y="114"/>
                      </a:lnTo>
                      <a:lnTo>
                        <a:pt x="35" y="114"/>
                      </a:lnTo>
                      <a:lnTo>
                        <a:pt x="35" y="111"/>
                      </a:lnTo>
                      <a:lnTo>
                        <a:pt x="37" y="111"/>
                      </a:lnTo>
                      <a:lnTo>
                        <a:pt x="37" y="109"/>
                      </a:lnTo>
                      <a:lnTo>
                        <a:pt x="39" y="109"/>
                      </a:lnTo>
                      <a:lnTo>
                        <a:pt x="39" y="107"/>
                      </a:lnTo>
                      <a:lnTo>
                        <a:pt x="37" y="104"/>
                      </a:lnTo>
                      <a:lnTo>
                        <a:pt x="35" y="104"/>
                      </a:lnTo>
                      <a:lnTo>
                        <a:pt x="35" y="102"/>
                      </a:lnTo>
                      <a:lnTo>
                        <a:pt x="32" y="102"/>
                      </a:lnTo>
                      <a:lnTo>
                        <a:pt x="30" y="102"/>
                      </a:lnTo>
                      <a:lnTo>
                        <a:pt x="30" y="100"/>
                      </a:lnTo>
                      <a:lnTo>
                        <a:pt x="30" y="98"/>
                      </a:lnTo>
                      <a:lnTo>
                        <a:pt x="32" y="98"/>
                      </a:lnTo>
                      <a:lnTo>
                        <a:pt x="32" y="95"/>
                      </a:lnTo>
                      <a:lnTo>
                        <a:pt x="35" y="95"/>
                      </a:lnTo>
                      <a:lnTo>
                        <a:pt x="35" y="93"/>
                      </a:lnTo>
                      <a:lnTo>
                        <a:pt x="37" y="90"/>
                      </a:lnTo>
                      <a:lnTo>
                        <a:pt x="37" y="88"/>
                      </a:lnTo>
                      <a:lnTo>
                        <a:pt x="39" y="88"/>
                      </a:lnTo>
                      <a:lnTo>
                        <a:pt x="39" y="86"/>
                      </a:lnTo>
                      <a:lnTo>
                        <a:pt x="41" y="86"/>
                      </a:lnTo>
                      <a:lnTo>
                        <a:pt x="43" y="86"/>
                      </a:lnTo>
                      <a:lnTo>
                        <a:pt x="45" y="86"/>
                      </a:lnTo>
                      <a:lnTo>
                        <a:pt x="48" y="84"/>
                      </a:lnTo>
                      <a:lnTo>
                        <a:pt x="50" y="84"/>
                      </a:lnTo>
                      <a:lnTo>
                        <a:pt x="52" y="84"/>
                      </a:lnTo>
                      <a:lnTo>
                        <a:pt x="52" y="86"/>
                      </a:lnTo>
                      <a:lnTo>
                        <a:pt x="54" y="86"/>
                      </a:lnTo>
                      <a:lnTo>
                        <a:pt x="56" y="86"/>
                      </a:lnTo>
                      <a:lnTo>
                        <a:pt x="59" y="88"/>
                      </a:lnTo>
                      <a:lnTo>
                        <a:pt x="60" y="88"/>
                      </a:lnTo>
                      <a:lnTo>
                        <a:pt x="63" y="88"/>
                      </a:lnTo>
                      <a:lnTo>
                        <a:pt x="65" y="88"/>
                      </a:lnTo>
                      <a:lnTo>
                        <a:pt x="67" y="88"/>
                      </a:lnTo>
                      <a:lnTo>
                        <a:pt x="69" y="88"/>
                      </a:lnTo>
                      <a:lnTo>
                        <a:pt x="71" y="88"/>
                      </a:lnTo>
                      <a:lnTo>
                        <a:pt x="73" y="88"/>
                      </a:lnTo>
                      <a:lnTo>
                        <a:pt x="76" y="88"/>
                      </a:lnTo>
                      <a:lnTo>
                        <a:pt x="78" y="88"/>
                      </a:lnTo>
                      <a:lnTo>
                        <a:pt x="80" y="88"/>
                      </a:lnTo>
                      <a:lnTo>
                        <a:pt x="82" y="88"/>
                      </a:lnTo>
                      <a:lnTo>
                        <a:pt x="82" y="86"/>
                      </a:lnTo>
                      <a:lnTo>
                        <a:pt x="84" y="86"/>
                      </a:lnTo>
                      <a:lnTo>
                        <a:pt x="86" y="86"/>
                      </a:lnTo>
                      <a:lnTo>
                        <a:pt x="89" y="86"/>
                      </a:lnTo>
                      <a:lnTo>
                        <a:pt x="89" y="84"/>
                      </a:lnTo>
                      <a:lnTo>
                        <a:pt x="91" y="84"/>
                      </a:lnTo>
                      <a:lnTo>
                        <a:pt x="93" y="84"/>
                      </a:lnTo>
                      <a:lnTo>
                        <a:pt x="95" y="84"/>
                      </a:lnTo>
                      <a:lnTo>
                        <a:pt x="97" y="84"/>
                      </a:lnTo>
                      <a:lnTo>
                        <a:pt x="100" y="81"/>
                      </a:lnTo>
                      <a:lnTo>
                        <a:pt x="102" y="81"/>
                      </a:lnTo>
                      <a:lnTo>
                        <a:pt x="104" y="81"/>
                      </a:lnTo>
                      <a:lnTo>
                        <a:pt x="104" y="79"/>
                      </a:lnTo>
                      <a:lnTo>
                        <a:pt x="106" y="79"/>
                      </a:lnTo>
                      <a:lnTo>
                        <a:pt x="108" y="76"/>
                      </a:lnTo>
                      <a:lnTo>
                        <a:pt x="110" y="74"/>
                      </a:lnTo>
                      <a:lnTo>
                        <a:pt x="113" y="72"/>
                      </a:lnTo>
                      <a:lnTo>
                        <a:pt x="114" y="70"/>
                      </a:lnTo>
                      <a:lnTo>
                        <a:pt x="114" y="67"/>
                      </a:lnTo>
                      <a:lnTo>
                        <a:pt x="117" y="67"/>
                      </a:lnTo>
                      <a:lnTo>
                        <a:pt x="117" y="65"/>
                      </a:lnTo>
                      <a:lnTo>
                        <a:pt x="117" y="63"/>
                      </a:lnTo>
                      <a:lnTo>
                        <a:pt x="119" y="60"/>
                      </a:lnTo>
                      <a:lnTo>
                        <a:pt x="119" y="58"/>
                      </a:lnTo>
                      <a:lnTo>
                        <a:pt x="119" y="56"/>
                      </a:lnTo>
                      <a:lnTo>
                        <a:pt x="121" y="53"/>
                      </a:lnTo>
                      <a:lnTo>
                        <a:pt x="123" y="53"/>
                      </a:lnTo>
                      <a:lnTo>
                        <a:pt x="125" y="53"/>
                      </a:lnTo>
                      <a:lnTo>
                        <a:pt x="127" y="53"/>
                      </a:lnTo>
                      <a:lnTo>
                        <a:pt x="130" y="53"/>
                      </a:lnTo>
                      <a:lnTo>
                        <a:pt x="132" y="51"/>
                      </a:lnTo>
                      <a:lnTo>
                        <a:pt x="134" y="49"/>
                      </a:lnTo>
                      <a:lnTo>
                        <a:pt x="136" y="46"/>
                      </a:lnTo>
                      <a:lnTo>
                        <a:pt x="138" y="46"/>
                      </a:lnTo>
                      <a:lnTo>
                        <a:pt x="141" y="49"/>
                      </a:lnTo>
                      <a:lnTo>
                        <a:pt x="143" y="49"/>
                      </a:lnTo>
                      <a:lnTo>
                        <a:pt x="145" y="51"/>
                      </a:lnTo>
                      <a:lnTo>
                        <a:pt x="147" y="51"/>
                      </a:lnTo>
                      <a:lnTo>
                        <a:pt x="147" y="53"/>
                      </a:lnTo>
                      <a:lnTo>
                        <a:pt x="149" y="53"/>
                      </a:lnTo>
                      <a:lnTo>
                        <a:pt x="149" y="56"/>
                      </a:lnTo>
                      <a:lnTo>
                        <a:pt x="151" y="56"/>
                      </a:lnTo>
                      <a:lnTo>
                        <a:pt x="154" y="56"/>
                      </a:lnTo>
                      <a:lnTo>
                        <a:pt x="156" y="56"/>
                      </a:lnTo>
                      <a:lnTo>
                        <a:pt x="158" y="56"/>
                      </a:lnTo>
                      <a:lnTo>
                        <a:pt x="160" y="56"/>
                      </a:lnTo>
                      <a:lnTo>
                        <a:pt x="160" y="58"/>
                      </a:lnTo>
                      <a:lnTo>
                        <a:pt x="162" y="58"/>
                      </a:lnTo>
                      <a:lnTo>
                        <a:pt x="164" y="58"/>
                      </a:lnTo>
                      <a:lnTo>
                        <a:pt x="167" y="58"/>
                      </a:lnTo>
                      <a:lnTo>
                        <a:pt x="168" y="58"/>
                      </a:lnTo>
                      <a:lnTo>
                        <a:pt x="168" y="56"/>
                      </a:lnTo>
                      <a:lnTo>
                        <a:pt x="171" y="56"/>
                      </a:lnTo>
                      <a:lnTo>
                        <a:pt x="173" y="56"/>
                      </a:lnTo>
                      <a:lnTo>
                        <a:pt x="175" y="56"/>
                      </a:lnTo>
                      <a:lnTo>
                        <a:pt x="175" y="53"/>
                      </a:lnTo>
                      <a:lnTo>
                        <a:pt x="177" y="53"/>
                      </a:lnTo>
                      <a:lnTo>
                        <a:pt x="179" y="53"/>
                      </a:lnTo>
                      <a:lnTo>
                        <a:pt x="179" y="51"/>
                      </a:lnTo>
                      <a:lnTo>
                        <a:pt x="182" y="51"/>
                      </a:lnTo>
                      <a:lnTo>
                        <a:pt x="184" y="51"/>
                      </a:lnTo>
                      <a:lnTo>
                        <a:pt x="186" y="51"/>
                      </a:lnTo>
                      <a:lnTo>
                        <a:pt x="186" y="49"/>
                      </a:lnTo>
                      <a:lnTo>
                        <a:pt x="188" y="49"/>
                      </a:lnTo>
                      <a:lnTo>
                        <a:pt x="190" y="49"/>
                      </a:lnTo>
                      <a:lnTo>
                        <a:pt x="190" y="51"/>
                      </a:lnTo>
                      <a:lnTo>
                        <a:pt x="192" y="51"/>
                      </a:lnTo>
                      <a:lnTo>
                        <a:pt x="195" y="51"/>
                      </a:lnTo>
                      <a:lnTo>
                        <a:pt x="195" y="53"/>
                      </a:lnTo>
                      <a:lnTo>
                        <a:pt x="197" y="53"/>
                      </a:lnTo>
                      <a:lnTo>
                        <a:pt x="199" y="53"/>
                      </a:lnTo>
                      <a:lnTo>
                        <a:pt x="199" y="56"/>
                      </a:lnTo>
                      <a:lnTo>
                        <a:pt x="201" y="56"/>
                      </a:lnTo>
                      <a:lnTo>
                        <a:pt x="203" y="56"/>
                      </a:lnTo>
                      <a:lnTo>
                        <a:pt x="205" y="56"/>
                      </a:lnTo>
                      <a:lnTo>
                        <a:pt x="208" y="56"/>
                      </a:lnTo>
                      <a:lnTo>
                        <a:pt x="210" y="56"/>
                      </a:lnTo>
                      <a:lnTo>
                        <a:pt x="212" y="56"/>
                      </a:lnTo>
                      <a:lnTo>
                        <a:pt x="214" y="56"/>
                      </a:lnTo>
                      <a:lnTo>
                        <a:pt x="216" y="56"/>
                      </a:lnTo>
                      <a:lnTo>
                        <a:pt x="218" y="56"/>
                      </a:lnTo>
                      <a:lnTo>
                        <a:pt x="221" y="56"/>
                      </a:lnTo>
                      <a:lnTo>
                        <a:pt x="221" y="53"/>
                      </a:lnTo>
                      <a:lnTo>
                        <a:pt x="222" y="53"/>
                      </a:lnTo>
                      <a:lnTo>
                        <a:pt x="225" y="53"/>
                      </a:lnTo>
                      <a:lnTo>
                        <a:pt x="227" y="51"/>
                      </a:lnTo>
                      <a:lnTo>
                        <a:pt x="227" y="49"/>
                      </a:lnTo>
                      <a:lnTo>
                        <a:pt x="229" y="49"/>
                      </a:lnTo>
                      <a:lnTo>
                        <a:pt x="229" y="46"/>
                      </a:lnTo>
                      <a:lnTo>
                        <a:pt x="227" y="44"/>
                      </a:lnTo>
                      <a:lnTo>
                        <a:pt x="225" y="44"/>
                      </a:lnTo>
                      <a:lnTo>
                        <a:pt x="225" y="42"/>
                      </a:lnTo>
                      <a:lnTo>
                        <a:pt x="222" y="42"/>
                      </a:lnTo>
                      <a:lnTo>
                        <a:pt x="222" y="40"/>
                      </a:lnTo>
                      <a:lnTo>
                        <a:pt x="221" y="40"/>
                      </a:lnTo>
                      <a:lnTo>
                        <a:pt x="218" y="37"/>
                      </a:lnTo>
                      <a:lnTo>
                        <a:pt x="216" y="35"/>
                      </a:lnTo>
                      <a:lnTo>
                        <a:pt x="214" y="32"/>
                      </a:lnTo>
                      <a:lnTo>
                        <a:pt x="214" y="30"/>
                      </a:lnTo>
                      <a:lnTo>
                        <a:pt x="214" y="28"/>
                      </a:lnTo>
                      <a:lnTo>
                        <a:pt x="214" y="26"/>
                      </a:lnTo>
                      <a:lnTo>
                        <a:pt x="214" y="23"/>
                      </a:lnTo>
                      <a:lnTo>
                        <a:pt x="214" y="21"/>
                      </a:lnTo>
                      <a:lnTo>
                        <a:pt x="216" y="21"/>
                      </a:lnTo>
                      <a:lnTo>
                        <a:pt x="218" y="18"/>
                      </a:lnTo>
                      <a:lnTo>
                        <a:pt x="221" y="18"/>
                      </a:lnTo>
                      <a:lnTo>
                        <a:pt x="221" y="16"/>
                      </a:lnTo>
                      <a:lnTo>
                        <a:pt x="222" y="16"/>
                      </a:lnTo>
                      <a:lnTo>
                        <a:pt x="222" y="14"/>
                      </a:lnTo>
                      <a:lnTo>
                        <a:pt x="225" y="14"/>
                      </a:lnTo>
                      <a:lnTo>
                        <a:pt x="225" y="12"/>
                      </a:lnTo>
                      <a:lnTo>
                        <a:pt x="225" y="9"/>
                      </a:lnTo>
                      <a:lnTo>
                        <a:pt x="227" y="9"/>
                      </a:lnTo>
                      <a:lnTo>
                        <a:pt x="227" y="7"/>
                      </a:lnTo>
                      <a:lnTo>
                        <a:pt x="229" y="7"/>
                      </a:lnTo>
                      <a:lnTo>
                        <a:pt x="229" y="5"/>
                      </a:lnTo>
                      <a:lnTo>
                        <a:pt x="231" y="5"/>
                      </a:lnTo>
                      <a:lnTo>
                        <a:pt x="233" y="5"/>
                      </a:lnTo>
                      <a:lnTo>
                        <a:pt x="236" y="7"/>
                      </a:lnTo>
                      <a:lnTo>
                        <a:pt x="238" y="7"/>
                      </a:lnTo>
                      <a:lnTo>
                        <a:pt x="238" y="9"/>
                      </a:lnTo>
                      <a:lnTo>
                        <a:pt x="240" y="9"/>
                      </a:lnTo>
                      <a:lnTo>
                        <a:pt x="242" y="9"/>
                      </a:lnTo>
                      <a:lnTo>
                        <a:pt x="242" y="12"/>
                      </a:lnTo>
                      <a:lnTo>
                        <a:pt x="244" y="12"/>
                      </a:lnTo>
                      <a:lnTo>
                        <a:pt x="246" y="12"/>
                      </a:lnTo>
                      <a:lnTo>
                        <a:pt x="249" y="12"/>
                      </a:lnTo>
                      <a:lnTo>
                        <a:pt x="251" y="12"/>
                      </a:lnTo>
                      <a:lnTo>
                        <a:pt x="253" y="12"/>
                      </a:lnTo>
                      <a:lnTo>
                        <a:pt x="255" y="12"/>
                      </a:lnTo>
                      <a:lnTo>
                        <a:pt x="257" y="12"/>
                      </a:lnTo>
                      <a:lnTo>
                        <a:pt x="259" y="12"/>
                      </a:lnTo>
                      <a:lnTo>
                        <a:pt x="262" y="12"/>
                      </a:lnTo>
                      <a:lnTo>
                        <a:pt x="263" y="12"/>
                      </a:lnTo>
                      <a:lnTo>
                        <a:pt x="266" y="12"/>
                      </a:lnTo>
                      <a:lnTo>
                        <a:pt x="268" y="12"/>
                      </a:lnTo>
                      <a:lnTo>
                        <a:pt x="270" y="12"/>
                      </a:lnTo>
                      <a:lnTo>
                        <a:pt x="270" y="9"/>
                      </a:lnTo>
                      <a:lnTo>
                        <a:pt x="272" y="9"/>
                      </a:lnTo>
                      <a:lnTo>
                        <a:pt x="274" y="9"/>
                      </a:lnTo>
                      <a:lnTo>
                        <a:pt x="277" y="9"/>
                      </a:lnTo>
                      <a:lnTo>
                        <a:pt x="279" y="9"/>
                      </a:lnTo>
                      <a:lnTo>
                        <a:pt x="281" y="9"/>
                      </a:lnTo>
                      <a:lnTo>
                        <a:pt x="283" y="9"/>
                      </a:lnTo>
                      <a:lnTo>
                        <a:pt x="285" y="9"/>
                      </a:lnTo>
                      <a:lnTo>
                        <a:pt x="287" y="9"/>
                      </a:lnTo>
                      <a:lnTo>
                        <a:pt x="290" y="7"/>
                      </a:lnTo>
                      <a:lnTo>
                        <a:pt x="292" y="7"/>
                      </a:lnTo>
                      <a:lnTo>
                        <a:pt x="292" y="5"/>
                      </a:lnTo>
                      <a:lnTo>
                        <a:pt x="294" y="2"/>
                      </a:lnTo>
                      <a:lnTo>
                        <a:pt x="296" y="2"/>
                      </a:lnTo>
                      <a:lnTo>
                        <a:pt x="298" y="2"/>
                      </a:lnTo>
                      <a:lnTo>
                        <a:pt x="300" y="0"/>
                      </a:lnTo>
                      <a:lnTo>
                        <a:pt x="303" y="0"/>
                      </a:lnTo>
                      <a:lnTo>
                        <a:pt x="305" y="0"/>
                      </a:lnTo>
                      <a:lnTo>
                        <a:pt x="307" y="0"/>
                      </a:lnTo>
                      <a:lnTo>
                        <a:pt x="309" y="2"/>
                      </a:lnTo>
                      <a:lnTo>
                        <a:pt x="313" y="5"/>
                      </a:lnTo>
                      <a:lnTo>
                        <a:pt x="311" y="9"/>
                      </a:lnTo>
                      <a:lnTo>
                        <a:pt x="311" y="12"/>
                      </a:lnTo>
                      <a:lnTo>
                        <a:pt x="311" y="14"/>
                      </a:lnTo>
                      <a:lnTo>
                        <a:pt x="311" y="16"/>
                      </a:lnTo>
                      <a:lnTo>
                        <a:pt x="311" y="18"/>
                      </a:lnTo>
                      <a:lnTo>
                        <a:pt x="311" y="21"/>
                      </a:lnTo>
                      <a:lnTo>
                        <a:pt x="311" y="23"/>
                      </a:lnTo>
                      <a:lnTo>
                        <a:pt x="311" y="26"/>
                      </a:lnTo>
                      <a:lnTo>
                        <a:pt x="311" y="28"/>
                      </a:lnTo>
                      <a:lnTo>
                        <a:pt x="311" y="30"/>
                      </a:lnTo>
                      <a:lnTo>
                        <a:pt x="311" y="32"/>
                      </a:lnTo>
                      <a:lnTo>
                        <a:pt x="311" y="35"/>
                      </a:lnTo>
                      <a:lnTo>
                        <a:pt x="313" y="35"/>
                      </a:lnTo>
                      <a:lnTo>
                        <a:pt x="313" y="37"/>
                      </a:lnTo>
                      <a:lnTo>
                        <a:pt x="313" y="40"/>
                      </a:lnTo>
                      <a:lnTo>
                        <a:pt x="316" y="40"/>
                      </a:lnTo>
                      <a:lnTo>
                        <a:pt x="316" y="42"/>
                      </a:lnTo>
                      <a:lnTo>
                        <a:pt x="318" y="44"/>
                      </a:lnTo>
                      <a:lnTo>
                        <a:pt x="320" y="46"/>
                      </a:lnTo>
                      <a:lnTo>
                        <a:pt x="322" y="46"/>
                      </a:lnTo>
                      <a:lnTo>
                        <a:pt x="322" y="49"/>
                      </a:lnTo>
                      <a:lnTo>
                        <a:pt x="324" y="49"/>
                      </a:lnTo>
                      <a:lnTo>
                        <a:pt x="327" y="51"/>
                      </a:lnTo>
                      <a:lnTo>
                        <a:pt x="328" y="51"/>
                      </a:lnTo>
                      <a:lnTo>
                        <a:pt x="331" y="51"/>
                      </a:lnTo>
                      <a:lnTo>
                        <a:pt x="333" y="53"/>
                      </a:lnTo>
                      <a:lnTo>
                        <a:pt x="335" y="53"/>
                      </a:lnTo>
                      <a:lnTo>
                        <a:pt x="337" y="53"/>
                      </a:lnTo>
                      <a:lnTo>
                        <a:pt x="339" y="56"/>
                      </a:lnTo>
                      <a:lnTo>
                        <a:pt x="341" y="56"/>
                      </a:lnTo>
                      <a:lnTo>
                        <a:pt x="344" y="56"/>
                      </a:lnTo>
                      <a:lnTo>
                        <a:pt x="346" y="56"/>
                      </a:lnTo>
                      <a:lnTo>
                        <a:pt x="348" y="58"/>
                      </a:lnTo>
                      <a:lnTo>
                        <a:pt x="352" y="58"/>
                      </a:lnTo>
                      <a:lnTo>
                        <a:pt x="354" y="58"/>
                      </a:lnTo>
                      <a:lnTo>
                        <a:pt x="357" y="58"/>
                      </a:lnTo>
                      <a:lnTo>
                        <a:pt x="359" y="58"/>
                      </a:lnTo>
                      <a:lnTo>
                        <a:pt x="359" y="60"/>
                      </a:lnTo>
                      <a:lnTo>
                        <a:pt x="361" y="60"/>
                      </a:lnTo>
                      <a:lnTo>
                        <a:pt x="363" y="60"/>
                      </a:lnTo>
                      <a:lnTo>
                        <a:pt x="363" y="63"/>
                      </a:lnTo>
                      <a:lnTo>
                        <a:pt x="365" y="63"/>
                      </a:lnTo>
                      <a:lnTo>
                        <a:pt x="368" y="63"/>
                      </a:lnTo>
                      <a:lnTo>
                        <a:pt x="370" y="65"/>
                      </a:lnTo>
                      <a:lnTo>
                        <a:pt x="372" y="67"/>
                      </a:lnTo>
                      <a:lnTo>
                        <a:pt x="374" y="70"/>
                      </a:lnTo>
                      <a:lnTo>
                        <a:pt x="376" y="72"/>
                      </a:lnTo>
                      <a:lnTo>
                        <a:pt x="378" y="74"/>
                      </a:lnTo>
                      <a:lnTo>
                        <a:pt x="381" y="76"/>
                      </a:lnTo>
                      <a:lnTo>
                        <a:pt x="382" y="79"/>
                      </a:lnTo>
                      <a:lnTo>
                        <a:pt x="385" y="81"/>
                      </a:lnTo>
                      <a:lnTo>
                        <a:pt x="387" y="84"/>
                      </a:lnTo>
                      <a:lnTo>
                        <a:pt x="389" y="86"/>
                      </a:lnTo>
                      <a:lnTo>
                        <a:pt x="391" y="86"/>
                      </a:lnTo>
                      <a:lnTo>
                        <a:pt x="391" y="88"/>
                      </a:lnTo>
                      <a:lnTo>
                        <a:pt x="393" y="88"/>
                      </a:lnTo>
                      <a:lnTo>
                        <a:pt x="395" y="88"/>
                      </a:lnTo>
                      <a:lnTo>
                        <a:pt x="398" y="88"/>
                      </a:lnTo>
                      <a:lnTo>
                        <a:pt x="400" y="86"/>
                      </a:lnTo>
                      <a:lnTo>
                        <a:pt x="402" y="86"/>
                      </a:lnTo>
                      <a:lnTo>
                        <a:pt x="402" y="84"/>
                      </a:lnTo>
                      <a:lnTo>
                        <a:pt x="404" y="84"/>
                      </a:lnTo>
                      <a:lnTo>
                        <a:pt x="406" y="84"/>
                      </a:lnTo>
                      <a:lnTo>
                        <a:pt x="408" y="84"/>
                      </a:lnTo>
                      <a:lnTo>
                        <a:pt x="411" y="84"/>
                      </a:lnTo>
                      <a:lnTo>
                        <a:pt x="411" y="86"/>
                      </a:lnTo>
                      <a:lnTo>
                        <a:pt x="411" y="88"/>
                      </a:lnTo>
                      <a:lnTo>
                        <a:pt x="413" y="88"/>
                      </a:lnTo>
                      <a:lnTo>
                        <a:pt x="413" y="90"/>
                      </a:lnTo>
                      <a:lnTo>
                        <a:pt x="413" y="93"/>
                      </a:lnTo>
                      <a:lnTo>
                        <a:pt x="415" y="93"/>
                      </a:lnTo>
                      <a:lnTo>
                        <a:pt x="417" y="95"/>
                      </a:lnTo>
                      <a:lnTo>
                        <a:pt x="419" y="95"/>
                      </a:lnTo>
                      <a:lnTo>
                        <a:pt x="419" y="98"/>
                      </a:lnTo>
                      <a:lnTo>
                        <a:pt x="422" y="98"/>
                      </a:lnTo>
                      <a:lnTo>
                        <a:pt x="424" y="98"/>
                      </a:lnTo>
                      <a:lnTo>
                        <a:pt x="424" y="100"/>
                      </a:lnTo>
                      <a:lnTo>
                        <a:pt x="426" y="102"/>
                      </a:lnTo>
                      <a:lnTo>
                        <a:pt x="426" y="104"/>
                      </a:lnTo>
                      <a:lnTo>
                        <a:pt x="426" y="107"/>
                      </a:lnTo>
                      <a:lnTo>
                        <a:pt x="426" y="109"/>
                      </a:lnTo>
                      <a:lnTo>
                        <a:pt x="426" y="111"/>
                      </a:lnTo>
                      <a:lnTo>
                        <a:pt x="426" y="114"/>
                      </a:lnTo>
                      <a:lnTo>
                        <a:pt x="426" y="116"/>
                      </a:lnTo>
                      <a:lnTo>
                        <a:pt x="426" y="118"/>
                      </a:lnTo>
                      <a:lnTo>
                        <a:pt x="428" y="120"/>
                      </a:lnTo>
                      <a:lnTo>
                        <a:pt x="428" y="123"/>
                      </a:lnTo>
                      <a:lnTo>
                        <a:pt x="428" y="125"/>
                      </a:lnTo>
                      <a:lnTo>
                        <a:pt x="430" y="125"/>
                      </a:lnTo>
                      <a:lnTo>
                        <a:pt x="430" y="128"/>
                      </a:lnTo>
                      <a:lnTo>
                        <a:pt x="432" y="130"/>
                      </a:lnTo>
                      <a:lnTo>
                        <a:pt x="432" y="132"/>
                      </a:lnTo>
                      <a:lnTo>
                        <a:pt x="435" y="132"/>
                      </a:lnTo>
                      <a:lnTo>
                        <a:pt x="435" y="134"/>
                      </a:lnTo>
                      <a:lnTo>
                        <a:pt x="436" y="137"/>
                      </a:lnTo>
                      <a:lnTo>
                        <a:pt x="439" y="137"/>
                      </a:lnTo>
                      <a:lnTo>
                        <a:pt x="441" y="139"/>
                      </a:lnTo>
                      <a:lnTo>
                        <a:pt x="443" y="139"/>
                      </a:lnTo>
                      <a:lnTo>
                        <a:pt x="445" y="142"/>
                      </a:lnTo>
                      <a:lnTo>
                        <a:pt x="447" y="142"/>
                      </a:lnTo>
                      <a:lnTo>
                        <a:pt x="447" y="144"/>
                      </a:lnTo>
                      <a:lnTo>
                        <a:pt x="449" y="144"/>
                      </a:lnTo>
                      <a:lnTo>
                        <a:pt x="449" y="146"/>
                      </a:lnTo>
                      <a:lnTo>
                        <a:pt x="449" y="148"/>
                      </a:lnTo>
                      <a:lnTo>
                        <a:pt x="449" y="151"/>
                      </a:lnTo>
                      <a:lnTo>
                        <a:pt x="447" y="153"/>
                      </a:lnTo>
                      <a:lnTo>
                        <a:pt x="449" y="153"/>
                      </a:lnTo>
                      <a:lnTo>
                        <a:pt x="447" y="155"/>
                      </a:lnTo>
                      <a:lnTo>
                        <a:pt x="449" y="158"/>
                      </a:lnTo>
                      <a:lnTo>
                        <a:pt x="449" y="160"/>
                      </a:lnTo>
                      <a:lnTo>
                        <a:pt x="449" y="162"/>
                      </a:lnTo>
                      <a:lnTo>
                        <a:pt x="452" y="162"/>
                      </a:lnTo>
                      <a:lnTo>
                        <a:pt x="454" y="165"/>
                      </a:lnTo>
                      <a:lnTo>
                        <a:pt x="454" y="167"/>
                      </a:lnTo>
                      <a:lnTo>
                        <a:pt x="456" y="169"/>
                      </a:lnTo>
                      <a:lnTo>
                        <a:pt x="456" y="172"/>
                      </a:lnTo>
                      <a:lnTo>
                        <a:pt x="458" y="172"/>
                      </a:lnTo>
                      <a:lnTo>
                        <a:pt x="458" y="174"/>
                      </a:lnTo>
                      <a:lnTo>
                        <a:pt x="458" y="176"/>
                      </a:lnTo>
                      <a:lnTo>
                        <a:pt x="458" y="178"/>
                      </a:lnTo>
                      <a:lnTo>
                        <a:pt x="458" y="181"/>
                      </a:lnTo>
                      <a:lnTo>
                        <a:pt x="458" y="183"/>
                      </a:lnTo>
                      <a:lnTo>
                        <a:pt x="458" y="186"/>
                      </a:lnTo>
                      <a:lnTo>
                        <a:pt x="458" y="188"/>
                      </a:lnTo>
                      <a:lnTo>
                        <a:pt x="460" y="188"/>
                      </a:lnTo>
                      <a:lnTo>
                        <a:pt x="460" y="190"/>
                      </a:lnTo>
                      <a:lnTo>
                        <a:pt x="460" y="192"/>
                      </a:lnTo>
                      <a:lnTo>
                        <a:pt x="460" y="195"/>
                      </a:lnTo>
                      <a:lnTo>
                        <a:pt x="463" y="197"/>
                      </a:lnTo>
                      <a:lnTo>
                        <a:pt x="463" y="200"/>
                      </a:lnTo>
                      <a:lnTo>
                        <a:pt x="463" y="202"/>
                      </a:lnTo>
                      <a:lnTo>
                        <a:pt x="463" y="204"/>
                      </a:lnTo>
                      <a:lnTo>
                        <a:pt x="463" y="206"/>
                      </a:lnTo>
                      <a:lnTo>
                        <a:pt x="463" y="209"/>
                      </a:lnTo>
                      <a:lnTo>
                        <a:pt x="465" y="209"/>
                      </a:lnTo>
                      <a:lnTo>
                        <a:pt x="467" y="209"/>
                      </a:lnTo>
                      <a:lnTo>
                        <a:pt x="469" y="209"/>
                      </a:lnTo>
                      <a:lnTo>
                        <a:pt x="471" y="209"/>
                      </a:lnTo>
                      <a:lnTo>
                        <a:pt x="473" y="209"/>
                      </a:lnTo>
                      <a:lnTo>
                        <a:pt x="476" y="209"/>
                      </a:lnTo>
                      <a:lnTo>
                        <a:pt x="478" y="209"/>
                      </a:lnTo>
                      <a:lnTo>
                        <a:pt x="478" y="211"/>
                      </a:lnTo>
                      <a:lnTo>
                        <a:pt x="480" y="213"/>
                      </a:lnTo>
                      <a:lnTo>
                        <a:pt x="480" y="216"/>
                      </a:lnTo>
                      <a:lnTo>
                        <a:pt x="482" y="216"/>
                      </a:lnTo>
                      <a:lnTo>
                        <a:pt x="482" y="218"/>
                      </a:lnTo>
                      <a:lnTo>
                        <a:pt x="484" y="218"/>
                      </a:lnTo>
                      <a:lnTo>
                        <a:pt x="484" y="220"/>
                      </a:lnTo>
                      <a:lnTo>
                        <a:pt x="486" y="222"/>
                      </a:lnTo>
                      <a:lnTo>
                        <a:pt x="486" y="225"/>
                      </a:lnTo>
                      <a:lnTo>
                        <a:pt x="486" y="227"/>
                      </a:lnTo>
                      <a:lnTo>
                        <a:pt x="486" y="230"/>
                      </a:lnTo>
                      <a:lnTo>
                        <a:pt x="486" y="232"/>
                      </a:lnTo>
                      <a:lnTo>
                        <a:pt x="486" y="234"/>
                      </a:lnTo>
                      <a:lnTo>
                        <a:pt x="488" y="234"/>
                      </a:lnTo>
                      <a:lnTo>
                        <a:pt x="488" y="236"/>
                      </a:lnTo>
                      <a:lnTo>
                        <a:pt x="488" y="239"/>
                      </a:lnTo>
                      <a:lnTo>
                        <a:pt x="488" y="241"/>
                      </a:lnTo>
                      <a:lnTo>
                        <a:pt x="488" y="244"/>
                      </a:lnTo>
                      <a:lnTo>
                        <a:pt x="490" y="246"/>
                      </a:lnTo>
                      <a:lnTo>
                        <a:pt x="490" y="248"/>
                      </a:lnTo>
                      <a:lnTo>
                        <a:pt x="490" y="250"/>
                      </a:lnTo>
                      <a:lnTo>
                        <a:pt x="493" y="253"/>
                      </a:lnTo>
                      <a:lnTo>
                        <a:pt x="493" y="255"/>
                      </a:lnTo>
                      <a:lnTo>
                        <a:pt x="493" y="257"/>
                      </a:lnTo>
                      <a:lnTo>
                        <a:pt x="495" y="257"/>
                      </a:lnTo>
                      <a:lnTo>
                        <a:pt x="495" y="260"/>
                      </a:lnTo>
                      <a:lnTo>
                        <a:pt x="495" y="262"/>
                      </a:lnTo>
                      <a:lnTo>
                        <a:pt x="497" y="262"/>
                      </a:lnTo>
                      <a:lnTo>
                        <a:pt x="497" y="264"/>
                      </a:lnTo>
                      <a:lnTo>
                        <a:pt x="499" y="264"/>
                      </a:lnTo>
                      <a:lnTo>
                        <a:pt x="501" y="264"/>
                      </a:lnTo>
                      <a:lnTo>
                        <a:pt x="501" y="267"/>
                      </a:lnTo>
                      <a:lnTo>
                        <a:pt x="504" y="267"/>
                      </a:lnTo>
                      <a:lnTo>
                        <a:pt x="506" y="269"/>
                      </a:lnTo>
                      <a:lnTo>
                        <a:pt x="506" y="271"/>
                      </a:lnTo>
                      <a:lnTo>
                        <a:pt x="508" y="271"/>
                      </a:lnTo>
                      <a:lnTo>
                        <a:pt x="508" y="274"/>
                      </a:lnTo>
                      <a:lnTo>
                        <a:pt x="510" y="274"/>
                      </a:lnTo>
                      <a:lnTo>
                        <a:pt x="510" y="276"/>
                      </a:lnTo>
                      <a:lnTo>
                        <a:pt x="510" y="278"/>
                      </a:lnTo>
                      <a:lnTo>
                        <a:pt x="512" y="280"/>
                      </a:lnTo>
                      <a:lnTo>
                        <a:pt x="512" y="283"/>
                      </a:lnTo>
                      <a:lnTo>
                        <a:pt x="514" y="285"/>
                      </a:lnTo>
                      <a:lnTo>
                        <a:pt x="517" y="288"/>
                      </a:lnTo>
                      <a:lnTo>
                        <a:pt x="519" y="288"/>
                      </a:lnTo>
                      <a:lnTo>
                        <a:pt x="521" y="288"/>
                      </a:lnTo>
                      <a:lnTo>
                        <a:pt x="521" y="290"/>
                      </a:lnTo>
                      <a:lnTo>
                        <a:pt x="523" y="290"/>
                      </a:lnTo>
                      <a:lnTo>
                        <a:pt x="523" y="288"/>
                      </a:lnTo>
                      <a:lnTo>
                        <a:pt x="525" y="288"/>
                      </a:lnTo>
                      <a:lnTo>
                        <a:pt x="527" y="288"/>
                      </a:lnTo>
                      <a:lnTo>
                        <a:pt x="530" y="288"/>
                      </a:lnTo>
                      <a:lnTo>
                        <a:pt x="531" y="288"/>
                      </a:lnTo>
                      <a:lnTo>
                        <a:pt x="534" y="288"/>
                      </a:lnTo>
                      <a:lnTo>
                        <a:pt x="536" y="288"/>
                      </a:lnTo>
                      <a:lnTo>
                        <a:pt x="536" y="285"/>
                      </a:lnTo>
                      <a:lnTo>
                        <a:pt x="538" y="285"/>
                      </a:lnTo>
                      <a:lnTo>
                        <a:pt x="540" y="285"/>
                      </a:lnTo>
                      <a:lnTo>
                        <a:pt x="542" y="285"/>
                      </a:lnTo>
                      <a:lnTo>
                        <a:pt x="542" y="288"/>
                      </a:lnTo>
                      <a:lnTo>
                        <a:pt x="545" y="288"/>
                      </a:lnTo>
                      <a:lnTo>
                        <a:pt x="547" y="290"/>
                      </a:lnTo>
                      <a:lnTo>
                        <a:pt x="545" y="294"/>
                      </a:lnTo>
                      <a:lnTo>
                        <a:pt x="542" y="294"/>
                      </a:lnTo>
                      <a:lnTo>
                        <a:pt x="542" y="297"/>
                      </a:lnTo>
                      <a:lnTo>
                        <a:pt x="542" y="299"/>
                      </a:lnTo>
                      <a:lnTo>
                        <a:pt x="540" y="299"/>
                      </a:lnTo>
                      <a:lnTo>
                        <a:pt x="540" y="302"/>
                      </a:lnTo>
                      <a:lnTo>
                        <a:pt x="540" y="304"/>
                      </a:lnTo>
                      <a:lnTo>
                        <a:pt x="538" y="304"/>
                      </a:lnTo>
                      <a:lnTo>
                        <a:pt x="538" y="306"/>
                      </a:lnTo>
                      <a:lnTo>
                        <a:pt x="538" y="308"/>
                      </a:lnTo>
                      <a:lnTo>
                        <a:pt x="536" y="311"/>
                      </a:lnTo>
                      <a:lnTo>
                        <a:pt x="534" y="313"/>
                      </a:lnTo>
                      <a:lnTo>
                        <a:pt x="531" y="313"/>
                      </a:lnTo>
                      <a:lnTo>
                        <a:pt x="530" y="313"/>
                      </a:lnTo>
                      <a:lnTo>
                        <a:pt x="527" y="313"/>
                      </a:lnTo>
                      <a:lnTo>
                        <a:pt x="525" y="315"/>
                      </a:lnTo>
                      <a:lnTo>
                        <a:pt x="525" y="318"/>
                      </a:lnTo>
                      <a:lnTo>
                        <a:pt x="525" y="320"/>
                      </a:lnTo>
                      <a:lnTo>
                        <a:pt x="525" y="322"/>
                      </a:lnTo>
                      <a:lnTo>
                        <a:pt x="525" y="325"/>
                      </a:lnTo>
                      <a:lnTo>
                        <a:pt x="525" y="329"/>
                      </a:lnTo>
                      <a:lnTo>
                        <a:pt x="530" y="332"/>
                      </a:lnTo>
                      <a:lnTo>
                        <a:pt x="531" y="332"/>
                      </a:lnTo>
                      <a:lnTo>
                        <a:pt x="534" y="332"/>
                      </a:lnTo>
                      <a:lnTo>
                        <a:pt x="536" y="332"/>
                      </a:lnTo>
                      <a:lnTo>
                        <a:pt x="538" y="332"/>
                      </a:lnTo>
                      <a:lnTo>
                        <a:pt x="540" y="332"/>
                      </a:lnTo>
                      <a:lnTo>
                        <a:pt x="542" y="332"/>
                      </a:lnTo>
                      <a:lnTo>
                        <a:pt x="545" y="332"/>
                      </a:lnTo>
                      <a:lnTo>
                        <a:pt x="547" y="329"/>
                      </a:lnTo>
                      <a:lnTo>
                        <a:pt x="549" y="327"/>
                      </a:lnTo>
                      <a:lnTo>
                        <a:pt x="551" y="327"/>
                      </a:lnTo>
                      <a:lnTo>
                        <a:pt x="551" y="325"/>
                      </a:lnTo>
                      <a:lnTo>
                        <a:pt x="553" y="325"/>
                      </a:lnTo>
                      <a:lnTo>
                        <a:pt x="555" y="322"/>
                      </a:lnTo>
                      <a:lnTo>
                        <a:pt x="558" y="322"/>
                      </a:lnTo>
                      <a:lnTo>
                        <a:pt x="558" y="320"/>
                      </a:lnTo>
                      <a:lnTo>
                        <a:pt x="560" y="320"/>
                      </a:lnTo>
                      <a:lnTo>
                        <a:pt x="562" y="320"/>
                      </a:lnTo>
                      <a:lnTo>
                        <a:pt x="562" y="318"/>
                      </a:lnTo>
                      <a:lnTo>
                        <a:pt x="564" y="318"/>
                      </a:lnTo>
                      <a:lnTo>
                        <a:pt x="566" y="318"/>
                      </a:lnTo>
                      <a:lnTo>
                        <a:pt x="568" y="318"/>
                      </a:lnTo>
                      <a:lnTo>
                        <a:pt x="568" y="315"/>
                      </a:lnTo>
                      <a:lnTo>
                        <a:pt x="571" y="315"/>
                      </a:lnTo>
                      <a:lnTo>
                        <a:pt x="571" y="313"/>
                      </a:lnTo>
                      <a:lnTo>
                        <a:pt x="573" y="313"/>
                      </a:lnTo>
                      <a:lnTo>
                        <a:pt x="575" y="311"/>
                      </a:lnTo>
                      <a:lnTo>
                        <a:pt x="577" y="308"/>
                      </a:lnTo>
                      <a:lnTo>
                        <a:pt x="579" y="308"/>
                      </a:lnTo>
                      <a:lnTo>
                        <a:pt x="579" y="306"/>
                      </a:lnTo>
                      <a:lnTo>
                        <a:pt x="581" y="306"/>
                      </a:lnTo>
                      <a:lnTo>
                        <a:pt x="584" y="304"/>
                      </a:lnTo>
                      <a:lnTo>
                        <a:pt x="586" y="304"/>
                      </a:lnTo>
                      <a:lnTo>
                        <a:pt x="586" y="302"/>
                      </a:lnTo>
                      <a:lnTo>
                        <a:pt x="588" y="302"/>
                      </a:lnTo>
                      <a:lnTo>
                        <a:pt x="590" y="299"/>
                      </a:lnTo>
                      <a:lnTo>
                        <a:pt x="592" y="299"/>
                      </a:lnTo>
                      <a:lnTo>
                        <a:pt x="595" y="297"/>
                      </a:lnTo>
                      <a:lnTo>
                        <a:pt x="596" y="297"/>
                      </a:lnTo>
                      <a:lnTo>
                        <a:pt x="599" y="297"/>
                      </a:lnTo>
                      <a:lnTo>
                        <a:pt x="601" y="297"/>
                      </a:lnTo>
                      <a:lnTo>
                        <a:pt x="603" y="294"/>
                      </a:lnTo>
                      <a:lnTo>
                        <a:pt x="605" y="294"/>
                      </a:lnTo>
                      <a:lnTo>
                        <a:pt x="607" y="294"/>
                      </a:lnTo>
                      <a:lnTo>
                        <a:pt x="609" y="294"/>
                      </a:lnTo>
                      <a:lnTo>
                        <a:pt x="612" y="294"/>
                      </a:lnTo>
                      <a:lnTo>
                        <a:pt x="614" y="294"/>
                      </a:lnTo>
                      <a:lnTo>
                        <a:pt x="616" y="297"/>
                      </a:lnTo>
                      <a:lnTo>
                        <a:pt x="618" y="297"/>
                      </a:lnTo>
                      <a:lnTo>
                        <a:pt x="618" y="299"/>
                      </a:lnTo>
                      <a:lnTo>
                        <a:pt x="618" y="302"/>
                      </a:lnTo>
                      <a:lnTo>
                        <a:pt x="618" y="304"/>
                      </a:lnTo>
                      <a:lnTo>
                        <a:pt x="618" y="306"/>
                      </a:lnTo>
                      <a:lnTo>
                        <a:pt x="618" y="308"/>
                      </a:lnTo>
                      <a:lnTo>
                        <a:pt x="618" y="311"/>
                      </a:lnTo>
                      <a:lnTo>
                        <a:pt x="618" y="313"/>
                      </a:lnTo>
                      <a:lnTo>
                        <a:pt x="618" y="315"/>
                      </a:lnTo>
                      <a:lnTo>
                        <a:pt x="620" y="315"/>
                      </a:lnTo>
                      <a:lnTo>
                        <a:pt x="620" y="318"/>
                      </a:lnTo>
                      <a:lnTo>
                        <a:pt x="620" y="320"/>
                      </a:lnTo>
                      <a:lnTo>
                        <a:pt x="622" y="322"/>
                      </a:lnTo>
                      <a:lnTo>
                        <a:pt x="622" y="325"/>
                      </a:lnTo>
                      <a:lnTo>
                        <a:pt x="622" y="327"/>
                      </a:lnTo>
                      <a:lnTo>
                        <a:pt x="625" y="327"/>
                      </a:lnTo>
                      <a:lnTo>
                        <a:pt x="627" y="329"/>
                      </a:lnTo>
                      <a:lnTo>
                        <a:pt x="627" y="332"/>
                      </a:lnTo>
                      <a:lnTo>
                        <a:pt x="629" y="334"/>
                      </a:lnTo>
                      <a:lnTo>
                        <a:pt x="629" y="336"/>
                      </a:lnTo>
                      <a:lnTo>
                        <a:pt x="631" y="336"/>
                      </a:lnTo>
                      <a:lnTo>
                        <a:pt x="631" y="338"/>
                      </a:lnTo>
                      <a:lnTo>
                        <a:pt x="633" y="341"/>
                      </a:lnTo>
                      <a:lnTo>
                        <a:pt x="633" y="343"/>
                      </a:lnTo>
                      <a:lnTo>
                        <a:pt x="635" y="343"/>
                      </a:lnTo>
                      <a:lnTo>
                        <a:pt x="638" y="346"/>
                      </a:lnTo>
                      <a:lnTo>
                        <a:pt x="640" y="348"/>
                      </a:lnTo>
                      <a:lnTo>
                        <a:pt x="642" y="350"/>
                      </a:lnTo>
                      <a:lnTo>
                        <a:pt x="642" y="352"/>
                      </a:lnTo>
                      <a:lnTo>
                        <a:pt x="644" y="355"/>
                      </a:lnTo>
                      <a:lnTo>
                        <a:pt x="644" y="357"/>
                      </a:lnTo>
                      <a:lnTo>
                        <a:pt x="646" y="357"/>
                      </a:lnTo>
                      <a:lnTo>
                        <a:pt x="646" y="359"/>
                      </a:lnTo>
                      <a:lnTo>
                        <a:pt x="649" y="362"/>
                      </a:lnTo>
                      <a:lnTo>
                        <a:pt x="649" y="364"/>
                      </a:lnTo>
                      <a:lnTo>
                        <a:pt x="650" y="366"/>
                      </a:lnTo>
                      <a:lnTo>
                        <a:pt x="653" y="369"/>
                      </a:lnTo>
                      <a:lnTo>
                        <a:pt x="653" y="371"/>
                      </a:lnTo>
                      <a:lnTo>
                        <a:pt x="655" y="371"/>
                      </a:lnTo>
                      <a:lnTo>
                        <a:pt x="655" y="373"/>
                      </a:lnTo>
                      <a:lnTo>
                        <a:pt x="657" y="373"/>
                      </a:lnTo>
                      <a:lnTo>
                        <a:pt x="657" y="376"/>
                      </a:lnTo>
                      <a:lnTo>
                        <a:pt x="659" y="376"/>
                      </a:lnTo>
                      <a:lnTo>
                        <a:pt x="661" y="373"/>
                      </a:lnTo>
                      <a:lnTo>
                        <a:pt x="663" y="373"/>
                      </a:lnTo>
                      <a:lnTo>
                        <a:pt x="666" y="371"/>
                      </a:lnTo>
                      <a:lnTo>
                        <a:pt x="668" y="369"/>
                      </a:lnTo>
                      <a:lnTo>
                        <a:pt x="668" y="366"/>
                      </a:lnTo>
                      <a:lnTo>
                        <a:pt x="670" y="366"/>
                      </a:lnTo>
                      <a:lnTo>
                        <a:pt x="670" y="364"/>
                      </a:lnTo>
                      <a:lnTo>
                        <a:pt x="672" y="362"/>
                      </a:lnTo>
                      <a:lnTo>
                        <a:pt x="672" y="359"/>
                      </a:lnTo>
                      <a:lnTo>
                        <a:pt x="674" y="359"/>
                      </a:lnTo>
                      <a:lnTo>
                        <a:pt x="676" y="357"/>
                      </a:lnTo>
                      <a:lnTo>
                        <a:pt x="679" y="357"/>
                      </a:lnTo>
                      <a:lnTo>
                        <a:pt x="681" y="355"/>
                      </a:lnTo>
                      <a:lnTo>
                        <a:pt x="683" y="355"/>
                      </a:lnTo>
                      <a:lnTo>
                        <a:pt x="685" y="355"/>
                      </a:lnTo>
                      <a:lnTo>
                        <a:pt x="687" y="355"/>
                      </a:lnTo>
                      <a:lnTo>
                        <a:pt x="690" y="355"/>
                      </a:lnTo>
                      <a:lnTo>
                        <a:pt x="692" y="357"/>
                      </a:lnTo>
                      <a:lnTo>
                        <a:pt x="692" y="359"/>
                      </a:lnTo>
                      <a:lnTo>
                        <a:pt x="694" y="359"/>
                      </a:lnTo>
                      <a:lnTo>
                        <a:pt x="696" y="362"/>
                      </a:lnTo>
                      <a:lnTo>
                        <a:pt x="698" y="362"/>
                      </a:lnTo>
                      <a:lnTo>
                        <a:pt x="700" y="362"/>
                      </a:lnTo>
                      <a:lnTo>
                        <a:pt x="703" y="364"/>
                      </a:lnTo>
                      <a:lnTo>
                        <a:pt x="704" y="364"/>
                      </a:lnTo>
                      <a:lnTo>
                        <a:pt x="707" y="364"/>
                      </a:lnTo>
                      <a:lnTo>
                        <a:pt x="709" y="366"/>
                      </a:lnTo>
                      <a:lnTo>
                        <a:pt x="711" y="364"/>
                      </a:lnTo>
                      <a:lnTo>
                        <a:pt x="711" y="366"/>
                      </a:lnTo>
                      <a:lnTo>
                        <a:pt x="713" y="366"/>
                      </a:lnTo>
                      <a:lnTo>
                        <a:pt x="715" y="364"/>
                      </a:lnTo>
                      <a:lnTo>
                        <a:pt x="717" y="364"/>
                      </a:lnTo>
                      <a:lnTo>
                        <a:pt x="720" y="364"/>
                      </a:lnTo>
                      <a:lnTo>
                        <a:pt x="720" y="362"/>
                      </a:lnTo>
                      <a:lnTo>
                        <a:pt x="722" y="362"/>
                      </a:lnTo>
                      <a:lnTo>
                        <a:pt x="724" y="359"/>
                      </a:lnTo>
                      <a:lnTo>
                        <a:pt x="726" y="357"/>
                      </a:lnTo>
                      <a:lnTo>
                        <a:pt x="728" y="355"/>
                      </a:lnTo>
                      <a:lnTo>
                        <a:pt x="731" y="355"/>
                      </a:lnTo>
                      <a:lnTo>
                        <a:pt x="731" y="352"/>
                      </a:lnTo>
                      <a:lnTo>
                        <a:pt x="733" y="352"/>
                      </a:lnTo>
                      <a:lnTo>
                        <a:pt x="735" y="350"/>
                      </a:lnTo>
                      <a:lnTo>
                        <a:pt x="737" y="350"/>
                      </a:lnTo>
                      <a:lnTo>
                        <a:pt x="739" y="350"/>
                      </a:lnTo>
                      <a:lnTo>
                        <a:pt x="741" y="350"/>
                      </a:lnTo>
                      <a:lnTo>
                        <a:pt x="744" y="350"/>
                      </a:lnTo>
                      <a:lnTo>
                        <a:pt x="745" y="348"/>
                      </a:lnTo>
                      <a:lnTo>
                        <a:pt x="748" y="348"/>
                      </a:lnTo>
                      <a:lnTo>
                        <a:pt x="750" y="348"/>
                      </a:lnTo>
                      <a:lnTo>
                        <a:pt x="750" y="350"/>
                      </a:lnTo>
                      <a:lnTo>
                        <a:pt x="750" y="352"/>
                      </a:lnTo>
                      <a:lnTo>
                        <a:pt x="748" y="355"/>
                      </a:lnTo>
                      <a:lnTo>
                        <a:pt x="748" y="357"/>
                      </a:lnTo>
                      <a:lnTo>
                        <a:pt x="745" y="359"/>
                      </a:lnTo>
                      <a:lnTo>
                        <a:pt x="744" y="359"/>
                      </a:lnTo>
                      <a:lnTo>
                        <a:pt x="744" y="362"/>
                      </a:lnTo>
                      <a:lnTo>
                        <a:pt x="741" y="364"/>
                      </a:lnTo>
                      <a:lnTo>
                        <a:pt x="741" y="366"/>
                      </a:lnTo>
                      <a:lnTo>
                        <a:pt x="739" y="369"/>
                      </a:lnTo>
                      <a:lnTo>
                        <a:pt x="739" y="371"/>
                      </a:lnTo>
                      <a:lnTo>
                        <a:pt x="737" y="373"/>
                      </a:lnTo>
                      <a:lnTo>
                        <a:pt x="737" y="376"/>
                      </a:lnTo>
                      <a:lnTo>
                        <a:pt x="737" y="378"/>
                      </a:lnTo>
                      <a:lnTo>
                        <a:pt x="737" y="380"/>
                      </a:lnTo>
                      <a:lnTo>
                        <a:pt x="735" y="380"/>
                      </a:lnTo>
                      <a:lnTo>
                        <a:pt x="735" y="382"/>
                      </a:lnTo>
                      <a:lnTo>
                        <a:pt x="733" y="385"/>
                      </a:lnTo>
                      <a:lnTo>
                        <a:pt x="733" y="387"/>
                      </a:lnTo>
                      <a:lnTo>
                        <a:pt x="731" y="387"/>
                      </a:lnTo>
                      <a:lnTo>
                        <a:pt x="731" y="390"/>
                      </a:lnTo>
                      <a:lnTo>
                        <a:pt x="728" y="392"/>
                      </a:lnTo>
                      <a:lnTo>
                        <a:pt x="728" y="394"/>
                      </a:lnTo>
                      <a:lnTo>
                        <a:pt x="726" y="394"/>
                      </a:lnTo>
                      <a:lnTo>
                        <a:pt x="726" y="396"/>
                      </a:lnTo>
                      <a:lnTo>
                        <a:pt x="726" y="399"/>
                      </a:lnTo>
                      <a:lnTo>
                        <a:pt x="724" y="401"/>
                      </a:lnTo>
                      <a:lnTo>
                        <a:pt x="724" y="404"/>
                      </a:lnTo>
                      <a:lnTo>
                        <a:pt x="722" y="406"/>
                      </a:lnTo>
                      <a:lnTo>
                        <a:pt x="722" y="408"/>
                      </a:lnTo>
                      <a:lnTo>
                        <a:pt x="722" y="410"/>
                      </a:lnTo>
                      <a:lnTo>
                        <a:pt x="720" y="410"/>
                      </a:lnTo>
                      <a:lnTo>
                        <a:pt x="720" y="413"/>
                      </a:lnTo>
                      <a:lnTo>
                        <a:pt x="720" y="415"/>
                      </a:lnTo>
                      <a:lnTo>
                        <a:pt x="720" y="417"/>
                      </a:lnTo>
                      <a:lnTo>
                        <a:pt x="717" y="420"/>
                      </a:lnTo>
                      <a:lnTo>
                        <a:pt x="717" y="422"/>
                      </a:lnTo>
                      <a:lnTo>
                        <a:pt x="715" y="422"/>
                      </a:lnTo>
                      <a:lnTo>
                        <a:pt x="715" y="424"/>
                      </a:lnTo>
                      <a:lnTo>
                        <a:pt x="713" y="427"/>
                      </a:lnTo>
                      <a:lnTo>
                        <a:pt x="711" y="429"/>
                      </a:lnTo>
                      <a:lnTo>
                        <a:pt x="709" y="431"/>
                      </a:lnTo>
                      <a:lnTo>
                        <a:pt x="707" y="431"/>
                      </a:lnTo>
                      <a:lnTo>
                        <a:pt x="707" y="434"/>
                      </a:lnTo>
                      <a:lnTo>
                        <a:pt x="707" y="436"/>
                      </a:lnTo>
                      <a:lnTo>
                        <a:pt x="707" y="438"/>
                      </a:lnTo>
                      <a:lnTo>
                        <a:pt x="704" y="438"/>
                      </a:lnTo>
                      <a:lnTo>
                        <a:pt x="704" y="440"/>
                      </a:lnTo>
                      <a:lnTo>
                        <a:pt x="704" y="443"/>
                      </a:lnTo>
                      <a:lnTo>
                        <a:pt x="704" y="445"/>
                      </a:lnTo>
                      <a:lnTo>
                        <a:pt x="704" y="448"/>
                      </a:lnTo>
                      <a:lnTo>
                        <a:pt x="704" y="450"/>
                      </a:lnTo>
                      <a:lnTo>
                        <a:pt x="704" y="452"/>
                      </a:lnTo>
                      <a:lnTo>
                        <a:pt x="707" y="452"/>
                      </a:lnTo>
                      <a:lnTo>
                        <a:pt x="707" y="454"/>
                      </a:lnTo>
                      <a:lnTo>
                        <a:pt x="707" y="457"/>
                      </a:lnTo>
                      <a:lnTo>
                        <a:pt x="707" y="459"/>
                      </a:lnTo>
                      <a:lnTo>
                        <a:pt x="707" y="461"/>
                      </a:lnTo>
                      <a:lnTo>
                        <a:pt x="709" y="464"/>
                      </a:lnTo>
                      <a:lnTo>
                        <a:pt x="709" y="466"/>
                      </a:lnTo>
                      <a:lnTo>
                        <a:pt x="709" y="468"/>
                      </a:lnTo>
                      <a:lnTo>
                        <a:pt x="709" y="471"/>
                      </a:lnTo>
                      <a:lnTo>
                        <a:pt x="711" y="473"/>
                      </a:lnTo>
                      <a:lnTo>
                        <a:pt x="711" y="475"/>
                      </a:lnTo>
                      <a:lnTo>
                        <a:pt x="711" y="478"/>
                      </a:lnTo>
                      <a:lnTo>
                        <a:pt x="711" y="480"/>
                      </a:lnTo>
                      <a:lnTo>
                        <a:pt x="711" y="482"/>
                      </a:lnTo>
                      <a:lnTo>
                        <a:pt x="713" y="482"/>
                      </a:lnTo>
                      <a:lnTo>
                        <a:pt x="713" y="484"/>
                      </a:lnTo>
                      <a:lnTo>
                        <a:pt x="713" y="487"/>
                      </a:lnTo>
                      <a:lnTo>
                        <a:pt x="713" y="489"/>
                      </a:lnTo>
                      <a:lnTo>
                        <a:pt x="715" y="492"/>
                      </a:lnTo>
                      <a:lnTo>
                        <a:pt x="715" y="494"/>
                      </a:lnTo>
                      <a:lnTo>
                        <a:pt x="717" y="494"/>
                      </a:lnTo>
                      <a:lnTo>
                        <a:pt x="717" y="496"/>
                      </a:lnTo>
                      <a:lnTo>
                        <a:pt x="720" y="494"/>
                      </a:lnTo>
                      <a:lnTo>
                        <a:pt x="722" y="494"/>
                      </a:lnTo>
                      <a:lnTo>
                        <a:pt x="722" y="492"/>
                      </a:lnTo>
                      <a:lnTo>
                        <a:pt x="722" y="489"/>
                      </a:lnTo>
                      <a:lnTo>
                        <a:pt x="722" y="487"/>
                      </a:lnTo>
                      <a:lnTo>
                        <a:pt x="722" y="484"/>
                      </a:lnTo>
                      <a:lnTo>
                        <a:pt x="722" y="482"/>
                      </a:lnTo>
                      <a:lnTo>
                        <a:pt x="720" y="480"/>
                      </a:lnTo>
                      <a:lnTo>
                        <a:pt x="720" y="478"/>
                      </a:lnTo>
                      <a:lnTo>
                        <a:pt x="720" y="475"/>
                      </a:lnTo>
                      <a:lnTo>
                        <a:pt x="720" y="473"/>
                      </a:lnTo>
                      <a:lnTo>
                        <a:pt x="720" y="471"/>
                      </a:lnTo>
                      <a:lnTo>
                        <a:pt x="720" y="468"/>
                      </a:lnTo>
                      <a:lnTo>
                        <a:pt x="720" y="466"/>
                      </a:lnTo>
                      <a:lnTo>
                        <a:pt x="720" y="464"/>
                      </a:lnTo>
                      <a:lnTo>
                        <a:pt x="720" y="461"/>
                      </a:lnTo>
                      <a:lnTo>
                        <a:pt x="720" y="459"/>
                      </a:lnTo>
                      <a:lnTo>
                        <a:pt x="720" y="457"/>
                      </a:lnTo>
                      <a:lnTo>
                        <a:pt x="720" y="454"/>
                      </a:lnTo>
                      <a:lnTo>
                        <a:pt x="717" y="454"/>
                      </a:lnTo>
                      <a:lnTo>
                        <a:pt x="717" y="452"/>
                      </a:lnTo>
                      <a:lnTo>
                        <a:pt x="717" y="450"/>
                      </a:lnTo>
                      <a:lnTo>
                        <a:pt x="717" y="448"/>
                      </a:lnTo>
                      <a:lnTo>
                        <a:pt x="717" y="445"/>
                      </a:lnTo>
                      <a:lnTo>
                        <a:pt x="717" y="443"/>
                      </a:lnTo>
                      <a:lnTo>
                        <a:pt x="717" y="440"/>
                      </a:lnTo>
                      <a:lnTo>
                        <a:pt x="717" y="438"/>
                      </a:lnTo>
                      <a:lnTo>
                        <a:pt x="720" y="438"/>
                      </a:lnTo>
                      <a:lnTo>
                        <a:pt x="720" y="436"/>
                      </a:lnTo>
                      <a:lnTo>
                        <a:pt x="720" y="434"/>
                      </a:lnTo>
                      <a:lnTo>
                        <a:pt x="722" y="434"/>
                      </a:lnTo>
                      <a:lnTo>
                        <a:pt x="724" y="431"/>
                      </a:lnTo>
                      <a:lnTo>
                        <a:pt x="726" y="429"/>
                      </a:lnTo>
                      <a:lnTo>
                        <a:pt x="726" y="427"/>
                      </a:lnTo>
                      <a:lnTo>
                        <a:pt x="728" y="427"/>
                      </a:lnTo>
                      <a:lnTo>
                        <a:pt x="728" y="424"/>
                      </a:lnTo>
                      <a:lnTo>
                        <a:pt x="731" y="424"/>
                      </a:lnTo>
                      <a:lnTo>
                        <a:pt x="731" y="422"/>
                      </a:lnTo>
                      <a:lnTo>
                        <a:pt x="733" y="420"/>
                      </a:lnTo>
                      <a:lnTo>
                        <a:pt x="735" y="417"/>
                      </a:lnTo>
                      <a:lnTo>
                        <a:pt x="735" y="415"/>
                      </a:lnTo>
                      <a:lnTo>
                        <a:pt x="737" y="415"/>
                      </a:lnTo>
                      <a:lnTo>
                        <a:pt x="737" y="413"/>
                      </a:lnTo>
                      <a:lnTo>
                        <a:pt x="739" y="410"/>
                      </a:lnTo>
                      <a:lnTo>
                        <a:pt x="739" y="408"/>
                      </a:lnTo>
                      <a:lnTo>
                        <a:pt x="741" y="406"/>
                      </a:lnTo>
                      <a:lnTo>
                        <a:pt x="741" y="404"/>
                      </a:lnTo>
                      <a:lnTo>
                        <a:pt x="744" y="401"/>
                      </a:lnTo>
                      <a:lnTo>
                        <a:pt x="744" y="399"/>
                      </a:lnTo>
                      <a:lnTo>
                        <a:pt x="744" y="396"/>
                      </a:lnTo>
                      <a:lnTo>
                        <a:pt x="745" y="394"/>
                      </a:lnTo>
                      <a:lnTo>
                        <a:pt x="745" y="392"/>
                      </a:lnTo>
                      <a:lnTo>
                        <a:pt x="745" y="390"/>
                      </a:lnTo>
                      <a:lnTo>
                        <a:pt x="745" y="387"/>
                      </a:lnTo>
                      <a:lnTo>
                        <a:pt x="748" y="387"/>
                      </a:lnTo>
                      <a:lnTo>
                        <a:pt x="748" y="385"/>
                      </a:lnTo>
                      <a:lnTo>
                        <a:pt x="748" y="382"/>
                      </a:lnTo>
                      <a:lnTo>
                        <a:pt x="750" y="380"/>
                      </a:lnTo>
                      <a:lnTo>
                        <a:pt x="750" y="378"/>
                      </a:lnTo>
                      <a:lnTo>
                        <a:pt x="750" y="376"/>
                      </a:lnTo>
                      <a:lnTo>
                        <a:pt x="750" y="373"/>
                      </a:lnTo>
                      <a:lnTo>
                        <a:pt x="752" y="371"/>
                      </a:lnTo>
                      <a:lnTo>
                        <a:pt x="754" y="371"/>
                      </a:lnTo>
                      <a:lnTo>
                        <a:pt x="756" y="369"/>
                      </a:lnTo>
                      <a:lnTo>
                        <a:pt x="758" y="369"/>
                      </a:lnTo>
                      <a:lnTo>
                        <a:pt x="758" y="371"/>
                      </a:lnTo>
                      <a:lnTo>
                        <a:pt x="761" y="371"/>
                      </a:lnTo>
                      <a:lnTo>
                        <a:pt x="763" y="371"/>
                      </a:lnTo>
                      <a:lnTo>
                        <a:pt x="765" y="373"/>
                      </a:lnTo>
                      <a:lnTo>
                        <a:pt x="767" y="373"/>
                      </a:lnTo>
                      <a:lnTo>
                        <a:pt x="769" y="373"/>
                      </a:lnTo>
                      <a:lnTo>
                        <a:pt x="772" y="373"/>
                      </a:lnTo>
                      <a:lnTo>
                        <a:pt x="774" y="373"/>
                      </a:lnTo>
                      <a:lnTo>
                        <a:pt x="776" y="373"/>
                      </a:lnTo>
                      <a:lnTo>
                        <a:pt x="776" y="371"/>
                      </a:lnTo>
                      <a:lnTo>
                        <a:pt x="778" y="371"/>
                      </a:lnTo>
                      <a:lnTo>
                        <a:pt x="780" y="371"/>
                      </a:lnTo>
                      <a:lnTo>
                        <a:pt x="780" y="369"/>
                      </a:lnTo>
                      <a:lnTo>
                        <a:pt x="782" y="369"/>
                      </a:lnTo>
                      <a:lnTo>
                        <a:pt x="785" y="369"/>
                      </a:lnTo>
                      <a:lnTo>
                        <a:pt x="785" y="366"/>
                      </a:lnTo>
                      <a:lnTo>
                        <a:pt x="787" y="366"/>
                      </a:lnTo>
                      <a:lnTo>
                        <a:pt x="787" y="364"/>
                      </a:lnTo>
                      <a:lnTo>
                        <a:pt x="789" y="364"/>
                      </a:lnTo>
                      <a:lnTo>
                        <a:pt x="789" y="362"/>
                      </a:lnTo>
                      <a:lnTo>
                        <a:pt x="791" y="362"/>
                      </a:lnTo>
                      <a:lnTo>
                        <a:pt x="793" y="359"/>
                      </a:lnTo>
                      <a:lnTo>
                        <a:pt x="795" y="357"/>
                      </a:lnTo>
                      <a:lnTo>
                        <a:pt x="798" y="357"/>
                      </a:lnTo>
                      <a:lnTo>
                        <a:pt x="798" y="355"/>
                      </a:lnTo>
                      <a:lnTo>
                        <a:pt x="799" y="355"/>
                      </a:lnTo>
                      <a:lnTo>
                        <a:pt x="802" y="355"/>
                      </a:lnTo>
                      <a:lnTo>
                        <a:pt x="804" y="352"/>
                      </a:lnTo>
                      <a:lnTo>
                        <a:pt x="806" y="352"/>
                      </a:lnTo>
                      <a:lnTo>
                        <a:pt x="808" y="350"/>
                      </a:lnTo>
                      <a:lnTo>
                        <a:pt x="810" y="350"/>
                      </a:lnTo>
                      <a:lnTo>
                        <a:pt x="810" y="348"/>
                      </a:lnTo>
                      <a:lnTo>
                        <a:pt x="812" y="348"/>
                      </a:lnTo>
                      <a:lnTo>
                        <a:pt x="815" y="348"/>
                      </a:lnTo>
                      <a:lnTo>
                        <a:pt x="815" y="346"/>
                      </a:lnTo>
                      <a:lnTo>
                        <a:pt x="817" y="346"/>
                      </a:lnTo>
                      <a:lnTo>
                        <a:pt x="817" y="343"/>
                      </a:lnTo>
                      <a:lnTo>
                        <a:pt x="819" y="343"/>
                      </a:lnTo>
                      <a:lnTo>
                        <a:pt x="821" y="341"/>
                      </a:lnTo>
                      <a:lnTo>
                        <a:pt x="823" y="341"/>
                      </a:lnTo>
                      <a:lnTo>
                        <a:pt x="823" y="338"/>
                      </a:lnTo>
                      <a:lnTo>
                        <a:pt x="823" y="336"/>
                      </a:lnTo>
                      <a:lnTo>
                        <a:pt x="821" y="336"/>
                      </a:lnTo>
                      <a:lnTo>
                        <a:pt x="821" y="334"/>
                      </a:lnTo>
                      <a:lnTo>
                        <a:pt x="821" y="332"/>
                      </a:lnTo>
                      <a:lnTo>
                        <a:pt x="819" y="332"/>
                      </a:lnTo>
                      <a:lnTo>
                        <a:pt x="819" y="329"/>
                      </a:lnTo>
                      <a:lnTo>
                        <a:pt x="817" y="327"/>
                      </a:lnTo>
                      <a:lnTo>
                        <a:pt x="817" y="325"/>
                      </a:lnTo>
                      <a:lnTo>
                        <a:pt x="815" y="325"/>
                      </a:lnTo>
                      <a:lnTo>
                        <a:pt x="815" y="322"/>
                      </a:lnTo>
                      <a:lnTo>
                        <a:pt x="815" y="320"/>
                      </a:lnTo>
                      <a:lnTo>
                        <a:pt x="812" y="320"/>
                      </a:lnTo>
                      <a:lnTo>
                        <a:pt x="812" y="318"/>
                      </a:lnTo>
                      <a:lnTo>
                        <a:pt x="810" y="318"/>
                      </a:lnTo>
                      <a:lnTo>
                        <a:pt x="810" y="315"/>
                      </a:lnTo>
                      <a:lnTo>
                        <a:pt x="810" y="313"/>
                      </a:lnTo>
                      <a:lnTo>
                        <a:pt x="808" y="311"/>
                      </a:lnTo>
                      <a:lnTo>
                        <a:pt x="808" y="308"/>
                      </a:lnTo>
                      <a:lnTo>
                        <a:pt x="810" y="308"/>
                      </a:lnTo>
                      <a:lnTo>
                        <a:pt x="812" y="306"/>
                      </a:lnTo>
                      <a:lnTo>
                        <a:pt x="815" y="306"/>
                      </a:lnTo>
                      <a:lnTo>
                        <a:pt x="817" y="304"/>
                      </a:lnTo>
                      <a:lnTo>
                        <a:pt x="819" y="304"/>
                      </a:lnTo>
                      <a:lnTo>
                        <a:pt x="819" y="302"/>
                      </a:lnTo>
                      <a:lnTo>
                        <a:pt x="821" y="302"/>
                      </a:lnTo>
                      <a:lnTo>
                        <a:pt x="823" y="299"/>
                      </a:lnTo>
                      <a:lnTo>
                        <a:pt x="826" y="299"/>
                      </a:lnTo>
                      <a:lnTo>
                        <a:pt x="826" y="297"/>
                      </a:lnTo>
                      <a:lnTo>
                        <a:pt x="828" y="297"/>
                      </a:lnTo>
                      <a:lnTo>
                        <a:pt x="828" y="294"/>
                      </a:lnTo>
                      <a:lnTo>
                        <a:pt x="830" y="294"/>
                      </a:lnTo>
                      <a:lnTo>
                        <a:pt x="830" y="292"/>
                      </a:lnTo>
                      <a:lnTo>
                        <a:pt x="832" y="292"/>
                      </a:lnTo>
                      <a:lnTo>
                        <a:pt x="832" y="290"/>
                      </a:lnTo>
                      <a:lnTo>
                        <a:pt x="834" y="288"/>
                      </a:lnTo>
                      <a:lnTo>
                        <a:pt x="834" y="285"/>
                      </a:lnTo>
                      <a:lnTo>
                        <a:pt x="834" y="283"/>
                      </a:lnTo>
                      <a:lnTo>
                        <a:pt x="836" y="283"/>
                      </a:lnTo>
                      <a:lnTo>
                        <a:pt x="836" y="280"/>
                      </a:lnTo>
                      <a:lnTo>
                        <a:pt x="839" y="278"/>
                      </a:lnTo>
                      <a:lnTo>
                        <a:pt x="839" y="276"/>
                      </a:lnTo>
                      <a:lnTo>
                        <a:pt x="839" y="274"/>
                      </a:lnTo>
                      <a:lnTo>
                        <a:pt x="841" y="274"/>
                      </a:lnTo>
                      <a:lnTo>
                        <a:pt x="841" y="271"/>
                      </a:lnTo>
                      <a:lnTo>
                        <a:pt x="841" y="269"/>
                      </a:lnTo>
                      <a:lnTo>
                        <a:pt x="841" y="267"/>
                      </a:lnTo>
                      <a:lnTo>
                        <a:pt x="841" y="264"/>
                      </a:lnTo>
                      <a:lnTo>
                        <a:pt x="839" y="264"/>
                      </a:lnTo>
                      <a:lnTo>
                        <a:pt x="839" y="262"/>
                      </a:lnTo>
                      <a:lnTo>
                        <a:pt x="839" y="260"/>
                      </a:lnTo>
                      <a:lnTo>
                        <a:pt x="839" y="257"/>
                      </a:lnTo>
                      <a:lnTo>
                        <a:pt x="841" y="257"/>
                      </a:lnTo>
                      <a:lnTo>
                        <a:pt x="841" y="255"/>
                      </a:lnTo>
                      <a:lnTo>
                        <a:pt x="843" y="255"/>
                      </a:lnTo>
                      <a:lnTo>
                        <a:pt x="845" y="255"/>
                      </a:lnTo>
                      <a:lnTo>
                        <a:pt x="847" y="255"/>
                      </a:lnTo>
                      <a:lnTo>
                        <a:pt x="849" y="257"/>
                      </a:lnTo>
                      <a:lnTo>
                        <a:pt x="852" y="257"/>
                      </a:lnTo>
                      <a:lnTo>
                        <a:pt x="853" y="257"/>
                      </a:lnTo>
                      <a:lnTo>
                        <a:pt x="856" y="257"/>
                      </a:lnTo>
                      <a:lnTo>
                        <a:pt x="858" y="255"/>
                      </a:lnTo>
                      <a:lnTo>
                        <a:pt x="860" y="255"/>
                      </a:lnTo>
                      <a:lnTo>
                        <a:pt x="862" y="253"/>
                      </a:lnTo>
                      <a:lnTo>
                        <a:pt x="864" y="253"/>
                      </a:lnTo>
                      <a:lnTo>
                        <a:pt x="864" y="250"/>
                      </a:lnTo>
                      <a:lnTo>
                        <a:pt x="867" y="250"/>
                      </a:lnTo>
                      <a:lnTo>
                        <a:pt x="867" y="248"/>
                      </a:lnTo>
                      <a:lnTo>
                        <a:pt x="869" y="248"/>
                      </a:lnTo>
                      <a:lnTo>
                        <a:pt x="871" y="248"/>
                      </a:lnTo>
                      <a:lnTo>
                        <a:pt x="871" y="246"/>
                      </a:lnTo>
                      <a:lnTo>
                        <a:pt x="873" y="246"/>
                      </a:lnTo>
                      <a:lnTo>
                        <a:pt x="875" y="248"/>
                      </a:lnTo>
                      <a:lnTo>
                        <a:pt x="877" y="250"/>
                      </a:lnTo>
                      <a:lnTo>
                        <a:pt x="880" y="253"/>
                      </a:lnTo>
                      <a:lnTo>
                        <a:pt x="882" y="255"/>
                      </a:lnTo>
                      <a:lnTo>
                        <a:pt x="884" y="255"/>
                      </a:lnTo>
                      <a:lnTo>
                        <a:pt x="884" y="257"/>
                      </a:lnTo>
                      <a:lnTo>
                        <a:pt x="886" y="257"/>
                      </a:lnTo>
                      <a:lnTo>
                        <a:pt x="888" y="257"/>
                      </a:lnTo>
                      <a:lnTo>
                        <a:pt x="890" y="257"/>
                      </a:lnTo>
                      <a:lnTo>
                        <a:pt x="893" y="255"/>
                      </a:lnTo>
                      <a:lnTo>
                        <a:pt x="895" y="255"/>
                      </a:lnTo>
                      <a:lnTo>
                        <a:pt x="897" y="253"/>
                      </a:lnTo>
                      <a:lnTo>
                        <a:pt x="899" y="250"/>
                      </a:lnTo>
                      <a:lnTo>
                        <a:pt x="901" y="250"/>
                      </a:lnTo>
                      <a:lnTo>
                        <a:pt x="903" y="250"/>
                      </a:lnTo>
                      <a:lnTo>
                        <a:pt x="906" y="250"/>
                      </a:lnTo>
                      <a:lnTo>
                        <a:pt x="908" y="250"/>
                      </a:lnTo>
                      <a:lnTo>
                        <a:pt x="910" y="253"/>
                      </a:lnTo>
                      <a:lnTo>
                        <a:pt x="912" y="253"/>
                      </a:lnTo>
                      <a:lnTo>
                        <a:pt x="912" y="255"/>
                      </a:lnTo>
                      <a:lnTo>
                        <a:pt x="914" y="255"/>
                      </a:lnTo>
                      <a:lnTo>
                        <a:pt x="914" y="257"/>
                      </a:lnTo>
                      <a:lnTo>
                        <a:pt x="917" y="257"/>
                      </a:lnTo>
                      <a:lnTo>
                        <a:pt x="917" y="260"/>
                      </a:lnTo>
                      <a:lnTo>
                        <a:pt x="918" y="260"/>
                      </a:lnTo>
                      <a:lnTo>
                        <a:pt x="921" y="262"/>
                      </a:lnTo>
                      <a:lnTo>
                        <a:pt x="923" y="262"/>
                      </a:lnTo>
                      <a:lnTo>
                        <a:pt x="925" y="262"/>
                      </a:lnTo>
                      <a:lnTo>
                        <a:pt x="927" y="262"/>
                      </a:lnTo>
                      <a:lnTo>
                        <a:pt x="929" y="262"/>
                      </a:lnTo>
                      <a:lnTo>
                        <a:pt x="931" y="262"/>
                      </a:lnTo>
                      <a:lnTo>
                        <a:pt x="934" y="262"/>
                      </a:lnTo>
                      <a:lnTo>
                        <a:pt x="934" y="264"/>
                      </a:lnTo>
                      <a:lnTo>
                        <a:pt x="936" y="264"/>
                      </a:lnTo>
                      <a:lnTo>
                        <a:pt x="938" y="264"/>
                      </a:lnTo>
                      <a:lnTo>
                        <a:pt x="940" y="264"/>
                      </a:lnTo>
                      <a:lnTo>
                        <a:pt x="940" y="267"/>
                      </a:lnTo>
                      <a:lnTo>
                        <a:pt x="942" y="267"/>
                      </a:lnTo>
                      <a:lnTo>
                        <a:pt x="944" y="267"/>
                      </a:lnTo>
                      <a:lnTo>
                        <a:pt x="947" y="269"/>
                      </a:lnTo>
                      <a:lnTo>
                        <a:pt x="949" y="269"/>
                      </a:lnTo>
                      <a:lnTo>
                        <a:pt x="949" y="271"/>
                      </a:lnTo>
                      <a:lnTo>
                        <a:pt x="951" y="271"/>
                      </a:lnTo>
                      <a:lnTo>
                        <a:pt x="953" y="271"/>
                      </a:lnTo>
                      <a:lnTo>
                        <a:pt x="955" y="271"/>
                      </a:lnTo>
                      <a:lnTo>
                        <a:pt x="958" y="274"/>
                      </a:lnTo>
                      <a:lnTo>
                        <a:pt x="959" y="274"/>
                      </a:lnTo>
                      <a:lnTo>
                        <a:pt x="962" y="274"/>
                      </a:lnTo>
                      <a:lnTo>
                        <a:pt x="964" y="274"/>
                      </a:lnTo>
                      <a:lnTo>
                        <a:pt x="966" y="274"/>
                      </a:lnTo>
                      <a:lnTo>
                        <a:pt x="966" y="276"/>
                      </a:lnTo>
                      <a:lnTo>
                        <a:pt x="968" y="276"/>
                      </a:lnTo>
                      <a:lnTo>
                        <a:pt x="970" y="276"/>
                      </a:lnTo>
                      <a:lnTo>
                        <a:pt x="972" y="276"/>
                      </a:lnTo>
                      <a:lnTo>
                        <a:pt x="975" y="276"/>
                      </a:lnTo>
                      <a:lnTo>
                        <a:pt x="977" y="276"/>
                      </a:lnTo>
                      <a:lnTo>
                        <a:pt x="979" y="276"/>
                      </a:lnTo>
                      <a:lnTo>
                        <a:pt x="979" y="278"/>
                      </a:lnTo>
                      <a:lnTo>
                        <a:pt x="981" y="278"/>
                      </a:lnTo>
                      <a:lnTo>
                        <a:pt x="994" y="290"/>
                      </a:lnTo>
                      <a:lnTo>
                        <a:pt x="992" y="294"/>
                      </a:lnTo>
                      <a:lnTo>
                        <a:pt x="992" y="297"/>
                      </a:lnTo>
                      <a:lnTo>
                        <a:pt x="992" y="299"/>
                      </a:lnTo>
                      <a:lnTo>
                        <a:pt x="992" y="302"/>
                      </a:lnTo>
                      <a:lnTo>
                        <a:pt x="992" y="304"/>
                      </a:lnTo>
                      <a:lnTo>
                        <a:pt x="990" y="304"/>
                      </a:lnTo>
                      <a:lnTo>
                        <a:pt x="990" y="306"/>
                      </a:lnTo>
                      <a:lnTo>
                        <a:pt x="990" y="308"/>
                      </a:lnTo>
                      <a:lnTo>
                        <a:pt x="990" y="311"/>
                      </a:lnTo>
                      <a:lnTo>
                        <a:pt x="988" y="313"/>
                      </a:lnTo>
                      <a:lnTo>
                        <a:pt x="988" y="315"/>
                      </a:lnTo>
                      <a:lnTo>
                        <a:pt x="988" y="318"/>
                      </a:lnTo>
                      <a:lnTo>
                        <a:pt x="988" y="320"/>
                      </a:lnTo>
                      <a:lnTo>
                        <a:pt x="985" y="322"/>
                      </a:lnTo>
                      <a:lnTo>
                        <a:pt x="985" y="325"/>
                      </a:lnTo>
                      <a:lnTo>
                        <a:pt x="983" y="327"/>
                      </a:lnTo>
                      <a:lnTo>
                        <a:pt x="983" y="329"/>
                      </a:lnTo>
                      <a:lnTo>
                        <a:pt x="981" y="332"/>
                      </a:lnTo>
                      <a:lnTo>
                        <a:pt x="981" y="334"/>
                      </a:lnTo>
                      <a:lnTo>
                        <a:pt x="981" y="336"/>
                      </a:lnTo>
                      <a:lnTo>
                        <a:pt x="979" y="336"/>
                      </a:lnTo>
                      <a:lnTo>
                        <a:pt x="979" y="338"/>
                      </a:lnTo>
                      <a:lnTo>
                        <a:pt x="979" y="341"/>
                      </a:lnTo>
                      <a:lnTo>
                        <a:pt x="979" y="343"/>
                      </a:lnTo>
                      <a:lnTo>
                        <a:pt x="981" y="346"/>
                      </a:lnTo>
                      <a:lnTo>
                        <a:pt x="983" y="346"/>
                      </a:lnTo>
                      <a:lnTo>
                        <a:pt x="985" y="346"/>
                      </a:lnTo>
                      <a:lnTo>
                        <a:pt x="988" y="346"/>
                      </a:lnTo>
                      <a:lnTo>
                        <a:pt x="990" y="346"/>
                      </a:lnTo>
                      <a:lnTo>
                        <a:pt x="992" y="346"/>
                      </a:lnTo>
                      <a:lnTo>
                        <a:pt x="992" y="348"/>
                      </a:lnTo>
                      <a:lnTo>
                        <a:pt x="990" y="348"/>
                      </a:lnTo>
                      <a:lnTo>
                        <a:pt x="990" y="350"/>
                      </a:lnTo>
                      <a:lnTo>
                        <a:pt x="988" y="352"/>
                      </a:lnTo>
                      <a:lnTo>
                        <a:pt x="985" y="355"/>
                      </a:lnTo>
                      <a:lnTo>
                        <a:pt x="985" y="357"/>
                      </a:lnTo>
                      <a:lnTo>
                        <a:pt x="983" y="357"/>
                      </a:lnTo>
                      <a:lnTo>
                        <a:pt x="983" y="359"/>
                      </a:lnTo>
                      <a:lnTo>
                        <a:pt x="981" y="359"/>
                      </a:lnTo>
                      <a:lnTo>
                        <a:pt x="981" y="362"/>
                      </a:lnTo>
                      <a:lnTo>
                        <a:pt x="979" y="362"/>
                      </a:lnTo>
                      <a:lnTo>
                        <a:pt x="979" y="364"/>
                      </a:lnTo>
                      <a:lnTo>
                        <a:pt x="977" y="366"/>
                      </a:lnTo>
                      <a:lnTo>
                        <a:pt x="975" y="369"/>
                      </a:lnTo>
                      <a:lnTo>
                        <a:pt x="972" y="371"/>
                      </a:lnTo>
                      <a:lnTo>
                        <a:pt x="972" y="373"/>
                      </a:lnTo>
                      <a:lnTo>
                        <a:pt x="972" y="376"/>
                      </a:lnTo>
                      <a:lnTo>
                        <a:pt x="970" y="376"/>
                      </a:lnTo>
                      <a:lnTo>
                        <a:pt x="970" y="378"/>
                      </a:lnTo>
                      <a:lnTo>
                        <a:pt x="970" y="380"/>
                      </a:lnTo>
                      <a:lnTo>
                        <a:pt x="968" y="382"/>
                      </a:lnTo>
                      <a:lnTo>
                        <a:pt x="968" y="385"/>
                      </a:lnTo>
                      <a:lnTo>
                        <a:pt x="968" y="387"/>
                      </a:lnTo>
                      <a:lnTo>
                        <a:pt x="968" y="390"/>
                      </a:lnTo>
                      <a:lnTo>
                        <a:pt x="968" y="392"/>
                      </a:lnTo>
                      <a:lnTo>
                        <a:pt x="968" y="394"/>
                      </a:lnTo>
                      <a:lnTo>
                        <a:pt x="968" y="396"/>
                      </a:lnTo>
                      <a:lnTo>
                        <a:pt x="968" y="399"/>
                      </a:lnTo>
                      <a:lnTo>
                        <a:pt x="966" y="401"/>
                      </a:lnTo>
                      <a:lnTo>
                        <a:pt x="966" y="404"/>
                      </a:lnTo>
                      <a:lnTo>
                        <a:pt x="964" y="406"/>
                      </a:lnTo>
                      <a:lnTo>
                        <a:pt x="964" y="408"/>
                      </a:lnTo>
                      <a:lnTo>
                        <a:pt x="962" y="410"/>
                      </a:lnTo>
                      <a:lnTo>
                        <a:pt x="962" y="413"/>
                      </a:lnTo>
                      <a:lnTo>
                        <a:pt x="959" y="413"/>
                      </a:lnTo>
                      <a:lnTo>
                        <a:pt x="959" y="415"/>
                      </a:lnTo>
                      <a:lnTo>
                        <a:pt x="958" y="417"/>
                      </a:lnTo>
                      <a:lnTo>
                        <a:pt x="958" y="420"/>
                      </a:lnTo>
                      <a:lnTo>
                        <a:pt x="955" y="420"/>
                      </a:lnTo>
                      <a:lnTo>
                        <a:pt x="955" y="422"/>
                      </a:lnTo>
                      <a:lnTo>
                        <a:pt x="955" y="424"/>
                      </a:lnTo>
                      <a:lnTo>
                        <a:pt x="955" y="427"/>
                      </a:lnTo>
                      <a:lnTo>
                        <a:pt x="955" y="429"/>
                      </a:lnTo>
                      <a:lnTo>
                        <a:pt x="955" y="431"/>
                      </a:lnTo>
                      <a:lnTo>
                        <a:pt x="953" y="431"/>
                      </a:lnTo>
                      <a:lnTo>
                        <a:pt x="953" y="434"/>
                      </a:lnTo>
                      <a:lnTo>
                        <a:pt x="953" y="436"/>
                      </a:lnTo>
                      <a:lnTo>
                        <a:pt x="953" y="438"/>
                      </a:lnTo>
                      <a:lnTo>
                        <a:pt x="951" y="440"/>
                      </a:lnTo>
                      <a:lnTo>
                        <a:pt x="951" y="443"/>
                      </a:lnTo>
                      <a:lnTo>
                        <a:pt x="951" y="445"/>
                      </a:lnTo>
                      <a:lnTo>
                        <a:pt x="951" y="448"/>
                      </a:lnTo>
                      <a:lnTo>
                        <a:pt x="949" y="448"/>
                      </a:lnTo>
                      <a:lnTo>
                        <a:pt x="949" y="450"/>
                      </a:lnTo>
                      <a:lnTo>
                        <a:pt x="947" y="452"/>
                      </a:lnTo>
                      <a:lnTo>
                        <a:pt x="947" y="454"/>
                      </a:lnTo>
                      <a:lnTo>
                        <a:pt x="944" y="454"/>
                      </a:lnTo>
                      <a:lnTo>
                        <a:pt x="944" y="457"/>
                      </a:lnTo>
                      <a:lnTo>
                        <a:pt x="942" y="457"/>
                      </a:lnTo>
                      <a:lnTo>
                        <a:pt x="942" y="459"/>
                      </a:lnTo>
                      <a:lnTo>
                        <a:pt x="940" y="461"/>
                      </a:lnTo>
                      <a:lnTo>
                        <a:pt x="940" y="464"/>
                      </a:lnTo>
                      <a:lnTo>
                        <a:pt x="938" y="466"/>
                      </a:lnTo>
                      <a:lnTo>
                        <a:pt x="938" y="468"/>
                      </a:lnTo>
                      <a:lnTo>
                        <a:pt x="936" y="468"/>
                      </a:lnTo>
                      <a:lnTo>
                        <a:pt x="936" y="471"/>
                      </a:lnTo>
                      <a:lnTo>
                        <a:pt x="934" y="473"/>
                      </a:lnTo>
                      <a:lnTo>
                        <a:pt x="934" y="475"/>
                      </a:lnTo>
                      <a:lnTo>
                        <a:pt x="934" y="478"/>
                      </a:lnTo>
                      <a:lnTo>
                        <a:pt x="931" y="478"/>
                      </a:lnTo>
                      <a:lnTo>
                        <a:pt x="931" y="480"/>
                      </a:lnTo>
                      <a:lnTo>
                        <a:pt x="931" y="482"/>
                      </a:lnTo>
                      <a:lnTo>
                        <a:pt x="929" y="482"/>
                      </a:lnTo>
                      <a:lnTo>
                        <a:pt x="929" y="484"/>
                      </a:lnTo>
                      <a:lnTo>
                        <a:pt x="929" y="487"/>
                      </a:lnTo>
                      <a:lnTo>
                        <a:pt x="927" y="487"/>
                      </a:lnTo>
                      <a:lnTo>
                        <a:pt x="927" y="489"/>
                      </a:lnTo>
                      <a:lnTo>
                        <a:pt x="925" y="489"/>
                      </a:lnTo>
                      <a:lnTo>
                        <a:pt x="925" y="492"/>
                      </a:lnTo>
                      <a:lnTo>
                        <a:pt x="925" y="494"/>
                      </a:lnTo>
                      <a:lnTo>
                        <a:pt x="923" y="494"/>
                      </a:lnTo>
                      <a:lnTo>
                        <a:pt x="923" y="496"/>
                      </a:lnTo>
                      <a:lnTo>
                        <a:pt x="923" y="498"/>
                      </a:lnTo>
                      <a:lnTo>
                        <a:pt x="923" y="501"/>
                      </a:lnTo>
                      <a:lnTo>
                        <a:pt x="923" y="503"/>
                      </a:lnTo>
                      <a:lnTo>
                        <a:pt x="921" y="503"/>
                      </a:lnTo>
                      <a:lnTo>
                        <a:pt x="921" y="506"/>
                      </a:lnTo>
                      <a:lnTo>
                        <a:pt x="921" y="508"/>
                      </a:lnTo>
                      <a:lnTo>
                        <a:pt x="921" y="510"/>
                      </a:lnTo>
                      <a:lnTo>
                        <a:pt x="918" y="512"/>
                      </a:lnTo>
                      <a:lnTo>
                        <a:pt x="918" y="515"/>
                      </a:lnTo>
                      <a:lnTo>
                        <a:pt x="917" y="515"/>
                      </a:lnTo>
                      <a:lnTo>
                        <a:pt x="917" y="517"/>
                      </a:lnTo>
                      <a:lnTo>
                        <a:pt x="914" y="519"/>
                      </a:lnTo>
                      <a:lnTo>
                        <a:pt x="912" y="522"/>
                      </a:lnTo>
                      <a:lnTo>
                        <a:pt x="910" y="522"/>
                      </a:lnTo>
                      <a:lnTo>
                        <a:pt x="908" y="524"/>
                      </a:lnTo>
                      <a:lnTo>
                        <a:pt x="906" y="524"/>
                      </a:lnTo>
                      <a:lnTo>
                        <a:pt x="906" y="526"/>
                      </a:lnTo>
                      <a:lnTo>
                        <a:pt x="903" y="526"/>
                      </a:lnTo>
                      <a:lnTo>
                        <a:pt x="901" y="526"/>
                      </a:lnTo>
                      <a:lnTo>
                        <a:pt x="901" y="529"/>
                      </a:lnTo>
                      <a:lnTo>
                        <a:pt x="899" y="529"/>
                      </a:lnTo>
                      <a:lnTo>
                        <a:pt x="899" y="531"/>
                      </a:lnTo>
                      <a:lnTo>
                        <a:pt x="897" y="533"/>
                      </a:lnTo>
                      <a:lnTo>
                        <a:pt x="897" y="536"/>
                      </a:lnTo>
                      <a:lnTo>
                        <a:pt x="897" y="538"/>
                      </a:lnTo>
                      <a:lnTo>
                        <a:pt x="895" y="538"/>
                      </a:lnTo>
                      <a:lnTo>
                        <a:pt x="895" y="540"/>
                      </a:lnTo>
                      <a:lnTo>
                        <a:pt x="895" y="542"/>
                      </a:lnTo>
                      <a:lnTo>
                        <a:pt x="895" y="545"/>
                      </a:lnTo>
                      <a:lnTo>
                        <a:pt x="895" y="547"/>
                      </a:lnTo>
                      <a:lnTo>
                        <a:pt x="895" y="550"/>
                      </a:lnTo>
                      <a:lnTo>
                        <a:pt x="895" y="552"/>
                      </a:lnTo>
                      <a:lnTo>
                        <a:pt x="893" y="552"/>
                      </a:lnTo>
                      <a:lnTo>
                        <a:pt x="893" y="554"/>
                      </a:lnTo>
                      <a:lnTo>
                        <a:pt x="795" y="626"/>
                      </a:lnTo>
                      <a:lnTo>
                        <a:pt x="795" y="628"/>
                      </a:lnTo>
                      <a:lnTo>
                        <a:pt x="798" y="628"/>
                      </a:lnTo>
                      <a:lnTo>
                        <a:pt x="799" y="628"/>
                      </a:lnTo>
                      <a:lnTo>
                        <a:pt x="799" y="631"/>
                      </a:lnTo>
                      <a:lnTo>
                        <a:pt x="802" y="631"/>
                      </a:lnTo>
                      <a:lnTo>
                        <a:pt x="804" y="631"/>
                      </a:lnTo>
                      <a:lnTo>
                        <a:pt x="806" y="631"/>
                      </a:lnTo>
                      <a:lnTo>
                        <a:pt x="810" y="628"/>
                      </a:lnTo>
                    </a:path>
                  </a:pathLst>
                </a:custGeom>
                <a:noFill/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spcFirstLastPara="1" wrap="square" lIns="167625" tIns="83775" rIns="167625" bIns="8377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87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300"/>
                    <a:buFont typeface="Times New Roman"/>
                    <a:buNone/>
                  </a:pPr>
                  <a:endParaRPr sz="3300" b="0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</p:grpSp>
      <p:grpSp>
        <p:nvGrpSpPr>
          <p:cNvPr id="430" name="Google Shape;430;g2d510d74600_0_879"/>
          <p:cNvGrpSpPr/>
          <p:nvPr/>
        </p:nvGrpSpPr>
        <p:grpSpPr>
          <a:xfrm>
            <a:off x="12766472" y="5275066"/>
            <a:ext cx="6070088" cy="4608520"/>
            <a:chOff x="3600" y="3167"/>
            <a:chExt cx="1912" cy="1935"/>
          </a:xfrm>
        </p:grpSpPr>
        <p:grpSp>
          <p:nvGrpSpPr>
            <p:cNvPr id="431" name="Google Shape;431;g2d510d74600_0_879"/>
            <p:cNvGrpSpPr/>
            <p:nvPr/>
          </p:nvGrpSpPr>
          <p:grpSpPr>
            <a:xfrm>
              <a:off x="3600" y="3167"/>
              <a:ext cx="1364" cy="436"/>
              <a:chOff x="144" y="2498"/>
              <a:chExt cx="1500" cy="475"/>
            </a:xfrm>
          </p:grpSpPr>
          <p:sp>
            <p:nvSpPr>
              <p:cNvPr id="432" name="Google Shape;432;g2d510d74600_0_879"/>
              <p:cNvSpPr/>
              <p:nvPr/>
            </p:nvSpPr>
            <p:spPr>
              <a:xfrm>
                <a:off x="144" y="2498"/>
                <a:ext cx="9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250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33" name="Google Shape;433;g2d510d74600_0_879"/>
              <p:cNvSpPr/>
              <p:nvPr/>
            </p:nvSpPr>
            <p:spPr>
              <a:xfrm>
                <a:off x="144" y="2498"/>
                <a:ext cx="15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Times New Roman"/>
                  <a:buNone/>
                </a:pPr>
                <a:r>
                  <a:rPr lang="en-US" sz="2500" i="0" u="none" strike="noStrike" cap="non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Total Area :</a:t>
                </a:r>
                <a:endParaRPr sz="25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34" name="Google Shape;434;g2d510d74600_0_879"/>
              <p:cNvSpPr/>
              <p:nvPr/>
            </p:nvSpPr>
            <p:spPr>
              <a:xfrm>
                <a:off x="144" y="2673"/>
                <a:ext cx="15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250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35" name="Google Shape;435;g2d510d74600_0_879"/>
              <p:cNvSpPr/>
              <p:nvPr/>
            </p:nvSpPr>
            <p:spPr>
              <a:xfrm>
                <a:off x="144" y="2672"/>
                <a:ext cx="12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Times New Roman"/>
                  <a:buNone/>
                </a:pPr>
                <a:r>
                  <a:rPr lang="en-US" sz="2500" i="0" u="none" strike="noStrike" cap="none">
                    <a:solidFill>
                      <a:srgbClr val="808080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 </a:t>
                </a:r>
                <a:r>
                  <a:rPr lang="en-US" sz="2500" i="0" u="none" strike="noStrike" cap="none">
                    <a:solidFill>
                      <a:srgbClr val="33CCFF"/>
                    </a:solidFill>
                    <a:latin typeface="Roboto"/>
                    <a:ea typeface="Roboto"/>
                    <a:cs typeface="Roboto"/>
                    <a:sym typeface="Roboto"/>
                  </a:rPr>
                  <a:t>207 MHa</a:t>
                </a:r>
                <a:endParaRPr sz="2500" i="0" u="none" strike="noStrike" cap="none">
                  <a:solidFill>
                    <a:srgbClr val="CCCC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36" name="Google Shape;436;g2d510d74600_0_879"/>
            <p:cNvGrpSpPr/>
            <p:nvPr/>
          </p:nvGrpSpPr>
          <p:grpSpPr>
            <a:xfrm>
              <a:off x="3600" y="3565"/>
              <a:ext cx="1912" cy="1537"/>
              <a:chOff x="146" y="3039"/>
              <a:chExt cx="2100" cy="1675"/>
            </a:xfrm>
          </p:grpSpPr>
          <p:sp>
            <p:nvSpPr>
              <p:cNvPr id="437" name="Google Shape;437;g2d510d74600_0_879"/>
              <p:cNvSpPr/>
              <p:nvPr/>
            </p:nvSpPr>
            <p:spPr>
              <a:xfrm>
                <a:off x="146" y="3041"/>
                <a:ext cx="12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250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38" name="Google Shape;438;g2d510d74600_0_879"/>
              <p:cNvSpPr/>
              <p:nvPr/>
            </p:nvSpPr>
            <p:spPr>
              <a:xfrm>
                <a:off x="146" y="3039"/>
                <a:ext cx="15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Times New Roman"/>
                  <a:buNone/>
                </a:pPr>
                <a:r>
                  <a:rPr lang="en-US" sz="2500" i="0" u="none" strike="noStrike" cap="non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Arable land :</a:t>
                </a:r>
                <a:endParaRPr sz="25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39" name="Google Shape;439;g2d510d74600_0_879"/>
              <p:cNvSpPr/>
              <p:nvPr/>
            </p:nvSpPr>
            <p:spPr>
              <a:xfrm>
                <a:off x="146" y="3216"/>
                <a:ext cx="15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7625" tIns="83775" rIns="167625" bIns="83775" anchor="t" anchorCtr="0">
                <a:noAutofit/>
              </a:bodyPr>
              <a:lstStyle/>
              <a:p>
                <a:pPr marL="0" marR="0" lvl="0" indent="0" algn="r" rtl="0">
                  <a:lnSpc>
                    <a:spcPct val="8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300"/>
                  <a:buFont typeface="Times New Roman"/>
                  <a:buNone/>
                </a:pPr>
                <a:endParaRPr sz="250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40" name="Google Shape;440;g2d510d74600_0_879"/>
              <p:cNvSpPr/>
              <p:nvPr/>
            </p:nvSpPr>
            <p:spPr>
              <a:xfrm>
                <a:off x="146" y="3214"/>
                <a:ext cx="2100" cy="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Times New Roman"/>
                  <a:buNone/>
                </a:pPr>
                <a:r>
                  <a:rPr lang="en-US" sz="2500" i="0" u="none" strike="noStrike" cap="none">
                    <a:solidFill>
                      <a:srgbClr val="808080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 </a:t>
                </a:r>
                <a:r>
                  <a:rPr lang="en-US" sz="2500" i="0" u="none" strike="noStrike" cap="none">
                    <a:solidFill>
                      <a:srgbClr val="33CC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139 MHa</a:t>
                </a:r>
                <a:endParaRPr sz="2500" i="0" u="none" strike="noStrike" cap="none">
                  <a:solidFill>
                    <a:srgbClr val="33CC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Times New Roman"/>
                  <a:buNone/>
                </a:pPr>
                <a:r>
                  <a:rPr lang="en-US" sz="2500" i="0" u="none" strike="noStrike" cap="non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Annual Crops:</a:t>
                </a:r>
                <a:endParaRPr sz="2500" i="0" u="none" strike="noStrike" cap="none">
                  <a:solidFill>
                    <a:srgbClr val="80808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Times New Roman"/>
                  <a:buNone/>
                </a:pPr>
                <a:r>
                  <a:rPr lang="en-US" sz="2500" i="0" u="none" strike="noStrike" cap="none">
                    <a:solidFill>
                      <a:srgbClr val="808080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  </a:t>
                </a:r>
                <a:r>
                  <a:rPr lang="en-US" sz="2500" i="0" u="none" strike="noStrike" cap="none">
                    <a:solidFill>
                      <a:srgbClr val="33CCFF"/>
                    </a:solidFill>
                    <a:latin typeface="Roboto"/>
                    <a:ea typeface="Roboto"/>
                    <a:cs typeface="Roboto"/>
                    <a:sym typeface="Roboto"/>
                  </a:rPr>
                  <a:t>33 MHa</a:t>
                </a:r>
                <a:endParaRPr sz="2500" i="0" u="none" strike="noStrike" cap="none">
                  <a:solidFill>
                    <a:srgbClr val="33CC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Times New Roman"/>
                  <a:buNone/>
                </a:pPr>
                <a:r>
                  <a:rPr lang="en-US" sz="2500" i="0" u="none" strike="noStrike" cap="non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 Pastures:</a:t>
                </a:r>
                <a:endParaRPr sz="25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Times New Roman"/>
                  <a:buNone/>
                </a:pPr>
                <a:r>
                  <a:rPr lang="en-US" sz="2500" i="0" u="none" strike="noStrike" cap="none">
                    <a:solidFill>
                      <a:srgbClr val="CCCC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   </a:t>
                </a:r>
                <a:r>
                  <a:rPr lang="en-US" sz="2500" i="0" u="none" strike="noStrike" cap="none">
                    <a:solidFill>
                      <a:srgbClr val="33CCFF"/>
                    </a:solidFill>
                    <a:latin typeface="Roboto"/>
                    <a:ea typeface="Roboto"/>
                    <a:cs typeface="Roboto"/>
                    <a:sym typeface="Roboto"/>
                  </a:rPr>
                  <a:t>60</a:t>
                </a:r>
                <a:r>
                  <a:rPr lang="en-US" sz="2500">
                    <a:solidFill>
                      <a:srgbClr val="33CCFF"/>
                    </a:solidFill>
                    <a:latin typeface="Roboto"/>
                    <a:ea typeface="Roboto"/>
                    <a:cs typeface="Roboto"/>
                    <a:sym typeface="Roboto"/>
                  </a:rPr>
                  <a:t>.</a:t>
                </a:r>
                <a:r>
                  <a:rPr lang="en-US" sz="2500" i="0" u="none" strike="noStrike" cap="none">
                    <a:solidFill>
                      <a:srgbClr val="33CCFF"/>
                    </a:solidFill>
                    <a:latin typeface="Roboto"/>
                    <a:ea typeface="Roboto"/>
                    <a:cs typeface="Roboto"/>
                    <a:sym typeface="Roboto"/>
                  </a:rPr>
                  <a:t>6 MHa</a:t>
                </a:r>
                <a:endParaRPr sz="2500" i="0" u="none" strike="noStrike" cap="none">
                  <a:solidFill>
                    <a:srgbClr val="33CC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Times New Roman"/>
                  <a:buNone/>
                </a:pPr>
                <a:r>
                  <a:rPr lang="en-US" sz="2500" i="0" u="none" strike="noStrike" cap="non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Native vegetation</a:t>
                </a:r>
                <a:endParaRPr sz="250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700"/>
                  <a:buFont typeface="Times New Roman"/>
                  <a:buNone/>
                </a:pPr>
                <a:r>
                  <a:rPr lang="en-US" sz="2500" i="0" u="none" strike="noStrike" cap="none">
                    <a:solidFill>
                      <a:srgbClr val="CCCC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   </a:t>
                </a:r>
                <a:r>
                  <a:rPr lang="en-US" sz="2500" i="0" u="none" strike="noStrike" cap="none">
                    <a:solidFill>
                      <a:srgbClr val="33CCFF"/>
                    </a:solidFill>
                    <a:latin typeface="Roboto"/>
                    <a:ea typeface="Roboto"/>
                    <a:cs typeface="Roboto"/>
                    <a:sym typeface="Roboto"/>
                  </a:rPr>
                  <a:t>50%</a:t>
                </a:r>
                <a:endParaRPr sz="25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pic>
        <p:nvPicPr>
          <p:cNvPr id="441" name="Google Shape;441;g2d510d74600_0_8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624" y="8405933"/>
            <a:ext cx="1943102" cy="73580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g2d510d74600_0_879"/>
          <p:cNvSpPr txBox="1"/>
          <p:nvPr/>
        </p:nvSpPr>
        <p:spPr>
          <a:xfrm>
            <a:off x="297170" y="9367080"/>
            <a:ext cx="57924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625" tIns="83775" rIns="167625" bIns="83775" anchor="t" anchorCtr="0">
            <a:sp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mes New Roman"/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250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ource: TerraClass Cerrado, 2020</a:t>
            </a:r>
            <a:endParaRPr sz="25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327" cy="35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6</a:t>
            </a:fld>
            <a:endParaRPr/>
          </a:p>
        </p:txBody>
      </p:sp>
      <p:sp>
        <p:nvSpPr>
          <p:cNvPr id="448" name="Google Shape;448;p40"/>
          <p:cNvSpPr txBox="1"/>
          <p:nvPr/>
        </p:nvSpPr>
        <p:spPr>
          <a:xfrm>
            <a:off x="951520" y="1232981"/>
            <a:ext cx="16274755" cy="107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15"/>
              <a:buFont typeface="Roboto Light"/>
              <a:buNone/>
            </a:pPr>
            <a:r>
              <a:rPr lang="en-US" sz="5915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Rainfall distribution in the Cerrado: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9" name="Google Shape;449;p40"/>
          <p:cNvSpPr txBox="1"/>
          <p:nvPr/>
        </p:nvSpPr>
        <p:spPr>
          <a:xfrm>
            <a:off x="973769" y="2289388"/>
            <a:ext cx="16298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</a:pPr>
            <a:r>
              <a:rPr lang="en-US" sz="2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two well defined season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40" descr="Google Shape;67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8436" y="192464"/>
            <a:ext cx="1201324" cy="5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0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925" y="3312527"/>
            <a:ext cx="10743093" cy="66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g2d510d74600_0_108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648" b="7648"/>
          <a:stretch/>
        </p:blipFill>
        <p:spPr>
          <a:xfrm>
            <a:off x="0" y="0"/>
            <a:ext cx="18288000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2d510d74600_0_1088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d510d74600_0_1095"/>
          <p:cNvSpPr/>
          <p:nvPr/>
        </p:nvSpPr>
        <p:spPr>
          <a:xfrm>
            <a:off x="6794550" y="-6758"/>
            <a:ext cx="4698900" cy="103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3" name="Google Shape;463;g2d510d74600_0_109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6329" r="27906"/>
          <a:stretch/>
        </p:blipFill>
        <p:spPr>
          <a:xfrm>
            <a:off x="11493450" y="0"/>
            <a:ext cx="679455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2d510d74600_0_1095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8</a:t>
            </a:fld>
            <a:endParaRPr/>
          </a:p>
        </p:txBody>
      </p:sp>
      <p:sp>
        <p:nvSpPr>
          <p:cNvPr id="465" name="Google Shape;465;g2d510d74600_0_1095"/>
          <p:cNvSpPr txBox="1"/>
          <p:nvPr/>
        </p:nvSpPr>
        <p:spPr>
          <a:xfrm>
            <a:off x="7237948" y="1878425"/>
            <a:ext cx="3886500" cy="27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lvl="0" indent="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Dominant land use in the Cerrado: extensive cattle raising of the native grass and bush lands</a:t>
            </a:r>
            <a:endParaRPr sz="230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66" name="Google Shape;466;g2d510d74600_0_1095"/>
          <p:cNvSpPr txBox="1"/>
          <p:nvPr/>
        </p:nvSpPr>
        <p:spPr>
          <a:xfrm>
            <a:off x="584615" y="4617442"/>
            <a:ext cx="6092700" cy="18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50" tIns="38050" rIns="38050" bIns="38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400"/>
              <a:buFont typeface="Roboto Light"/>
              <a:buNone/>
            </a:pPr>
            <a:r>
              <a:rPr lang="en-US" sz="6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 little bit of history:</a:t>
            </a:r>
            <a:r>
              <a:rPr lang="en-US" sz="64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6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The 70’s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2d510d74600_0_1095"/>
          <p:cNvSpPr txBox="1"/>
          <p:nvPr/>
        </p:nvSpPr>
        <p:spPr>
          <a:xfrm>
            <a:off x="7237948" y="5914375"/>
            <a:ext cx="3886500" cy="18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lvl="0" indent="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3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Cerrado was regarded as unfit for farming: “the Brazilian wasteland”</a:t>
            </a:r>
            <a:endParaRPr sz="270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d510d74600_0_1113"/>
          <p:cNvSpPr txBox="1">
            <a:spLocks noGrp="1"/>
          </p:cNvSpPr>
          <p:nvPr>
            <p:ph type="sldNum" idx="12"/>
          </p:nvPr>
        </p:nvSpPr>
        <p:spPr>
          <a:xfrm>
            <a:off x="363055" y="9597234"/>
            <a:ext cx="329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D40"/>
              </a:buClr>
              <a:buSzPts val="1600"/>
              <a:buFont typeface="Roboto Light"/>
              <a:buNone/>
            </a:pPr>
            <a:fld id="{00000000-1234-1234-1234-123412341234}" type="slidenum">
              <a:rPr lang="en-US" sz="1600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rPr>
              <a:t>9</a:t>
            </a:fld>
            <a:endParaRPr/>
          </a:p>
        </p:txBody>
      </p:sp>
      <p:sp>
        <p:nvSpPr>
          <p:cNvPr id="473" name="Google Shape;473;g2d510d74600_0_1113"/>
          <p:cNvSpPr/>
          <p:nvPr/>
        </p:nvSpPr>
        <p:spPr>
          <a:xfrm>
            <a:off x="1016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4" name="Google Shape;474;g2d510d74600_0_1113"/>
          <p:cNvSpPr txBox="1"/>
          <p:nvPr/>
        </p:nvSpPr>
        <p:spPr>
          <a:xfrm>
            <a:off x="1860755" y="6725587"/>
            <a:ext cx="35961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Limited knowledge about natural resources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2d510d74600_0_1113"/>
          <p:cNvSpPr/>
          <p:nvPr/>
        </p:nvSpPr>
        <p:spPr>
          <a:xfrm>
            <a:off x="6604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6" name="Google Shape;476;g2d510d74600_0_1113"/>
          <p:cNvSpPr/>
          <p:nvPr/>
        </p:nvSpPr>
        <p:spPr>
          <a:xfrm>
            <a:off x="12192000" y="6345709"/>
            <a:ext cx="5079900" cy="29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Roboto"/>
              <a:buNone/>
            </a:pPr>
            <a:endParaRPr sz="11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7" name="Google Shape;477;g2d510d74600_0_1113"/>
          <p:cNvSpPr txBox="1"/>
          <p:nvPr/>
        </p:nvSpPr>
        <p:spPr>
          <a:xfrm>
            <a:off x="7447118" y="6725587"/>
            <a:ext cx="35961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Long dry season with irregular rain distribution in the rainy season (dry spells)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2d510d74600_0_1113"/>
          <p:cNvSpPr txBox="1"/>
          <p:nvPr/>
        </p:nvSpPr>
        <p:spPr>
          <a:xfrm>
            <a:off x="13022008" y="6725587"/>
            <a:ext cx="3596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Low  natural soil fertility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2d510d74600_0_1113"/>
          <p:cNvSpPr txBox="1"/>
          <p:nvPr/>
        </p:nvSpPr>
        <p:spPr>
          <a:xfrm>
            <a:off x="951520" y="1232981"/>
            <a:ext cx="162747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15"/>
              <a:buFont typeface="Roboto Light"/>
              <a:buNone/>
            </a:pPr>
            <a:r>
              <a:rPr lang="en-US" sz="5915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Main agricultural problems in the Cerrado</a:t>
            </a:r>
            <a:endParaRPr sz="1400" i="0" u="none" strike="noStrike" cap="non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80" name="Google Shape;480;g2d510d74600_0_1113"/>
          <p:cNvSpPr txBox="1"/>
          <p:nvPr/>
        </p:nvSpPr>
        <p:spPr>
          <a:xfrm>
            <a:off x="973769" y="2289388"/>
            <a:ext cx="16298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</a:pPr>
            <a:r>
              <a:rPr lang="en-US" sz="2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1975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g2d510d74600_0_1113" descr="Google Shape;6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8436" y="192464"/>
            <a:ext cx="1201324" cy="5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2d510d74600_0_11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4562" b="4553"/>
          <a:stretch/>
        </p:blipFill>
        <p:spPr>
          <a:xfrm>
            <a:off x="1016000" y="3342025"/>
            <a:ext cx="5080000" cy="30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2d510d74600_0_111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9947" b="9955"/>
          <a:stretch/>
        </p:blipFill>
        <p:spPr>
          <a:xfrm>
            <a:off x="12192000" y="3363700"/>
            <a:ext cx="5080000" cy="30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2d510d74600_0_111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t="298" b="308"/>
          <a:stretch/>
        </p:blipFill>
        <p:spPr>
          <a:xfrm>
            <a:off x="6603950" y="3363700"/>
            <a:ext cx="5080000" cy="30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ark Background">
  <a:themeElements>
    <a:clrScheme name="Dark Background">
      <a:dk1>
        <a:srgbClr val="333333"/>
      </a:dk1>
      <a:lt1>
        <a:srgbClr val="FFFFFF"/>
      </a:lt1>
      <a:dk2>
        <a:srgbClr val="A7A7A7"/>
      </a:dk2>
      <a:lt2>
        <a:srgbClr val="535353"/>
      </a:lt2>
      <a:accent1>
        <a:srgbClr val="1D4D7E"/>
      </a:accent1>
      <a:accent2>
        <a:srgbClr val="3A74B0"/>
      </a:accent2>
      <a:accent3>
        <a:srgbClr val="B4D0E7"/>
      </a:accent3>
      <a:accent4>
        <a:srgbClr val="707070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rk Background">
  <a:themeElements>
    <a:clrScheme name="Dark Backgrou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D4D7E"/>
      </a:accent1>
      <a:accent2>
        <a:srgbClr val="3A74B0"/>
      </a:accent2>
      <a:accent3>
        <a:srgbClr val="B4D0E7"/>
      </a:accent3>
      <a:accent4>
        <a:srgbClr val="707070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</Words>
  <Application>Microsoft Office PowerPoint</Application>
  <PresentationFormat>Vlastní</PresentationFormat>
  <Paragraphs>151</Paragraphs>
  <Slides>22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22</vt:i4>
      </vt:variant>
    </vt:vector>
  </HeadingPairs>
  <TitlesOfParts>
    <vt:vector size="31" baseType="lpstr">
      <vt:lpstr>Arial</vt:lpstr>
      <vt:lpstr>Times New Roman</vt:lpstr>
      <vt:lpstr>Open Sans</vt:lpstr>
      <vt:lpstr>Roboto</vt:lpstr>
      <vt:lpstr>Roboto Light</vt:lpstr>
      <vt:lpstr>Roboto Medium</vt:lpstr>
      <vt:lpstr>Arial Black</vt:lpstr>
      <vt:lpstr>Dark Background</vt:lpstr>
      <vt:lpstr>Tema do Office</vt:lpstr>
      <vt:lpstr>Prezentace aplikace PowerPoint</vt:lpstr>
      <vt:lpstr>Prezentace aplikace PowerPoint</vt:lpstr>
      <vt:lpstr>Embrapa Cerrados</vt:lpstr>
      <vt:lpstr>Embrapa Cerrados</vt:lpstr>
      <vt:lpstr>The Cerrado Region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MZV</dc:creator>
  <cp:lastModifiedBy>MZV</cp:lastModifiedBy>
  <cp:revision>1</cp:revision>
  <dcterms:modified xsi:type="dcterms:W3CDTF">2025-01-31T23:10:47Z</dcterms:modified>
</cp:coreProperties>
</file>