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68" r:id="rId4"/>
    <p:sldId id="273" r:id="rId5"/>
    <p:sldId id="274" r:id="rId6"/>
    <p:sldId id="282" r:id="rId7"/>
    <p:sldId id="275" r:id="rId8"/>
    <p:sldId id="279" r:id="rId9"/>
    <p:sldId id="277" r:id="rId10"/>
    <p:sldId id="280" r:id="rId11"/>
    <p:sldId id="265" r:id="rId12"/>
  </p:sldIdLst>
  <p:sldSz cx="9001125" cy="6300788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28"/>
    <a:srgbClr val="005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58" autoAdjust="0"/>
    <p:restoredTop sz="94673" autoAdjust="0"/>
  </p:normalViewPr>
  <p:slideViewPr>
    <p:cSldViewPr>
      <p:cViewPr>
        <p:scale>
          <a:sx n="118" d="100"/>
          <a:sy n="118" d="100"/>
        </p:scale>
        <p:origin x="-246" y="96"/>
      </p:cViewPr>
      <p:guideLst>
        <p:guide orient="horz" pos="1984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6034F-9C99-4BDD-B5BA-1E691CF6D7B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93CBC14-F409-45C7-A3D3-9157E9D1DF03}">
      <dgm:prSet phldrT="[Text]" custT="1"/>
      <dgm:spPr/>
      <dgm:t>
        <a:bodyPr/>
        <a:lstStyle/>
        <a:p>
          <a:endParaRPr lang="cs-CZ" sz="2400" dirty="0" smtClean="0"/>
        </a:p>
        <a:p>
          <a:r>
            <a:rPr lang="cs-CZ" sz="2400" dirty="0" smtClean="0"/>
            <a:t>Cíle</a:t>
          </a:r>
        </a:p>
        <a:p>
          <a:endParaRPr lang="cs-CZ" sz="2400" dirty="0"/>
        </a:p>
      </dgm:t>
    </dgm:pt>
    <dgm:pt modelId="{6B345CC5-C993-4C07-A11D-10C8EF7739C4}" type="parTrans" cxnId="{9F14820C-920B-4BF8-9373-530156ECD0A2}">
      <dgm:prSet/>
      <dgm:spPr/>
      <dgm:t>
        <a:bodyPr/>
        <a:lstStyle/>
        <a:p>
          <a:endParaRPr lang="cs-CZ"/>
        </a:p>
      </dgm:t>
    </dgm:pt>
    <dgm:pt modelId="{D19BF4FD-8B69-4BB1-91C8-2D2D36167A68}" type="sibTrans" cxnId="{9F14820C-920B-4BF8-9373-530156ECD0A2}">
      <dgm:prSet/>
      <dgm:spPr/>
      <dgm:t>
        <a:bodyPr/>
        <a:lstStyle/>
        <a:p>
          <a:endParaRPr lang="cs-CZ"/>
        </a:p>
      </dgm:t>
    </dgm:pt>
    <dgm:pt modelId="{95926E22-C312-4AA8-8DC7-FA2FCBF31CF6}">
      <dgm:prSet phldrT="[Text]" custT="1"/>
      <dgm:spPr/>
      <dgm:t>
        <a:bodyPr/>
        <a:lstStyle/>
        <a:p>
          <a:r>
            <a:rPr lang="cs-CZ" sz="1600" dirty="0" smtClean="0"/>
            <a:t>Školení/ tréninky</a:t>
          </a:r>
          <a:endParaRPr lang="cs-CZ" sz="1600" dirty="0"/>
        </a:p>
      </dgm:t>
    </dgm:pt>
    <dgm:pt modelId="{A718EA40-830E-482A-848B-A193E1CBEC33}" type="parTrans" cxnId="{993B3455-9BCF-4BA8-8FE0-B1A3997F23C3}">
      <dgm:prSet/>
      <dgm:spPr/>
      <dgm:t>
        <a:bodyPr/>
        <a:lstStyle/>
        <a:p>
          <a:endParaRPr lang="cs-CZ"/>
        </a:p>
      </dgm:t>
    </dgm:pt>
    <dgm:pt modelId="{B2062EB0-FF7B-4823-BFD9-2C5107C00AEF}" type="sibTrans" cxnId="{993B3455-9BCF-4BA8-8FE0-B1A3997F23C3}">
      <dgm:prSet/>
      <dgm:spPr/>
      <dgm:t>
        <a:bodyPr/>
        <a:lstStyle/>
        <a:p>
          <a:endParaRPr lang="cs-CZ"/>
        </a:p>
      </dgm:t>
    </dgm:pt>
    <dgm:pt modelId="{B837BC53-3320-4C55-AC92-33788EE34A4B}">
      <dgm:prSet phldrT="[Text]" custT="1"/>
      <dgm:spPr/>
      <dgm:t>
        <a:bodyPr/>
        <a:lstStyle/>
        <a:p>
          <a:endParaRPr lang="cs-CZ" sz="1600" dirty="0" smtClean="0"/>
        </a:p>
        <a:p>
          <a:r>
            <a:rPr lang="cs-CZ" sz="1600" dirty="0" smtClean="0"/>
            <a:t>Zvyšování povědomí</a:t>
          </a:r>
        </a:p>
        <a:p>
          <a:endParaRPr lang="cs-CZ" sz="1000" dirty="0"/>
        </a:p>
      </dgm:t>
    </dgm:pt>
    <dgm:pt modelId="{C459CD80-BD75-47DB-98A7-DE1B85D0B6D5}" type="parTrans" cxnId="{8ED83F39-ECCD-40A5-98FE-15BDEF611738}">
      <dgm:prSet/>
      <dgm:spPr/>
      <dgm:t>
        <a:bodyPr/>
        <a:lstStyle/>
        <a:p>
          <a:endParaRPr lang="cs-CZ"/>
        </a:p>
      </dgm:t>
    </dgm:pt>
    <dgm:pt modelId="{1CD5E9D9-E85B-4569-A39C-2905D85D1F1B}" type="sibTrans" cxnId="{8ED83F39-ECCD-40A5-98FE-15BDEF611738}">
      <dgm:prSet/>
      <dgm:spPr/>
      <dgm:t>
        <a:bodyPr/>
        <a:lstStyle/>
        <a:p>
          <a:endParaRPr lang="cs-CZ"/>
        </a:p>
      </dgm:t>
    </dgm:pt>
    <dgm:pt modelId="{383C4B78-3B49-4E7D-9A51-066EB1309396}">
      <dgm:prSet phldrT="[Text]" custT="1"/>
      <dgm:spPr/>
      <dgm:t>
        <a:bodyPr/>
        <a:lstStyle/>
        <a:p>
          <a:endParaRPr lang="cs-CZ" sz="1800" dirty="0" smtClean="0"/>
        </a:p>
        <a:p>
          <a:r>
            <a:rPr lang="cs-CZ" sz="1600" dirty="0" smtClean="0"/>
            <a:t>Regulace</a:t>
          </a:r>
        </a:p>
        <a:p>
          <a:endParaRPr lang="cs-CZ" sz="1800" dirty="0"/>
        </a:p>
      </dgm:t>
    </dgm:pt>
    <dgm:pt modelId="{65FEE21D-BAF2-46AE-919B-75774811E826}" type="parTrans" cxnId="{40604ABE-B211-4F9E-BCF9-162229B0ED4B}">
      <dgm:prSet/>
      <dgm:spPr/>
      <dgm:t>
        <a:bodyPr/>
        <a:lstStyle/>
        <a:p>
          <a:endParaRPr lang="cs-CZ"/>
        </a:p>
      </dgm:t>
    </dgm:pt>
    <dgm:pt modelId="{3C4C5B98-2683-4011-AC44-2C156A2D0CCE}" type="sibTrans" cxnId="{40604ABE-B211-4F9E-BCF9-162229B0ED4B}">
      <dgm:prSet/>
      <dgm:spPr/>
      <dgm:t>
        <a:bodyPr/>
        <a:lstStyle/>
        <a:p>
          <a:endParaRPr lang="cs-CZ"/>
        </a:p>
      </dgm:t>
    </dgm:pt>
    <dgm:pt modelId="{7D61112D-90F6-4389-8928-9A58B26D1AAD}">
      <dgm:prSet phldrT="[Text]" custT="1"/>
      <dgm:spPr/>
      <dgm:t>
        <a:bodyPr/>
        <a:lstStyle/>
        <a:p>
          <a:r>
            <a:rPr lang="cs-CZ" sz="1600" dirty="0" smtClean="0"/>
            <a:t>Finanční pobídky </a:t>
          </a:r>
        </a:p>
        <a:p>
          <a:endParaRPr lang="cs-CZ" sz="1000" dirty="0"/>
        </a:p>
      </dgm:t>
    </dgm:pt>
    <dgm:pt modelId="{3CE17339-8B87-4693-8671-801466807758}" type="parTrans" cxnId="{5AB92FD9-EFE8-4821-91B0-E778A0A37D3E}">
      <dgm:prSet/>
      <dgm:spPr/>
      <dgm:t>
        <a:bodyPr/>
        <a:lstStyle/>
        <a:p>
          <a:endParaRPr lang="cs-CZ"/>
        </a:p>
      </dgm:t>
    </dgm:pt>
    <dgm:pt modelId="{8E21E45A-B19D-4156-80F8-3545B083AB2C}" type="sibTrans" cxnId="{5AB92FD9-EFE8-4821-91B0-E778A0A37D3E}">
      <dgm:prSet/>
      <dgm:spPr/>
      <dgm:t>
        <a:bodyPr/>
        <a:lstStyle/>
        <a:p>
          <a:endParaRPr lang="cs-CZ"/>
        </a:p>
      </dgm:t>
    </dgm:pt>
    <dgm:pt modelId="{D8D16E8B-3527-4164-9338-F90215EC5F5D}">
      <dgm:prSet phldrT="[Text]" custT="1"/>
      <dgm:spPr/>
      <dgm:t>
        <a:bodyPr/>
        <a:lstStyle/>
        <a:p>
          <a:r>
            <a:rPr lang="cs-CZ" sz="1600" dirty="0" smtClean="0"/>
            <a:t>Demonstrace</a:t>
          </a:r>
          <a:r>
            <a:rPr lang="cs-CZ" sz="1800" dirty="0" smtClean="0"/>
            <a:t> </a:t>
          </a:r>
        </a:p>
        <a:p>
          <a:endParaRPr lang="cs-CZ" sz="1000" dirty="0"/>
        </a:p>
      </dgm:t>
    </dgm:pt>
    <dgm:pt modelId="{1893844B-634A-4C6A-8E96-A9AC3759D42B}" type="parTrans" cxnId="{3073ED2D-8017-41BA-A50B-60E5C7FF4509}">
      <dgm:prSet/>
      <dgm:spPr/>
      <dgm:t>
        <a:bodyPr/>
        <a:lstStyle/>
        <a:p>
          <a:endParaRPr lang="cs-CZ"/>
        </a:p>
      </dgm:t>
    </dgm:pt>
    <dgm:pt modelId="{82417C4D-8510-4D4D-9089-DA62FF6E1E94}" type="sibTrans" cxnId="{3073ED2D-8017-41BA-A50B-60E5C7FF4509}">
      <dgm:prSet/>
      <dgm:spPr/>
      <dgm:t>
        <a:bodyPr/>
        <a:lstStyle/>
        <a:p>
          <a:endParaRPr lang="cs-CZ"/>
        </a:p>
      </dgm:t>
    </dgm:pt>
    <dgm:pt modelId="{F1C71054-BD84-46B5-B2DB-9FE7DA265CCB}">
      <dgm:prSet phldrT="[Text]" custT="1"/>
      <dgm:spPr/>
      <dgm:t>
        <a:bodyPr/>
        <a:lstStyle/>
        <a:p>
          <a:endParaRPr lang="cs-CZ" sz="1600" dirty="0" smtClean="0"/>
        </a:p>
        <a:p>
          <a:r>
            <a:rPr lang="cs-CZ" sz="1600" dirty="0" smtClean="0"/>
            <a:t>R&amp;D</a:t>
          </a:r>
        </a:p>
        <a:p>
          <a:endParaRPr lang="cs-CZ" sz="1600" dirty="0"/>
        </a:p>
      </dgm:t>
    </dgm:pt>
    <dgm:pt modelId="{DC7C5C42-C2E9-4C46-8362-6A3B9B2C70CC}" type="parTrans" cxnId="{4EF92A8C-A9FE-4440-9F9B-5C4FB76956DD}">
      <dgm:prSet/>
      <dgm:spPr/>
      <dgm:t>
        <a:bodyPr/>
        <a:lstStyle/>
        <a:p>
          <a:endParaRPr lang="cs-CZ"/>
        </a:p>
      </dgm:t>
    </dgm:pt>
    <dgm:pt modelId="{38E41A28-0165-4A72-B179-FDA9C26F2297}" type="sibTrans" cxnId="{4EF92A8C-A9FE-4440-9F9B-5C4FB76956DD}">
      <dgm:prSet/>
      <dgm:spPr/>
      <dgm:t>
        <a:bodyPr/>
        <a:lstStyle/>
        <a:p>
          <a:endParaRPr lang="cs-CZ"/>
        </a:p>
      </dgm:t>
    </dgm:pt>
    <dgm:pt modelId="{F32B5A0A-0A0A-4881-85DD-22542E36270D}" type="pres">
      <dgm:prSet presAssocID="{7986034F-9C99-4BDD-B5BA-1E691CF6D7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986DDAB-EF8C-4206-B7CE-547B45BC9A4D}" type="pres">
      <dgm:prSet presAssocID="{F93CBC14-F409-45C7-A3D3-9157E9D1DF03}" presName="centerShape" presStyleLbl="node0" presStyleIdx="0" presStyleCnt="1" custLinFactNeighborX="-2292" custLinFactNeighborY="1850"/>
      <dgm:spPr/>
      <dgm:t>
        <a:bodyPr/>
        <a:lstStyle/>
        <a:p>
          <a:endParaRPr lang="cs-CZ"/>
        </a:p>
      </dgm:t>
    </dgm:pt>
    <dgm:pt modelId="{B560F20A-AE5F-4B1D-A2AB-045116439AB4}" type="pres">
      <dgm:prSet presAssocID="{95926E22-C312-4AA8-8DC7-FA2FCBF31CF6}" presName="node" presStyleLbl="node1" presStyleIdx="0" presStyleCnt="6" custScaleX="128716" custScaleY="1239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B11D85-F8B2-48C9-8829-13C395092CAF}" type="pres">
      <dgm:prSet presAssocID="{95926E22-C312-4AA8-8DC7-FA2FCBF31CF6}" presName="dummy" presStyleCnt="0"/>
      <dgm:spPr/>
    </dgm:pt>
    <dgm:pt modelId="{9F5E7792-E4DD-4239-BDE0-3DBF4AA80CC4}" type="pres">
      <dgm:prSet presAssocID="{B2062EB0-FF7B-4823-BFD9-2C5107C00AEF}" presName="sibTrans" presStyleLbl="sibTrans2D1" presStyleIdx="0" presStyleCnt="6"/>
      <dgm:spPr/>
      <dgm:t>
        <a:bodyPr/>
        <a:lstStyle/>
        <a:p>
          <a:endParaRPr lang="cs-CZ"/>
        </a:p>
      </dgm:t>
    </dgm:pt>
    <dgm:pt modelId="{FBBF26DF-BE27-428D-B976-76516856D53F}" type="pres">
      <dgm:prSet presAssocID="{F1C71054-BD84-46B5-B2DB-9FE7DA265CCB}" presName="node" presStyleLbl="node1" presStyleIdx="1" presStyleCnt="6" custScaleX="123915" custScaleY="1205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9CF0EA-743F-4CD1-9B90-00B26616F6C7}" type="pres">
      <dgm:prSet presAssocID="{F1C71054-BD84-46B5-B2DB-9FE7DA265CCB}" presName="dummy" presStyleCnt="0"/>
      <dgm:spPr/>
    </dgm:pt>
    <dgm:pt modelId="{953B0F16-3ADF-417E-B75C-D2A42C7A3C93}" type="pres">
      <dgm:prSet presAssocID="{38E41A28-0165-4A72-B179-FDA9C26F2297}" presName="sibTrans" presStyleLbl="sibTrans2D1" presStyleIdx="1" presStyleCnt="6"/>
      <dgm:spPr/>
      <dgm:t>
        <a:bodyPr/>
        <a:lstStyle/>
        <a:p>
          <a:endParaRPr lang="cs-CZ"/>
        </a:p>
      </dgm:t>
    </dgm:pt>
    <dgm:pt modelId="{4AD9AF99-EDC0-4D06-BEC3-E4F39ECF1701}" type="pres">
      <dgm:prSet presAssocID="{B837BC53-3320-4C55-AC92-33788EE34A4B}" presName="node" presStyleLbl="node1" presStyleIdx="2" presStyleCnt="6" custScaleX="139085" custScaleY="1365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B74903-D57D-4617-9703-C5BAEEB13CF0}" type="pres">
      <dgm:prSet presAssocID="{B837BC53-3320-4C55-AC92-33788EE34A4B}" presName="dummy" presStyleCnt="0"/>
      <dgm:spPr/>
    </dgm:pt>
    <dgm:pt modelId="{112179B2-5665-49BF-9425-F31D997C857C}" type="pres">
      <dgm:prSet presAssocID="{1CD5E9D9-E85B-4569-A39C-2905D85D1F1B}" presName="sibTrans" presStyleLbl="sibTrans2D1" presStyleIdx="2" presStyleCnt="6"/>
      <dgm:spPr/>
      <dgm:t>
        <a:bodyPr/>
        <a:lstStyle/>
        <a:p>
          <a:endParaRPr lang="cs-CZ"/>
        </a:p>
      </dgm:t>
    </dgm:pt>
    <dgm:pt modelId="{C46AA1FB-362E-4B82-B66A-31482676CF25}" type="pres">
      <dgm:prSet presAssocID="{383C4B78-3B49-4E7D-9A51-066EB1309396}" presName="node" presStyleLbl="node1" presStyleIdx="3" presStyleCnt="6" custScaleX="138819" custScaleY="1378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EF065A-3F48-4272-B859-7A505484630E}" type="pres">
      <dgm:prSet presAssocID="{383C4B78-3B49-4E7D-9A51-066EB1309396}" presName="dummy" presStyleCnt="0"/>
      <dgm:spPr/>
    </dgm:pt>
    <dgm:pt modelId="{F7783810-B036-4F3C-885F-E75E47726C32}" type="pres">
      <dgm:prSet presAssocID="{3C4C5B98-2683-4011-AC44-2C156A2D0CCE}" presName="sibTrans" presStyleLbl="sibTrans2D1" presStyleIdx="3" presStyleCnt="6"/>
      <dgm:spPr/>
      <dgm:t>
        <a:bodyPr/>
        <a:lstStyle/>
        <a:p>
          <a:endParaRPr lang="cs-CZ"/>
        </a:p>
      </dgm:t>
    </dgm:pt>
    <dgm:pt modelId="{5CF0C1B1-C30E-44CE-A750-B66601AFB6B5}" type="pres">
      <dgm:prSet presAssocID="{7D61112D-90F6-4389-8928-9A58B26D1AAD}" presName="node" presStyleLbl="node1" presStyleIdx="4" presStyleCnt="6" custScaleX="133114" custScaleY="1325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0FC501-1B3B-4717-A604-DDE04C6F48CF}" type="pres">
      <dgm:prSet presAssocID="{7D61112D-90F6-4389-8928-9A58B26D1AAD}" presName="dummy" presStyleCnt="0"/>
      <dgm:spPr/>
    </dgm:pt>
    <dgm:pt modelId="{1C52E194-DEE5-43C7-B36C-697AE8DE25D1}" type="pres">
      <dgm:prSet presAssocID="{8E21E45A-B19D-4156-80F8-3545B083AB2C}" presName="sibTrans" presStyleLbl="sibTrans2D1" presStyleIdx="4" presStyleCnt="6"/>
      <dgm:spPr/>
      <dgm:t>
        <a:bodyPr/>
        <a:lstStyle/>
        <a:p>
          <a:endParaRPr lang="cs-CZ"/>
        </a:p>
      </dgm:t>
    </dgm:pt>
    <dgm:pt modelId="{E552EDFC-050F-41C8-BFC4-6C2C0CEF9686}" type="pres">
      <dgm:prSet presAssocID="{D8D16E8B-3527-4164-9338-F90215EC5F5D}" presName="node" presStyleLbl="node1" presStyleIdx="5" presStyleCnt="6" custScaleX="129435" custScaleY="1228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4DE839-EDC2-4A1F-9E64-5E4EDCFA7AB0}" type="pres">
      <dgm:prSet presAssocID="{D8D16E8B-3527-4164-9338-F90215EC5F5D}" presName="dummy" presStyleCnt="0"/>
      <dgm:spPr/>
    </dgm:pt>
    <dgm:pt modelId="{DA97C892-7003-4393-9971-1FEA9BFE5826}" type="pres">
      <dgm:prSet presAssocID="{82417C4D-8510-4D4D-9089-DA62FF6E1E94}" presName="sibTrans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40604ABE-B211-4F9E-BCF9-162229B0ED4B}" srcId="{F93CBC14-F409-45C7-A3D3-9157E9D1DF03}" destId="{383C4B78-3B49-4E7D-9A51-066EB1309396}" srcOrd="3" destOrd="0" parTransId="{65FEE21D-BAF2-46AE-919B-75774811E826}" sibTransId="{3C4C5B98-2683-4011-AC44-2C156A2D0CCE}"/>
    <dgm:cxn modelId="{DBFF9908-F5CE-4781-ADAC-DA977698AE2F}" type="presOf" srcId="{3C4C5B98-2683-4011-AC44-2C156A2D0CCE}" destId="{F7783810-B036-4F3C-885F-E75E47726C32}" srcOrd="0" destOrd="0" presId="urn:microsoft.com/office/officeart/2005/8/layout/radial6"/>
    <dgm:cxn modelId="{8ED83F39-ECCD-40A5-98FE-15BDEF611738}" srcId="{F93CBC14-F409-45C7-A3D3-9157E9D1DF03}" destId="{B837BC53-3320-4C55-AC92-33788EE34A4B}" srcOrd="2" destOrd="0" parTransId="{C459CD80-BD75-47DB-98A7-DE1B85D0B6D5}" sibTransId="{1CD5E9D9-E85B-4569-A39C-2905D85D1F1B}"/>
    <dgm:cxn modelId="{40B80E1A-DFF0-460C-9980-3ECD95D3D61A}" type="presOf" srcId="{383C4B78-3B49-4E7D-9A51-066EB1309396}" destId="{C46AA1FB-362E-4B82-B66A-31482676CF25}" srcOrd="0" destOrd="0" presId="urn:microsoft.com/office/officeart/2005/8/layout/radial6"/>
    <dgm:cxn modelId="{D5FCAA0F-087B-4FCD-A557-7C3BF0219FA0}" type="presOf" srcId="{F93CBC14-F409-45C7-A3D3-9157E9D1DF03}" destId="{4986DDAB-EF8C-4206-B7CE-547B45BC9A4D}" srcOrd="0" destOrd="0" presId="urn:microsoft.com/office/officeart/2005/8/layout/radial6"/>
    <dgm:cxn modelId="{2BECF8A6-8A16-4106-9D35-FB61598226ED}" type="presOf" srcId="{8E21E45A-B19D-4156-80F8-3545B083AB2C}" destId="{1C52E194-DEE5-43C7-B36C-697AE8DE25D1}" srcOrd="0" destOrd="0" presId="urn:microsoft.com/office/officeart/2005/8/layout/radial6"/>
    <dgm:cxn modelId="{F70D89BD-71D7-484D-A222-E49214F4EC75}" type="presOf" srcId="{82417C4D-8510-4D4D-9089-DA62FF6E1E94}" destId="{DA97C892-7003-4393-9971-1FEA9BFE5826}" srcOrd="0" destOrd="0" presId="urn:microsoft.com/office/officeart/2005/8/layout/radial6"/>
    <dgm:cxn modelId="{9A0149B8-A90D-4B98-9ECA-9B6CE7F2DC99}" type="presOf" srcId="{38E41A28-0165-4A72-B179-FDA9C26F2297}" destId="{953B0F16-3ADF-417E-B75C-D2A42C7A3C93}" srcOrd="0" destOrd="0" presId="urn:microsoft.com/office/officeart/2005/8/layout/radial6"/>
    <dgm:cxn modelId="{5AB92FD9-EFE8-4821-91B0-E778A0A37D3E}" srcId="{F93CBC14-F409-45C7-A3D3-9157E9D1DF03}" destId="{7D61112D-90F6-4389-8928-9A58B26D1AAD}" srcOrd="4" destOrd="0" parTransId="{3CE17339-8B87-4693-8671-801466807758}" sibTransId="{8E21E45A-B19D-4156-80F8-3545B083AB2C}"/>
    <dgm:cxn modelId="{13C2D82C-02DA-4097-88B6-A64EDA13800F}" type="presOf" srcId="{B837BC53-3320-4C55-AC92-33788EE34A4B}" destId="{4AD9AF99-EDC0-4D06-BEC3-E4F39ECF1701}" srcOrd="0" destOrd="0" presId="urn:microsoft.com/office/officeart/2005/8/layout/radial6"/>
    <dgm:cxn modelId="{94A02322-1BC0-49A9-A988-AA262BD8A9EB}" type="presOf" srcId="{1CD5E9D9-E85B-4569-A39C-2905D85D1F1B}" destId="{112179B2-5665-49BF-9425-F31D997C857C}" srcOrd="0" destOrd="0" presId="urn:microsoft.com/office/officeart/2005/8/layout/radial6"/>
    <dgm:cxn modelId="{9F14820C-920B-4BF8-9373-530156ECD0A2}" srcId="{7986034F-9C99-4BDD-B5BA-1E691CF6D7B7}" destId="{F93CBC14-F409-45C7-A3D3-9157E9D1DF03}" srcOrd="0" destOrd="0" parTransId="{6B345CC5-C993-4C07-A11D-10C8EF7739C4}" sibTransId="{D19BF4FD-8B69-4BB1-91C8-2D2D36167A68}"/>
    <dgm:cxn modelId="{6A9E8851-069F-4497-926C-E2CF763DABA7}" type="presOf" srcId="{B2062EB0-FF7B-4823-BFD9-2C5107C00AEF}" destId="{9F5E7792-E4DD-4239-BDE0-3DBF4AA80CC4}" srcOrd="0" destOrd="0" presId="urn:microsoft.com/office/officeart/2005/8/layout/radial6"/>
    <dgm:cxn modelId="{12607594-8B48-4C9F-85DD-79BA33C801E0}" type="presOf" srcId="{F1C71054-BD84-46B5-B2DB-9FE7DA265CCB}" destId="{FBBF26DF-BE27-428D-B976-76516856D53F}" srcOrd="0" destOrd="0" presId="urn:microsoft.com/office/officeart/2005/8/layout/radial6"/>
    <dgm:cxn modelId="{993B3455-9BCF-4BA8-8FE0-B1A3997F23C3}" srcId="{F93CBC14-F409-45C7-A3D3-9157E9D1DF03}" destId="{95926E22-C312-4AA8-8DC7-FA2FCBF31CF6}" srcOrd="0" destOrd="0" parTransId="{A718EA40-830E-482A-848B-A193E1CBEC33}" sibTransId="{B2062EB0-FF7B-4823-BFD9-2C5107C00AEF}"/>
    <dgm:cxn modelId="{844FCDE8-C1AE-4BDE-8FDC-D556626C6AF7}" type="presOf" srcId="{D8D16E8B-3527-4164-9338-F90215EC5F5D}" destId="{E552EDFC-050F-41C8-BFC4-6C2C0CEF9686}" srcOrd="0" destOrd="0" presId="urn:microsoft.com/office/officeart/2005/8/layout/radial6"/>
    <dgm:cxn modelId="{B56944F7-75BD-4422-AC93-0119795C1520}" type="presOf" srcId="{95926E22-C312-4AA8-8DC7-FA2FCBF31CF6}" destId="{B560F20A-AE5F-4B1D-A2AB-045116439AB4}" srcOrd="0" destOrd="0" presId="urn:microsoft.com/office/officeart/2005/8/layout/radial6"/>
    <dgm:cxn modelId="{3073ED2D-8017-41BA-A50B-60E5C7FF4509}" srcId="{F93CBC14-F409-45C7-A3D3-9157E9D1DF03}" destId="{D8D16E8B-3527-4164-9338-F90215EC5F5D}" srcOrd="5" destOrd="0" parTransId="{1893844B-634A-4C6A-8E96-A9AC3759D42B}" sibTransId="{82417C4D-8510-4D4D-9089-DA62FF6E1E94}"/>
    <dgm:cxn modelId="{89115D31-49DE-404D-A354-BF224180C751}" type="presOf" srcId="{7986034F-9C99-4BDD-B5BA-1E691CF6D7B7}" destId="{F32B5A0A-0A0A-4881-85DD-22542E36270D}" srcOrd="0" destOrd="0" presId="urn:microsoft.com/office/officeart/2005/8/layout/radial6"/>
    <dgm:cxn modelId="{4EF92A8C-A9FE-4440-9F9B-5C4FB76956DD}" srcId="{F93CBC14-F409-45C7-A3D3-9157E9D1DF03}" destId="{F1C71054-BD84-46B5-B2DB-9FE7DA265CCB}" srcOrd="1" destOrd="0" parTransId="{DC7C5C42-C2E9-4C46-8362-6A3B9B2C70CC}" sibTransId="{38E41A28-0165-4A72-B179-FDA9C26F2297}"/>
    <dgm:cxn modelId="{7EC69323-52DC-4B36-AF34-D68B56D1624B}" type="presOf" srcId="{7D61112D-90F6-4389-8928-9A58B26D1AAD}" destId="{5CF0C1B1-C30E-44CE-A750-B66601AFB6B5}" srcOrd="0" destOrd="0" presId="urn:microsoft.com/office/officeart/2005/8/layout/radial6"/>
    <dgm:cxn modelId="{86027039-BEA1-4043-9721-2532B31F5552}" type="presParOf" srcId="{F32B5A0A-0A0A-4881-85DD-22542E36270D}" destId="{4986DDAB-EF8C-4206-B7CE-547B45BC9A4D}" srcOrd="0" destOrd="0" presId="urn:microsoft.com/office/officeart/2005/8/layout/radial6"/>
    <dgm:cxn modelId="{E2E107FD-2AC4-411E-BB08-78BD53C80307}" type="presParOf" srcId="{F32B5A0A-0A0A-4881-85DD-22542E36270D}" destId="{B560F20A-AE5F-4B1D-A2AB-045116439AB4}" srcOrd="1" destOrd="0" presId="urn:microsoft.com/office/officeart/2005/8/layout/radial6"/>
    <dgm:cxn modelId="{A95B31AA-3361-4D9B-9FA1-D3B55D442681}" type="presParOf" srcId="{F32B5A0A-0A0A-4881-85DD-22542E36270D}" destId="{DFB11D85-F8B2-48C9-8829-13C395092CAF}" srcOrd="2" destOrd="0" presId="urn:microsoft.com/office/officeart/2005/8/layout/radial6"/>
    <dgm:cxn modelId="{21ACD15D-1E58-4FEF-923A-F8F654FFCDF2}" type="presParOf" srcId="{F32B5A0A-0A0A-4881-85DD-22542E36270D}" destId="{9F5E7792-E4DD-4239-BDE0-3DBF4AA80CC4}" srcOrd="3" destOrd="0" presId="urn:microsoft.com/office/officeart/2005/8/layout/radial6"/>
    <dgm:cxn modelId="{F3A45EB7-3E68-4668-AF57-0690C00E8FE9}" type="presParOf" srcId="{F32B5A0A-0A0A-4881-85DD-22542E36270D}" destId="{FBBF26DF-BE27-428D-B976-76516856D53F}" srcOrd="4" destOrd="0" presId="urn:microsoft.com/office/officeart/2005/8/layout/radial6"/>
    <dgm:cxn modelId="{DBB0BED7-F8B9-4BF4-8F5D-A4F6CB143946}" type="presParOf" srcId="{F32B5A0A-0A0A-4881-85DD-22542E36270D}" destId="{419CF0EA-743F-4CD1-9B90-00B26616F6C7}" srcOrd="5" destOrd="0" presId="urn:microsoft.com/office/officeart/2005/8/layout/radial6"/>
    <dgm:cxn modelId="{50873888-A81D-496F-A394-8671E8CA6B36}" type="presParOf" srcId="{F32B5A0A-0A0A-4881-85DD-22542E36270D}" destId="{953B0F16-3ADF-417E-B75C-D2A42C7A3C93}" srcOrd="6" destOrd="0" presId="urn:microsoft.com/office/officeart/2005/8/layout/radial6"/>
    <dgm:cxn modelId="{924F1AAE-9B27-4ABC-B5C9-F05847387041}" type="presParOf" srcId="{F32B5A0A-0A0A-4881-85DD-22542E36270D}" destId="{4AD9AF99-EDC0-4D06-BEC3-E4F39ECF1701}" srcOrd="7" destOrd="0" presId="urn:microsoft.com/office/officeart/2005/8/layout/radial6"/>
    <dgm:cxn modelId="{4F956721-AB95-4E04-AF7B-BD8BBC42CCB5}" type="presParOf" srcId="{F32B5A0A-0A0A-4881-85DD-22542E36270D}" destId="{4EB74903-D57D-4617-9703-C5BAEEB13CF0}" srcOrd="8" destOrd="0" presId="urn:microsoft.com/office/officeart/2005/8/layout/radial6"/>
    <dgm:cxn modelId="{8FC95DEA-3149-4623-B651-CEBFF34D0C54}" type="presParOf" srcId="{F32B5A0A-0A0A-4881-85DD-22542E36270D}" destId="{112179B2-5665-49BF-9425-F31D997C857C}" srcOrd="9" destOrd="0" presId="urn:microsoft.com/office/officeart/2005/8/layout/radial6"/>
    <dgm:cxn modelId="{153B20A2-26B8-4553-8CCE-0B3357E574BC}" type="presParOf" srcId="{F32B5A0A-0A0A-4881-85DD-22542E36270D}" destId="{C46AA1FB-362E-4B82-B66A-31482676CF25}" srcOrd="10" destOrd="0" presId="urn:microsoft.com/office/officeart/2005/8/layout/radial6"/>
    <dgm:cxn modelId="{1222AC12-AF5B-46B6-B4BB-3C2B096CDF20}" type="presParOf" srcId="{F32B5A0A-0A0A-4881-85DD-22542E36270D}" destId="{52EF065A-3F48-4272-B859-7A505484630E}" srcOrd="11" destOrd="0" presId="urn:microsoft.com/office/officeart/2005/8/layout/radial6"/>
    <dgm:cxn modelId="{0EEA118A-0985-49F6-A179-2991450ADED0}" type="presParOf" srcId="{F32B5A0A-0A0A-4881-85DD-22542E36270D}" destId="{F7783810-B036-4F3C-885F-E75E47726C32}" srcOrd="12" destOrd="0" presId="urn:microsoft.com/office/officeart/2005/8/layout/radial6"/>
    <dgm:cxn modelId="{33073CC6-31A3-4907-A19A-28393CFB09BC}" type="presParOf" srcId="{F32B5A0A-0A0A-4881-85DD-22542E36270D}" destId="{5CF0C1B1-C30E-44CE-A750-B66601AFB6B5}" srcOrd="13" destOrd="0" presId="urn:microsoft.com/office/officeart/2005/8/layout/radial6"/>
    <dgm:cxn modelId="{A507DA84-FDF8-4826-9246-F8C4E2475BB1}" type="presParOf" srcId="{F32B5A0A-0A0A-4881-85DD-22542E36270D}" destId="{950FC501-1B3B-4717-A604-DDE04C6F48CF}" srcOrd="14" destOrd="0" presId="urn:microsoft.com/office/officeart/2005/8/layout/radial6"/>
    <dgm:cxn modelId="{5234AE1F-FF1B-4641-B9B7-9114F27482FB}" type="presParOf" srcId="{F32B5A0A-0A0A-4881-85DD-22542E36270D}" destId="{1C52E194-DEE5-43C7-B36C-697AE8DE25D1}" srcOrd="15" destOrd="0" presId="urn:microsoft.com/office/officeart/2005/8/layout/radial6"/>
    <dgm:cxn modelId="{4CA87CA9-1D7E-483D-9391-D9914CD53281}" type="presParOf" srcId="{F32B5A0A-0A0A-4881-85DD-22542E36270D}" destId="{E552EDFC-050F-41C8-BFC4-6C2C0CEF9686}" srcOrd="16" destOrd="0" presId="urn:microsoft.com/office/officeart/2005/8/layout/radial6"/>
    <dgm:cxn modelId="{3E49E0F3-0EF4-4BDB-8012-E8D055F3402D}" type="presParOf" srcId="{F32B5A0A-0A0A-4881-85DD-22542E36270D}" destId="{5C4DE839-EDC2-4A1F-9E64-5E4EDCFA7AB0}" srcOrd="17" destOrd="0" presId="urn:microsoft.com/office/officeart/2005/8/layout/radial6"/>
    <dgm:cxn modelId="{7DE2B901-BB48-42CD-ABE5-3E40F70E102E}" type="presParOf" srcId="{F32B5A0A-0A0A-4881-85DD-22542E36270D}" destId="{DA97C892-7003-4393-9971-1FEA9BFE582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7C892-7003-4393-9971-1FEA9BFE5826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12600000"/>
            <a:gd name="adj2" fmla="val 162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2E194-DEE5-43C7-B36C-697AE8DE25D1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9000000"/>
            <a:gd name="adj2" fmla="val 126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83810-B036-4F3C-885F-E75E47726C32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5400000"/>
            <a:gd name="adj2" fmla="val 90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179B2-5665-49BF-9425-F31D997C857C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1800000"/>
            <a:gd name="adj2" fmla="val 54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B0F16-3ADF-417E-B75C-D2A42C7A3C93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19800000"/>
            <a:gd name="adj2" fmla="val 18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5E7792-E4DD-4239-BDE0-3DBF4AA80CC4}">
      <dsp:nvSpPr>
        <dsp:cNvPr id="0" name=""/>
        <dsp:cNvSpPr/>
      </dsp:nvSpPr>
      <dsp:spPr>
        <a:xfrm>
          <a:off x="1941020" y="375389"/>
          <a:ext cx="2788599" cy="2788599"/>
        </a:xfrm>
        <a:prstGeom prst="blockArc">
          <a:avLst>
            <a:gd name="adj1" fmla="val 16200000"/>
            <a:gd name="adj2" fmla="val 19800000"/>
            <a:gd name="adj3" fmla="val 45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6DDAB-EF8C-4206-B7CE-547B45BC9A4D}">
      <dsp:nvSpPr>
        <dsp:cNvPr id="0" name=""/>
        <dsp:cNvSpPr/>
      </dsp:nvSpPr>
      <dsp:spPr>
        <a:xfrm>
          <a:off x="2648298" y="1195563"/>
          <a:ext cx="1249099" cy="1249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Cíle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/>
        </a:p>
      </dsp:txBody>
      <dsp:txXfrm>
        <a:off x="2831224" y="1378489"/>
        <a:ext cx="883247" cy="883247"/>
      </dsp:txXfrm>
    </dsp:sp>
    <dsp:sp modelId="{B560F20A-AE5F-4B1D-A2AB-045116439AB4}">
      <dsp:nvSpPr>
        <dsp:cNvPr id="0" name=""/>
        <dsp:cNvSpPr/>
      </dsp:nvSpPr>
      <dsp:spPr>
        <a:xfrm>
          <a:off x="2772592" y="-134910"/>
          <a:ext cx="1125453" cy="1083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Školení/ tréninky</a:t>
          </a:r>
          <a:endParaRPr lang="cs-CZ" sz="1600" kern="1200" dirty="0"/>
        </a:p>
      </dsp:txBody>
      <dsp:txXfrm>
        <a:off x="2937411" y="23773"/>
        <a:ext cx="795815" cy="766188"/>
      </dsp:txXfrm>
    </dsp:sp>
    <dsp:sp modelId="{FBBF26DF-BE27-428D-B976-76516856D53F}">
      <dsp:nvSpPr>
        <dsp:cNvPr id="0" name=""/>
        <dsp:cNvSpPr/>
      </dsp:nvSpPr>
      <dsp:spPr>
        <a:xfrm>
          <a:off x="3973821" y="561386"/>
          <a:ext cx="1083475" cy="1053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R&amp;D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4132492" y="715709"/>
        <a:ext cx="766133" cy="745135"/>
      </dsp:txXfrm>
    </dsp:sp>
    <dsp:sp modelId="{4AD9AF99-EDC0-4D06-BEC3-E4F39ECF1701}">
      <dsp:nvSpPr>
        <dsp:cNvPr id="0" name=""/>
        <dsp:cNvSpPr/>
      </dsp:nvSpPr>
      <dsp:spPr>
        <a:xfrm>
          <a:off x="3907500" y="1854329"/>
          <a:ext cx="1216117" cy="11935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Zvyšování povědomí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4085596" y="2029119"/>
        <a:ext cx="859925" cy="843961"/>
      </dsp:txXfrm>
    </dsp:sp>
    <dsp:sp modelId="{C46AA1FB-362E-4B82-B66A-31482676CF25}">
      <dsp:nvSpPr>
        <dsp:cNvPr id="0" name=""/>
        <dsp:cNvSpPr/>
      </dsp:nvSpPr>
      <dsp:spPr>
        <a:xfrm>
          <a:off x="2728424" y="2529712"/>
          <a:ext cx="1213791" cy="1205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Regulace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/>
        </a:p>
      </dsp:txBody>
      <dsp:txXfrm>
        <a:off x="2906180" y="2706268"/>
        <a:ext cx="858279" cy="852486"/>
      </dsp:txXfrm>
    </dsp:sp>
    <dsp:sp modelId="{5CF0C1B1-C30E-44CE-A750-B66601AFB6B5}">
      <dsp:nvSpPr>
        <dsp:cNvPr id="0" name=""/>
        <dsp:cNvSpPr/>
      </dsp:nvSpPr>
      <dsp:spPr>
        <a:xfrm>
          <a:off x="1573126" y="1871401"/>
          <a:ext cx="1163908" cy="115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Finanční pobídky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743576" y="2041191"/>
        <a:ext cx="823008" cy="819816"/>
      </dsp:txXfrm>
    </dsp:sp>
    <dsp:sp modelId="{E552EDFC-050F-41C8-BFC4-6C2C0CEF9686}">
      <dsp:nvSpPr>
        <dsp:cNvPr id="0" name=""/>
        <dsp:cNvSpPr/>
      </dsp:nvSpPr>
      <dsp:spPr>
        <a:xfrm>
          <a:off x="1589210" y="551383"/>
          <a:ext cx="1131740" cy="10737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Demonstrace</a:t>
          </a:r>
          <a:r>
            <a:rPr lang="cs-CZ" sz="18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754949" y="708635"/>
        <a:ext cx="800262" cy="759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cs-CZ" altLang="cs-CZ"/>
              <a:t>jméno autora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fld id="{78A6DB27-7241-4EDF-9575-A7F9569F18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015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cs-CZ" altLang="cs-CZ"/>
              <a:t>jméno autora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1075" y="685800"/>
            <a:ext cx="48958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fld id="{876D4216-D646-4066-BBFF-5A371505D6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2352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6445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0430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65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1066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DD96-FA90-4BDA-B22A-68DAE922ADB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6301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8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7062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2627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DD96-FA90-4BDA-B22A-68DAE922ADB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 smtClean="0"/>
              <a:t>jméno autora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D4216-D646-4066-BBFF-5A371505D69E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52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00113" y="2501900"/>
            <a:ext cx="5903912" cy="1657350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691063"/>
            <a:ext cx="6013450" cy="1123950"/>
          </a:xfrm>
        </p:spPr>
        <p:txBody>
          <a:bodyPr lIns="91440" tIns="45720" rIns="91440" bIns="45720"/>
          <a:lstStyle>
            <a:lvl1pPr marL="0" indent="0" algn="r">
              <a:buFontTx/>
              <a:buNone/>
              <a:defRPr i="1">
                <a:solidFill>
                  <a:srgbClr val="005580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3BDBA1-A158-465F-9400-22D55C42D19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423F932-777D-4B68-8470-24065DA1D16C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137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9713" y="550863"/>
            <a:ext cx="2087562" cy="43989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850" y="550863"/>
            <a:ext cx="6113463" cy="4398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7E2080-FD29-4D44-8C1A-F9AC772D6F4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0F20962-6856-486A-82D6-993FB31C690D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601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CA645-E7B7-4CD9-9573-1463BB44A1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C6097CA-1169-49B5-AC13-3E5D2ECBBB65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9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4048125"/>
            <a:ext cx="7650163" cy="12525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1200" y="2670175"/>
            <a:ext cx="7650163" cy="1377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635248-91A0-4108-9676-8285C05B801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56AE8DC-4D0D-473D-BFC6-A08341851674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81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1470025"/>
            <a:ext cx="4100513" cy="347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6763" y="1470025"/>
            <a:ext cx="4100512" cy="347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8A910F-19C2-4656-A6F7-DAB549FCD8F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22F8F2A-4E57-4856-82F1-8B2504375518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239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850" y="252413"/>
            <a:ext cx="8101013" cy="10493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850" y="1409700"/>
            <a:ext cx="3976688" cy="588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0850" y="1998663"/>
            <a:ext cx="3976688" cy="3629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409700"/>
            <a:ext cx="3979863" cy="588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1998663"/>
            <a:ext cx="3979863" cy="3629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B12BA-9EDF-4383-BB75-3E4034A88A8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8BD25ED-03AA-489B-B84D-658030804DEC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614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84627A-6827-4BEB-937C-AA994FF6F7A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FF9551A-33E6-453A-A20C-A1FE134E3B34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616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7D955B-DE23-4496-882C-C597E491604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703A063-C122-4C41-92ED-90AD3FC58131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75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850" y="250825"/>
            <a:ext cx="2960688" cy="1068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19488" y="250825"/>
            <a:ext cx="5032375" cy="5376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0850" y="1319213"/>
            <a:ext cx="2960688" cy="430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55245B-26F0-4D34-8277-CF723953DE1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F5C8246-E84A-4A64-A346-E9E813EB3994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30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713" y="4410075"/>
            <a:ext cx="5400675" cy="520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63713" y="563563"/>
            <a:ext cx="5400675" cy="37798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3713" y="4930775"/>
            <a:ext cx="5400675" cy="739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154149-9D9C-4058-98DF-E1AC08ECF14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A67F23E-04D8-42BE-85A2-49ED81AE433B}" type="datetime1">
              <a:rPr lang="cs-CZ" altLang="cs-CZ"/>
              <a:pPr/>
              <a:t>11.12.2015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658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0650" y="5670550"/>
            <a:ext cx="20812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35" tIns="43717" rIns="87435" bIns="43717" numCol="1" anchor="t" anchorCtr="0" compatLnSpc="1">
            <a:prstTxWarp prst="textNoShape">
              <a:avLst/>
            </a:prstTxWarp>
          </a:bodyPr>
          <a:lstStyle>
            <a:lvl1pPr algn="r" defTabSz="874713">
              <a:defRPr sz="900" b="0" i="0">
                <a:solidFill>
                  <a:schemeClr val="tx1"/>
                </a:solidFill>
              </a:defRPr>
            </a:lvl1pPr>
          </a:lstStyle>
          <a:p>
            <a:fld id="{73A6A093-43F6-405A-AAC5-FDDED35293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80288" y="5383213"/>
            <a:ext cx="11509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17" tIns="43709" rIns="87417" bIns="43709" numCol="1" anchor="t" anchorCtr="0" compatLnSpc="1">
            <a:prstTxWarp prst="textNoShape">
              <a:avLst/>
            </a:prstTxWarp>
          </a:bodyPr>
          <a:lstStyle>
            <a:lvl1pPr algn="r" defTabSz="874713">
              <a:defRPr sz="900" b="0" i="0">
                <a:solidFill>
                  <a:schemeClr val="tx1"/>
                </a:solidFill>
              </a:defRPr>
            </a:lvl1pPr>
          </a:lstStyle>
          <a:p>
            <a:fld id="{761C3A71-1A7E-4545-870E-4127B886A28D}" type="datetime1">
              <a:rPr lang="cs-CZ" altLang="cs-CZ"/>
              <a:pPr/>
              <a:t>11.12.2015</a:t>
            </a:fld>
            <a:endParaRPr lang="cs-CZ" altLang="cs-CZ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50863"/>
            <a:ext cx="8353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17" tIns="43709" rIns="87417" bIns="43709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70025"/>
            <a:ext cx="8353425" cy="347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17" tIns="43709" rIns="87417" bIns="43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2pPr>
      <a:lvl3pPr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3pPr>
      <a:lvl4pPr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4pPr>
      <a:lvl5pPr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5pPr>
      <a:lvl6pPr marL="4572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6pPr>
      <a:lvl7pPr marL="9144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7pPr>
      <a:lvl8pPr marL="13716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8pPr>
      <a:lvl9pPr marL="18288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pitchFamily="34" charset="0"/>
        </a:defRPr>
      </a:lvl9pPr>
    </p:titleStyle>
    <p:bodyStyle>
      <a:lvl1pPr marL="328613" indent="-328613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1200" indent="-27463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1092200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530350" indent="-219075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9669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4241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8813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3385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7957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da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zda.cz/" TargetMode="External"/><Relationship Id="rId5" Type="http://schemas.openxmlformats.org/officeDocument/2006/relationships/hyperlink" Target="mailto:lukas@czda.cz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055397"/>
            <a:ext cx="5903912" cy="3596925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Program rozvojového partnerství pro soukromý sektor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Program studie proveditelnosti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i="0" dirty="0" smtClean="0"/>
              <a:t>ČESKÁ ROZVOJOVÁ AGENTURA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altLang="cs-CZ" sz="28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518546"/>
            <a:ext cx="6013450" cy="1296467"/>
          </a:xfrm>
        </p:spPr>
        <p:txBody>
          <a:bodyPr/>
          <a:lstStyle/>
          <a:p>
            <a:pPr algn="ctr"/>
            <a:r>
              <a:rPr lang="cs-CZ" sz="1900" b="1" i="0" dirty="0" smtClean="0"/>
              <a:t>Subsaharská Afrika – exportní příležitosti a jejich financování</a:t>
            </a:r>
            <a:endParaRPr lang="en-US" sz="2000" dirty="0"/>
          </a:p>
          <a:p>
            <a:pPr algn="ctr"/>
            <a:endParaRPr lang="cs-CZ" altLang="cs-CZ" sz="1900" b="1" i="0" dirty="0" smtClean="0"/>
          </a:p>
          <a:p>
            <a:pPr algn="ctr"/>
            <a:r>
              <a:rPr lang="cs-CZ" altLang="cs-CZ" sz="1900" i="0" dirty="0" smtClean="0"/>
              <a:t>14. 12. 2015</a:t>
            </a:r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Výzvy spolu s formuláři pro předkládání žádostí zveřejněny na stránkách ČRA (</a:t>
            </a:r>
            <a:r>
              <a:rPr lang="cs-CZ" dirty="0" smtClean="0">
                <a:hlinkClick r:id="rId3"/>
              </a:rPr>
              <a:t>www.czda.cz</a:t>
            </a:r>
            <a:r>
              <a:rPr lang="cs-CZ" dirty="0" smtClean="0"/>
              <a:t>) v sekci „soukromý sektor“</a:t>
            </a:r>
          </a:p>
          <a:p>
            <a:r>
              <a:rPr lang="cs-CZ" dirty="0" smtClean="0"/>
              <a:t>Termín pro předkládání žádostí: 5.1.2016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736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01125" cy="277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67" name="Picture 6" descr="Nerudova_po_r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826" y="2646338"/>
            <a:ext cx="1440159" cy="23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63380" y="3078386"/>
            <a:ext cx="5443538" cy="223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800" dirty="0" smtClean="0"/>
              <a:t>Ivan Lukáš</a:t>
            </a:r>
          </a:p>
          <a:p>
            <a:pPr eaLnBrk="1" hangingPunct="1">
              <a:buFontTx/>
              <a:buNone/>
            </a:pPr>
            <a:r>
              <a:rPr lang="cs-CZ" altLang="cs-CZ" sz="1800" dirty="0" smtClean="0"/>
              <a:t>Česká rozvojová agentura</a:t>
            </a:r>
          </a:p>
          <a:p>
            <a:pPr eaLnBrk="1" hangingPunct="1">
              <a:buFontTx/>
              <a:buNone/>
            </a:pPr>
            <a:r>
              <a:rPr lang="cs-CZ" altLang="cs-CZ" sz="1800" dirty="0" smtClean="0"/>
              <a:t>Nerudova 3</a:t>
            </a:r>
          </a:p>
          <a:p>
            <a:pPr eaLnBrk="1" hangingPunct="1">
              <a:buFontTx/>
              <a:buNone/>
            </a:pPr>
            <a:r>
              <a:rPr lang="cs-CZ" altLang="cs-CZ" sz="1800" dirty="0" smtClean="0"/>
              <a:t>118 50 Praha 1</a:t>
            </a:r>
          </a:p>
          <a:p>
            <a:pPr eaLnBrk="1" hangingPunct="1">
              <a:buFontTx/>
              <a:buNone/>
            </a:pPr>
            <a:r>
              <a:rPr lang="cs-CZ" altLang="cs-CZ" sz="1800" dirty="0" smtClean="0"/>
              <a:t>Tel.: +420 251 108 151</a:t>
            </a:r>
          </a:p>
          <a:p>
            <a:pPr eaLnBrk="1" hangingPunct="1">
              <a:buFontTx/>
              <a:buNone/>
            </a:pPr>
            <a:r>
              <a:rPr lang="cs-CZ" altLang="cs-CZ" sz="1800" dirty="0" smtClean="0">
                <a:hlinkClick r:id="rId5"/>
              </a:rPr>
              <a:t>lukas@czda.cz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hlinkClick r:id="rId6"/>
              </a:rPr>
              <a:t>www.czda.cz</a:t>
            </a:r>
            <a:endParaRPr lang="cs-CZ" altLang="cs-CZ" sz="1800" dirty="0" smtClean="0"/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endParaRPr lang="cs-CZ" altLang="cs-CZ" sz="2200" dirty="0" smtClean="0"/>
          </a:p>
          <a:p>
            <a:pPr algn="ctr" eaLnBrk="1" hangingPunct="1">
              <a:buFontTx/>
              <a:buNone/>
            </a:pPr>
            <a:endParaRPr lang="cs-CZ" altLang="cs-CZ" sz="200" dirty="0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226" y="2533099"/>
            <a:ext cx="5584825" cy="457604"/>
          </a:xfrm>
        </p:spPr>
        <p:txBody>
          <a:bodyPr/>
          <a:lstStyle/>
          <a:p>
            <a:pPr algn="ctr" eaLnBrk="1" hangingPunct="1"/>
            <a:r>
              <a:rPr lang="cs-CZ" altLang="cs-CZ" i="0" dirty="0" smtClean="0"/>
              <a:t>Děkuji za pozornost</a:t>
            </a:r>
            <a:r>
              <a:rPr lang="cs-CZ" altLang="cs-CZ" i="0" dirty="0" smtClean="0">
                <a:solidFill>
                  <a:schemeClr val="bg1"/>
                </a:solidFill>
              </a:rPr>
              <a:t>!!</a:t>
            </a:r>
          </a:p>
        </p:txBody>
      </p:sp>
      <p:pic>
        <p:nvPicPr>
          <p:cNvPr id="11270" name="Obrázek 5" descr="logoCRA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" y="149225"/>
            <a:ext cx="19621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ČESKÁ ROZVOJOVÁ AGENTURA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Implementační agentura MZV ČR v oblasti Zahraniční rozvojové spolupráce ČR založena 2008; příprava a realizace bilaterálních projektů ZRS</a:t>
            </a:r>
          </a:p>
          <a:p>
            <a:r>
              <a:rPr lang="cs-CZ" sz="2000" dirty="0" smtClean="0"/>
              <a:t>Veřejné zakázky, dotace a rozpočtová opatření</a:t>
            </a:r>
          </a:p>
          <a:p>
            <a:r>
              <a:rPr lang="cs-CZ" sz="2000" dirty="0" smtClean="0"/>
              <a:t>Partnerské země: </a:t>
            </a:r>
            <a:r>
              <a:rPr lang="cs-CZ" sz="2000" dirty="0"/>
              <a:t>Afghánistán, Bosna a Hercegovina, Etiopie, Moldavsko, Mongolsko, Gruzie, Kambodža, Kosovo, Palestina, Srbsko, Zambie, </a:t>
            </a:r>
            <a:r>
              <a:rPr lang="cs-CZ" sz="2000" dirty="0" smtClean="0"/>
              <a:t>Ukrajina</a:t>
            </a:r>
          </a:p>
          <a:p>
            <a:r>
              <a:rPr lang="cs-CZ" sz="2000" dirty="0" smtClean="0"/>
              <a:t>Sektory: zemědělství a lesnictví, voda a sanitace, zdravotnictví, vzdělávání, energetika a další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161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43489"/>
            <a:ext cx="8353425" cy="826935"/>
          </a:xfrm>
        </p:spPr>
        <p:txBody>
          <a:bodyPr/>
          <a:lstStyle/>
          <a:p>
            <a:r>
              <a:rPr lang="cs-CZ" dirty="0" smtClean="0"/>
              <a:t>Spolupráce se soukromým sektorem v rámci ZRS ČR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Implementace rozvojových projektů/experti</a:t>
            </a:r>
          </a:p>
          <a:p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ozvoj podnikatelského prostředí v partnerských zemích ČRA (hodnotové řetězce, profesní školení a další)</a:t>
            </a:r>
          </a:p>
          <a:p>
            <a:endParaRPr lang="cs-CZ" dirty="0" smtClean="0"/>
          </a:p>
          <a:p>
            <a:r>
              <a:rPr lang="cs-CZ" dirty="0" smtClean="0"/>
              <a:t>Nové partnerství s (českým) soukromým sektorem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549073"/>
            <a:ext cx="8353425" cy="457604"/>
          </a:xfrm>
        </p:spPr>
        <p:txBody>
          <a:bodyPr/>
          <a:lstStyle/>
          <a:p>
            <a:r>
              <a:rPr lang="cs-CZ" dirty="0" smtClean="0"/>
              <a:t>Nové partnerství se soukromým sektorem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Program rozvojového partnerství pro soukromý sektor („B2B“)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Program studie proveditelnosti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374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Sdílení investičního rizika v novém teritoriu</a:t>
            </a:r>
          </a:p>
          <a:p>
            <a:r>
              <a:rPr lang="cs-CZ" dirty="0" smtClean="0"/>
              <a:t>Řešení rozvojových problémů pomocí dlouhodobých podnikatelských plánů</a:t>
            </a:r>
          </a:p>
          <a:p>
            <a:r>
              <a:rPr lang="cs-CZ" dirty="0" smtClean="0"/>
              <a:t>Podpora iniciativy ze strany podnikatelů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201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spolupráce v rámci konkrétních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8613" lvl="2" indent="-328613"/>
            <a:r>
              <a:rPr lang="cs-CZ" dirty="0"/>
              <a:t>Podpora místních komunit a místní ekonomiky  </a:t>
            </a:r>
          </a:p>
          <a:p>
            <a:pPr marL="328613" lvl="2" indent="-328613"/>
            <a:r>
              <a:rPr lang="cs-CZ" dirty="0"/>
              <a:t>Zlepšování sociálních a ekologických podmínek v  hodnotovém řetězci </a:t>
            </a:r>
            <a:endParaRPr lang="en-US" dirty="0"/>
          </a:p>
          <a:p>
            <a:pPr marL="328613" lvl="2" indent="-328613"/>
            <a:r>
              <a:rPr lang="cs-CZ" dirty="0"/>
              <a:t>Inovace zaměřené na snižování chudoby </a:t>
            </a:r>
            <a:endParaRPr lang="cs-CZ" dirty="0" smtClean="0"/>
          </a:p>
          <a:p>
            <a:pPr marL="328613" lvl="2" indent="-328613"/>
            <a:endParaRPr lang="cs-CZ" b="1" dirty="0"/>
          </a:p>
          <a:p>
            <a:pPr marL="0" indent="0">
              <a:buNone/>
            </a:pPr>
            <a:r>
              <a:rPr lang="cs-CZ" sz="1800" b="1" dirty="0"/>
              <a:t>N.B. Udržitelnost </a:t>
            </a: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dirty="0"/>
              <a:t>s</a:t>
            </a:r>
            <a:r>
              <a:rPr lang="cs-CZ" sz="1800" dirty="0" smtClean="0"/>
              <a:t>ociální a ekologická </a:t>
            </a:r>
            <a:endParaRPr lang="cs-CZ" sz="1800" dirty="0"/>
          </a:p>
          <a:p>
            <a:r>
              <a:rPr lang="cs-CZ" sz="1800" dirty="0"/>
              <a:t>komerční</a:t>
            </a:r>
          </a:p>
          <a:p>
            <a:pPr marL="328613" lvl="2" indent="-328613"/>
            <a:endParaRPr lang="en-US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324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rozvojového partnerství pro soukromý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konkrétních aktivit </a:t>
            </a:r>
          </a:p>
          <a:p>
            <a:r>
              <a:rPr lang="cs-CZ" dirty="0" smtClean="0"/>
              <a:t>Partnerské země ZRS </a:t>
            </a:r>
          </a:p>
          <a:p>
            <a:r>
              <a:rPr lang="cs-CZ" dirty="0" smtClean="0"/>
              <a:t>Sektorově není omezen</a:t>
            </a:r>
          </a:p>
          <a:p>
            <a:r>
              <a:rPr lang="cs-CZ" dirty="0" smtClean="0"/>
              <a:t>50 % </a:t>
            </a:r>
            <a:r>
              <a:rPr lang="cs-CZ" dirty="0" err="1" smtClean="0"/>
              <a:t>ko</a:t>
            </a:r>
            <a:r>
              <a:rPr lang="cs-CZ" dirty="0" smtClean="0"/>
              <a:t>-financování v rámci dotace de-</a:t>
            </a:r>
            <a:r>
              <a:rPr lang="cs-CZ" dirty="0" err="1" smtClean="0"/>
              <a:t>minimis</a:t>
            </a:r>
            <a:endParaRPr lang="cs-CZ" dirty="0" smtClean="0"/>
          </a:p>
          <a:p>
            <a:r>
              <a:rPr lang="cs-CZ" dirty="0" smtClean="0"/>
              <a:t>Příprava projektu: 1 rok, max. 500,- Kč</a:t>
            </a:r>
          </a:p>
          <a:p>
            <a:r>
              <a:rPr lang="cs-CZ" dirty="0" smtClean="0"/>
              <a:t>Realizace projektu: 3 roky, max. 2 000 000,- Kč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6750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58824"/>
            <a:ext cx="8353425" cy="119626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</a:t>
            </a:r>
            <a:r>
              <a:rPr lang="cs-CZ" dirty="0" smtClean="0"/>
              <a:t>Podporované aktivity 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375586"/>
              </p:ext>
            </p:extLst>
          </p:nvPr>
        </p:nvGraphicFramePr>
        <p:xfrm>
          <a:off x="852328" y="1400004"/>
          <a:ext cx="669674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246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studie proveditelnosti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090" y="1206178"/>
            <a:ext cx="8353425" cy="3479800"/>
          </a:xfrm>
        </p:spPr>
        <p:txBody>
          <a:bodyPr/>
          <a:lstStyle/>
          <a:p>
            <a:r>
              <a:rPr lang="cs-CZ" dirty="0" smtClean="0"/>
              <a:t>Vypracování </a:t>
            </a:r>
            <a:r>
              <a:rPr lang="cs-CZ" dirty="0"/>
              <a:t>projektových podkladů pro získání mezinárodních rozvojových zdrojů financování (</a:t>
            </a:r>
            <a:r>
              <a:rPr lang="cs-CZ" dirty="0" err="1"/>
              <a:t>EuropeAid</a:t>
            </a:r>
            <a:r>
              <a:rPr lang="cs-CZ" dirty="0"/>
              <a:t>, SB, EBRD a další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Rozvojové země dle definice DAC/OECD</a:t>
            </a:r>
          </a:p>
          <a:p>
            <a:r>
              <a:rPr lang="cs-CZ" dirty="0" smtClean="0"/>
              <a:t>Sektorově není Program omezen</a:t>
            </a:r>
          </a:p>
          <a:p>
            <a:r>
              <a:rPr lang="cs-CZ" dirty="0" smtClean="0"/>
              <a:t>90% </a:t>
            </a:r>
            <a:r>
              <a:rPr lang="cs-CZ" dirty="0" err="1" smtClean="0"/>
              <a:t>ko</a:t>
            </a:r>
            <a:r>
              <a:rPr lang="cs-CZ" dirty="0" smtClean="0"/>
              <a:t>-financování v rámci dotace de </a:t>
            </a:r>
            <a:r>
              <a:rPr lang="cs-CZ" dirty="0" err="1" smtClean="0"/>
              <a:t>minimis</a:t>
            </a:r>
            <a:endParaRPr lang="cs-CZ" dirty="0" smtClean="0"/>
          </a:p>
          <a:p>
            <a:r>
              <a:rPr lang="cs-CZ" dirty="0" smtClean="0"/>
              <a:t>Pro vypracování studie jeden rok, max. 500 000,- Kč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A645-E7B7-4CD9-9573-1463BB44A1BE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altLang="cs-CZ" dirty="0" smtClean="0"/>
              <a:t>14.12.2015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566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_pomaha">
  <a:themeElements>
    <a:clrScheme name="Výchozí návrh 1">
      <a:dk1>
        <a:srgbClr val="005580"/>
      </a:dk1>
      <a:lt1>
        <a:srgbClr val="FFFFFF"/>
      </a:lt1>
      <a:dk2>
        <a:srgbClr val="005580"/>
      </a:dk2>
      <a:lt2>
        <a:srgbClr val="EDE9E0"/>
      </a:lt2>
      <a:accent1>
        <a:srgbClr val="F18E00"/>
      </a:accent1>
      <a:accent2>
        <a:srgbClr val="E71E29"/>
      </a:accent2>
      <a:accent3>
        <a:srgbClr val="FFFFFF"/>
      </a:accent3>
      <a:accent4>
        <a:srgbClr val="00476C"/>
      </a:accent4>
      <a:accent5>
        <a:srgbClr val="F7C6AA"/>
      </a:accent5>
      <a:accent6>
        <a:srgbClr val="D11A24"/>
      </a:accent6>
      <a:hlink>
        <a:srgbClr val="EC6F00"/>
      </a:hlink>
      <a:folHlink>
        <a:srgbClr val="ED735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4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200" b="1" i="1" u="none" strike="noStrike" cap="none" normalizeH="0" baseline="0" smtClean="0">
            <a:ln>
              <a:noFill/>
            </a:ln>
            <a:solidFill>
              <a:srgbClr val="005580"/>
            </a:solidFill>
            <a:effectLst/>
            <a:latin typeface="Arial" pitchFamily="34" charset="0"/>
          </a:defRPr>
        </a:defPPr>
      </a:lstStyle>
    </a:spDef>
    <a:lnDef>
      <a:spPr bwMode="auto">
        <a:noFill/>
        <a:ln>
          <a:noFill/>
          <a:tailEnd type="arrow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Výchozí návrh 1">
        <a:dk1>
          <a:srgbClr val="005580"/>
        </a:dk1>
        <a:lt1>
          <a:srgbClr val="FFFFFF"/>
        </a:lt1>
        <a:dk2>
          <a:srgbClr val="005580"/>
        </a:dk2>
        <a:lt2>
          <a:srgbClr val="EDE9E0"/>
        </a:lt2>
        <a:accent1>
          <a:srgbClr val="F18E00"/>
        </a:accent1>
        <a:accent2>
          <a:srgbClr val="E71E29"/>
        </a:accent2>
        <a:accent3>
          <a:srgbClr val="FFFFFF"/>
        </a:accent3>
        <a:accent4>
          <a:srgbClr val="00476C"/>
        </a:accent4>
        <a:accent5>
          <a:srgbClr val="F7C6AA"/>
        </a:accent5>
        <a:accent6>
          <a:srgbClr val="D11A24"/>
        </a:accent6>
        <a:hlink>
          <a:srgbClr val="EC6F00"/>
        </a:hlink>
        <a:folHlink>
          <a:srgbClr val="ED73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cr_pomaha</Template>
  <TotalTime>1028</TotalTime>
  <Words>380</Words>
  <Application>Microsoft Office PowerPoint</Application>
  <PresentationFormat>Vlastní</PresentationFormat>
  <Paragraphs>103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cr_pomaha</vt:lpstr>
      <vt:lpstr> Program rozvojového partnerství pro soukromý sektor  Program studie proveditelnosti  ČESKÁ ROZVOJOVÁ AGENTURA </vt:lpstr>
      <vt:lpstr>ČESKÁ ROZVOJOVÁ AGENTURA</vt:lpstr>
      <vt:lpstr>Spolupráce se soukromým sektorem v rámci ZRS ČR                                  </vt:lpstr>
      <vt:lpstr>Nové partnerství se soukromým sektorem</vt:lpstr>
      <vt:lpstr>Záměr Programů</vt:lpstr>
      <vt:lpstr>Oblasti spolupráce v rámci konkrétních projektů</vt:lpstr>
      <vt:lpstr>Program rozvojového partnerství pro soukromý sektor</vt:lpstr>
      <vt:lpstr>                          Podporované aktivity  </vt:lpstr>
      <vt:lpstr>Program studie proveditelnosti </vt:lpstr>
      <vt:lpstr>Termíny</vt:lpstr>
      <vt:lpstr>Děkuji za pozornost!!</vt:lpstr>
    </vt:vector>
  </TitlesOfParts>
  <Company>Ústav mezinárodních vztahů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Kacirkova Jana</dc:creator>
  <cp:lastModifiedBy>Jiří JANÍČEK</cp:lastModifiedBy>
  <cp:revision>104</cp:revision>
  <dcterms:created xsi:type="dcterms:W3CDTF">2014-10-21T09:41:17Z</dcterms:created>
  <dcterms:modified xsi:type="dcterms:W3CDTF">2015-12-11T11:37:28Z</dcterms:modified>
</cp:coreProperties>
</file>