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Klikněte pro přesun snímku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cs-CZ" sz="2000" b="0" strike="noStrike" spc="-1">
                <a:latin typeface="Arial"/>
              </a:rPr>
              <a:t>Klikněte pro úpravu formátu komentářů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cs-CZ" sz="1400" b="0" strike="noStrike" spc="-1">
                <a:latin typeface="Times New Roman"/>
              </a:rPr>
              <a:t>&lt;záhlaví&gt;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801D36D-021C-4563-91D4-25766A32CEAC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</p:spPr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79680" y="4777920"/>
            <a:ext cx="5437800" cy="3908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sz="2000" b="0" strike="noStrike" spc="-1">
              <a:latin typeface="Arial"/>
            </a:endParaRPr>
          </a:p>
        </p:txBody>
      </p:sp>
      <p:sp>
        <p:nvSpPr>
          <p:cNvPr id="56" name="Zástupný symbol pro číslo snímku 3"/>
          <p:cNvSpPr txBox="1"/>
          <p:nvPr/>
        </p:nvSpPr>
        <p:spPr>
          <a:xfrm>
            <a:off x="3850560" y="9430200"/>
            <a:ext cx="2945160" cy="4978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5DAFDDB-1AE9-490B-8CD0-20F202413165}" type="slidenum">
              <a:rPr lang="cs-CZ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7924D7-1D40-4C41-83C0-C19621B06DD7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21.03.2023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E94A1D1-0364-42B2-9BA0-1EB4F724CF10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taiwaniacapital.com/cee-fun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mailto:marino_radacic@mzv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zv.cz/" TargetMode="External"/><Relationship Id="rId2" Type="http://schemas.openxmlformats.org/officeDocument/2006/relationships/hyperlink" Target="https://en.taiwaniacapital.com/cee-fund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odnadpis 2"/>
          <p:cNvSpPr txBox="1"/>
          <p:nvPr/>
        </p:nvSpPr>
        <p:spPr>
          <a:xfrm>
            <a:off x="840240" y="3701520"/>
            <a:ext cx="10360800" cy="315612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9000" lnSpcReduction="10000"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On </a:t>
            </a:r>
            <a:r>
              <a:rPr lang="cs-CZ" sz="2200" b="1" spc="-1" dirty="0" err="1" smtClean="0">
                <a:solidFill>
                  <a:srgbClr val="000000"/>
                </a:solidFill>
                <a:latin typeface="Calibri"/>
              </a:rPr>
              <a:t>April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 13 2023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Ministry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Foreign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Affairs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Czech Republic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will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host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first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ever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                                                 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</a:rPr>
              <a:t>Czech – </a:t>
            </a:r>
            <a:r>
              <a:rPr lang="cs-CZ" sz="2200" b="1" strike="noStrike" spc="-1" dirty="0" err="1" smtClean="0">
                <a:solidFill>
                  <a:srgbClr val="000000"/>
                </a:solidFill>
                <a:latin typeface="Calibri"/>
              </a:rPr>
              <a:t>Taiwan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 err="1" smtClean="0">
                <a:solidFill>
                  <a:srgbClr val="000000"/>
                </a:solidFill>
                <a:latin typeface="Calibri"/>
              </a:rPr>
              <a:t>Tech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 err="1" smtClean="0">
                <a:solidFill>
                  <a:srgbClr val="000000"/>
                </a:solidFill>
                <a:latin typeface="Calibri"/>
              </a:rPr>
              <a:t>Investment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 err="1" smtClean="0">
                <a:solidFill>
                  <a:srgbClr val="000000"/>
                </a:solidFill>
                <a:latin typeface="Calibri"/>
              </a:rPr>
              <a:t>Forum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 </a:t>
            </a: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event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starts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at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10:00 AM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in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Musical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Room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Czernin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Palace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Ministry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Foreign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Affairs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Czech Republic.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event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is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a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unique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opportunity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for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Czech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Startup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community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(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startups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&amp;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VCs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) to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meet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in person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with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Taiwanese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hlinkClick r:id="rId3"/>
              </a:rPr>
              <a:t>CEE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I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nvestment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Fund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/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Taiwania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Capital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and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CEE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Credit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Fund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with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strong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ties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to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most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innovative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Taiwanese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companies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. 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Please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find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detailed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programme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below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. 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event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will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be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held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in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English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Following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Welcome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Remarks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&amp;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Initial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presentations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, Czech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startups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will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have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an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chance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to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present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their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ideas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in a </a:t>
            </a:r>
            <a:r>
              <a:rPr lang="cs-CZ" sz="2200" i="1" spc="-1" dirty="0" err="1" smtClean="0">
                <a:solidFill>
                  <a:srgbClr val="000000"/>
                </a:solidFill>
                <a:latin typeface="Calibri"/>
              </a:rPr>
              <a:t>Pitch</a:t>
            </a:r>
            <a:r>
              <a:rPr lang="cs-CZ" sz="2200" i="1" spc="-1" dirty="0" smtClean="0">
                <a:solidFill>
                  <a:srgbClr val="000000"/>
                </a:solidFill>
                <a:latin typeface="Calibri"/>
              </a:rPr>
              <a:t> Session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followed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by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Networking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Lunch and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One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-on-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One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VC-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Startup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Meeting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Opportunity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Spaces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go fast.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Please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0" strike="noStrike" spc="-1" dirty="0" err="1" smtClean="0">
                <a:solidFill>
                  <a:srgbClr val="000000"/>
                </a:solidFill>
                <a:latin typeface="Calibri"/>
              </a:rPr>
              <a:t>send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your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registration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</a:rPr>
              <a:t>form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to </a:t>
            </a:r>
            <a:r>
              <a:rPr lang="cs-CZ" sz="2200" b="0" u="sng" strike="noStrike" spc="-1" dirty="0" smtClean="0">
                <a:solidFill>
                  <a:srgbClr val="0563C1"/>
                </a:solidFill>
                <a:uFillTx/>
                <a:latin typeface="Calibri"/>
                <a:hlinkClick r:id="rId4"/>
              </a:rPr>
              <a:t>marino_radacic@mzv.cz</a:t>
            </a:r>
            <a:r>
              <a:rPr lang="cs-CZ" sz="2200" b="0" u="sng" strike="noStrike" spc="-1" dirty="0" smtClean="0">
                <a:solidFill>
                  <a:srgbClr val="000000"/>
                </a:solidFill>
                <a:uFillTx/>
                <a:latin typeface="Calibri"/>
              </a:rPr>
              <a:t> .</a:t>
            </a:r>
            <a:endParaRPr lang="cs-CZ" sz="2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200" b="0" strike="noStrike" spc="-1" dirty="0">
              <a:latin typeface="Arial"/>
            </a:endParaRPr>
          </a:p>
        </p:txBody>
      </p:sp>
      <p:pic>
        <p:nvPicPr>
          <p:cNvPr id="48" name="Obrázek 5"/>
          <p:cNvPicPr/>
          <p:nvPr/>
        </p:nvPicPr>
        <p:blipFill>
          <a:blip r:embed="rId5"/>
          <a:stretch/>
        </p:blipFill>
        <p:spPr>
          <a:xfrm>
            <a:off x="531322" y="2280600"/>
            <a:ext cx="5073480" cy="1420920"/>
          </a:xfrm>
          <a:prstGeom prst="rect">
            <a:avLst/>
          </a:prstGeom>
          <a:ln w="0">
            <a:noFill/>
          </a:ln>
        </p:spPr>
      </p:pic>
      <p:sp>
        <p:nvSpPr>
          <p:cNvPr id="49" name="Zaoblený obdélník 7"/>
          <p:cNvSpPr/>
          <p:nvPr/>
        </p:nvSpPr>
        <p:spPr>
          <a:xfrm>
            <a:off x="840240" y="315000"/>
            <a:ext cx="10360800" cy="2082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B9BD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strike="noStrike" spc="-1" dirty="0" smtClean="0">
                <a:solidFill>
                  <a:srgbClr val="000000"/>
                </a:solidFill>
                <a:latin typeface="Calibri"/>
              </a:rPr>
              <a:t>Czech – Taiwan </a:t>
            </a:r>
            <a:r>
              <a:rPr lang="en-US" sz="3600" b="1" spc="-1" dirty="0" smtClean="0">
                <a:solidFill>
                  <a:srgbClr val="000000"/>
                </a:solidFill>
                <a:latin typeface="Calibri"/>
              </a:rPr>
              <a:t>T</a:t>
            </a:r>
            <a:r>
              <a:rPr lang="en-US" sz="3600" b="1" strike="noStrike" spc="-1" dirty="0" smtClean="0">
                <a:solidFill>
                  <a:srgbClr val="000000"/>
                </a:solidFill>
                <a:latin typeface="Calibri"/>
              </a:rPr>
              <a:t>ech Investment Forum</a:t>
            </a:r>
          </a:p>
          <a:p>
            <a:pPr algn="ctr">
              <a:lnSpc>
                <a:spcPct val="100000"/>
              </a:lnSpc>
            </a:pPr>
            <a:r>
              <a:rPr lang="en-US" sz="3600" b="1" strike="noStrike" spc="-1" dirty="0" smtClean="0">
                <a:solidFill>
                  <a:srgbClr val="000000"/>
                </a:solidFill>
                <a:latin typeface="Calibri"/>
              </a:rPr>
              <a:t> April 13 2023 Prague  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50" name="Picture 2" descr="Česká ekonomická a kulturní kancelář Taipei"/>
          <p:cNvPicPr/>
          <p:nvPr/>
        </p:nvPicPr>
        <p:blipFill>
          <a:blip r:embed="rId6"/>
          <a:stretch/>
        </p:blipFill>
        <p:spPr>
          <a:xfrm>
            <a:off x="6701017" y="2542860"/>
            <a:ext cx="4354560" cy="89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Nadpis 1"/>
          <p:cNvSpPr txBox="1"/>
          <p:nvPr/>
        </p:nvSpPr>
        <p:spPr>
          <a:xfrm>
            <a:off x="1523880" y="1122480"/>
            <a:ext cx="9143640" cy="5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76000" lnSpcReduction="20000"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Detailní program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odnadpis 2"/>
          <p:cNvSpPr txBox="1"/>
          <p:nvPr/>
        </p:nvSpPr>
        <p:spPr>
          <a:xfrm>
            <a:off x="840240" y="2397600"/>
            <a:ext cx="10360800" cy="415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32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10:00 AM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10:05 AM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Welcome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Remarks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– MFA CZ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10:05 – 10:10	</a:t>
            </a:r>
            <a:r>
              <a:rPr lang="cs-CZ" sz="2400" b="1" spc="-1" dirty="0" err="1" smtClean="0">
                <a:solidFill>
                  <a:srgbClr val="000000"/>
                </a:solidFill>
                <a:latin typeface="Calibri"/>
              </a:rPr>
              <a:t>Welcome</a:t>
            </a:r>
            <a:r>
              <a:rPr lang="cs-CZ" sz="2400" b="1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pc="-1" dirty="0" err="1" smtClean="0">
                <a:solidFill>
                  <a:srgbClr val="000000"/>
                </a:solidFill>
                <a:latin typeface="Calibri"/>
              </a:rPr>
              <a:t>Remarks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- TECO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10:10 AM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10:30 AM  	Intro - 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  <a:hlinkClick r:id="rId2"/>
              </a:rPr>
              <a:t>CEE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  <a:hlinkClick r:id="rId2"/>
              </a:rPr>
              <a:t>Investment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  <a:hlinkClick r:id="rId2"/>
              </a:rPr>
              <a:t>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  <a:hlinkClick r:id="rId2"/>
              </a:rPr>
              <a:t>Fund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  <a:hlinkClick r:id="rId2"/>
              </a:rPr>
              <a:t> &amp; 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  <a:hlinkClick r:id="rId2"/>
              </a:rPr>
              <a:t>Taiwania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  <a:hlinkClick r:id="rId2"/>
              </a:rPr>
              <a:t> 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  <a:hlinkClick r:id="rId2"/>
              </a:rPr>
              <a:t>Capital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10:30 AM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10:45 AM Intro - CEE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Credit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Fund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</a:rPr>
              <a:t>10:45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AM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 b="1" strike="noStrike" spc="-1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</a:rPr>
              <a:t>11:00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AM</a:t>
            </a:r>
            <a:r>
              <a:rPr lang="en-US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Coffee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Break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11:00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AM – 12:15 PM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</a:rPr>
              <a:t>Pitch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Session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800280" lvl="1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12:15 PM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-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1:30 PM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cs-CZ" sz="2400" b="1" strike="noStrike" spc="-1" dirty="0" err="1" smtClean="0">
                <a:solidFill>
                  <a:srgbClr val="000000"/>
                </a:solidFill>
                <a:latin typeface="Calibri"/>
              </a:rPr>
              <a:t>Networking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Lunch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400" b="1" strike="noStrike" spc="-1" dirty="0" smtClean="0">
                <a:solidFill>
                  <a:srgbClr val="000000"/>
                </a:solidFill>
                <a:latin typeface="Calibri"/>
              </a:rPr>
              <a:t>1:30 PM </a:t>
            </a:r>
            <a:r>
              <a:rPr lang="pl-PL" sz="2400" b="1" strike="noStrike" spc="-1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pl-PL" sz="2400" b="1" strike="noStrike" spc="-1" dirty="0" smtClean="0">
                <a:solidFill>
                  <a:srgbClr val="000000"/>
                </a:solidFill>
                <a:latin typeface="Calibri"/>
              </a:rPr>
              <a:t>4:00 PM </a:t>
            </a:r>
            <a:r>
              <a:rPr lang="pl-PL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pl-PL" sz="2400" b="1" strike="noStrike" spc="-1" dirty="0" smtClean="0">
                <a:solidFill>
                  <a:srgbClr val="000000"/>
                </a:solidFill>
                <a:latin typeface="Calibri"/>
              </a:rPr>
              <a:t>B2B meetings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pl-PL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6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spc="-1" dirty="0" smtClean="0">
                <a:solidFill>
                  <a:srgbClr val="000000"/>
                </a:solidFill>
                <a:latin typeface="Calibri"/>
                <a:hlinkClick r:id="rId3"/>
              </a:rPr>
              <a:t>www.mzv.cz</a:t>
            </a:r>
            <a:r>
              <a:rPr lang="pl-PL" sz="2400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36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tabLst>
                <a:tab pos="0" algn="l"/>
              </a:tabLst>
            </a:pPr>
            <a:endParaRPr lang="cs-CZ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400" b="0" strike="noStrike" spc="-1" dirty="0">
              <a:latin typeface="Arial"/>
            </a:endParaRPr>
          </a:p>
        </p:txBody>
      </p:sp>
      <p:sp>
        <p:nvSpPr>
          <p:cNvPr id="53" name="Zaoblený obdélník 3"/>
          <p:cNvSpPr/>
          <p:nvPr/>
        </p:nvSpPr>
        <p:spPr>
          <a:xfrm>
            <a:off x="840240" y="315000"/>
            <a:ext cx="10360800" cy="17275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B9BD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spc="-1" dirty="0">
                <a:solidFill>
                  <a:srgbClr val="000000"/>
                </a:solidFill>
                <a:latin typeface="Calibri"/>
              </a:rPr>
              <a:t>Czech – </a:t>
            </a:r>
            <a:r>
              <a:rPr lang="en-US" sz="3600" b="1" spc="-1" dirty="0" smtClean="0">
                <a:solidFill>
                  <a:srgbClr val="000000"/>
                </a:solidFill>
                <a:latin typeface="Calibri"/>
              </a:rPr>
              <a:t>Taiwan </a:t>
            </a:r>
            <a:r>
              <a:rPr lang="en-US" sz="3600" b="1" spc="-1" dirty="0">
                <a:solidFill>
                  <a:srgbClr val="000000"/>
                </a:solidFill>
                <a:latin typeface="Calibri"/>
              </a:rPr>
              <a:t>Tech Investment Forum</a:t>
            </a:r>
          </a:p>
          <a:p>
            <a:pPr algn="ctr">
              <a:lnSpc>
                <a:spcPct val="100000"/>
              </a:lnSpc>
            </a:pPr>
            <a:r>
              <a:rPr lang="en-US" sz="3600" b="1" spc="-1" dirty="0">
                <a:solidFill>
                  <a:srgbClr val="000000"/>
                </a:solidFill>
                <a:latin typeface="Calibri"/>
              </a:rPr>
              <a:t> April </a:t>
            </a:r>
            <a:r>
              <a:rPr lang="en-US" sz="3600" b="1" spc="-1" dirty="0" smtClean="0">
                <a:solidFill>
                  <a:srgbClr val="000000"/>
                </a:solidFill>
                <a:latin typeface="Calibri"/>
              </a:rPr>
              <a:t>13 </a:t>
            </a:r>
            <a:r>
              <a:rPr lang="en-US" sz="3600" b="1" spc="-1" dirty="0">
                <a:solidFill>
                  <a:srgbClr val="000000"/>
                </a:solidFill>
                <a:latin typeface="Calibri"/>
              </a:rPr>
              <a:t>2023 Prague  </a:t>
            </a:r>
            <a:endParaRPr lang="en-US" sz="36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260</Words>
  <Application>Microsoft Office PowerPoint</Application>
  <PresentationFormat>Širokoúhlá obrazovka</PresentationFormat>
  <Paragraphs>22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Prezentace aplikace PowerPoint</vt:lpstr>
      <vt:lpstr>Prezentace aplikace PowerPoint</vt:lpstr>
    </vt:vector>
  </TitlesOfParts>
  <Company>MZV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ŘEHULKA David</dc:creator>
  <dc:description/>
  <cp:lastModifiedBy>HEINISCHOVÁ Kateřina</cp:lastModifiedBy>
  <cp:revision>40</cp:revision>
  <cp:lastPrinted>2021-10-12T07:58:12Z</cp:lastPrinted>
  <dcterms:created xsi:type="dcterms:W3CDTF">2021-09-17T11:10:07Z</dcterms:created>
  <dcterms:modified xsi:type="dcterms:W3CDTF">2023-03-21T06:17:29Z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Širokoúhlá obrazovka</vt:lpwstr>
  </property>
  <property fmtid="{D5CDD505-2E9C-101B-9397-08002B2CF9AE}" pid="4" name="Slides">
    <vt:i4>2</vt:i4>
  </property>
</Properties>
</file>