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12192000" cy="6858000"/>
  <p:notesSz cx="6858000" cy="9144000"/>
  <p:defaultTextStyle>
    <a:defPPr>
      <a:defRPr lang="aa-E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FFE3EF-D5D1-4270-9FC1-679FEB5B5FEC}" v="8" dt="2020-10-02T11:17:43.6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incke, Willi" userId="f7052ef1-4083-4235-b9b8-55b9bd2a6ad8" providerId="ADAL" clId="{89FFE3EF-D5D1-4270-9FC1-679FEB5B5FEC}"/>
    <pc:docChg chg="undo custSel addSld modSld">
      <pc:chgData name="Steincke, Willi" userId="f7052ef1-4083-4235-b9b8-55b9bd2a6ad8" providerId="ADAL" clId="{89FFE3EF-D5D1-4270-9FC1-679FEB5B5FEC}" dt="2020-10-02T11:19:31.169" v="333" actId="1076"/>
      <pc:docMkLst>
        <pc:docMk/>
      </pc:docMkLst>
      <pc:sldChg chg="addSp delSp mod">
        <pc:chgData name="Steincke, Willi" userId="f7052ef1-4083-4235-b9b8-55b9bd2a6ad8" providerId="ADAL" clId="{89FFE3EF-D5D1-4270-9FC1-679FEB5B5FEC}" dt="2020-10-02T11:03:14.230" v="1" actId="22"/>
        <pc:sldMkLst>
          <pc:docMk/>
          <pc:sldMk cId="3805050557" sldId="258"/>
        </pc:sldMkLst>
        <pc:spChg chg="add del">
          <ac:chgData name="Steincke, Willi" userId="f7052ef1-4083-4235-b9b8-55b9bd2a6ad8" providerId="ADAL" clId="{89FFE3EF-D5D1-4270-9FC1-679FEB5B5FEC}" dt="2020-10-02T11:03:14.230" v="1" actId="22"/>
          <ac:spMkLst>
            <pc:docMk/>
            <pc:sldMk cId="3805050557" sldId="258"/>
            <ac:spMk id="8" creationId="{449D0EE3-1ADA-4D46-9A5B-A8108AE886C0}"/>
          </ac:spMkLst>
        </pc:spChg>
      </pc:sldChg>
      <pc:sldChg chg="addSp delSp modSp add mod setBg delDesignElem">
        <pc:chgData name="Steincke, Willi" userId="f7052ef1-4083-4235-b9b8-55b9bd2a6ad8" providerId="ADAL" clId="{89FFE3EF-D5D1-4270-9FC1-679FEB5B5FEC}" dt="2020-10-02T11:19:31.169" v="333" actId="1076"/>
        <pc:sldMkLst>
          <pc:docMk/>
          <pc:sldMk cId="2669238467" sldId="259"/>
        </pc:sldMkLst>
        <pc:spChg chg="add mod">
          <ac:chgData name="Steincke, Willi" userId="f7052ef1-4083-4235-b9b8-55b9bd2a6ad8" providerId="ADAL" clId="{89FFE3EF-D5D1-4270-9FC1-679FEB5B5FEC}" dt="2020-10-02T11:19:20.800" v="332" actId="1076"/>
          <ac:spMkLst>
            <pc:docMk/>
            <pc:sldMk cId="2669238467" sldId="259"/>
            <ac:spMk id="2" creationId="{2C7D74D6-5B5E-4C26-803D-308C4D177E51}"/>
          </ac:spMkLst>
        </pc:spChg>
        <pc:spChg chg="mod">
          <ac:chgData name="Steincke, Willi" userId="f7052ef1-4083-4235-b9b8-55b9bd2a6ad8" providerId="ADAL" clId="{89FFE3EF-D5D1-4270-9FC1-679FEB5B5FEC}" dt="2020-10-02T11:18:59.921" v="329" actId="1076"/>
          <ac:spMkLst>
            <pc:docMk/>
            <pc:sldMk cId="2669238467" sldId="259"/>
            <ac:spMk id="3" creationId="{4BB24A0D-21CF-4B23-83EB-87E3806F79F7}"/>
          </ac:spMkLst>
        </pc:spChg>
        <pc:spChg chg="add mod">
          <ac:chgData name="Steincke, Willi" userId="f7052ef1-4083-4235-b9b8-55b9bd2a6ad8" providerId="ADAL" clId="{89FFE3EF-D5D1-4270-9FC1-679FEB5B5FEC}" dt="2020-10-02T11:19:06.703" v="330" actId="1076"/>
          <ac:spMkLst>
            <pc:docMk/>
            <pc:sldMk cId="2669238467" sldId="259"/>
            <ac:spMk id="7" creationId="{5901CA43-557E-4856-84A3-75B8777370EE}"/>
          </ac:spMkLst>
        </pc:spChg>
        <pc:spChg chg="add mod">
          <ac:chgData name="Steincke, Willi" userId="f7052ef1-4083-4235-b9b8-55b9bd2a6ad8" providerId="ADAL" clId="{89FFE3EF-D5D1-4270-9FC1-679FEB5B5FEC}" dt="2020-10-02T11:19:15.793" v="331" actId="1076"/>
          <ac:spMkLst>
            <pc:docMk/>
            <pc:sldMk cId="2669238467" sldId="259"/>
            <ac:spMk id="8" creationId="{EBF9F7B4-C363-477A-9881-45B49DDE4E1C}"/>
          </ac:spMkLst>
        </pc:spChg>
        <pc:spChg chg="add mod">
          <ac:chgData name="Steincke, Willi" userId="f7052ef1-4083-4235-b9b8-55b9bd2a6ad8" providerId="ADAL" clId="{89FFE3EF-D5D1-4270-9FC1-679FEB5B5FEC}" dt="2020-10-02T11:18:10.433" v="318" actId="255"/>
          <ac:spMkLst>
            <pc:docMk/>
            <pc:sldMk cId="2669238467" sldId="259"/>
            <ac:spMk id="14" creationId="{49E9DACE-0ADC-4DCC-9EB9-E3D6BD936CCB}"/>
          </ac:spMkLst>
        </pc:spChg>
        <pc:spChg chg="add mod">
          <ac:chgData name="Steincke, Willi" userId="f7052ef1-4083-4235-b9b8-55b9bd2a6ad8" providerId="ADAL" clId="{89FFE3EF-D5D1-4270-9FC1-679FEB5B5FEC}" dt="2020-10-02T11:18:50.299" v="327" actId="1076"/>
          <ac:spMkLst>
            <pc:docMk/>
            <pc:sldMk cId="2669238467" sldId="259"/>
            <ac:spMk id="15" creationId="{19A941AE-4FEF-4F29-98EE-9CD0019E1802}"/>
          </ac:spMkLst>
        </pc:spChg>
        <pc:picChg chg="del">
          <ac:chgData name="Steincke, Willi" userId="f7052ef1-4083-4235-b9b8-55b9bd2a6ad8" providerId="ADAL" clId="{89FFE3EF-D5D1-4270-9FC1-679FEB5B5FEC}" dt="2020-10-02T11:03:20.919" v="4" actId="478"/>
          <ac:picMkLst>
            <pc:docMk/>
            <pc:sldMk cId="2669238467" sldId="259"/>
            <ac:picMk id="9" creationId="{5335C7B0-ABF6-41CE-A7A8-6E6AB9442A92}"/>
          </ac:picMkLst>
        </pc:picChg>
        <pc:picChg chg="del">
          <ac:chgData name="Steincke, Willi" userId="f7052ef1-4083-4235-b9b8-55b9bd2a6ad8" providerId="ADAL" clId="{89FFE3EF-D5D1-4270-9FC1-679FEB5B5FEC}" dt="2020-10-02T11:03:26.975" v="6" actId="478"/>
          <ac:picMkLst>
            <pc:docMk/>
            <pc:sldMk cId="2669238467" sldId="259"/>
            <ac:picMk id="2051" creationId="{869BC001-82D7-48A1-B853-8A4296F74875}"/>
          </ac:picMkLst>
        </pc:picChg>
        <pc:cxnChg chg="add mod">
          <ac:chgData name="Steincke, Willi" userId="f7052ef1-4083-4235-b9b8-55b9bd2a6ad8" providerId="ADAL" clId="{89FFE3EF-D5D1-4270-9FC1-679FEB5B5FEC}" dt="2020-10-02T11:19:31.169" v="333" actId="1076"/>
          <ac:cxnSpMkLst>
            <pc:docMk/>
            <pc:sldMk cId="2669238467" sldId="259"/>
            <ac:cxnSpMk id="5" creationId="{2AEDAC69-9A69-43D5-BA76-25486A9FF76E}"/>
          </ac:cxnSpMkLst>
        </pc:cxnChg>
        <pc:cxnChg chg="del">
          <ac:chgData name="Steincke, Willi" userId="f7052ef1-4083-4235-b9b8-55b9bd2a6ad8" providerId="ADAL" clId="{89FFE3EF-D5D1-4270-9FC1-679FEB5B5FEC}" dt="2020-10-02T11:03:16.452" v="3"/>
          <ac:cxnSpMkLst>
            <pc:docMk/>
            <pc:sldMk cId="2669238467" sldId="259"/>
            <ac:cxnSpMk id="23" creationId="{A7F400EE-A8A5-48AF-B4D6-291B52C6F0B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a-E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3AD7F-257E-4D9B-8A27-CED9D6C00A64}" type="datetimeFigureOut">
              <a:rPr lang="aa-ET" smtClean="0"/>
              <a:t>07/01/2021</a:t>
            </a:fld>
            <a:endParaRPr lang="aa-E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a-E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aa-E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a-E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F70D4-ADEF-4C8E-ADE6-E2B5BFEE91FA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511389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4C8D57-D797-49BE-AF9E-58607E05D0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90460" y="449262"/>
            <a:ext cx="4857483" cy="815516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de-DE" dirty="0" smtClean="0"/>
              <a:t>logo</a:t>
            </a:r>
            <a:endParaRPr lang="aa-ET" dirty="0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BC69ABC-0896-4E9B-9E69-036E98722F4A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3931065" cy="6255521"/>
          </a:xfrm>
          <a:solidFill>
            <a:schemeClr val="bg1">
              <a:lumMod val="95000"/>
              <a:alpha val="32000"/>
            </a:schemeClr>
          </a:solidFill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 err="1" smtClean="0"/>
              <a:t>portrait</a:t>
            </a:r>
            <a:endParaRPr lang="aa-ET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28F583C-E672-4CE2-B8FF-FB5AC95EE1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112982" y="2001888"/>
            <a:ext cx="2695560" cy="447034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 smtClean="0"/>
              <a:t>Name</a:t>
            </a:r>
            <a:endParaRPr lang="de-DE" dirty="0"/>
          </a:p>
        </p:txBody>
      </p:sp>
      <p:cxnSp>
        <p:nvCxnSpPr>
          <p:cNvPr id="10" name="Gerader Verbinder 9"/>
          <p:cNvCxnSpPr/>
          <p:nvPr userDrawn="1"/>
        </p:nvCxnSpPr>
        <p:spPr>
          <a:xfrm>
            <a:off x="4136164" y="1731457"/>
            <a:ext cx="7711779" cy="0"/>
          </a:xfrm>
          <a:prstGeom prst="line">
            <a:avLst/>
          </a:prstGeom>
          <a:ln w="31750"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18000">
                  <a:schemeClr val="bg1">
                    <a:lumMod val="50000"/>
                  </a:schemeClr>
                </a:gs>
                <a:gs pos="70000">
                  <a:srgbClr val="444E3F"/>
                </a:gs>
                <a:gs pos="56000">
                  <a:srgbClr val="7030A0"/>
                </a:gs>
                <a:gs pos="100000">
                  <a:schemeClr val="accent6">
                    <a:lumMod val="5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platzhalter 3">
            <a:extLst>
              <a:ext uri="{FF2B5EF4-FFF2-40B4-BE49-F238E27FC236}">
                <a16:creationId xmlns:a16="http://schemas.microsoft.com/office/drawing/2014/main" id="{428F583C-E672-4CE2-B8FF-FB5AC95EE1B6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7036825" y="2001887"/>
            <a:ext cx="4811118" cy="44703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Textplatzhalter 3">
            <a:extLst>
              <a:ext uri="{FF2B5EF4-FFF2-40B4-BE49-F238E27FC236}">
                <a16:creationId xmlns:a16="http://schemas.microsoft.com/office/drawing/2014/main" id="{428F583C-E672-4CE2-B8FF-FB5AC95EE1B6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4112982" y="2905357"/>
            <a:ext cx="2695560" cy="447034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 smtClean="0"/>
              <a:t>Institution</a:t>
            </a:r>
            <a:endParaRPr lang="de-DE" dirty="0"/>
          </a:p>
        </p:txBody>
      </p:sp>
      <p:sp>
        <p:nvSpPr>
          <p:cNvPr id="13" name="Textplatzhalter 3">
            <a:extLst>
              <a:ext uri="{FF2B5EF4-FFF2-40B4-BE49-F238E27FC236}">
                <a16:creationId xmlns:a16="http://schemas.microsoft.com/office/drawing/2014/main" id="{428F583C-E672-4CE2-B8FF-FB5AC95EE1B6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4112982" y="3820387"/>
            <a:ext cx="2695560" cy="447034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 smtClean="0"/>
              <a:t>Position</a:t>
            </a:r>
            <a:endParaRPr lang="de-DE" dirty="0"/>
          </a:p>
        </p:txBody>
      </p:sp>
      <p:sp>
        <p:nvSpPr>
          <p:cNvPr id="14" name="Textplatzhalter 3">
            <a:extLst>
              <a:ext uri="{FF2B5EF4-FFF2-40B4-BE49-F238E27FC236}">
                <a16:creationId xmlns:a16="http://schemas.microsoft.com/office/drawing/2014/main" id="{428F583C-E672-4CE2-B8FF-FB5AC95EE1B6}"/>
              </a:ext>
            </a:extLst>
          </p:cNvPr>
          <p:cNvSpPr>
            <a:spLocks noGrp="1"/>
          </p:cNvSpPr>
          <p:nvPr>
            <p:ph type="body" sz="half" idx="16" hasCustomPrompt="1"/>
          </p:nvPr>
        </p:nvSpPr>
        <p:spPr>
          <a:xfrm>
            <a:off x="4112982" y="4854371"/>
            <a:ext cx="2695560" cy="447034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 smtClean="0"/>
              <a:t>Kontakt</a:t>
            </a:r>
            <a:endParaRPr lang="de-DE" dirty="0"/>
          </a:p>
        </p:txBody>
      </p:sp>
      <p:sp>
        <p:nvSpPr>
          <p:cNvPr id="15" name="Textplatzhalter 3">
            <a:extLst>
              <a:ext uri="{FF2B5EF4-FFF2-40B4-BE49-F238E27FC236}">
                <a16:creationId xmlns:a16="http://schemas.microsoft.com/office/drawing/2014/main" id="{428F583C-E672-4CE2-B8FF-FB5AC95EE1B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7036825" y="2893756"/>
            <a:ext cx="4811118" cy="819277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platzhalter 3">
            <a:extLst>
              <a:ext uri="{FF2B5EF4-FFF2-40B4-BE49-F238E27FC236}">
                <a16:creationId xmlns:a16="http://schemas.microsoft.com/office/drawing/2014/main" id="{428F583C-E672-4CE2-B8FF-FB5AC95EE1B6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7036825" y="3820387"/>
            <a:ext cx="4811118" cy="92663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7" name="Textplatzhalter 3">
            <a:extLst>
              <a:ext uri="{FF2B5EF4-FFF2-40B4-BE49-F238E27FC236}">
                <a16:creationId xmlns:a16="http://schemas.microsoft.com/office/drawing/2014/main" id="{428F583C-E672-4CE2-B8FF-FB5AC95EE1B6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7036825" y="4854371"/>
            <a:ext cx="4811118" cy="12241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8" name="Datumsplatzhalter 4">
            <a:extLst>
              <a:ext uri="{FF2B5EF4-FFF2-40B4-BE49-F238E27FC236}">
                <a16:creationId xmlns:a16="http://schemas.microsoft.com/office/drawing/2014/main" id="{3DF80D5C-A573-42F1-962C-C82F914505D9}"/>
              </a:ext>
            </a:extLst>
          </p:cNvPr>
          <p:cNvSpPr>
            <a:spLocks noGrp="1"/>
          </p:cNvSpPr>
          <p:nvPr>
            <p:ph type="dt" sz="half" idx="20"/>
          </p:nvPr>
        </p:nvSpPr>
        <p:spPr>
          <a:xfrm>
            <a:off x="134007" y="6356350"/>
            <a:ext cx="1169276" cy="365125"/>
          </a:xfrm>
          <a:prstGeom prst="rect">
            <a:avLst/>
          </a:prstGeom>
        </p:spPr>
        <p:txBody>
          <a:bodyPr/>
          <a:lstStyle>
            <a:lvl1pPr>
              <a:defRPr sz="1200" i="1"/>
            </a:lvl1pPr>
          </a:lstStyle>
          <a:p>
            <a:fld id="{B0BD506C-C30C-4E56-AC29-1C5DDD4663FE}" type="datetime1">
              <a:rPr lang="x-none" smtClean="0"/>
              <a:pPr/>
              <a:t>7/1/2021</a:t>
            </a:fld>
            <a:endParaRPr lang="aa-ET"/>
          </a:p>
        </p:txBody>
      </p:sp>
      <p:sp>
        <p:nvSpPr>
          <p:cNvPr id="19" name="Fußzeilenplatzhalter 5">
            <a:extLst>
              <a:ext uri="{FF2B5EF4-FFF2-40B4-BE49-F238E27FC236}">
                <a16:creationId xmlns:a16="http://schemas.microsoft.com/office/drawing/2014/main" id="{0FE541F0-F33E-421E-B1A7-EE47C34FC3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71448" y="6356350"/>
            <a:ext cx="9511862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i="1"/>
            </a:lvl1pPr>
          </a:lstStyle>
          <a:p>
            <a:r>
              <a:rPr lang="de-DE" dirty="0" smtClean="0"/>
              <a:t>1. </a:t>
            </a:r>
            <a:r>
              <a:rPr lang="en-US" dirty="0" smtClean="0"/>
              <a:t>Virtual Bavarian-Czech exchange of experience and matchmaking meeting on the hydrogen economy</a:t>
            </a:r>
          </a:p>
        </p:txBody>
      </p:sp>
      <p:sp>
        <p:nvSpPr>
          <p:cNvPr id="20" name="Foliennummernplatzhalter 6">
            <a:extLst>
              <a:ext uri="{FF2B5EF4-FFF2-40B4-BE49-F238E27FC236}">
                <a16:creationId xmlns:a16="http://schemas.microsoft.com/office/drawing/2014/main" id="{2580509C-754A-44F1-8F05-BFF0E1C655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51476" y="6356350"/>
            <a:ext cx="696466" cy="365125"/>
          </a:xfrm>
          <a:prstGeom prst="rect">
            <a:avLst/>
          </a:prstGeom>
        </p:spPr>
        <p:txBody>
          <a:bodyPr/>
          <a:lstStyle>
            <a:lvl1pPr>
              <a:defRPr sz="1200" i="1"/>
            </a:lvl1pPr>
          </a:lstStyle>
          <a:p>
            <a:fld id="{5F1BAA6B-88A1-4030-9F59-E1C26CA5BBBC}" type="slidenum">
              <a:rPr lang="aa-ET" smtClean="0"/>
              <a:pPr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082131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umsplatzhalter 4">
            <a:extLst>
              <a:ext uri="{FF2B5EF4-FFF2-40B4-BE49-F238E27FC236}">
                <a16:creationId xmlns:a16="http://schemas.microsoft.com/office/drawing/2014/main" id="{3DF80D5C-A573-42F1-962C-C82F914505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4007" y="6356350"/>
            <a:ext cx="1169276" cy="365125"/>
          </a:xfrm>
          <a:prstGeom prst="rect">
            <a:avLst/>
          </a:prstGeom>
        </p:spPr>
        <p:txBody>
          <a:bodyPr/>
          <a:lstStyle>
            <a:lvl1pPr>
              <a:defRPr sz="1200" i="1"/>
            </a:lvl1pPr>
          </a:lstStyle>
          <a:p>
            <a:fld id="{B0BD506C-C30C-4E56-AC29-1C5DDD4663FE}" type="datetime1">
              <a:rPr lang="x-none" smtClean="0"/>
              <a:pPr/>
              <a:t>7/1/2021</a:t>
            </a:fld>
            <a:endParaRPr lang="aa-ET"/>
          </a:p>
        </p:txBody>
      </p:sp>
      <p:sp>
        <p:nvSpPr>
          <p:cNvPr id="14" name="Fußzeilenplatzhalter 5">
            <a:extLst>
              <a:ext uri="{FF2B5EF4-FFF2-40B4-BE49-F238E27FC236}">
                <a16:creationId xmlns:a16="http://schemas.microsoft.com/office/drawing/2014/main" id="{0FE541F0-F33E-421E-B1A7-EE47C34FC3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71448" y="6356350"/>
            <a:ext cx="9511862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i="1"/>
            </a:lvl1pPr>
          </a:lstStyle>
          <a:p>
            <a:r>
              <a:rPr lang="de-DE" dirty="0" smtClean="0"/>
              <a:t>1. </a:t>
            </a:r>
            <a:r>
              <a:rPr lang="en-US" dirty="0" smtClean="0"/>
              <a:t>Virtual Bavarian-Czech exchange of experience and matchmaking meeting on the hydrogen economy</a:t>
            </a:r>
          </a:p>
        </p:txBody>
      </p:sp>
      <p:sp>
        <p:nvSpPr>
          <p:cNvPr id="15" name="Foliennummernplatzhalter 6">
            <a:extLst>
              <a:ext uri="{FF2B5EF4-FFF2-40B4-BE49-F238E27FC236}">
                <a16:creationId xmlns:a16="http://schemas.microsoft.com/office/drawing/2014/main" id="{2580509C-754A-44F1-8F05-BFF0E1C655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51476" y="6356350"/>
            <a:ext cx="696466" cy="365125"/>
          </a:xfrm>
          <a:prstGeom prst="rect">
            <a:avLst/>
          </a:prstGeom>
        </p:spPr>
        <p:txBody>
          <a:bodyPr/>
          <a:lstStyle>
            <a:lvl1pPr>
              <a:defRPr sz="1200" i="1"/>
            </a:lvl1pPr>
          </a:lstStyle>
          <a:p>
            <a:fld id="{5F1BAA6B-88A1-4030-9F59-E1C26CA5BBBC}" type="slidenum">
              <a:rPr lang="aa-ET" smtClean="0"/>
              <a:pPr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041422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0152E97-9E23-43D6-B554-DF2CD5A9E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007" y="365125"/>
            <a:ext cx="1171393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aa-E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0FC8BD0-B233-4A7C-985C-F198AADE7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4007" y="1825625"/>
            <a:ext cx="1171393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aa-ET" dirty="0"/>
          </a:p>
        </p:txBody>
      </p:sp>
      <p:sp>
        <p:nvSpPr>
          <p:cNvPr id="7" name="Datumsplatzhalter 4">
            <a:extLst>
              <a:ext uri="{FF2B5EF4-FFF2-40B4-BE49-F238E27FC236}">
                <a16:creationId xmlns:a16="http://schemas.microsoft.com/office/drawing/2014/main" id="{3DF80D5C-A573-42F1-962C-C82F914505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4007" y="6356350"/>
            <a:ext cx="1169276" cy="365125"/>
          </a:xfrm>
          <a:prstGeom prst="rect">
            <a:avLst/>
          </a:prstGeom>
        </p:spPr>
        <p:txBody>
          <a:bodyPr/>
          <a:lstStyle>
            <a:lvl1pPr>
              <a:defRPr sz="1200" i="1"/>
            </a:lvl1pPr>
          </a:lstStyle>
          <a:p>
            <a:fld id="{B0BD506C-C30C-4E56-AC29-1C5DDD4663FE}" type="datetime1">
              <a:rPr lang="x-none" smtClean="0"/>
              <a:pPr/>
              <a:t>7/1/2021</a:t>
            </a:fld>
            <a:endParaRPr lang="aa-ET"/>
          </a:p>
        </p:txBody>
      </p:sp>
      <p:sp>
        <p:nvSpPr>
          <p:cNvPr id="8" name="Fußzeilenplatzhalter 5">
            <a:extLst>
              <a:ext uri="{FF2B5EF4-FFF2-40B4-BE49-F238E27FC236}">
                <a16:creationId xmlns:a16="http://schemas.microsoft.com/office/drawing/2014/main" id="{0FE541F0-F33E-421E-B1A7-EE47C34FC3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71448" y="6356350"/>
            <a:ext cx="9511862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i="1"/>
            </a:lvl1pPr>
          </a:lstStyle>
          <a:p>
            <a:r>
              <a:rPr lang="de-DE" dirty="0" smtClean="0"/>
              <a:t>1. </a:t>
            </a:r>
            <a:r>
              <a:rPr lang="en-US" dirty="0" smtClean="0"/>
              <a:t>Virtual Bavarian-Czech exchange of experience and matchmaking meeting on the hydrogen economy</a:t>
            </a:r>
          </a:p>
        </p:txBody>
      </p:sp>
      <p:sp>
        <p:nvSpPr>
          <p:cNvPr id="9" name="Foliennummernplatzhalter 6">
            <a:extLst>
              <a:ext uri="{FF2B5EF4-FFF2-40B4-BE49-F238E27FC236}">
                <a16:creationId xmlns:a16="http://schemas.microsoft.com/office/drawing/2014/main" id="{2580509C-754A-44F1-8F05-BFF0E1C655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51476" y="6356350"/>
            <a:ext cx="696466" cy="365125"/>
          </a:xfrm>
          <a:prstGeom prst="rect">
            <a:avLst/>
          </a:prstGeom>
        </p:spPr>
        <p:txBody>
          <a:bodyPr/>
          <a:lstStyle>
            <a:lvl1pPr>
              <a:defRPr sz="1200" i="1"/>
            </a:lvl1pPr>
          </a:lstStyle>
          <a:p>
            <a:fld id="{5F1BAA6B-88A1-4030-9F59-E1C26CA5BBBC}" type="slidenum">
              <a:rPr lang="aa-ET" smtClean="0"/>
              <a:pPr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362700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0" r:id="rId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a-E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half" idx="2"/>
          </p:nvPr>
        </p:nvSpPr>
        <p:spPr>
          <a:xfrm>
            <a:off x="4112982" y="2001888"/>
            <a:ext cx="1552094" cy="447034"/>
          </a:xfrm>
        </p:spPr>
        <p:txBody>
          <a:bodyPr/>
          <a:lstStyle/>
          <a:p>
            <a:r>
              <a:rPr lang="de-DE" dirty="0" err="1" smtClean="0"/>
              <a:t>name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half" idx="13"/>
          </p:nvPr>
        </p:nvSpPr>
        <p:spPr>
          <a:xfrm>
            <a:off x="5759667" y="2001887"/>
            <a:ext cx="6098784" cy="44703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de-DE" dirty="0" smtClean="0"/>
              <a:t>Prof. Dr.</a:t>
            </a:r>
            <a:r>
              <a:rPr lang="cs-CZ" dirty="0" smtClean="0"/>
              <a:t> </a:t>
            </a:r>
            <a:r>
              <a:rPr lang="de-DE" dirty="0" smtClean="0"/>
              <a:t>Ing. </a:t>
            </a:r>
            <a:r>
              <a:rPr lang="cs-CZ" dirty="0" smtClean="0"/>
              <a:t>Charlie </a:t>
            </a:r>
            <a:r>
              <a:rPr lang="cs-CZ" dirty="0" err="1" smtClean="0"/>
              <a:t>Musterfrau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half" idx="14"/>
          </p:nvPr>
        </p:nvSpPr>
        <p:spPr>
          <a:xfrm>
            <a:off x="4112982" y="2604039"/>
            <a:ext cx="1552094" cy="447034"/>
          </a:xfrm>
        </p:spPr>
        <p:txBody>
          <a:bodyPr/>
          <a:lstStyle/>
          <a:p>
            <a:r>
              <a:rPr lang="de-DE" dirty="0" err="1" smtClean="0"/>
              <a:t>institution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half" idx="15"/>
          </p:nvPr>
        </p:nvSpPr>
        <p:spPr>
          <a:xfrm>
            <a:off x="4112982" y="3505688"/>
            <a:ext cx="1552094" cy="447034"/>
          </a:xfrm>
        </p:spPr>
        <p:txBody>
          <a:bodyPr/>
          <a:lstStyle/>
          <a:p>
            <a:r>
              <a:rPr lang="de-DE" dirty="0" err="1" smtClean="0"/>
              <a:t>position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half" idx="16"/>
          </p:nvPr>
        </p:nvSpPr>
        <p:spPr>
          <a:xfrm>
            <a:off x="4112982" y="4525702"/>
            <a:ext cx="1552094" cy="447034"/>
          </a:xfrm>
        </p:spPr>
        <p:txBody>
          <a:bodyPr/>
          <a:lstStyle/>
          <a:p>
            <a:r>
              <a:rPr lang="de-DE" dirty="0" err="1" smtClean="0"/>
              <a:t>contact</a:t>
            </a:r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half" idx="17"/>
          </p:nvPr>
        </p:nvSpPr>
        <p:spPr>
          <a:xfrm>
            <a:off x="5759667" y="2604039"/>
            <a:ext cx="6098784" cy="819277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dirty="0" smtClean="0"/>
              <a:t>University </a:t>
            </a:r>
            <a:r>
              <a:rPr lang="en-US" dirty="0"/>
              <a:t>of Chemistry and </a:t>
            </a:r>
            <a:r>
              <a:rPr lang="en-US" dirty="0" smtClean="0"/>
              <a:t>Technology</a:t>
            </a:r>
            <a:r>
              <a:rPr lang="cs-CZ" dirty="0" smtClean="0"/>
              <a:t>, N</a:t>
            </a:r>
            <a:r>
              <a:rPr lang="de-DE" dirty="0" err="1" smtClean="0"/>
              <a:t>ürnberg</a:t>
            </a:r>
            <a:endParaRPr lang="en-US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half" idx="18"/>
          </p:nvPr>
        </p:nvSpPr>
        <p:spPr>
          <a:xfrm>
            <a:off x="5759667" y="3504620"/>
            <a:ext cx="6098784" cy="862139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cs-CZ" dirty="0" err="1" smtClean="0"/>
              <a:t>Head</a:t>
            </a:r>
            <a:r>
              <a:rPr lang="cs-CZ" dirty="0" smtClean="0"/>
              <a:t> of </a:t>
            </a:r>
            <a:r>
              <a:rPr lang="cs-CZ" dirty="0" err="1" smtClean="0"/>
              <a:t>Technical</a:t>
            </a:r>
            <a:r>
              <a:rPr lang="cs-CZ" dirty="0" smtClean="0"/>
              <a:t> </a:t>
            </a:r>
            <a:r>
              <a:rPr lang="cs-CZ" dirty="0" err="1" smtClean="0"/>
              <a:t>Electrochemistry</a:t>
            </a:r>
            <a:r>
              <a:rPr lang="cs-CZ" dirty="0" smtClean="0"/>
              <a:t> Group</a:t>
            </a:r>
            <a:endParaRPr lang="en-US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half" idx="19"/>
          </p:nvPr>
        </p:nvSpPr>
        <p:spPr>
          <a:xfrm>
            <a:off x="5710734" y="4555868"/>
            <a:ext cx="6463491" cy="165556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dirty="0"/>
              <a:t>T: +</a:t>
            </a:r>
            <a:r>
              <a:rPr lang="de-DE" dirty="0" smtClean="0"/>
              <a:t>49 172 69 56 234</a:t>
            </a:r>
            <a:endParaRPr lang="de-DE" dirty="0"/>
          </a:p>
          <a:p>
            <a:pPr>
              <a:spcBef>
                <a:spcPts val="600"/>
              </a:spcBef>
            </a:pPr>
            <a:r>
              <a:rPr lang="de-DE" dirty="0" smtClean="0"/>
              <a:t>E</a:t>
            </a:r>
            <a:r>
              <a:rPr lang="de-DE" dirty="0"/>
              <a:t>: </a:t>
            </a:r>
            <a:r>
              <a:rPr lang="de-DE" dirty="0" smtClean="0"/>
              <a:t> </a:t>
            </a:r>
            <a:r>
              <a:rPr lang="de-DE" dirty="0" err="1" smtClean="0"/>
              <a:t>charlie.musterfrau</a:t>
            </a:r>
            <a:r>
              <a:rPr lang="en-US" dirty="0" smtClean="0"/>
              <a:t>@gscht.de</a:t>
            </a:r>
          </a:p>
          <a:p>
            <a:pPr>
              <a:spcBef>
                <a:spcPts val="600"/>
              </a:spcBef>
            </a:pPr>
            <a:r>
              <a:rPr lang="de-DE" dirty="0" smtClean="0"/>
              <a:t>W: www.universityofchemistry.de</a:t>
            </a:r>
          </a:p>
        </p:txBody>
      </p:sp>
      <p:sp>
        <p:nvSpPr>
          <p:cNvPr id="22" name="Fußzeilenplatzhalter 3"/>
          <p:cNvSpPr txBox="1">
            <a:spLocks/>
          </p:cNvSpPr>
          <p:nvPr/>
        </p:nvSpPr>
        <p:spPr>
          <a:xfrm>
            <a:off x="168167" y="6400545"/>
            <a:ext cx="116902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aa-E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dirty="0"/>
              <a:t>BY-CZ Chemie- und Materialwissenschaften Online Meeting - EU Calls: zur Vorbereitung auf die aktuellen EU-Ausschreibungen</a:t>
            </a:r>
            <a:endParaRPr lang="aa-ET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267" y="1754225"/>
            <a:ext cx="3682124" cy="3682124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744" y="376529"/>
            <a:ext cx="1147471" cy="1147471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8871103" y="718616"/>
            <a:ext cx="24207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University </a:t>
            </a:r>
            <a:r>
              <a:rPr lang="de-DE" b="1" dirty="0" err="1" smtClean="0">
                <a:solidFill>
                  <a:schemeClr val="accent6">
                    <a:lumMod val="75000"/>
                  </a:schemeClr>
                </a:solidFill>
              </a:rPr>
              <a:t>of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 Chemistry</a:t>
            </a:r>
          </a:p>
          <a:p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Nürnberg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050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B24A0D-21CF-4B23-83EB-87E3806F79F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66836" y="895063"/>
            <a:ext cx="5854969" cy="2649101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de-DE" sz="2200" b="1" dirty="0" smtClean="0"/>
              <a:t>Was ist mein Kooperationsinteresse?</a:t>
            </a:r>
            <a:br>
              <a:rPr lang="de-DE" sz="2200" b="1" dirty="0" smtClean="0"/>
            </a:br>
            <a:endParaRPr lang="de-DE" sz="2200" i="1" dirty="0" smtClean="0"/>
          </a:p>
          <a:p>
            <a:r>
              <a:rPr lang="de-DE" sz="1600" dirty="0" smtClean="0">
                <a:latin typeface="Calibri" panose="020F0502020204030204" pitchFamily="34" charset="0"/>
              </a:rPr>
              <a:t>Internationale Forschungsprojekte im Bereich Chemie und Materialien</a:t>
            </a:r>
          </a:p>
          <a:p>
            <a:r>
              <a:rPr lang="de-DE" sz="1600" dirty="0" smtClean="0">
                <a:latin typeface="Calibri" panose="020F0502020204030204" pitchFamily="34" charset="0"/>
              </a:rPr>
              <a:t>Internationalisierung </a:t>
            </a:r>
            <a:r>
              <a:rPr lang="de-DE" sz="1600" dirty="0">
                <a:latin typeface="Calibri" panose="020F0502020204030204" pitchFamily="34" charset="0"/>
              </a:rPr>
              <a:t>in der Lehre im Bereich Chemie und </a:t>
            </a:r>
            <a:r>
              <a:rPr lang="de-DE" sz="1600" dirty="0" smtClean="0">
                <a:latin typeface="Calibri" panose="020F0502020204030204" pitchFamily="34" charset="0"/>
              </a:rPr>
              <a:t>Materialien </a:t>
            </a:r>
            <a:endParaRPr lang="de-DE" sz="1600" dirty="0">
              <a:latin typeface="Calibri" panose="020F0502020204030204" pitchFamily="34" charset="0"/>
            </a:endParaRPr>
          </a:p>
          <a:p>
            <a:pPr marL="742950" lvl="1" indent="-28575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Courier New" panose="02070309020205020404" pitchFamily="49" charset="0"/>
              <a:buChar char="o"/>
            </a:pPr>
            <a:endParaRPr lang="de-DE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Courier New" panose="02070309020205020404" pitchFamily="49" charset="0"/>
              <a:buChar char="o"/>
            </a:pPr>
            <a:endParaRPr lang="de-DE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5901CA43-557E-4856-84A3-75B8777370EE}"/>
              </a:ext>
            </a:extLst>
          </p:cNvPr>
          <p:cNvSpPr txBox="1">
            <a:spLocks/>
          </p:cNvSpPr>
          <p:nvPr/>
        </p:nvSpPr>
        <p:spPr>
          <a:xfrm>
            <a:off x="176397" y="3607710"/>
            <a:ext cx="5854969" cy="2649101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None/>
            </a:pPr>
            <a:r>
              <a:rPr lang="de-DE" sz="2000" b="1" dirty="0" smtClean="0"/>
              <a:t>Was kann ich einbringen?</a:t>
            </a:r>
            <a:br>
              <a:rPr lang="de-DE" sz="2000" b="1" dirty="0" smtClean="0"/>
            </a:br>
            <a:endParaRPr lang="de-DE" sz="2000" b="1" dirty="0" smtClean="0"/>
          </a:p>
          <a:p>
            <a:r>
              <a:rPr lang="de-DE" sz="1600" dirty="0" err="1" smtClean="0">
                <a:latin typeface="Calibri" panose="020F0502020204030204" pitchFamily="34" charset="0"/>
              </a:rPr>
              <a:t>Abwärmenutzung</a:t>
            </a:r>
            <a:r>
              <a:rPr lang="de-DE" sz="1600" dirty="0">
                <a:latin typeface="Calibri" panose="020F0502020204030204" pitchFamily="34" charset="0"/>
              </a:rPr>
              <a:t>, Thermomanagement, Kältetechnik, Energiemanagement, Wärmeübertragung, Batterien, Brennstoffzellen </a:t>
            </a:r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EBF9F7B4-C363-477A-9881-45B49DDE4E1C}"/>
              </a:ext>
            </a:extLst>
          </p:cNvPr>
          <p:cNvSpPr txBox="1">
            <a:spLocks/>
          </p:cNvSpPr>
          <p:nvPr/>
        </p:nvSpPr>
        <p:spPr>
          <a:xfrm>
            <a:off x="6160634" y="870580"/>
            <a:ext cx="5854969" cy="264910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None/>
            </a:pPr>
            <a:r>
              <a:rPr lang="en-US" sz="2000" b="1" dirty="0" smtClean="0"/>
              <a:t>What is my interest in cooperation?</a:t>
            </a:r>
          </a:p>
          <a:p>
            <a:pPr marL="0" inden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None/>
            </a:pPr>
            <a:endParaRPr lang="en-US" sz="2000" b="1" dirty="0" smtClean="0"/>
          </a:p>
          <a:p>
            <a:r>
              <a:rPr lang="en-US" sz="1600" dirty="0">
                <a:latin typeface="Calibri" panose="020F0502020204030204" pitchFamily="34" charset="0"/>
              </a:rPr>
              <a:t>International Research &amp; Development project in the area of </a:t>
            </a:r>
            <a:r>
              <a:rPr lang="en-US" sz="1600" dirty="0" smtClean="0">
                <a:latin typeface="Calibri" panose="020F0502020204030204" pitchFamily="34" charset="0"/>
              </a:rPr>
              <a:t>chemistry and materials </a:t>
            </a:r>
            <a:r>
              <a:rPr lang="en-US" sz="1600" dirty="0">
                <a:latin typeface="Calibri" panose="020F0502020204030204" pitchFamily="34" charset="0"/>
              </a:rPr>
              <a:t>technologies</a:t>
            </a:r>
          </a:p>
          <a:p>
            <a:r>
              <a:rPr lang="en-US" sz="1600" dirty="0" smtClean="0">
                <a:latin typeface="Calibri" panose="020F0502020204030204" pitchFamily="34" charset="0"/>
              </a:rPr>
              <a:t>Internationalization </a:t>
            </a:r>
            <a:r>
              <a:rPr lang="en-US" sz="1600" dirty="0">
                <a:latin typeface="Calibri" panose="020F0502020204030204" pitchFamily="34" charset="0"/>
              </a:rPr>
              <a:t>within the scope of teaching chemistry and materials technologies</a:t>
            </a:r>
            <a:endParaRPr lang="en-US" i="1" dirty="0" smtClean="0"/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2C7D74D6-5B5E-4C26-803D-308C4D177E51}"/>
              </a:ext>
            </a:extLst>
          </p:cNvPr>
          <p:cNvSpPr txBox="1">
            <a:spLocks/>
          </p:cNvSpPr>
          <p:nvPr/>
        </p:nvSpPr>
        <p:spPr>
          <a:xfrm>
            <a:off x="6160634" y="3624850"/>
            <a:ext cx="5854969" cy="263196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None/>
            </a:pPr>
            <a:r>
              <a:rPr lang="en-US" sz="2000" b="1" dirty="0" smtClean="0"/>
              <a:t>What can I contribute?</a:t>
            </a:r>
            <a:br>
              <a:rPr lang="en-US" sz="2000" b="1" dirty="0" smtClean="0"/>
            </a:br>
            <a:endParaRPr lang="en-US" sz="2000" b="1" dirty="0" smtClean="0"/>
          </a:p>
          <a:p>
            <a:r>
              <a:rPr lang="en-US" sz="1600" dirty="0">
                <a:latin typeface="Calibri" panose="020F0502020204030204" pitchFamily="34" charset="0"/>
              </a:rPr>
              <a:t>Waste heat recovery, thermal management, refrigeration, energy management, heat transfer, batteries, fuel cells </a:t>
            </a: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2AEDAC69-9A69-43D5-BA76-25486A9FF76E}"/>
              </a:ext>
            </a:extLst>
          </p:cNvPr>
          <p:cNvCxnSpPr>
            <a:cxnSpLocks/>
          </p:cNvCxnSpPr>
          <p:nvPr/>
        </p:nvCxnSpPr>
        <p:spPr>
          <a:xfrm>
            <a:off x="6096000" y="849153"/>
            <a:ext cx="0" cy="55513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feld 13">
            <a:extLst>
              <a:ext uri="{FF2B5EF4-FFF2-40B4-BE49-F238E27FC236}">
                <a16:creationId xmlns:a16="http://schemas.microsoft.com/office/drawing/2014/main" id="{49E9DACE-0ADC-4DCC-9EB9-E3D6BD936CCB}"/>
              </a:ext>
            </a:extLst>
          </p:cNvPr>
          <p:cNvSpPr txBox="1"/>
          <p:nvPr/>
        </p:nvSpPr>
        <p:spPr>
          <a:xfrm>
            <a:off x="792738" y="226832"/>
            <a:ext cx="11169673" cy="1070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24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Prof. Dr. Ing. Charlie Musterfrau, </a:t>
            </a:r>
            <a:r>
              <a:rPr lang="en-US" sz="2400" dirty="0" err="1" smtClean="0"/>
              <a:t>UOCh</a:t>
            </a:r>
            <a:r>
              <a:rPr lang="cs-CZ" sz="2400" dirty="0" smtClean="0"/>
              <a:t>, </a:t>
            </a:r>
            <a:r>
              <a:rPr lang="de-DE" sz="2400" dirty="0" smtClean="0"/>
              <a:t>Nürnberg</a:t>
            </a:r>
            <a:endParaRPr lang="en-US" sz="2400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de-DE" sz="24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Fußzeilenplatzhalter 3"/>
          <p:cNvSpPr txBox="1">
            <a:spLocks/>
          </p:cNvSpPr>
          <p:nvPr/>
        </p:nvSpPr>
        <p:spPr>
          <a:xfrm>
            <a:off x="168167" y="6400545"/>
            <a:ext cx="118474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aa-E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dirty="0"/>
              <a:t>BY-CZ Chemie- und Materialwissenschaften Online Meeting - EU Calls: zur Vorbereitung auf die aktuellen EU-Ausschreibungen</a:t>
            </a:r>
            <a:endParaRPr lang="aa-ET" dirty="0"/>
          </a:p>
        </p:txBody>
      </p:sp>
    </p:spTree>
    <p:extLst>
      <p:ext uri="{BB962C8B-B14F-4D97-AF65-F5344CB8AC3E}">
        <p14:creationId xmlns:p14="http://schemas.microsoft.com/office/powerpoint/2010/main" val="2669238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184</Words>
  <Application>Microsoft Office PowerPoint</Application>
  <PresentationFormat>Širokoúhlá obrazovka</PresentationFormat>
  <Paragraphs>26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Courier New</vt:lpstr>
      <vt:lpstr>Times New Roman</vt:lpstr>
      <vt:lpstr>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/>
  <cp:lastModifiedBy>OCST</cp:lastModifiedBy>
  <cp:revision>43</cp:revision>
  <dcterms:created xsi:type="dcterms:W3CDTF">2020-10-02T06:41:57Z</dcterms:created>
  <dcterms:modified xsi:type="dcterms:W3CDTF">2021-07-01T09:22:32Z</dcterms:modified>
</cp:coreProperties>
</file>