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FE3EF-D5D1-4270-9FC1-679FEB5B5FEC}" v="8" dt="2020-10-02T11:17:43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cke, Willi" userId="f7052ef1-4083-4235-b9b8-55b9bd2a6ad8" providerId="ADAL" clId="{89FFE3EF-D5D1-4270-9FC1-679FEB5B5FEC}"/>
    <pc:docChg chg="undo custSel addSld modSld">
      <pc:chgData name="Steincke, Willi" userId="f7052ef1-4083-4235-b9b8-55b9bd2a6ad8" providerId="ADAL" clId="{89FFE3EF-D5D1-4270-9FC1-679FEB5B5FEC}" dt="2020-10-02T11:19:31.169" v="333" actId="1076"/>
      <pc:docMkLst>
        <pc:docMk/>
      </pc:docMkLst>
      <pc:sldChg chg="addSp delSp mod">
        <pc:chgData name="Steincke, Willi" userId="f7052ef1-4083-4235-b9b8-55b9bd2a6ad8" providerId="ADAL" clId="{89FFE3EF-D5D1-4270-9FC1-679FEB5B5FEC}" dt="2020-10-02T11:03:14.230" v="1" actId="22"/>
        <pc:sldMkLst>
          <pc:docMk/>
          <pc:sldMk cId="3805050557" sldId="258"/>
        </pc:sldMkLst>
        <pc:spChg chg="add del">
          <ac:chgData name="Steincke, Willi" userId="f7052ef1-4083-4235-b9b8-55b9bd2a6ad8" providerId="ADAL" clId="{89FFE3EF-D5D1-4270-9FC1-679FEB5B5FEC}" dt="2020-10-02T11:03:14.230" v="1" actId="22"/>
          <ac:spMkLst>
            <pc:docMk/>
            <pc:sldMk cId="3805050557" sldId="258"/>
            <ac:spMk id="8" creationId="{449D0EE3-1ADA-4D46-9A5B-A8108AE886C0}"/>
          </ac:spMkLst>
        </pc:spChg>
      </pc:sldChg>
      <pc:sldChg chg="addSp delSp modSp add mod setBg delDesignElem">
        <pc:chgData name="Steincke, Willi" userId="f7052ef1-4083-4235-b9b8-55b9bd2a6ad8" providerId="ADAL" clId="{89FFE3EF-D5D1-4270-9FC1-679FEB5B5FEC}" dt="2020-10-02T11:19:31.169" v="333" actId="1076"/>
        <pc:sldMkLst>
          <pc:docMk/>
          <pc:sldMk cId="2669238467" sldId="259"/>
        </pc:sldMkLst>
        <pc:spChg chg="add mod">
          <ac:chgData name="Steincke, Willi" userId="f7052ef1-4083-4235-b9b8-55b9bd2a6ad8" providerId="ADAL" clId="{89FFE3EF-D5D1-4270-9FC1-679FEB5B5FEC}" dt="2020-10-02T11:19:20.800" v="332" actId="1076"/>
          <ac:spMkLst>
            <pc:docMk/>
            <pc:sldMk cId="2669238467" sldId="259"/>
            <ac:spMk id="2" creationId="{2C7D74D6-5B5E-4C26-803D-308C4D177E51}"/>
          </ac:spMkLst>
        </pc:spChg>
        <pc:spChg chg="mod">
          <ac:chgData name="Steincke, Willi" userId="f7052ef1-4083-4235-b9b8-55b9bd2a6ad8" providerId="ADAL" clId="{89FFE3EF-D5D1-4270-9FC1-679FEB5B5FEC}" dt="2020-10-02T11:18:59.921" v="329" actId="1076"/>
          <ac:spMkLst>
            <pc:docMk/>
            <pc:sldMk cId="2669238467" sldId="259"/>
            <ac:spMk id="3" creationId="{4BB24A0D-21CF-4B23-83EB-87E3806F79F7}"/>
          </ac:spMkLst>
        </pc:spChg>
        <pc:spChg chg="add mod">
          <ac:chgData name="Steincke, Willi" userId="f7052ef1-4083-4235-b9b8-55b9bd2a6ad8" providerId="ADAL" clId="{89FFE3EF-D5D1-4270-9FC1-679FEB5B5FEC}" dt="2020-10-02T11:19:06.703" v="330" actId="1076"/>
          <ac:spMkLst>
            <pc:docMk/>
            <pc:sldMk cId="2669238467" sldId="259"/>
            <ac:spMk id="7" creationId="{5901CA43-557E-4856-84A3-75B8777370EE}"/>
          </ac:spMkLst>
        </pc:spChg>
        <pc:spChg chg="add mod">
          <ac:chgData name="Steincke, Willi" userId="f7052ef1-4083-4235-b9b8-55b9bd2a6ad8" providerId="ADAL" clId="{89FFE3EF-D5D1-4270-9FC1-679FEB5B5FEC}" dt="2020-10-02T11:19:15.793" v="331" actId="1076"/>
          <ac:spMkLst>
            <pc:docMk/>
            <pc:sldMk cId="2669238467" sldId="259"/>
            <ac:spMk id="8" creationId="{EBF9F7B4-C363-477A-9881-45B49DDE4E1C}"/>
          </ac:spMkLst>
        </pc:spChg>
        <pc:spChg chg="add mod">
          <ac:chgData name="Steincke, Willi" userId="f7052ef1-4083-4235-b9b8-55b9bd2a6ad8" providerId="ADAL" clId="{89FFE3EF-D5D1-4270-9FC1-679FEB5B5FEC}" dt="2020-10-02T11:18:10.433" v="318" actId="255"/>
          <ac:spMkLst>
            <pc:docMk/>
            <pc:sldMk cId="2669238467" sldId="259"/>
            <ac:spMk id="14" creationId="{49E9DACE-0ADC-4DCC-9EB9-E3D6BD936CCB}"/>
          </ac:spMkLst>
        </pc:spChg>
        <pc:spChg chg="add mod">
          <ac:chgData name="Steincke, Willi" userId="f7052ef1-4083-4235-b9b8-55b9bd2a6ad8" providerId="ADAL" clId="{89FFE3EF-D5D1-4270-9FC1-679FEB5B5FEC}" dt="2020-10-02T11:18:50.299" v="327" actId="1076"/>
          <ac:spMkLst>
            <pc:docMk/>
            <pc:sldMk cId="2669238467" sldId="259"/>
            <ac:spMk id="15" creationId="{19A941AE-4FEF-4F29-98EE-9CD0019E1802}"/>
          </ac:spMkLst>
        </pc:spChg>
        <pc:picChg chg="del">
          <ac:chgData name="Steincke, Willi" userId="f7052ef1-4083-4235-b9b8-55b9bd2a6ad8" providerId="ADAL" clId="{89FFE3EF-D5D1-4270-9FC1-679FEB5B5FEC}" dt="2020-10-02T11:03:20.919" v="4" actId="478"/>
          <ac:picMkLst>
            <pc:docMk/>
            <pc:sldMk cId="2669238467" sldId="259"/>
            <ac:picMk id="9" creationId="{5335C7B0-ABF6-41CE-A7A8-6E6AB9442A92}"/>
          </ac:picMkLst>
        </pc:picChg>
        <pc:picChg chg="del">
          <ac:chgData name="Steincke, Willi" userId="f7052ef1-4083-4235-b9b8-55b9bd2a6ad8" providerId="ADAL" clId="{89FFE3EF-D5D1-4270-9FC1-679FEB5B5FEC}" dt="2020-10-02T11:03:26.975" v="6" actId="478"/>
          <ac:picMkLst>
            <pc:docMk/>
            <pc:sldMk cId="2669238467" sldId="259"/>
            <ac:picMk id="2051" creationId="{869BC001-82D7-48A1-B853-8A4296F74875}"/>
          </ac:picMkLst>
        </pc:picChg>
        <pc:cxnChg chg="add mod">
          <ac:chgData name="Steincke, Willi" userId="f7052ef1-4083-4235-b9b8-55b9bd2a6ad8" providerId="ADAL" clId="{89FFE3EF-D5D1-4270-9FC1-679FEB5B5FEC}" dt="2020-10-02T11:19:31.169" v="333" actId="1076"/>
          <ac:cxnSpMkLst>
            <pc:docMk/>
            <pc:sldMk cId="2669238467" sldId="259"/>
            <ac:cxnSpMk id="5" creationId="{2AEDAC69-9A69-43D5-BA76-25486A9FF76E}"/>
          </ac:cxnSpMkLst>
        </pc:cxnChg>
        <pc:cxnChg chg="del">
          <ac:chgData name="Steincke, Willi" userId="f7052ef1-4083-4235-b9b8-55b9bd2a6ad8" providerId="ADAL" clId="{89FFE3EF-D5D1-4270-9FC1-679FEB5B5FEC}" dt="2020-10-02T11:03:16.452" v="3"/>
          <ac:cxnSpMkLst>
            <pc:docMk/>
            <pc:sldMk cId="2669238467" sldId="259"/>
            <ac:cxnSpMk id="23" creationId="{A7F400EE-A8A5-48AF-B4D6-291B52C6F0B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3AD7F-257E-4D9B-8A27-CED9D6C00A64}" type="datetimeFigureOut">
              <a:rPr lang="aa-ET" smtClean="0"/>
              <a:t>07/01/2021</a:t>
            </a:fld>
            <a:endParaRPr lang="aa-E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a-E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F70D4-ADEF-4C8E-ADE6-E2B5BFEE91F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1138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C8D57-D797-49BE-AF9E-58607E05D0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0460" y="449262"/>
            <a:ext cx="4857483" cy="815516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 dirty="0" smtClean="0"/>
              <a:t>logo</a:t>
            </a:r>
            <a:endParaRPr lang="aa-E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C69ABC-0896-4E9B-9E69-036E98722F4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3931065" cy="6255521"/>
          </a:xfrm>
          <a:solidFill>
            <a:schemeClr val="bg1">
              <a:lumMod val="95000"/>
              <a:alpha val="32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err="1" smtClean="0"/>
              <a:t>portrait</a:t>
            </a:r>
            <a:endParaRPr lang="aa-E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112982" y="2001888"/>
            <a:ext cx="2695560" cy="447034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4136164" y="1731457"/>
            <a:ext cx="7711779" cy="0"/>
          </a:xfrm>
          <a:prstGeom prst="line">
            <a:avLst/>
          </a:prstGeom>
          <a:ln w="31750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8000">
                  <a:schemeClr val="bg1">
                    <a:lumMod val="50000"/>
                  </a:schemeClr>
                </a:gs>
                <a:gs pos="70000">
                  <a:srgbClr val="444E3F"/>
                </a:gs>
                <a:gs pos="56000">
                  <a:srgbClr val="7030A0"/>
                </a:gs>
                <a:gs pos="100000">
                  <a:schemeClr val="accent6">
                    <a:lumMod val="5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7036825" y="2001887"/>
            <a:ext cx="4811118" cy="44703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4112982" y="2905357"/>
            <a:ext cx="2695560" cy="447034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Institution</a:t>
            </a:r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4112982" y="3820387"/>
            <a:ext cx="2695560" cy="447034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Position</a:t>
            </a:r>
            <a:endParaRPr lang="de-DE" dirty="0"/>
          </a:p>
        </p:txBody>
      </p:sp>
      <p:sp>
        <p:nvSpPr>
          <p:cNvPr id="14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112982" y="4854371"/>
            <a:ext cx="2695560" cy="447034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Kontakt</a:t>
            </a:r>
            <a:endParaRPr lang="de-DE" dirty="0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036825" y="2893756"/>
            <a:ext cx="4811118" cy="81927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036825" y="3820387"/>
            <a:ext cx="4811118" cy="92663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428F583C-E672-4CE2-B8FF-FB5AC95EE1B6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7036825" y="4854371"/>
            <a:ext cx="4811118" cy="12241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Datumsplatzhalter 4">
            <a:extLst>
              <a:ext uri="{FF2B5EF4-FFF2-40B4-BE49-F238E27FC236}">
                <a16:creationId xmlns:a16="http://schemas.microsoft.com/office/drawing/2014/main" id="{3DF80D5C-A573-42F1-962C-C82F914505D9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134007" y="6356350"/>
            <a:ext cx="1169276" cy="365125"/>
          </a:xfrm>
          <a:prstGeom prst="rect">
            <a:avLst/>
          </a:prstGeom>
        </p:spPr>
        <p:txBody>
          <a:bodyPr/>
          <a:lstStyle>
            <a:lvl1pPr>
              <a:defRPr sz="1200" i="1"/>
            </a:lvl1pPr>
          </a:lstStyle>
          <a:p>
            <a:fld id="{B0BD506C-C30C-4E56-AC29-1C5DDD4663FE}" type="datetime1">
              <a:rPr lang="x-none" smtClean="0"/>
              <a:pPr/>
              <a:t>7/1/2021</a:t>
            </a:fld>
            <a:endParaRPr lang="aa-ET"/>
          </a:p>
        </p:txBody>
      </p:sp>
      <p:sp>
        <p:nvSpPr>
          <p:cNvPr id="19" name="Fußzeilenplatzhalter 5">
            <a:extLst>
              <a:ext uri="{FF2B5EF4-FFF2-40B4-BE49-F238E27FC236}">
                <a16:creationId xmlns:a16="http://schemas.microsoft.com/office/drawing/2014/main" id="{0FE541F0-F33E-421E-B1A7-EE47C34FC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1448" y="6356350"/>
            <a:ext cx="9511862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i="1"/>
            </a:lvl1pPr>
          </a:lstStyle>
          <a:p>
            <a:r>
              <a:rPr lang="de-DE" dirty="0" smtClean="0"/>
              <a:t>1. </a:t>
            </a:r>
            <a:r>
              <a:rPr lang="en-US" dirty="0" smtClean="0"/>
              <a:t>Virtual Bavarian-Czech exchange of experience and matchmaking meeting on the hydrogen economy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2580509C-754A-44F1-8F05-BFF0E1C65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1476" y="6356350"/>
            <a:ext cx="696466" cy="365125"/>
          </a:xfrm>
          <a:prstGeom prst="rect">
            <a:avLst/>
          </a:prstGeom>
        </p:spPr>
        <p:txBody>
          <a:bodyPr/>
          <a:lstStyle>
            <a:lvl1pPr>
              <a:defRPr sz="1200" i="1"/>
            </a:lvl1pPr>
          </a:lstStyle>
          <a:p>
            <a:fld id="{5F1BAA6B-88A1-4030-9F59-E1C26CA5BBBC}" type="slidenum">
              <a:rPr lang="aa-ET" smtClean="0"/>
              <a:pPr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8213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4">
            <a:extLst>
              <a:ext uri="{FF2B5EF4-FFF2-40B4-BE49-F238E27FC236}">
                <a16:creationId xmlns:a16="http://schemas.microsoft.com/office/drawing/2014/main" id="{3DF80D5C-A573-42F1-962C-C82F91450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007" y="6356350"/>
            <a:ext cx="1169276" cy="365125"/>
          </a:xfrm>
          <a:prstGeom prst="rect">
            <a:avLst/>
          </a:prstGeom>
        </p:spPr>
        <p:txBody>
          <a:bodyPr/>
          <a:lstStyle>
            <a:lvl1pPr>
              <a:defRPr sz="1200" i="1"/>
            </a:lvl1pPr>
          </a:lstStyle>
          <a:p>
            <a:fld id="{B0BD506C-C30C-4E56-AC29-1C5DDD4663FE}" type="datetime1">
              <a:rPr lang="x-none" smtClean="0"/>
              <a:pPr/>
              <a:t>7/1/2021</a:t>
            </a:fld>
            <a:endParaRPr lang="aa-ET"/>
          </a:p>
        </p:txBody>
      </p:sp>
      <p:sp>
        <p:nvSpPr>
          <p:cNvPr id="14" name="Fußzeilenplatzhalter 5">
            <a:extLst>
              <a:ext uri="{FF2B5EF4-FFF2-40B4-BE49-F238E27FC236}">
                <a16:creationId xmlns:a16="http://schemas.microsoft.com/office/drawing/2014/main" id="{0FE541F0-F33E-421E-B1A7-EE47C34FC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1448" y="6356350"/>
            <a:ext cx="9511862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i="1"/>
            </a:lvl1pPr>
          </a:lstStyle>
          <a:p>
            <a:r>
              <a:rPr lang="de-DE" dirty="0" smtClean="0"/>
              <a:t>1. </a:t>
            </a:r>
            <a:r>
              <a:rPr lang="en-US" dirty="0" smtClean="0"/>
              <a:t>Virtual Bavarian-Czech exchange of experience and matchmaking meeting on the hydrogen economy</a:t>
            </a:r>
          </a:p>
        </p:txBody>
      </p:sp>
      <p:sp>
        <p:nvSpPr>
          <p:cNvPr id="15" name="Foliennummernplatzhalter 6">
            <a:extLst>
              <a:ext uri="{FF2B5EF4-FFF2-40B4-BE49-F238E27FC236}">
                <a16:creationId xmlns:a16="http://schemas.microsoft.com/office/drawing/2014/main" id="{2580509C-754A-44F1-8F05-BFF0E1C65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1476" y="6356350"/>
            <a:ext cx="696466" cy="365125"/>
          </a:xfrm>
          <a:prstGeom prst="rect">
            <a:avLst/>
          </a:prstGeom>
        </p:spPr>
        <p:txBody>
          <a:bodyPr/>
          <a:lstStyle>
            <a:lvl1pPr>
              <a:defRPr sz="1200" i="1"/>
            </a:lvl1pPr>
          </a:lstStyle>
          <a:p>
            <a:fld id="{5F1BAA6B-88A1-4030-9F59-E1C26CA5BBBC}" type="slidenum">
              <a:rPr lang="aa-ET" smtClean="0"/>
              <a:pPr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4142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0152E97-9E23-43D6-B554-DF2CD5A9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07" y="365125"/>
            <a:ext cx="11713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aa-E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FC8BD0-B233-4A7C-985C-F198AADE7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007" y="1825625"/>
            <a:ext cx="117139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aa-ET" dirty="0"/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3DF80D5C-A573-42F1-962C-C82F91450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007" y="6356350"/>
            <a:ext cx="1169276" cy="365125"/>
          </a:xfrm>
          <a:prstGeom prst="rect">
            <a:avLst/>
          </a:prstGeom>
        </p:spPr>
        <p:txBody>
          <a:bodyPr/>
          <a:lstStyle>
            <a:lvl1pPr>
              <a:defRPr sz="1200" i="1"/>
            </a:lvl1pPr>
          </a:lstStyle>
          <a:p>
            <a:fld id="{B0BD506C-C30C-4E56-AC29-1C5DDD4663FE}" type="datetime1">
              <a:rPr lang="x-none" smtClean="0"/>
              <a:pPr/>
              <a:t>7/1/2021</a:t>
            </a:fld>
            <a:endParaRPr lang="aa-ET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0FE541F0-F33E-421E-B1A7-EE47C34FC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1448" y="6356350"/>
            <a:ext cx="9511862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i="1"/>
            </a:lvl1pPr>
          </a:lstStyle>
          <a:p>
            <a:r>
              <a:rPr lang="de-DE" dirty="0" smtClean="0"/>
              <a:t>1. </a:t>
            </a:r>
            <a:r>
              <a:rPr lang="en-US" dirty="0" smtClean="0"/>
              <a:t>Virtual Bavarian-Czech exchange of experience and matchmaking meeting on the hydrogen economy</a:t>
            </a:r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2580509C-754A-44F1-8F05-BFF0E1C65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1476" y="6356350"/>
            <a:ext cx="696466" cy="365125"/>
          </a:xfrm>
          <a:prstGeom prst="rect">
            <a:avLst/>
          </a:prstGeom>
        </p:spPr>
        <p:txBody>
          <a:bodyPr/>
          <a:lstStyle>
            <a:lvl1pPr>
              <a:defRPr sz="1200" i="1"/>
            </a:lvl1pPr>
          </a:lstStyle>
          <a:p>
            <a:fld id="{5F1BAA6B-88A1-4030-9F59-E1C26CA5BBBC}" type="slidenum">
              <a:rPr lang="aa-ET" smtClean="0"/>
              <a:pPr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6270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>
          <a:xfrm>
            <a:off x="4112982" y="2001888"/>
            <a:ext cx="1552094" cy="447034"/>
          </a:xfrm>
        </p:spPr>
        <p:txBody>
          <a:bodyPr/>
          <a:lstStyle/>
          <a:p>
            <a:r>
              <a:rPr lang="de-DE" dirty="0" err="1" smtClean="0"/>
              <a:t>name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13"/>
          </p:nvPr>
        </p:nvSpPr>
        <p:spPr>
          <a:xfrm>
            <a:off x="5759667" y="2001887"/>
            <a:ext cx="6098784" cy="44703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de-DE" dirty="0" smtClean="0"/>
              <a:t>Prof. Dr.</a:t>
            </a:r>
            <a:r>
              <a:rPr lang="cs-CZ" dirty="0" smtClean="0"/>
              <a:t> </a:t>
            </a:r>
            <a:r>
              <a:rPr lang="de-DE" dirty="0" smtClean="0"/>
              <a:t>Ing. </a:t>
            </a:r>
            <a:r>
              <a:rPr lang="cs-CZ" dirty="0" smtClean="0"/>
              <a:t>Charlie </a:t>
            </a:r>
            <a:r>
              <a:rPr lang="cs-CZ" dirty="0" err="1" smtClean="0"/>
              <a:t>Musterfrau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half" idx="14"/>
          </p:nvPr>
        </p:nvSpPr>
        <p:spPr>
          <a:xfrm>
            <a:off x="4112982" y="2604039"/>
            <a:ext cx="1552094" cy="447034"/>
          </a:xfrm>
        </p:spPr>
        <p:txBody>
          <a:bodyPr/>
          <a:lstStyle/>
          <a:p>
            <a:r>
              <a:rPr lang="de-DE" dirty="0" err="1" smtClean="0"/>
              <a:t>institution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half" idx="15"/>
          </p:nvPr>
        </p:nvSpPr>
        <p:spPr>
          <a:xfrm>
            <a:off x="4112982" y="3505688"/>
            <a:ext cx="1552094" cy="447034"/>
          </a:xfrm>
        </p:spPr>
        <p:txBody>
          <a:bodyPr/>
          <a:lstStyle/>
          <a:p>
            <a:r>
              <a:rPr lang="de-DE" dirty="0" err="1" smtClean="0"/>
              <a:t>position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half" idx="16"/>
          </p:nvPr>
        </p:nvSpPr>
        <p:spPr>
          <a:xfrm>
            <a:off x="4112982" y="4525702"/>
            <a:ext cx="1552094" cy="447034"/>
          </a:xfrm>
        </p:spPr>
        <p:txBody>
          <a:bodyPr/>
          <a:lstStyle/>
          <a:p>
            <a:r>
              <a:rPr lang="de-DE" dirty="0" err="1" smtClean="0"/>
              <a:t>contact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half" idx="17"/>
          </p:nvPr>
        </p:nvSpPr>
        <p:spPr>
          <a:xfrm>
            <a:off x="5759667" y="2604039"/>
            <a:ext cx="6098784" cy="81927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University </a:t>
            </a:r>
            <a:r>
              <a:rPr lang="en-US" dirty="0"/>
              <a:t>of Chemistry and </a:t>
            </a:r>
            <a:r>
              <a:rPr lang="en-US" dirty="0" smtClean="0"/>
              <a:t>Technology</a:t>
            </a:r>
            <a:r>
              <a:rPr lang="cs-CZ" dirty="0" smtClean="0"/>
              <a:t>, N</a:t>
            </a:r>
            <a:r>
              <a:rPr lang="de-DE" dirty="0" err="1" smtClean="0"/>
              <a:t>ürnberg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half" idx="18"/>
          </p:nvPr>
        </p:nvSpPr>
        <p:spPr>
          <a:xfrm>
            <a:off x="5759667" y="3504620"/>
            <a:ext cx="6098784" cy="8621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dirty="0" err="1" smtClean="0"/>
              <a:t>Head</a:t>
            </a:r>
            <a:r>
              <a:rPr lang="cs-CZ" dirty="0" smtClean="0"/>
              <a:t> of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Electrochemistry</a:t>
            </a:r>
            <a:r>
              <a:rPr lang="cs-CZ" dirty="0" smtClean="0"/>
              <a:t> Group</a:t>
            </a:r>
            <a:endParaRPr lang="en-US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half" idx="19"/>
          </p:nvPr>
        </p:nvSpPr>
        <p:spPr>
          <a:xfrm>
            <a:off x="5710734" y="4555868"/>
            <a:ext cx="6463491" cy="1655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dirty="0"/>
              <a:t>T: +</a:t>
            </a:r>
            <a:r>
              <a:rPr lang="de-DE" dirty="0" smtClean="0"/>
              <a:t>49 172 69 56 234</a:t>
            </a:r>
            <a:endParaRPr lang="de-DE" dirty="0"/>
          </a:p>
          <a:p>
            <a:pPr>
              <a:spcBef>
                <a:spcPts val="600"/>
              </a:spcBef>
            </a:pPr>
            <a:r>
              <a:rPr lang="de-DE" dirty="0" smtClean="0"/>
              <a:t>E</a:t>
            </a:r>
            <a:r>
              <a:rPr lang="de-DE" dirty="0"/>
              <a:t>: </a:t>
            </a:r>
            <a:r>
              <a:rPr lang="de-DE" dirty="0" smtClean="0"/>
              <a:t> </a:t>
            </a:r>
            <a:r>
              <a:rPr lang="de-DE" dirty="0" err="1" smtClean="0"/>
              <a:t>charlie.musterfrau</a:t>
            </a:r>
            <a:r>
              <a:rPr lang="en-US" dirty="0" smtClean="0"/>
              <a:t>@gscht.de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W: www.universityofchemistry.de</a:t>
            </a:r>
          </a:p>
        </p:txBody>
      </p:sp>
      <p:sp>
        <p:nvSpPr>
          <p:cNvPr id="22" name="Fußzeilenplatzhalter 3"/>
          <p:cNvSpPr txBox="1">
            <a:spLocks/>
          </p:cNvSpPr>
          <p:nvPr/>
        </p:nvSpPr>
        <p:spPr>
          <a:xfrm>
            <a:off x="168167" y="6400545"/>
            <a:ext cx="11690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BY-CZ Chemie- und Materialwissenschaften Online Meeting - EU Calls: zur Vorbereitung auf die aktuellen EU-Ausschreibungen</a:t>
            </a:r>
            <a:endParaRPr lang="aa-ET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67" y="1754225"/>
            <a:ext cx="3682124" cy="368212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44" y="376529"/>
            <a:ext cx="1147471" cy="114747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871103" y="718616"/>
            <a:ext cx="2420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University </a:t>
            </a:r>
            <a:r>
              <a:rPr lang="de-DE" b="1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Chemistry</a:t>
            </a:r>
          </a:p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Nürnberg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5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B24A0D-21CF-4B23-83EB-87E3806F79F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6836" y="895063"/>
            <a:ext cx="5854969" cy="2649101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de-DE" sz="2200" b="1" dirty="0" smtClean="0"/>
              <a:t>Was ist mein Kooperationsinteresse?</a:t>
            </a:r>
            <a:br>
              <a:rPr lang="de-DE" sz="2200" b="1" dirty="0" smtClean="0"/>
            </a:br>
            <a:endParaRPr lang="de-DE" sz="2200" i="1" dirty="0" smtClean="0"/>
          </a:p>
          <a:p>
            <a:r>
              <a:rPr lang="de-DE" sz="1600" dirty="0" smtClean="0">
                <a:latin typeface="Calibri" panose="020F0502020204030204" pitchFamily="34" charset="0"/>
              </a:rPr>
              <a:t>Internationale Forschungsprojekte im Bereich Chemie und Materialien</a:t>
            </a:r>
          </a:p>
          <a:p>
            <a:r>
              <a:rPr lang="de-DE" sz="1600" dirty="0" smtClean="0">
                <a:latin typeface="Calibri" panose="020F0502020204030204" pitchFamily="34" charset="0"/>
              </a:rPr>
              <a:t>Internationalisierung </a:t>
            </a:r>
            <a:r>
              <a:rPr lang="de-DE" sz="1600" dirty="0">
                <a:latin typeface="Calibri" panose="020F0502020204030204" pitchFamily="34" charset="0"/>
              </a:rPr>
              <a:t>in der Lehre im Bereich Chemie und </a:t>
            </a:r>
            <a:r>
              <a:rPr lang="de-DE" sz="1600" dirty="0" smtClean="0">
                <a:latin typeface="Calibri" panose="020F0502020204030204" pitchFamily="34" charset="0"/>
              </a:rPr>
              <a:t>Materialien </a:t>
            </a:r>
            <a:endParaRPr lang="de-DE" sz="1600" dirty="0">
              <a:latin typeface="Calibri" panose="020F050202020403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901CA43-557E-4856-84A3-75B8777370EE}"/>
              </a:ext>
            </a:extLst>
          </p:cNvPr>
          <p:cNvSpPr txBox="1">
            <a:spLocks/>
          </p:cNvSpPr>
          <p:nvPr/>
        </p:nvSpPr>
        <p:spPr>
          <a:xfrm>
            <a:off x="176397" y="3607710"/>
            <a:ext cx="5854969" cy="2649101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</a:pPr>
            <a:r>
              <a:rPr lang="de-DE" sz="2000" b="1" dirty="0" smtClean="0"/>
              <a:t>Was kann ich einbringen?</a:t>
            </a:r>
            <a:br>
              <a:rPr lang="de-DE" sz="2000" b="1" dirty="0" smtClean="0"/>
            </a:br>
            <a:endParaRPr lang="de-DE" sz="2000" b="1" dirty="0" smtClean="0"/>
          </a:p>
          <a:p>
            <a:r>
              <a:rPr lang="de-DE" sz="1600" dirty="0" err="1" smtClean="0">
                <a:latin typeface="Calibri" panose="020F0502020204030204" pitchFamily="34" charset="0"/>
              </a:rPr>
              <a:t>Abwärmenutzung</a:t>
            </a:r>
            <a:r>
              <a:rPr lang="de-DE" sz="1600" dirty="0">
                <a:latin typeface="Calibri" panose="020F0502020204030204" pitchFamily="34" charset="0"/>
              </a:rPr>
              <a:t>, Thermomanagement, Kältetechnik, Energiemanagement, Wärmeübertragung, Batterien, Brennstoffzellen 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EBF9F7B4-C363-477A-9881-45B49DDE4E1C}"/>
              </a:ext>
            </a:extLst>
          </p:cNvPr>
          <p:cNvSpPr txBox="1">
            <a:spLocks/>
          </p:cNvSpPr>
          <p:nvPr/>
        </p:nvSpPr>
        <p:spPr>
          <a:xfrm>
            <a:off x="6160634" y="870580"/>
            <a:ext cx="5854969" cy="26491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</a:pPr>
            <a:r>
              <a:rPr lang="en-US" sz="2000" b="1" dirty="0" smtClean="0"/>
              <a:t>What is my interest in cooperation?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</a:pPr>
            <a:endParaRPr lang="en-US" sz="2000" b="1" dirty="0" smtClean="0"/>
          </a:p>
          <a:p>
            <a:r>
              <a:rPr lang="en-US" sz="1600" dirty="0">
                <a:latin typeface="Calibri" panose="020F0502020204030204" pitchFamily="34" charset="0"/>
              </a:rPr>
              <a:t>International Research &amp; Development project in the area of </a:t>
            </a:r>
            <a:r>
              <a:rPr lang="en-US" sz="1600" dirty="0" smtClean="0">
                <a:latin typeface="Calibri" panose="020F0502020204030204" pitchFamily="34" charset="0"/>
              </a:rPr>
              <a:t>chemistry and materials </a:t>
            </a:r>
            <a:r>
              <a:rPr lang="en-US" sz="1600" dirty="0">
                <a:latin typeface="Calibri" panose="020F0502020204030204" pitchFamily="34" charset="0"/>
              </a:rPr>
              <a:t>technologies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Internationalization </a:t>
            </a:r>
            <a:r>
              <a:rPr lang="en-US" sz="1600" dirty="0">
                <a:latin typeface="Calibri" panose="020F0502020204030204" pitchFamily="34" charset="0"/>
              </a:rPr>
              <a:t>within the scope of teaching chemistry and materials technologies</a:t>
            </a:r>
            <a:endParaRPr lang="en-US" i="1" dirty="0" smtClean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2C7D74D6-5B5E-4C26-803D-308C4D177E51}"/>
              </a:ext>
            </a:extLst>
          </p:cNvPr>
          <p:cNvSpPr txBox="1">
            <a:spLocks/>
          </p:cNvSpPr>
          <p:nvPr/>
        </p:nvSpPr>
        <p:spPr>
          <a:xfrm>
            <a:off x="6160634" y="3624850"/>
            <a:ext cx="5854969" cy="26319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</a:pPr>
            <a:r>
              <a:rPr lang="en-US" sz="2000" b="1" dirty="0" smtClean="0"/>
              <a:t>What can I contribute?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1600" dirty="0">
                <a:latin typeface="Calibri" panose="020F0502020204030204" pitchFamily="34" charset="0"/>
              </a:rPr>
              <a:t>Waste heat recovery, thermal management, refrigeration, energy management, heat transfer, batteries, fuel cells 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2AEDAC69-9A69-43D5-BA76-25486A9FF76E}"/>
              </a:ext>
            </a:extLst>
          </p:cNvPr>
          <p:cNvCxnSpPr>
            <a:cxnSpLocks/>
          </p:cNvCxnSpPr>
          <p:nvPr/>
        </p:nvCxnSpPr>
        <p:spPr>
          <a:xfrm>
            <a:off x="6096000" y="849153"/>
            <a:ext cx="0" cy="55513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49E9DACE-0ADC-4DCC-9EB9-E3D6BD936CCB}"/>
              </a:ext>
            </a:extLst>
          </p:cNvPr>
          <p:cNvSpPr txBox="1"/>
          <p:nvPr/>
        </p:nvSpPr>
        <p:spPr>
          <a:xfrm>
            <a:off x="792738" y="226832"/>
            <a:ext cx="11169673" cy="1070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Dr. Ing. Charlie Musterfrau, </a:t>
            </a:r>
            <a:r>
              <a:rPr lang="en-US" sz="2400" dirty="0" err="1" smtClean="0"/>
              <a:t>UOCh</a:t>
            </a:r>
            <a:r>
              <a:rPr lang="cs-CZ" sz="2400" dirty="0" smtClean="0"/>
              <a:t>, </a:t>
            </a:r>
            <a:r>
              <a:rPr lang="de-DE" sz="2400" dirty="0" smtClean="0"/>
              <a:t>Nürnberg</a:t>
            </a:r>
            <a:endParaRPr lang="en-US" sz="24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DE" sz="2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Fußzeilenplatzhalter 3"/>
          <p:cNvSpPr txBox="1">
            <a:spLocks/>
          </p:cNvSpPr>
          <p:nvPr/>
        </p:nvSpPr>
        <p:spPr>
          <a:xfrm>
            <a:off x="168167" y="6400545"/>
            <a:ext cx="11847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BY-CZ Chemie- und Materialwissenschaften Online Meeting - EU Calls: zur Vorbereitung auf die aktuellen EU-Ausschreibungen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6923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184</Words>
  <Application>Microsoft Office PowerPoint</Application>
  <PresentationFormat>Širokoúhlá obrazovka</PresentationFormat>
  <Paragraphs>26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Times New Roman</vt:lpstr>
      <vt:lpstr>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OCST</cp:lastModifiedBy>
  <cp:revision>43</cp:revision>
  <dcterms:created xsi:type="dcterms:W3CDTF">2020-10-02T06:41:57Z</dcterms:created>
  <dcterms:modified xsi:type="dcterms:W3CDTF">2021-07-01T09:22:32Z</dcterms:modified>
</cp:coreProperties>
</file>