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notesMasterIdLst>
    <p:notesMasterId r:id="rId19"/>
  </p:notesMasterIdLst>
  <p:handoutMasterIdLst>
    <p:handoutMasterId r:id="rId20"/>
  </p:handoutMasterIdLst>
  <p:sldIdLst>
    <p:sldId id="256" r:id="rId2"/>
    <p:sldId id="257" r:id="rId3"/>
    <p:sldId id="265" r:id="rId4"/>
    <p:sldId id="299" r:id="rId5"/>
    <p:sldId id="302" r:id="rId6"/>
    <p:sldId id="303" r:id="rId7"/>
    <p:sldId id="291" r:id="rId8"/>
    <p:sldId id="307" r:id="rId9"/>
    <p:sldId id="300" r:id="rId10"/>
    <p:sldId id="272" r:id="rId11"/>
    <p:sldId id="273" r:id="rId12"/>
    <p:sldId id="284" r:id="rId13"/>
    <p:sldId id="294" r:id="rId14"/>
    <p:sldId id="306" r:id="rId15"/>
    <p:sldId id="301" r:id="rId16"/>
    <p:sldId id="304" r:id="rId17"/>
    <p:sldId id="295" r:id="rId18"/>
  </p:sldIdLst>
  <p:sldSz cx="9144000" cy="6858000" type="screen4x3"/>
  <p:notesSz cx="6797675" cy="9926638"/>
  <p:defaultTextStyle>
    <a:defPPr>
      <a:defRPr lang="fr-FR"/>
    </a:defPPr>
    <a:lvl1pPr algn="ctr" rtl="0" fontAlgn="base">
      <a:spcBef>
        <a:spcPct val="0"/>
      </a:spcBef>
      <a:spcAft>
        <a:spcPct val="0"/>
      </a:spcAft>
      <a:defRPr kern="1200">
        <a:solidFill>
          <a:schemeClr val="bg2"/>
        </a:solidFill>
        <a:latin typeface="Arial" charset="0"/>
        <a:ea typeface="+mn-ea"/>
        <a:cs typeface="+mn-cs"/>
      </a:defRPr>
    </a:lvl1pPr>
    <a:lvl2pPr marL="457200" algn="ctr" rtl="0" fontAlgn="base">
      <a:spcBef>
        <a:spcPct val="0"/>
      </a:spcBef>
      <a:spcAft>
        <a:spcPct val="0"/>
      </a:spcAft>
      <a:defRPr kern="1200">
        <a:solidFill>
          <a:schemeClr val="bg2"/>
        </a:solidFill>
        <a:latin typeface="Arial" charset="0"/>
        <a:ea typeface="+mn-ea"/>
        <a:cs typeface="+mn-cs"/>
      </a:defRPr>
    </a:lvl2pPr>
    <a:lvl3pPr marL="914400" algn="ctr" rtl="0" fontAlgn="base">
      <a:spcBef>
        <a:spcPct val="0"/>
      </a:spcBef>
      <a:spcAft>
        <a:spcPct val="0"/>
      </a:spcAft>
      <a:defRPr kern="1200">
        <a:solidFill>
          <a:schemeClr val="bg2"/>
        </a:solidFill>
        <a:latin typeface="Arial" charset="0"/>
        <a:ea typeface="+mn-ea"/>
        <a:cs typeface="+mn-cs"/>
      </a:defRPr>
    </a:lvl3pPr>
    <a:lvl4pPr marL="1371600" algn="ctr" rtl="0" fontAlgn="base">
      <a:spcBef>
        <a:spcPct val="0"/>
      </a:spcBef>
      <a:spcAft>
        <a:spcPct val="0"/>
      </a:spcAft>
      <a:defRPr kern="1200">
        <a:solidFill>
          <a:schemeClr val="bg2"/>
        </a:solidFill>
        <a:latin typeface="Arial" charset="0"/>
        <a:ea typeface="+mn-ea"/>
        <a:cs typeface="+mn-cs"/>
      </a:defRPr>
    </a:lvl4pPr>
    <a:lvl5pPr marL="1828800" algn="ctr" rtl="0" fontAlgn="base">
      <a:spcBef>
        <a:spcPct val="0"/>
      </a:spcBef>
      <a:spcAft>
        <a:spcPct val="0"/>
      </a:spcAft>
      <a:defRPr kern="1200">
        <a:solidFill>
          <a:schemeClr val="bg2"/>
        </a:solidFill>
        <a:latin typeface="Arial" charset="0"/>
        <a:ea typeface="+mn-ea"/>
        <a:cs typeface="+mn-cs"/>
      </a:defRPr>
    </a:lvl5pPr>
    <a:lvl6pPr marL="2286000" algn="l" defTabSz="914400" rtl="0" eaLnBrk="1" latinLnBrk="0" hangingPunct="1">
      <a:defRPr kern="1200">
        <a:solidFill>
          <a:schemeClr val="bg2"/>
        </a:solidFill>
        <a:latin typeface="Arial" charset="0"/>
        <a:ea typeface="+mn-ea"/>
        <a:cs typeface="+mn-cs"/>
      </a:defRPr>
    </a:lvl6pPr>
    <a:lvl7pPr marL="2743200" algn="l" defTabSz="914400" rtl="0" eaLnBrk="1" latinLnBrk="0" hangingPunct="1">
      <a:defRPr kern="1200">
        <a:solidFill>
          <a:schemeClr val="bg2"/>
        </a:solidFill>
        <a:latin typeface="Arial" charset="0"/>
        <a:ea typeface="+mn-ea"/>
        <a:cs typeface="+mn-cs"/>
      </a:defRPr>
    </a:lvl7pPr>
    <a:lvl8pPr marL="3200400" algn="l" defTabSz="914400" rtl="0" eaLnBrk="1" latinLnBrk="0" hangingPunct="1">
      <a:defRPr kern="1200">
        <a:solidFill>
          <a:schemeClr val="bg2"/>
        </a:solidFill>
        <a:latin typeface="Arial" charset="0"/>
        <a:ea typeface="+mn-ea"/>
        <a:cs typeface="+mn-cs"/>
      </a:defRPr>
    </a:lvl8pPr>
    <a:lvl9pPr marL="3657600" algn="l" defTabSz="914400" rtl="0" eaLnBrk="1" latinLnBrk="0" hangingPunct="1">
      <a:defRPr kern="1200">
        <a:solidFill>
          <a:schemeClr val="bg2"/>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3E75"/>
    <a:srgbClr val="004620"/>
    <a:srgbClr val="4D4D4D"/>
    <a:srgbClr val="CC3300"/>
    <a:srgbClr val="99FF33"/>
    <a:srgbClr val="FF0066"/>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28" autoAdjust="0"/>
    <p:restoredTop sz="94643" autoAdjust="0"/>
  </p:normalViewPr>
  <p:slideViewPr>
    <p:cSldViewPr>
      <p:cViewPr>
        <p:scale>
          <a:sx n="75" d="100"/>
          <a:sy n="75" d="100"/>
        </p:scale>
        <p:origin x="-1522" y="-269"/>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solidFill>
                  <a:schemeClr val="tx1"/>
                </a:solidFill>
              </a:defRPr>
            </a:lvl1pPr>
          </a:lstStyle>
          <a:p>
            <a:endParaRPr lang="cs-CZ" altLang="fr-FR"/>
          </a:p>
        </p:txBody>
      </p:sp>
      <p:sp>
        <p:nvSpPr>
          <p:cNvPr id="50179" name="Rectangle 3"/>
          <p:cNvSpPr>
            <a:spLocks noGrp="1" noChangeArrowheads="1"/>
          </p:cNvSpPr>
          <p:nvPr>
            <p:ph type="dt" sz="quarter"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endParaRPr lang="cs-CZ" altLang="fr-FR"/>
          </a:p>
        </p:txBody>
      </p:sp>
      <p:sp>
        <p:nvSpPr>
          <p:cNvPr id="50180" name="Rectangle 4"/>
          <p:cNvSpPr>
            <a:spLocks noGrp="1" noChangeArrowheads="1"/>
          </p:cNvSpPr>
          <p:nvPr>
            <p:ph type="ftr" sz="quarter" idx="2"/>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solidFill>
                  <a:schemeClr val="tx1"/>
                </a:solidFill>
              </a:defRPr>
            </a:lvl1pPr>
          </a:lstStyle>
          <a:p>
            <a:endParaRPr lang="cs-CZ" altLang="fr-FR"/>
          </a:p>
        </p:txBody>
      </p:sp>
      <p:sp>
        <p:nvSpPr>
          <p:cNvPr id="50181" name="Rectangle 5"/>
          <p:cNvSpPr>
            <a:spLocks noGrp="1" noChangeArrowheads="1"/>
          </p:cNvSpPr>
          <p:nvPr>
            <p:ph type="sldNum" sz="quarter" idx="3"/>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E5361060-4FA8-4DE0-9164-60F497648AB3}" type="slidenum">
              <a:rPr lang="cs-CZ" altLang="fr-FR"/>
              <a:pPr/>
              <a:t>‹#›</a:t>
            </a:fld>
            <a:endParaRPr lang="cs-CZ" altLang="fr-FR"/>
          </a:p>
        </p:txBody>
      </p:sp>
    </p:spTree>
    <p:extLst>
      <p:ext uri="{BB962C8B-B14F-4D97-AF65-F5344CB8AC3E}">
        <p14:creationId xmlns:p14="http://schemas.microsoft.com/office/powerpoint/2010/main" val="6932311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solidFill>
                  <a:schemeClr val="tx1"/>
                </a:solidFill>
              </a:defRPr>
            </a:lvl1pPr>
          </a:lstStyle>
          <a:p>
            <a:endParaRPr lang="fr-FR" altLang="fr-FR"/>
          </a:p>
        </p:txBody>
      </p:sp>
      <p:sp>
        <p:nvSpPr>
          <p:cNvPr id="2560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endParaRPr lang="fr-FR" altLang="fr-FR"/>
          </a:p>
        </p:txBody>
      </p:sp>
      <p:sp>
        <p:nvSpPr>
          <p:cNvPr id="2560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560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FR" smtClean="0"/>
              <a:t>Click to edit Master text styles</a:t>
            </a:r>
          </a:p>
          <a:p>
            <a:pPr lvl="1"/>
            <a:r>
              <a:rPr lang="fr-FR" altLang="fr-FR" smtClean="0"/>
              <a:t>Second level</a:t>
            </a:r>
          </a:p>
          <a:p>
            <a:pPr lvl="2"/>
            <a:r>
              <a:rPr lang="fr-FR" altLang="fr-FR" smtClean="0"/>
              <a:t>Third level</a:t>
            </a:r>
          </a:p>
          <a:p>
            <a:pPr lvl="3"/>
            <a:r>
              <a:rPr lang="fr-FR" altLang="fr-FR" smtClean="0"/>
              <a:t>Fourth level</a:t>
            </a:r>
          </a:p>
          <a:p>
            <a:pPr lvl="4"/>
            <a:r>
              <a:rPr lang="fr-FR" altLang="fr-FR" smtClean="0"/>
              <a:t>Fifth level</a:t>
            </a:r>
          </a:p>
        </p:txBody>
      </p:sp>
      <p:sp>
        <p:nvSpPr>
          <p:cNvPr id="2560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solidFill>
                  <a:schemeClr val="tx1"/>
                </a:solidFill>
              </a:defRPr>
            </a:lvl1pPr>
          </a:lstStyle>
          <a:p>
            <a:endParaRPr lang="fr-FR" altLang="fr-FR"/>
          </a:p>
        </p:txBody>
      </p:sp>
      <p:sp>
        <p:nvSpPr>
          <p:cNvPr id="2560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FDE0AA12-FF53-47DB-BFA8-56B91356A1A7}" type="slidenum">
              <a:rPr lang="fr-FR" altLang="fr-FR"/>
              <a:pPr/>
              <a:t>‹#›</a:t>
            </a:fld>
            <a:endParaRPr lang="fr-FR" altLang="fr-FR"/>
          </a:p>
        </p:txBody>
      </p:sp>
    </p:spTree>
    <p:extLst>
      <p:ext uri="{BB962C8B-B14F-4D97-AF65-F5344CB8AC3E}">
        <p14:creationId xmlns:p14="http://schemas.microsoft.com/office/powerpoint/2010/main" val="245457347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D4C27D-9D0C-4AB5-BF11-009969D8924D}" type="slidenum">
              <a:rPr lang="fr-FR" altLang="fr-FR"/>
              <a:pPr/>
              <a:t>1</a:t>
            </a:fld>
            <a:endParaRPr lang="fr-FR" altLang="fr-FR"/>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cs-CZ" alt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AB6C0D-3F6E-4FA6-9ABE-1F19C5D11746}" type="slidenum">
              <a:rPr lang="fr-FR" altLang="fr-FR"/>
              <a:pPr/>
              <a:t>16</a:t>
            </a:fld>
            <a:endParaRPr lang="fr-FR" altLang="fr-FR"/>
          </a:p>
        </p:txBody>
      </p:sp>
      <p:sp>
        <p:nvSpPr>
          <p:cNvPr id="158722" name="Rectangle 2"/>
          <p:cNvSpPr>
            <a:spLocks noGrp="1" noRot="1" noChangeAspect="1" noChangeArrowheads="1" noTextEdit="1"/>
          </p:cNvSpPr>
          <p:nvPr>
            <p:ph type="sldImg"/>
          </p:nvPr>
        </p:nvSpPr>
        <p:spPr>
          <a:ln/>
        </p:spPr>
      </p:sp>
      <p:sp>
        <p:nvSpPr>
          <p:cNvPr id="158723" name="Rectangle 3"/>
          <p:cNvSpPr>
            <a:spLocks noGrp="1" noChangeArrowheads="1"/>
          </p:cNvSpPr>
          <p:nvPr>
            <p:ph type="body" idx="1"/>
          </p:nvPr>
        </p:nvSpPr>
        <p:spPr>
          <a:xfrm>
            <a:off x="906357" y="4715153"/>
            <a:ext cx="4983389" cy="4466987"/>
          </a:xfrm>
        </p:spPr>
        <p:txBody>
          <a:bodyPr/>
          <a:lstStyle/>
          <a:p>
            <a:r>
              <a:rPr lang="sv-SE" altLang="fr-FR"/>
              <a:t>In all tender procedures, there are certain selection criteria specified (economic &amp; financial capacity, technical and professional capacity). Requirement of the FR. They are decided considering the requirements of each project. Since the external aid projects are often large (more than 1 million euro), if might be difficult for and SME to alone fulfilll the criteria.</a:t>
            </a:r>
          </a:p>
          <a:p>
            <a:endParaRPr lang="sv-SE" altLang="fr-FR"/>
          </a:p>
          <a:p>
            <a:r>
              <a:rPr lang="sv-SE" altLang="fr-FR"/>
              <a:t>Financial regulation, implementing rules article 136.3 ”An economic operator may, where appropriate and for a particular contract, rely on the capacities of other entities, regardless of the legal nature of the links which it has with them. It must in that case prove to the contracting authority that it will have at its disposal the resources necessary for performance of the contract, for example by producing an undertaking on the part of those entities to place those resources at disposal.</a:t>
            </a:r>
            <a:endParaRPr lang="en-GB" alt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D6C56A-8BA4-44EA-80B6-A8C34C4F98C0}" type="slidenum">
              <a:rPr lang="fr-FR" altLang="fr-FR"/>
              <a:pPr/>
              <a:t>17</a:t>
            </a:fld>
            <a:endParaRPr lang="fr-FR" altLang="fr-FR"/>
          </a:p>
        </p:txBody>
      </p:sp>
      <p:sp>
        <p:nvSpPr>
          <p:cNvPr id="161794" name="Rectangle 2"/>
          <p:cNvSpPr>
            <a:spLocks noGrp="1" noRot="1" noChangeAspect="1" noChangeArrowheads="1" noTextEdit="1"/>
          </p:cNvSpPr>
          <p:nvPr>
            <p:ph type="sldImg"/>
          </p:nvPr>
        </p:nvSpPr>
        <p:spPr>
          <a:ln/>
        </p:spPr>
      </p:sp>
      <p:sp>
        <p:nvSpPr>
          <p:cNvPr id="161795" name="Rectangle 3"/>
          <p:cNvSpPr>
            <a:spLocks noGrp="1" noChangeArrowheads="1"/>
          </p:cNvSpPr>
          <p:nvPr>
            <p:ph type="body" idx="1"/>
          </p:nvPr>
        </p:nvSpPr>
        <p:spPr/>
        <p:txBody>
          <a:bodyPr/>
          <a:lstStyle/>
          <a:p>
            <a:endParaRPr lang="cs-CZ" alt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D527D8-7517-46EB-A33F-7E8EDF224BA0}" type="slidenum">
              <a:rPr lang="fr-FR" altLang="fr-FR"/>
              <a:pPr/>
              <a:t>2</a:t>
            </a:fld>
            <a:endParaRPr lang="fr-FR" altLang="fr-FR"/>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cs-CZ" alt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A63EB2-8EB7-4670-8A7E-9DC5DBA3F277}" type="slidenum">
              <a:rPr lang="fr-FR" altLang="fr-FR"/>
              <a:pPr/>
              <a:t>3</a:t>
            </a:fld>
            <a:endParaRPr lang="fr-FR" altLang="fr-FR"/>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p:txBody>
          <a:bodyPr/>
          <a:lstStyle/>
          <a:p>
            <a:endParaRPr lang="cs-CZ" alt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6D9E23-90F5-4E99-8343-A26830268FC8}" type="slidenum">
              <a:rPr lang="fr-FR" altLang="fr-FR"/>
              <a:pPr/>
              <a:t>7</a:t>
            </a:fld>
            <a:endParaRPr lang="fr-FR" altLang="fr-FR"/>
          </a:p>
        </p:txBody>
      </p:sp>
      <p:sp>
        <p:nvSpPr>
          <p:cNvPr id="159746" name="Rectangle 2"/>
          <p:cNvSpPr>
            <a:spLocks noGrp="1" noRot="1" noChangeAspect="1" noChangeArrowheads="1" noTextEdit="1"/>
          </p:cNvSpPr>
          <p:nvPr>
            <p:ph type="sldImg"/>
          </p:nvPr>
        </p:nvSpPr>
        <p:spPr>
          <a:ln/>
        </p:spPr>
      </p:sp>
      <p:sp>
        <p:nvSpPr>
          <p:cNvPr id="159747" name="Rectangle 3"/>
          <p:cNvSpPr>
            <a:spLocks noGrp="1" noChangeArrowheads="1"/>
          </p:cNvSpPr>
          <p:nvPr>
            <p:ph type="body" idx="1"/>
          </p:nvPr>
        </p:nvSpPr>
        <p:spPr/>
        <p:txBody>
          <a:bodyPr/>
          <a:lstStyle/>
          <a:p>
            <a:endParaRPr lang="cs-CZ" alt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F14CEE-34B1-4346-AC9C-6AC0D854E898}" type="slidenum">
              <a:rPr lang="fr-FR" altLang="fr-FR"/>
              <a:pPr/>
              <a:t>10</a:t>
            </a:fld>
            <a:endParaRPr lang="fr-FR" altLang="fr-FR"/>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r>
              <a:rPr lang="fr-BE" altLang="fr-FR"/>
              <a:t>Prévision a un caractère informelle, cette prévision permet aux candidats potentiels de prendre la connaissance que l’Autorité Contractante envisage de passer un marché. Il contient la descpription d’objet du contrat, son contenu et la valeur du Contrat. </a:t>
            </a:r>
          </a:p>
          <a:p>
            <a:endParaRPr lang="fr-BE" altLang="fr-FR"/>
          </a:p>
          <a:p>
            <a:r>
              <a:rPr lang="fr-BE" altLang="fr-FR"/>
              <a:t>Une information </a:t>
            </a:r>
            <a:r>
              <a:rPr lang="fr-BE" altLang="fr-FR" b="1"/>
              <a:t>INFORMELLE et NON CONTRAIGNANTE</a:t>
            </a:r>
          </a:p>
          <a:p>
            <a:endParaRPr lang="fr-BE" altLang="fr-FR" b="1"/>
          </a:p>
          <a:p>
            <a:r>
              <a:rPr lang="fr-BE" altLang="fr-FR"/>
              <a:t>Si le marché n’aura pas lieu, il n’y a pas de problème parce que cette prévision n’a pas un caractère contraignante. </a:t>
            </a:r>
          </a:p>
          <a:p>
            <a:endParaRPr lang="fr-BE" altLang="fr-FR"/>
          </a:p>
          <a:p>
            <a:r>
              <a:rPr lang="fr-BE" altLang="fr-FR"/>
              <a:t>Le délai minimal à respecter est de </a:t>
            </a:r>
            <a:r>
              <a:rPr lang="fr-BE" altLang="fr-FR" b="1"/>
              <a:t>30 jours avant la publication de l’avis</a:t>
            </a:r>
            <a:r>
              <a:rPr lang="fr-BE" altLang="fr-FR"/>
              <a:t>.</a:t>
            </a:r>
          </a:p>
          <a:p>
            <a:endParaRPr lang="fr-BE" altLang="fr-FR"/>
          </a:p>
          <a:p>
            <a:r>
              <a:rPr lang="fr-BE" altLang="fr-FR"/>
              <a:t>La publication est obligatoire pour l’appel international , c’est à dire un marché qui dépasse 200.000 EUR, </a:t>
            </a:r>
          </a:p>
          <a:p>
            <a:endParaRPr lang="fr-BE" altLang="fr-FR"/>
          </a:p>
          <a:p>
            <a:r>
              <a:rPr lang="fr-BE" altLang="fr-FR"/>
              <a:t>La Publication – </a:t>
            </a:r>
            <a:r>
              <a:rPr lang="fr-BE" altLang="fr-FR" b="1"/>
              <a:t>JOCE série S , PAGE WEB Europaid et autres médias appropriés ! Les gazettes locales par exemple</a:t>
            </a:r>
            <a:r>
              <a:rPr lang="fr-BE" altLang="fr-FR"/>
              <a:t>.  </a:t>
            </a:r>
          </a:p>
          <a:p>
            <a:endParaRPr lang="fr-BE" altLang="fr-FR"/>
          </a:p>
          <a:p>
            <a:r>
              <a:rPr lang="fr-BE" altLang="fr-FR" b="1"/>
              <a:t>Pour le contrat cadre on ne publie pas.</a:t>
            </a:r>
            <a:r>
              <a:rPr lang="fr-BE" altLang="fr-FR"/>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A8FA11-2B6B-4D70-BD90-5843C0AD0237}" type="slidenum">
              <a:rPr lang="fr-FR" altLang="fr-FR"/>
              <a:pPr/>
              <a:t>11</a:t>
            </a:fld>
            <a:endParaRPr lang="fr-FR" altLang="fr-FR"/>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r>
              <a:rPr lang="fr-BE" altLang="fr-FR"/>
              <a:t>Deuxième étape, le délais de 30 jours est passé l’Autorité contractante publie l’avis du Marché. </a:t>
            </a:r>
          </a:p>
          <a:p>
            <a:endParaRPr lang="fr-BE" altLang="fr-FR"/>
          </a:p>
          <a:p>
            <a:r>
              <a:rPr lang="fr-BE" altLang="fr-FR"/>
              <a:t>Contient beaucoup plus d’information que la Prévision. – Une information beaucoup </a:t>
            </a:r>
            <a:r>
              <a:rPr lang="fr-BE" altLang="fr-FR" b="1"/>
              <a:t>plus complexe</a:t>
            </a:r>
            <a:r>
              <a:rPr lang="fr-BE" altLang="fr-FR"/>
              <a:t> ! </a:t>
            </a:r>
          </a:p>
          <a:p>
            <a:endParaRPr lang="fr-BE" altLang="fr-FR"/>
          </a:p>
          <a:p>
            <a:r>
              <a:rPr lang="fr-BE" altLang="fr-FR"/>
              <a:t>Les informations sont </a:t>
            </a:r>
            <a:r>
              <a:rPr lang="fr-BE" altLang="fr-FR" b="1"/>
              <a:t>juridiquement contraignante. </a:t>
            </a:r>
          </a:p>
          <a:p>
            <a:endParaRPr lang="fr-BE" altLang="fr-FR" b="1"/>
          </a:p>
          <a:p>
            <a:r>
              <a:rPr lang="fr-BE" altLang="fr-FR"/>
              <a:t>Contient </a:t>
            </a:r>
            <a:r>
              <a:rPr lang="fr-BE" altLang="fr-FR" b="1"/>
              <a:t>le budget maximal</a:t>
            </a:r>
            <a:r>
              <a:rPr lang="fr-BE" altLang="fr-FR"/>
              <a:t> (dans le cas de services) et définie </a:t>
            </a:r>
            <a:r>
              <a:rPr lang="fr-BE" altLang="fr-FR" b="1"/>
              <a:t>les critères de sélection</a:t>
            </a:r>
            <a:r>
              <a:rPr lang="fr-BE" altLang="fr-FR"/>
              <a:t>, qui serviront à sélectionnes les candidats. </a:t>
            </a:r>
          </a:p>
          <a:p>
            <a:endParaRPr lang="fr-BE" altLang="fr-FR"/>
          </a:p>
          <a:p>
            <a:r>
              <a:rPr lang="fr-BE" altLang="fr-FR"/>
              <a:t>Critères de sélection : </a:t>
            </a:r>
            <a:r>
              <a:rPr lang="fr-BE" altLang="fr-FR" b="1"/>
              <a:t>claire, non discrimatoire, facilement vérifiables et possible à repondre YES/NO</a:t>
            </a:r>
            <a:r>
              <a:rPr lang="fr-BE" altLang="fr-FR"/>
              <a:t> </a:t>
            </a:r>
          </a:p>
          <a:p>
            <a:endParaRPr lang="fr-BE" altLang="fr-FR"/>
          </a:p>
          <a:p>
            <a:r>
              <a:rPr lang="fr-BE" altLang="fr-FR"/>
              <a:t>L’avis doit resté publié </a:t>
            </a:r>
            <a:r>
              <a:rPr lang="fr-BE" altLang="fr-FR" b="1"/>
              <a:t>au moins pendant 30 jours</a:t>
            </a:r>
            <a:r>
              <a:rPr lang="fr-BE" altLang="fr-FR"/>
              <a:t>. Le délai exacte est à détermine, c’est le MINIMUM</a:t>
            </a:r>
          </a:p>
          <a:p>
            <a:endParaRPr lang="fr-BE" altLang="fr-FR"/>
          </a:p>
          <a:p>
            <a:r>
              <a:rPr lang="fr-BE" altLang="fr-FR"/>
              <a:t>La publication </a:t>
            </a:r>
            <a:r>
              <a:rPr lang="fr-BE" altLang="fr-FR" b="1"/>
              <a:t>JOCE série S, EUROPAID Web, Les médias locales – documents IDENTIQUES et en même temps ! </a:t>
            </a:r>
            <a:r>
              <a:rPr lang="fr-BE" altLang="fr-FR"/>
              <a:t> </a:t>
            </a:r>
          </a:p>
          <a:p>
            <a:endParaRPr lang="fr-BE" altLang="fr-FR"/>
          </a:p>
          <a:p>
            <a:r>
              <a:rPr lang="fr-BE" altLang="fr-FR"/>
              <a:t> Modification – </a:t>
            </a:r>
            <a:r>
              <a:rPr lang="fr-BE" altLang="fr-FR" b="1"/>
              <a:t>Une Corrigendum + prolongation de délai</a:t>
            </a:r>
            <a:r>
              <a:rPr lang="fr-BE" altLang="fr-FR"/>
              <a:t> !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5EB9F7-2811-48F1-AA32-A84D76C0ED8E}" type="slidenum">
              <a:rPr lang="fr-FR" altLang="fr-FR"/>
              <a:pPr/>
              <a:t>12</a:t>
            </a:fld>
            <a:endParaRPr lang="fr-FR" altLang="fr-FR"/>
          </a:p>
        </p:txBody>
      </p:sp>
      <p:sp>
        <p:nvSpPr>
          <p:cNvPr id="133122" name="Rectangle 2"/>
          <p:cNvSpPr>
            <a:spLocks noGrp="1" noRot="1" noChangeAspect="1" noChangeArrowheads="1" noTextEdit="1"/>
          </p:cNvSpPr>
          <p:nvPr>
            <p:ph type="sldImg"/>
          </p:nvPr>
        </p:nvSpPr>
        <p:spPr>
          <a:ln/>
        </p:spPr>
      </p:sp>
      <p:sp>
        <p:nvSpPr>
          <p:cNvPr id="133123" name="Rectangle 3"/>
          <p:cNvSpPr>
            <a:spLocks noGrp="1" noChangeArrowheads="1"/>
          </p:cNvSpPr>
          <p:nvPr>
            <p:ph type="body" idx="1"/>
          </p:nvPr>
        </p:nvSpPr>
        <p:spPr/>
        <p:txBody>
          <a:bodyPr/>
          <a:lstStyle/>
          <a:p>
            <a:r>
              <a:rPr lang="fr-BE" altLang="fr-FR"/>
              <a:t>Les différénce dans un contrat de fournitures par rapport au contrat de service, et la procédure qu’on vient de terminer. </a:t>
            </a:r>
          </a:p>
          <a:p>
            <a:r>
              <a:rPr lang="fr-BE" altLang="fr-FR" b="1"/>
              <a:t>Appel d’offre ouvert</a:t>
            </a:r>
            <a:r>
              <a:rPr lang="fr-BE" altLang="fr-FR"/>
              <a:t> </a:t>
            </a:r>
          </a:p>
          <a:p>
            <a:r>
              <a:rPr lang="fr-BE" altLang="fr-FR"/>
              <a:t>Pas de préselction – liste restreinte </a:t>
            </a:r>
          </a:p>
          <a:p>
            <a:endParaRPr lang="fr-BE" altLang="fr-FR"/>
          </a:p>
          <a:p>
            <a:r>
              <a:rPr lang="fr-BE" altLang="fr-FR"/>
              <a:t>Avis et dossier complet sont </a:t>
            </a:r>
            <a:r>
              <a:rPr lang="fr-BE" altLang="fr-FR" b="1"/>
              <a:t>publié enssemble JOCE et Europeaid page WEB pour les marchés </a:t>
            </a:r>
            <a:r>
              <a:rPr lang="fr-BE" altLang="fr-FR" b="1" u="sng"/>
              <a:t>au délà de 150.000</a:t>
            </a:r>
            <a:r>
              <a:rPr lang="fr-BE" altLang="fr-FR" b="1"/>
              <a:t> </a:t>
            </a:r>
            <a:r>
              <a:rPr lang="fr-BE" altLang="fr-FR"/>
              <a:t>en dessous de cette seuil uniquelent</a:t>
            </a:r>
            <a:r>
              <a:rPr lang="fr-BE" altLang="fr-FR" b="1"/>
              <a:t> dans le pays Bénéficiaire et une information </a:t>
            </a:r>
            <a:r>
              <a:rPr lang="fr-BE" altLang="fr-FR"/>
              <a:t>est publiée sur la page Europeaid (ou trouver le dossier).</a:t>
            </a:r>
            <a:r>
              <a:rPr lang="fr-BE" altLang="fr-FR" b="1"/>
              <a:t> </a:t>
            </a:r>
          </a:p>
          <a:p>
            <a:endParaRPr lang="fr-BE" altLang="fr-FR" b="1"/>
          </a:p>
          <a:p>
            <a:r>
              <a:rPr lang="fr-BE" altLang="fr-FR" b="1"/>
              <a:t>Dossier est disponible sur le web, mais à la demande du candidat doit être envoyé au candidat</a:t>
            </a:r>
          </a:p>
          <a:p>
            <a:endParaRPr lang="fr-BE" altLang="fr-FR" b="1"/>
          </a:p>
          <a:p>
            <a:r>
              <a:rPr lang="fr-BE" altLang="fr-FR"/>
              <a:t>Au lieu de</a:t>
            </a:r>
            <a:r>
              <a:rPr lang="fr-BE" altLang="fr-FR" b="1"/>
              <a:t> termes de référence – spécification technique </a:t>
            </a:r>
            <a:r>
              <a:rPr lang="fr-BE" altLang="fr-FR"/>
              <a:t>(les critères techniques minimales à respecter)  </a:t>
            </a:r>
            <a:r>
              <a:rPr lang="fr-BE" altLang="fr-FR" b="1"/>
              <a:t>PAS DE MARQUES</a:t>
            </a:r>
          </a:p>
          <a:p>
            <a:endParaRPr lang="fr-BE" altLang="fr-FR" b="1"/>
          </a:p>
          <a:p>
            <a:r>
              <a:rPr lang="fr-BE" altLang="fr-FR" b="1"/>
              <a:t>Les garanties – performance, préfinancement. </a:t>
            </a:r>
          </a:p>
          <a:p>
            <a:endParaRPr lang="fr-BE" altLang="fr-FR" b="1"/>
          </a:p>
          <a:p>
            <a:endParaRPr lang="fr-BE" altLang="fr-FR" b="1"/>
          </a:p>
          <a:p>
            <a:endParaRPr lang="fr-BE" altLang="fr-FR"/>
          </a:p>
          <a:p>
            <a:endParaRPr lang="fr-BE" alt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282BCE-D818-4A6A-A6F5-7D13D172BFB2}" type="slidenum">
              <a:rPr lang="fr-FR" altLang="fr-FR"/>
              <a:pPr/>
              <a:t>13</a:t>
            </a:fld>
            <a:endParaRPr lang="fr-FR" altLang="fr-FR"/>
          </a:p>
        </p:txBody>
      </p:sp>
      <p:sp>
        <p:nvSpPr>
          <p:cNvPr id="153602" name="Rectangle 2"/>
          <p:cNvSpPr>
            <a:spLocks noGrp="1" noRot="1" noChangeAspect="1" noChangeArrowheads="1" noTextEdit="1"/>
          </p:cNvSpPr>
          <p:nvPr>
            <p:ph type="sldImg"/>
          </p:nvPr>
        </p:nvSpPr>
        <p:spPr>
          <a:xfrm>
            <a:off x="915988" y="744538"/>
            <a:ext cx="4962525" cy="3722687"/>
          </a:xfrm>
          <a:solidFill>
            <a:srgbClr val="FFFFFF"/>
          </a:solidFill>
          <a:ln/>
        </p:spPr>
      </p:sp>
      <p:sp>
        <p:nvSpPr>
          <p:cNvPr id="153603" name="Rectangle 3"/>
          <p:cNvSpPr txBox="1">
            <a:spLocks noGrp="1" noChangeArrowheads="1"/>
          </p:cNvSpPr>
          <p:nvPr>
            <p:ph type="body" idx="1"/>
          </p:nvPr>
        </p:nvSpPr>
        <p:spPr>
          <a:xfrm>
            <a:off x="906357" y="4715153"/>
            <a:ext cx="4983389" cy="4466987"/>
          </a:xfrm>
          <a:ln/>
        </p:spPr>
        <p:txBody>
          <a:bodyPr wrap="none" anchor="ctr"/>
          <a:lstStyle/>
          <a:p>
            <a:endParaRPr lang="cs-CZ" alt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282BCE-D818-4A6A-A6F5-7D13D172BFB2}" type="slidenum">
              <a:rPr lang="fr-FR" altLang="fr-FR">
                <a:solidFill>
                  <a:srgbClr val="EEECE1"/>
                </a:solidFill>
              </a:rPr>
              <a:pPr/>
              <a:t>14</a:t>
            </a:fld>
            <a:endParaRPr lang="fr-FR" altLang="fr-FR">
              <a:solidFill>
                <a:srgbClr val="EEECE1"/>
              </a:solidFill>
            </a:endParaRPr>
          </a:p>
        </p:txBody>
      </p:sp>
      <p:sp>
        <p:nvSpPr>
          <p:cNvPr id="153602" name="Rectangle 2"/>
          <p:cNvSpPr>
            <a:spLocks noGrp="1" noRot="1" noChangeAspect="1" noChangeArrowheads="1" noTextEdit="1"/>
          </p:cNvSpPr>
          <p:nvPr>
            <p:ph type="sldImg"/>
          </p:nvPr>
        </p:nvSpPr>
        <p:spPr>
          <a:xfrm>
            <a:off x="915988" y="744538"/>
            <a:ext cx="4962525" cy="3722687"/>
          </a:xfrm>
          <a:solidFill>
            <a:srgbClr val="FFFFFF"/>
          </a:solidFill>
          <a:ln/>
        </p:spPr>
      </p:sp>
      <p:sp>
        <p:nvSpPr>
          <p:cNvPr id="153603" name="Rectangle 3"/>
          <p:cNvSpPr txBox="1">
            <a:spLocks noGrp="1" noChangeArrowheads="1"/>
          </p:cNvSpPr>
          <p:nvPr>
            <p:ph type="body" idx="1"/>
          </p:nvPr>
        </p:nvSpPr>
        <p:spPr>
          <a:xfrm>
            <a:off x="906357" y="4715153"/>
            <a:ext cx="4983389" cy="4466987"/>
          </a:xfrm>
          <a:ln/>
        </p:spPr>
        <p:txBody>
          <a:bodyPr wrap="none" anchor="ctr"/>
          <a:lstStyle/>
          <a:p>
            <a:endParaRPr lang="cs-CZ" altLang="fr-F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30050" name="Rectangle 2"/>
          <p:cNvSpPr>
            <a:spLocks noGrp="1" noChangeArrowheads="1"/>
          </p:cNvSpPr>
          <p:nvPr>
            <p:ph type="ctrTitle"/>
          </p:nvPr>
        </p:nvSpPr>
        <p:spPr>
          <a:xfrm>
            <a:off x="685800" y="2130425"/>
            <a:ext cx="7772400" cy="938213"/>
          </a:xfrm>
        </p:spPr>
        <p:txBody>
          <a:bodyPr/>
          <a:lstStyle>
            <a:lvl1pPr>
              <a:defRPr>
                <a:solidFill>
                  <a:srgbClr val="103C72"/>
                </a:solidFill>
              </a:defRPr>
            </a:lvl1pPr>
          </a:lstStyle>
          <a:p>
            <a:pPr lvl="0"/>
            <a:r>
              <a:rPr lang="en-GB" altLang="fr-FR" noProof="0" smtClean="0"/>
              <a:t>Click to edit Master title style</a:t>
            </a:r>
          </a:p>
        </p:txBody>
      </p:sp>
      <p:sp>
        <p:nvSpPr>
          <p:cNvPr id="130051" name="Rectangle 3"/>
          <p:cNvSpPr>
            <a:spLocks noGrp="1" noChangeArrowheads="1"/>
          </p:cNvSpPr>
          <p:nvPr>
            <p:ph type="subTitle" idx="1"/>
          </p:nvPr>
        </p:nvSpPr>
        <p:spPr>
          <a:xfrm>
            <a:off x="684213" y="3284538"/>
            <a:ext cx="7088187" cy="865187"/>
          </a:xfrm>
        </p:spPr>
        <p:txBody>
          <a:bodyPr/>
          <a:lstStyle>
            <a:lvl1pPr marL="0" indent="0">
              <a:buFont typeface="Times" charset="0"/>
              <a:buNone/>
              <a:defRPr/>
            </a:lvl1pPr>
          </a:lstStyle>
          <a:p>
            <a:pPr lvl="0"/>
            <a:r>
              <a:rPr lang="en-GB" altLang="fr-FR" noProof="0" smtClean="0"/>
              <a:t>Click to edit Master subtitle style</a:t>
            </a:r>
          </a:p>
        </p:txBody>
      </p:sp>
      <p:sp>
        <p:nvSpPr>
          <p:cNvPr id="130052" name="Rectangle 4"/>
          <p:cNvSpPr>
            <a:spLocks noGrp="1" noChangeArrowheads="1"/>
          </p:cNvSpPr>
          <p:nvPr>
            <p:ph type="dt" sz="half" idx="2"/>
          </p:nvPr>
        </p:nvSpPr>
        <p:spPr>
          <a:xfrm>
            <a:off x="4067175" y="6265863"/>
            <a:ext cx="2133600" cy="476250"/>
          </a:xfrm>
          <a:extLst>
            <a:ext uri="{91240B29-F687-4F45-9708-019B960494DF}">
              <a14:hiddenLine xmlns:a14="http://schemas.microsoft.com/office/drawing/2010/main" w="9525" algn="ctr">
                <a:solidFill>
                  <a:schemeClr val="tx1"/>
                </a:solidFill>
                <a:miter lim="800000"/>
                <a:headEnd/>
                <a:tailEnd/>
              </a14:hiddenLine>
            </a:ext>
          </a:extLst>
        </p:spPr>
        <p:txBody>
          <a:bodyPr/>
          <a:lstStyle>
            <a:lvl1pPr>
              <a:defRPr>
                <a:solidFill>
                  <a:srgbClr val="103C72"/>
                </a:solidFill>
              </a:defRPr>
            </a:lvl1pPr>
          </a:lstStyle>
          <a:p>
            <a:endParaRPr lang="en-GB" altLang="fr-FR"/>
          </a:p>
        </p:txBody>
      </p:sp>
      <p:sp>
        <p:nvSpPr>
          <p:cNvPr id="130053" name="Rectangle 5"/>
          <p:cNvSpPr>
            <a:spLocks noGrp="1" noChangeArrowheads="1"/>
          </p:cNvSpPr>
          <p:nvPr>
            <p:ph type="ftr" sz="quarter" idx="3"/>
          </p:nvPr>
        </p:nvSpPr>
        <p:spPr>
          <a:xfrm>
            <a:off x="684213" y="6265863"/>
            <a:ext cx="2895600" cy="476250"/>
          </a:xfrm>
          <a:extLst>
            <a:ext uri="{91240B29-F687-4F45-9708-019B960494DF}">
              <a14:hiddenLine xmlns:a14="http://schemas.microsoft.com/office/drawing/2010/main" w="9525" algn="ctr">
                <a:solidFill>
                  <a:schemeClr val="tx1"/>
                </a:solidFill>
                <a:miter lim="800000"/>
                <a:headEnd/>
                <a:tailEnd/>
              </a14:hiddenLine>
            </a:ext>
          </a:extLst>
        </p:spPr>
        <p:txBody>
          <a:bodyPr/>
          <a:lstStyle>
            <a:lvl1pPr>
              <a:defRPr>
                <a:solidFill>
                  <a:srgbClr val="103C72"/>
                </a:solidFill>
              </a:defRPr>
            </a:lvl1pPr>
          </a:lstStyle>
          <a:p>
            <a:endParaRPr lang="en-GB" altLang="fr-FR"/>
          </a:p>
        </p:txBody>
      </p:sp>
      <p:sp>
        <p:nvSpPr>
          <p:cNvPr id="130054" name="Rectangle 6"/>
          <p:cNvSpPr>
            <a:spLocks noGrp="1" noChangeArrowheads="1"/>
          </p:cNvSpPr>
          <p:nvPr>
            <p:ph type="sldNum" sz="quarter" idx="4"/>
          </p:nvPr>
        </p:nvSpPr>
        <p:spPr>
          <a:extLst>
            <a:ext uri="{91240B29-F687-4F45-9708-019B960494DF}">
              <a14:hiddenLine xmlns:a14="http://schemas.microsoft.com/office/drawing/2010/main" w="9525" algn="ctr">
                <a:solidFill>
                  <a:schemeClr val="tx1"/>
                </a:solidFill>
                <a:miter lim="800000"/>
                <a:headEnd/>
                <a:tailEnd/>
              </a14:hiddenLine>
            </a:ext>
          </a:extLst>
        </p:spPr>
        <p:txBody>
          <a:bodyPr/>
          <a:lstStyle>
            <a:lvl1pPr eaLnBrk="0" hangingPunct="0">
              <a:lnSpc>
                <a:spcPts val="1400"/>
              </a:lnSpc>
              <a:defRPr>
                <a:solidFill>
                  <a:srgbClr val="103C72"/>
                </a:solidFill>
              </a:defRPr>
            </a:lvl1pPr>
          </a:lstStyle>
          <a:p>
            <a:fld id="{C7C80CB7-BF78-4588-AE39-7D531732E26D}" type="slidenum">
              <a:rPr lang="en-GB" altLang="fr-FR"/>
              <a:pPr/>
              <a:t>‹#›</a:t>
            </a:fld>
            <a:endParaRPr lang="en-GB" altLang="fr-FR"/>
          </a:p>
        </p:txBody>
      </p:sp>
      <p:pic>
        <p:nvPicPr>
          <p:cNvPr id="13005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58050" y="5397500"/>
            <a:ext cx="1066800" cy="1279525"/>
          </a:xfrm>
          <a:prstGeom prst="rect">
            <a:avLst/>
          </a:prstGeom>
          <a:noFill/>
          <a:extLst>
            <a:ext uri="{909E8E84-426E-40DD-AFC4-6F175D3DCCD1}">
              <a14:hiddenFill xmlns:a14="http://schemas.microsoft.com/office/drawing/2010/main">
                <a:solidFill>
                  <a:srgbClr val="FFFFFF"/>
                </a:solidFill>
              </a14:hiddenFill>
            </a:ext>
          </a:extLst>
        </p:spPr>
      </p:pic>
      <p:pic>
        <p:nvPicPr>
          <p:cNvPr id="130056"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50113" y="5373688"/>
            <a:ext cx="1066800" cy="127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0057" name="Group 9"/>
          <p:cNvGrpSpPr>
            <a:grpSpLocks/>
          </p:cNvGrpSpPr>
          <p:nvPr/>
        </p:nvGrpSpPr>
        <p:grpSpPr bwMode="auto">
          <a:xfrm>
            <a:off x="8316913" y="0"/>
            <a:ext cx="863600" cy="6858000"/>
            <a:chOff x="5225" y="0"/>
            <a:chExt cx="544" cy="4320"/>
          </a:xfrm>
        </p:grpSpPr>
        <p:sp>
          <p:nvSpPr>
            <p:cNvPr id="130058" name="Rectangle 10"/>
            <p:cNvSpPr>
              <a:spLocks noChangeArrowheads="1"/>
            </p:cNvSpPr>
            <p:nvPr/>
          </p:nvSpPr>
          <p:spPr bwMode="auto">
            <a:xfrm>
              <a:off x="5533" y="0"/>
              <a:ext cx="227" cy="4320"/>
            </a:xfrm>
            <a:prstGeom prst="rect">
              <a:avLst/>
            </a:prstGeom>
            <a:solidFill>
              <a:srgbClr val="103C72"/>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nvGrpSpPr>
            <p:cNvPr id="130059" name="Group 11"/>
            <p:cNvGrpSpPr>
              <a:grpSpLocks/>
            </p:cNvGrpSpPr>
            <p:nvPr/>
          </p:nvGrpSpPr>
          <p:grpSpPr bwMode="auto">
            <a:xfrm>
              <a:off x="5225" y="430"/>
              <a:ext cx="544" cy="771"/>
              <a:chOff x="5225" y="430"/>
              <a:chExt cx="544" cy="771"/>
            </a:xfrm>
          </p:grpSpPr>
          <p:sp>
            <p:nvSpPr>
              <p:cNvPr id="130060" name="Rectangle 12"/>
              <p:cNvSpPr>
                <a:spLocks noChangeArrowheads="1"/>
              </p:cNvSpPr>
              <p:nvPr/>
            </p:nvSpPr>
            <p:spPr bwMode="auto">
              <a:xfrm>
                <a:off x="5225" y="1020"/>
                <a:ext cx="544" cy="181"/>
              </a:xfrm>
              <a:prstGeom prst="rect">
                <a:avLst/>
              </a:prstGeom>
              <a:solidFill>
                <a:srgbClr val="BE6D25"/>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30061" name="Rectangle 13"/>
              <p:cNvSpPr>
                <a:spLocks noChangeArrowheads="1"/>
              </p:cNvSpPr>
              <p:nvPr/>
            </p:nvSpPr>
            <p:spPr bwMode="auto">
              <a:xfrm>
                <a:off x="5225" y="725"/>
                <a:ext cx="544" cy="181"/>
              </a:xfrm>
              <a:prstGeom prst="rect">
                <a:avLst/>
              </a:prstGeom>
              <a:solidFill>
                <a:srgbClr val="BE6D25"/>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30062" name="Rectangle 14"/>
              <p:cNvSpPr>
                <a:spLocks noChangeArrowheads="1"/>
              </p:cNvSpPr>
              <p:nvPr/>
            </p:nvSpPr>
            <p:spPr bwMode="auto">
              <a:xfrm>
                <a:off x="5225" y="430"/>
                <a:ext cx="544" cy="181"/>
              </a:xfrm>
              <a:prstGeom prst="rect">
                <a:avLst/>
              </a:prstGeom>
              <a:solidFill>
                <a:srgbClr val="BE6D25"/>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300" b="1">
                    <a:solidFill>
                      <a:srgbClr val="FFFFFF"/>
                    </a:solidFill>
                    <a:latin typeface="Century Gothic" pitchFamily="34" charset="0"/>
                  </a:rPr>
                  <a:t>EuropeAid</a:t>
                </a:r>
                <a:endParaRPr lang="en-GB" altLang="fr-FR">
                  <a:solidFill>
                    <a:schemeClr val="tx1"/>
                  </a:solidFill>
                </a:endParaRPr>
              </a:p>
            </p:txBody>
          </p:sp>
        </p:gr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lvl1pPr>
              <a:defRPr/>
            </a:lvl1pPr>
          </a:lstStyle>
          <a:p>
            <a:endParaRPr lang="en-GB" altLang="fr-FR"/>
          </a:p>
        </p:txBody>
      </p:sp>
      <p:sp>
        <p:nvSpPr>
          <p:cNvPr id="5" name="Footer Placeholder 4"/>
          <p:cNvSpPr>
            <a:spLocks noGrp="1"/>
          </p:cNvSpPr>
          <p:nvPr>
            <p:ph type="ftr" sz="quarter" idx="11"/>
          </p:nvPr>
        </p:nvSpPr>
        <p:spPr/>
        <p:txBody>
          <a:bodyPr/>
          <a:lstStyle>
            <a:lvl1pPr>
              <a:defRPr/>
            </a:lvl1pPr>
          </a:lstStyle>
          <a:p>
            <a:endParaRPr lang="en-GB" altLang="fr-FR"/>
          </a:p>
        </p:txBody>
      </p:sp>
      <p:sp>
        <p:nvSpPr>
          <p:cNvPr id="6" name="Slide Number Placeholder 5"/>
          <p:cNvSpPr>
            <a:spLocks noGrp="1"/>
          </p:cNvSpPr>
          <p:nvPr>
            <p:ph type="sldNum" sz="quarter" idx="12"/>
          </p:nvPr>
        </p:nvSpPr>
        <p:spPr/>
        <p:txBody>
          <a:bodyPr/>
          <a:lstStyle>
            <a:lvl1pPr>
              <a:defRPr/>
            </a:lvl1pPr>
          </a:lstStyle>
          <a:p>
            <a:fld id="{39F8270E-17D2-4304-AD3E-37E4742847A8}" type="slidenum">
              <a:rPr lang="en-GB" altLang="fr-FR"/>
              <a:pPr/>
              <a:t>‹#›</a:t>
            </a:fld>
            <a:endParaRPr lang="en-GB" altLang="fr-FR"/>
          </a:p>
        </p:txBody>
      </p:sp>
    </p:spTree>
    <p:extLst>
      <p:ext uri="{BB962C8B-B14F-4D97-AF65-F5344CB8AC3E}">
        <p14:creationId xmlns:p14="http://schemas.microsoft.com/office/powerpoint/2010/main" val="2389940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602287"/>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6022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lvl1pPr>
              <a:defRPr/>
            </a:lvl1pPr>
          </a:lstStyle>
          <a:p>
            <a:endParaRPr lang="en-GB" altLang="fr-FR"/>
          </a:p>
        </p:txBody>
      </p:sp>
      <p:sp>
        <p:nvSpPr>
          <p:cNvPr id="5" name="Footer Placeholder 4"/>
          <p:cNvSpPr>
            <a:spLocks noGrp="1"/>
          </p:cNvSpPr>
          <p:nvPr>
            <p:ph type="ftr" sz="quarter" idx="11"/>
          </p:nvPr>
        </p:nvSpPr>
        <p:spPr/>
        <p:txBody>
          <a:bodyPr/>
          <a:lstStyle>
            <a:lvl1pPr>
              <a:defRPr/>
            </a:lvl1pPr>
          </a:lstStyle>
          <a:p>
            <a:endParaRPr lang="en-GB" altLang="fr-FR"/>
          </a:p>
        </p:txBody>
      </p:sp>
      <p:sp>
        <p:nvSpPr>
          <p:cNvPr id="6" name="Slide Number Placeholder 5"/>
          <p:cNvSpPr>
            <a:spLocks noGrp="1"/>
          </p:cNvSpPr>
          <p:nvPr>
            <p:ph type="sldNum" sz="quarter" idx="12"/>
          </p:nvPr>
        </p:nvSpPr>
        <p:spPr/>
        <p:txBody>
          <a:bodyPr/>
          <a:lstStyle>
            <a:lvl1pPr>
              <a:defRPr/>
            </a:lvl1pPr>
          </a:lstStyle>
          <a:p>
            <a:fld id="{173BD341-ADDC-4770-BC3D-41DBC920AC26}" type="slidenum">
              <a:rPr lang="en-GB" altLang="fr-FR"/>
              <a:pPr/>
              <a:t>‹#›</a:t>
            </a:fld>
            <a:endParaRPr lang="en-GB" altLang="fr-FR"/>
          </a:p>
        </p:txBody>
      </p:sp>
    </p:spTree>
    <p:extLst>
      <p:ext uri="{BB962C8B-B14F-4D97-AF65-F5344CB8AC3E}">
        <p14:creationId xmlns:p14="http://schemas.microsoft.com/office/powerpoint/2010/main" val="40748157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86688" cy="1143000"/>
          </a:xfrm>
        </p:spPr>
        <p:txBody>
          <a:bodyPr/>
          <a:lstStyle/>
          <a:p>
            <a:r>
              <a:rPr lang="en-US" smtClean="0"/>
              <a:t>Click to edit Master title style</a:t>
            </a:r>
            <a:endParaRPr lang="fr-FR"/>
          </a:p>
        </p:txBody>
      </p:sp>
      <p:sp>
        <p:nvSpPr>
          <p:cNvPr id="3" name="Text Placeholder 2"/>
          <p:cNvSpPr>
            <a:spLocks noGrp="1"/>
          </p:cNvSpPr>
          <p:nvPr>
            <p:ph type="body" sz="half" idx="1"/>
          </p:nvPr>
        </p:nvSpPr>
        <p:spPr>
          <a:xfrm>
            <a:off x="457200" y="1600200"/>
            <a:ext cx="4038600" cy="4276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quarter" idx="2"/>
          </p:nvPr>
        </p:nvSpPr>
        <p:spPr>
          <a:xfrm>
            <a:off x="4648200" y="1600200"/>
            <a:ext cx="4038600" cy="2062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Content Placeholder 4"/>
          <p:cNvSpPr>
            <a:spLocks noGrp="1"/>
          </p:cNvSpPr>
          <p:nvPr>
            <p:ph sz="quarter" idx="3"/>
          </p:nvPr>
        </p:nvSpPr>
        <p:spPr>
          <a:xfrm>
            <a:off x="4648200" y="3814763"/>
            <a:ext cx="4038600" cy="2062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Date Placeholder 5"/>
          <p:cNvSpPr>
            <a:spLocks noGrp="1"/>
          </p:cNvSpPr>
          <p:nvPr>
            <p:ph type="dt" sz="half" idx="10"/>
          </p:nvPr>
        </p:nvSpPr>
        <p:spPr>
          <a:xfrm>
            <a:off x="395288" y="6237288"/>
            <a:ext cx="2133600" cy="476250"/>
          </a:xfrm>
        </p:spPr>
        <p:txBody>
          <a:bodyPr/>
          <a:lstStyle>
            <a:lvl1pPr>
              <a:defRPr/>
            </a:lvl1pPr>
          </a:lstStyle>
          <a:p>
            <a:endParaRPr lang="en-GB" altLang="fr-FR"/>
          </a:p>
        </p:txBody>
      </p:sp>
      <p:sp>
        <p:nvSpPr>
          <p:cNvPr id="7" name="Footer Placeholder 6"/>
          <p:cNvSpPr>
            <a:spLocks noGrp="1"/>
          </p:cNvSpPr>
          <p:nvPr>
            <p:ph type="ftr" sz="quarter" idx="11"/>
          </p:nvPr>
        </p:nvSpPr>
        <p:spPr>
          <a:xfrm>
            <a:off x="395288" y="6237288"/>
            <a:ext cx="2895600" cy="476250"/>
          </a:xfrm>
        </p:spPr>
        <p:txBody>
          <a:bodyPr/>
          <a:lstStyle>
            <a:lvl1pPr>
              <a:defRPr/>
            </a:lvl1pPr>
          </a:lstStyle>
          <a:p>
            <a:endParaRPr lang="en-GB" altLang="fr-FR"/>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2DE3D277-3FD2-45D6-B76C-0D7AFEFD2F8E}" type="slidenum">
              <a:rPr lang="en-GB" altLang="fr-FR"/>
              <a:pPr/>
              <a:t>‹#›</a:t>
            </a:fld>
            <a:endParaRPr lang="en-GB" altLang="fr-FR"/>
          </a:p>
        </p:txBody>
      </p:sp>
    </p:spTree>
    <p:extLst>
      <p:ext uri="{BB962C8B-B14F-4D97-AF65-F5344CB8AC3E}">
        <p14:creationId xmlns:p14="http://schemas.microsoft.com/office/powerpoint/2010/main" val="22524480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86688" cy="1143000"/>
          </a:xfrm>
        </p:spPr>
        <p:txBody>
          <a:bodyPr/>
          <a:lstStyle/>
          <a:p>
            <a:r>
              <a:rPr lang="en-US" smtClean="0"/>
              <a:t>Click to edit Master title style</a:t>
            </a:r>
            <a:endParaRPr lang="fr-FR"/>
          </a:p>
        </p:txBody>
      </p:sp>
      <p:sp>
        <p:nvSpPr>
          <p:cNvPr id="3" name="Table Placeholder 2"/>
          <p:cNvSpPr>
            <a:spLocks noGrp="1"/>
          </p:cNvSpPr>
          <p:nvPr>
            <p:ph type="tbl" idx="1"/>
          </p:nvPr>
        </p:nvSpPr>
        <p:spPr>
          <a:xfrm>
            <a:off x="457200" y="1600200"/>
            <a:ext cx="8229600" cy="4276725"/>
          </a:xfrm>
        </p:spPr>
        <p:txBody>
          <a:bodyPr/>
          <a:lstStyle/>
          <a:p>
            <a:endParaRPr lang="fr-FR"/>
          </a:p>
        </p:txBody>
      </p:sp>
      <p:sp>
        <p:nvSpPr>
          <p:cNvPr id="4" name="Date Placeholder 3"/>
          <p:cNvSpPr>
            <a:spLocks noGrp="1"/>
          </p:cNvSpPr>
          <p:nvPr>
            <p:ph type="dt" sz="half" idx="10"/>
          </p:nvPr>
        </p:nvSpPr>
        <p:spPr>
          <a:xfrm>
            <a:off x="395288" y="6237288"/>
            <a:ext cx="2133600" cy="476250"/>
          </a:xfrm>
        </p:spPr>
        <p:txBody>
          <a:bodyPr/>
          <a:lstStyle>
            <a:lvl1pPr>
              <a:defRPr/>
            </a:lvl1pPr>
          </a:lstStyle>
          <a:p>
            <a:endParaRPr lang="en-GB" altLang="fr-FR"/>
          </a:p>
        </p:txBody>
      </p:sp>
      <p:sp>
        <p:nvSpPr>
          <p:cNvPr id="5" name="Footer Placeholder 4"/>
          <p:cNvSpPr>
            <a:spLocks noGrp="1"/>
          </p:cNvSpPr>
          <p:nvPr>
            <p:ph type="ftr" sz="quarter" idx="11"/>
          </p:nvPr>
        </p:nvSpPr>
        <p:spPr>
          <a:xfrm>
            <a:off x="395288" y="6237288"/>
            <a:ext cx="2895600" cy="476250"/>
          </a:xfrm>
        </p:spPr>
        <p:txBody>
          <a:bodyPr/>
          <a:lstStyle>
            <a:lvl1pPr>
              <a:defRPr/>
            </a:lvl1pPr>
          </a:lstStyle>
          <a:p>
            <a:endParaRPr lang="en-GB" altLang="fr-FR"/>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3B4E05AC-034E-448C-B1EC-5B9979EF76B4}" type="slidenum">
              <a:rPr lang="en-GB" altLang="fr-FR"/>
              <a:pPr/>
              <a:t>‹#›</a:t>
            </a:fld>
            <a:endParaRPr lang="en-GB" altLang="fr-FR"/>
          </a:p>
        </p:txBody>
      </p:sp>
    </p:spTree>
    <p:extLst>
      <p:ext uri="{BB962C8B-B14F-4D97-AF65-F5344CB8AC3E}">
        <p14:creationId xmlns:p14="http://schemas.microsoft.com/office/powerpoint/2010/main" val="2367421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lvl1pPr>
              <a:defRPr/>
            </a:lvl1pPr>
          </a:lstStyle>
          <a:p>
            <a:endParaRPr lang="en-GB" altLang="fr-FR"/>
          </a:p>
        </p:txBody>
      </p:sp>
      <p:sp>
        <p:nvSpPr>
          <p:cNvPr id="5" name="Footer Placeholder 4"/>
          <p:cNvSpPr>
            <a:spLocks noGrp="1"/>
          </p:cNvSpPr>
          <p:nvPr>
            <p:ph type="ftr" sz="quarter" idx="11"/>
          </p:nvPr>
        </p:nvSpPr>
        <p:spPr/>
        <p:txBody>
          <a:bodyPr/>
          <a:lstStyle>
            <a:lvl1pPr>
              <a:defRPr/>
            </a:lvl1pPr>
          </a:lstStyle>
          <a:p>
            <a:endParaRPr lang="en-GB" altLang="fr-FR"/>
          </a:p>
        </p:txBody>
      </p:sp>
      <p:sp>
        <p:nvSpPr>
          <p:cNvPr id="6" name="Slide Number Placeholder 5"/>
          <p:cNvSpPr>
            <a:spLocks noGrp="1"/>
          </p:cNvSpPr>
          <p:nvPr>
            <p:ph type="sldNum" sz="quarter" idx="12"/>
          </p:nvPr>
        </p:nvSpPr>
        <p:spPr/>
        <p:txBody>
          <a:bodyPr/>
          <a:lstStyle>
            <a:lvl1pPr>
              <a:defRPr/>
            </a:lvl1pPr>
          </a:lstStyle>
          <a:p>
            <a:fld id="{3F61CC76-E234-491D-8EBB-5D4ADE6AC6A6}" type="slidenum">
              <a:rPr lang="en-GB" altLang="fr-FR"/>
              <a:pPr/>
              <a:t>‹#›</a:t>
            </a:fld>
            <a:endParaRPr lang="en-GB" altLang="fr-FR"/>
          </a:p>
        </p:txBody>
      </p:sp>
    </p:spTree>
    <p:extLst>
      <p:ext uri="{BB962C8B-B14F-4D97-AF65-F5344CB8AC3E}">
        <p14:creationId xmlns:p14="http://schemas.microsoft.com/office/powerpoint/2010/main" val="1539324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ltLang="fr-FR"/>
          </a:p>
        </p:txBody>
      </p:sp>
      <p:sp>
        <p:nvSpPr>
          <p:cNvPr id="5" name="Footer Placeholder 4"/>
          <p:cNvSpPr>
            <a:spLocks noGrp="1"/>
          </p:cNvSpPr>
          <p:nvPr>
            <p:ph type="ftr" sz="quarter" idx="11"/>
          </p:nvPr>
        </p:nvSpPr>
        <p:spPr/>
        <p:txBody>
          <a:bodyPr/>
          <a:lstStyle>
            <a:lvl1pPr>
              <a:defRPr/>
            </a:lvl1pPr>
          </a:lstStyle>
          <a:p>
            <a:endParaRPr lang="en-GB" altLang="fr-FR"/>
          </a:p>
        </p:txBody>
      </p:sp>
      <p:sp>
        <p:nvSpPr>
          <p:cNvPr id="6" name="Slide Number Placeholder 5"/>
          <p:cNvSpPr>
            <a:spLocks noGrp="1"/>
          </p:cNvSpPr>
          <p:nvPr>
            <p:ph type="sldNum" sz="quarter" idx="12"/>
          </p:nvPr>
        </p:nvSpPr>
        <p:spPr/>
        <p:txBody>
          <a:bodyPr/>
          <a:lstStyle>
            <a:lvl1pPr>
              <a:defRPr/>
            </a:lvl1pPr>
          </a:lstStyle>
          <a:p>
            <a:fld id="{147AC6C1-BDE5-40E1-9112-786A10208D1A}" type="slidenum">
              <a:rPr lang="en-GB" altLang="fr-FR"/>
              <a:pPr/>
              <a:t>‹#›</a:t>
            </a:fld>
            <a:endParaRPr lang="en-GB" altLang="fr-FR"/>
          </a:p>
        </p:txBody>
      </p:sp>
    </p:spTree>
    <p:extLst>
      <p:ext uri="{BB962C8B-B14F-4D97-AF65-F5344CB8AC3E}">
        <p14:creationId xmlns:p14="http://schemas.microsoft.com/office/powerpoint/2010/main" val="3998360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276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276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lvl1pPr>
              <a:defRPr/>
            </a:lvl1pPr>
          </a:lstStyle>
          <a:p>
            <a:endParaRPr lang="en-GB" altLang="fr-FR"/>
          </a:p>
        </p:txBody>
      </p:sp>
      <p:sp>
        <p:nvSpPr>
          <p:cNvPr id="6" name="Footer Placeholder 5"/>
          <p:cNvSpPr>
            <a:spLocks noGrp="1"/>
          </p:cNvSpPr>
          <p:nvPr>
            <p:ph type="ftr" sz="quarter" idx="11"/>
          </p:nvPr>
        </p:nvSpPr>
        <p:spPr/>
        <p:txBody>
          <a:bodyPr/>
          <a:lstStyle>
            <a:lvl1pPr>
              <a:defRPr/>
            </a:lvl1pPr>
          </a:lstStyle>
          <a:p>
            <a:endParaRPr lang="en-GB" altLang="fr-FR"/>
          </a:p>
        </p:txBody>
      </p:sp>
      <p:sp>
        <p:nvSpPr>
          <p:cNvPr id="7" name="Slide Number Placeholder 6"/>
          <p:cNvSpPr>
            <a:spLocks noGrp="1"/>
          </p:cNvSpPr>
          <p:nvPr>
            <p:ph type="sldNum" sz="quarter" idx="12"/>
          </p:nvPr>
        </p:nvSpPr>
        <p:spPr/>
        <p:txBody>
          <a:bodyPr/>
          <a:lstStyle>
            <a:lvl1pPr>
              <a:defRPr/>
            </a:lvl1pPr>
          </a:lstStyle>
          <a:p>
            <a:fld id="{719A7811-C0AB-4C49-A165-D87CEEDDBD94}" type="slidenum">
              <a:rPr lang="en-GB" altLang="fr-FR"/>
              <a:pPr/>
              <a:t>‹#›</a:t>
            </a:fld>
            <a:endParaRPr lang="en-GB" altLang="fr-FR"/>
          </a:p>
        </p:txBody>
      </p:sp>
    </p:spTree>
    <p:extLst>
      <p:ext uri="{BB962C8B-B14F-4D97-AF65-F5344CB8AC3E}">
        <p14:creationId xmlns:p14="http://schemas.microsoft.com/office/powerpoint/2010/main" val="429835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lvl1pPr>
              <a:defRPr/>
            </a:lvl1pPr>
          </a:lstStyle>
          <a:p>
            <a:endParaRPr lang="en-GB" altLang="fr-FR"/>
          </a:p>
        </p:txBody>
      </p:sp>
      <p:sp>
        <p:nvSpPr>
          <p:cNvPr id="8" name="Footer Placeholder 7"/>
          <p:cNvSpPr>
            <a:spLocks noGrp="1"/>
          </p:cNvSpPr>
          <p:nvPr>
            <p:ph type="ftr" sz="quarter" idx="11"/>
          </p:nvPr>
        </p:nvSpPr>
        <p:spPr/>
        <p:txBody>
          <a:bodyPr/>
          <a:lstStyle>
            <a:lvl1pPr>
              <a:defRPr/>
            </a:lvl1pPr>
          </a:lstStyle>
          <a:p>
            <a:endParaRPr lang="en-GB" altLang="fr-FR"/>
          </a:p>
        </p:txBody>
      </p:sp>
      <p:sp>
        <p:nvSpPr>
          <p:cNvPr id="9" name="Slide Number Placeholder 8"/>
          <p:cNvSpPr>
            <a:spLocks noGrp="1"/>
          </p:cNvSpPr>
          <p:nvPr>
            <p:ph type="sldNum" sz="quarter" idx="12"/>
          </p:nvPr>
        </p:nvSpPr>
        <p:spPr/>
        <p:txBody>
          <a:bodyPr/>
          <a:lstStyle>
            <a:lvl1pPr>
              <a:defRPr/>
            </a:lvl1pPr>
          </a:lstStyle>
          <a:p>
            <a:fld id="{805CB95A-36C5-4077-AF5D-90206E74EFFB}" type="slidenum">
              <a:rPr lang="en-GB" altLang="fr-FR"/>
              <a:pPr/>
              <a:t>‹#›</a:t>
            </a:fld>
            <a:endParaRPr lang="en-GB" altLang="fr-FR"/>
          </a:p>
        </p:txBody>
      </p:sp>
    </p:spTree>
    <p:extLst>
      <p:ext uri="{BB962C8B-B14F-4D97-AF65-F5344CB8AC3E}">
        <p14:creationId xmlns:p14="http://schemas.microsoft.com/office/powerpoint/2010/main" val="3248693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lvl1pPr>
              <a:defRPr/>
            </a:lvl1pPr>
          </a:lstStyle>
          <a:p>
            <a:endParaRPr lang="en-GB" altLang="fr-FR"/>
          </a:p>
        </p:txBody>
      </p:sp>
      <p:sp>
        <p:nvSpPr>
          <p:cNvPr id="4" name="Footer Placeholder 3"/>
          <p:cNvSpPr>
            <a:spLocks noGrp="1"/>
          </p:cNvSpPr>
          <p:nvPr>
            <p:ph type="ftr" sz="quarter" idx="11"/>
          </p:nvPr>
        </p:nvSpPr>
        <p:spPr/>
        <p:txBody>
          <a:bodyPr/>
          <a:lstStyle>
            <a:lvl1pPr>
              <a:defRPr/>
            </a:lvl1pPr>
          </a:lstStyle>
          <a:p>
            <a:endParaRPr lang="en-GB" altLang="fr-FR"/>
          </a:p>
        </p:txBody>
      </p:sp>
      <p:sp>
        <p:nvSpPr>
          <p:cNvPr id="5" name="Slide Number Placeholder 4"/>
          <p:cNvSpPr>
            <a:spLocks noGrp="1"/>
          </p:cNvSpPr>
          <p:nvPr>
            <p:ph type="sldNum" sz="quarter" idx="12"/>
          </p:nvPr>
        </p:nvSpPr>
        <p:spPr/>
        <p:txBody>
          <a:bodyPr/>
          <a:lstStyle>
            <a:lvl1pPr>
              <a:defRPr/>
            </a:lvl1pPr>
          </a:lstStyle>
          <a:p>
            <a:fld id="{B5CA5DDA-5943-421B-ADB1-AEDD67521108}" type="slidenum">
              <a:rPr lang="en-GB" altLang="fr-FR"/>
              <a:pPr/>
              <a:t>‹#›</a:t>
            </a:fld>
            <a:endParaRPr lang="en-GB" altLang="fr-FR"/>
          </a:p>
        </p:txBody>
      </p:sp>
    </p:spTree>
    <p:extLst>
      <p:ext uri="{BB962C8B-B14F-4D97-AF65-F5344CB8AC3E}">
        <p14:creationId xmlns:p14="http://schemas.microsoft.com/office/powerpoint/2010/main" val="85082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fr-FR"/>
          </a:p>
        </p:txBody>
      </p:sp>
      <p:sp>
        <p:nvSpPr>
          <p:cNvPr id="3" name="Footer Placeholder 2"/>
          <p:cNvSpPr>
            <a:spLocks noGrp="1"/>
          </p:cNvSpPr>
          <p:nvPr>
            <p:ph type="ftr" sz="quarter" idx="11"/>
          </p:nvPr>
        </p:nvSpPr>
        <p:spPr/>
        <p:txBody>
          <a:bodyPr/>
          <a:lstStyle>
            <a:lvl1pPr>
              <a:defRPr/>
            </a:lvl1pPr>
          </a:lstStyle>
          <a:p>
            <a:endParaRPr lang="en-GB" altLang="fr-FR"/>
          </a:p>
        </p:txBody>
      </p:sp>
      <p:sp>
        <p:nvSpPr>
          <p:cNvPr id="4" name="Slide Number Placeholder 3"/>
          <p:cNvSpPr>
            <a:spLocks noGrp="1"/>
          </p:cNvSpPr>
          <p:nvPr>
            <p:ph type="sldNum" sz="quarter" idx="12"/>
          </p:nvPr>
        </p:nvSpPr>
        <p:spPr/>
        <p:txBody>
          <a:bodyPr/>
          <a:lstStyle>
            <a:lvl1pPr>
              <a:defRPr/>
            </a:lvl1pPr>
          </a:lstStyle>
          <a:p>
            <a:fld id="{177CC69F-2970-4777-995D-EE59B0F227A9}" type="slidenum">
              <a:rPr lang="en-GB" altLang="fr-FR"/>
              <a:pPr/>
              <a:t>‹#›</a:t>
            </a:fld>
            <a:endParaRPr lang="en-GB" altLang="fr-FR"/>
          </a:p>
        </p:txBody>
      </p:sp>
    </p:spTree>
    <p:extLst>
      <p:ext uri="{BB962C8B-B14F-4D97-AF65-F5344CB8AC3E}">
        <p14:creationId xmlns:p14="http://schemas.microsoft.com/office/powerpoint/2010/main" val="2145597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ltLang="fr-FR"/>
          </a:p>
        </p:txBody>
      </p:sp>
      <p:sp>
        <p:nvSpPr>
          <p:cNvPr id="6" name="Footer Placeholder 5"/>
          <p:cNvSpPr>
            <a:spLocks noGrp="1"/>
          </p:cNvSpPr>
          <p:nvPr>
            <p:ph type="ftr" sz="quarter" idx="11"/>
          </p:nvPr>
        </p:nvSpPr>
        <p:spPr/>
        <p:txBody>
          <a:bodyPr/>
          <a:lstStyle>
            <a:lvl1pPr>
              <a:defRPr/>
            </a:lvl1pPr>
          </a:lstStyle>
          <a:p>
            <a:endParaRPr lang="en-GB" altLang="fr-FR"/>
          </a:p>
        </p:txBody>
      </p:sp>
      <p:sp>
        <p:nvSpPr>
          <p:cNvPr id="7" name="Slide Number Placeholder 6"/>
          <p:cNvSpPr>
            <a:spLocks noGrp="1"/>
          </p:cNvSpPr>
          <p:nvPr>
            <p:ph type="sldNum" sz="quarter" idx="12"/>
          </p:nvPr>
        </p:nvSpPr>
        <p:spPr/>
        <p:txBody>
          <a:bodyPr/>
          <a:lstStyle>
            <a:lvl1pPr>
              <a:defRPr/>
            </a:lvl1pPr>
          </a:lstStyle>
          <a:p>
            <a:fld id="{73E8C17F-AA14-4227-ABE2-73FBDA8F28D2}" type="slidenum">
              <a:rPr lang="en-GB" altLang="fr-FR"/>
              <a:pPr/>
              <a:t>‹#›</a:t>
            </a:fld>
            <a:endParaRPr lang="en-GB" altLang="fr-FR"/>
          </a:p>
        </p:txBody>
      </p:sp>
    </p:spTree>
    <p:extLst>
      <p:ext uri="{BB962C8B-B14F-4D97-AF65-F5344CB8AC3E}">
        <p14:creationId xmlns:p14="http://schemas.microsoft.com/office/powerpoint/2010/main" val="2620445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ltLang="fr-FR"/>
          </a:p>
        </p:txBody>
      </p:sp>
      <p:sp>
        <p:nvSpPr>
          <p:cNvPr id="6" name="Footer Placeholder 5"/>
          <p:cNvSpPr>
            <a:spLocks noGrp="1"/>
          </p:cNvSpPr>
          <p:nvPr>
            <p:ph type="ftr" sz="quarter" idx="11"/>
          </p:nvPr>
        </p:nvSpPr>
        <p:spPr/>
        <p:txBody>
          <a:bodyPr/>
          <a:lstStyle>
            <a:lvl1pPr>
              <a:defRPr/>
            </a:lvl1pPr>
          </a:lstStyle>
          <a:p>
            <a:endParaRPr lang="en-GB" altLang="fr-FR"/>
          </a:p>
        </p:txBody>
      </p:sp>
      <p:sp>
        <p:nvSpPr>
          <p:cNvPr id="7" name="Slide Number Placeholder 6"/>
          <p:cNvSpPr>
            <a:spLocks noGrp="1"/>
          </p:cNvSpPr>
          <p:nvPr>
            <p:ph type="sldNum" sz="quarter" idx="12"/>
          </p:nvPr>
        </p:nvSpPr>
        <p:spPr/>
        <p:txBody>
          <a:bodyPr/>
          <a:lstStyle>
            <a:lvl1pPr>
              <a:defRPr/>
            </a:lvl1pPr>
          </a:lstStyle>
          <a:p>
            <a:fld id="{79BD487A-61D2-4362-9759-764957ABFA78}" type="slidenum">
              <a:rPr lang="en-GB" altLang="fr-FR"/>
              <a:pPr/>
              <a:t>‹#›</a:t>
            </a:fld>
            <a:endParaRPr lang="en-GB" altLang="fr-FR"/>
          </a:p>
        </p:txBody>
      </p:sp>
    </p:spTree>
    <p:extLst>
      <p:ext uri="{BB962C8B-B14F-4D97-AF65-F5344CB8AC3E}">
        <p14:creationId xmlns:p14="http://schemas.microsoft.com/office/powerpoint/2010/main" val="963254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bwMode="auto">
          <a:xfrm>
            <a:off x="457200" y="274638"/>
            <a:ext cx="7786688"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fr-FR" smtClean="0"/>
              <a:t>Click to edit Master title style</a:t>
            </a:r>
          </a:p>
        </p:txBody>
      </p:sp>
      <p:sp>
        <p:nvSpPr>
          <p:cNvPr id="129027" name="Rectangle 3"/>
          <p:cNvSpPr>
            <a:spLocks noGrp="1" noChangeArrowheads="1"/>
          </p:cNvSpPr>
          <p:nvPr>
            <p:ph type="body" idx="1"/>
          </p:nvPr>
        </p:nvSpPr>
        <p:spPr bwMode="auto">
          <a:xfrm>
            <a:off x="457200" y="1600200"/>
            <a:ext cx="8229600" cy="427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fr-FR" smtClean="0"/>
              <a:t>Click to edit Master text styles</a:t>
            </a:r>
          </a:p>
          <a:p>
            <a:pPr lvl="1"/>
            <a:r>
              <a:rPr lang="en-GB" altLang="fr-FR" smtClean="0"/>
              <a:t>Second level</a:t>
            </a:r>
          </a:p>
          <a:p>
            <a:pPr lvl="2"/>
            <a:r>
              <a:rPr lang="en-GB" altLang="fr-FR" smtClean="0"/>
              <a:t>Third level</a:t>
            </a:r>
          </a:p>
          <a:p>
            <a:pPr lvl="3"/>
            <a:r>
              <a:rPr lang="en-GB" altLang="fr-FR" smtClean="0"/>
              <a:t>Fourth level</a:t>
            </a:r>
          </a:p>
          <a:p>
            <a:pPr lvl="4"/>
            <a:r>
              <a:rPr lang="en-GB" altLang="fr-FR" smtClean="0"/>
              <a:t>Fifth level</a:t>
            </a:r>
          </a:p>
        </p:txBody>
      </p:sp>
      <p:sp>
        <p:nvSpPr>
          <p:cNvPr id="129028" name="Rectangle 4"/>
          <p:cNvSpPr>
            <a:spLocks noGrp="1" noChangeArrowheads="1"/>
          </p:cNvSpPr>
          <p:nvPr>
            <p:ph type="dt" sz="half" idx="2"/>
          </p:nvPr>
        </p:nvSpPr>
        <p:spPr bwMode="auto">
          <a:xfrm>
            <a:off x="395288" y="6237288"/>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0" hangingPunct="0">
              <a:lnSpc>
                <a:spcPts val="1400"/>
              </a:lnSpc>
              <a:defRPr sz="1000">
                <a:solidFill>
                  <a:srgbClr val="00A6C8"/>
                </a:solidFill>
                <a:latin typeface="+mn-lt"/>
              </a:defRPr>
            </a:lvl1pPr>
          </a:lstStyle>
          <a:p>
            <a:endParaRPr lang="en-GB" altLang="fr-FR"/>
          </a:p>
        </p:txBody>
      </p:sp>
      <p:sp>
        <p:nvSpPr>
          <p:cNvPr id="129029" name="Rectangle 5"/>
          <p:cNvSpPr>
            <a:spLocks noGrp="1" noChangeArrowheads="1"/>
          </p:cNvSpPr>
          <p:nvPr>
            <p:ph type="ftr" sz="quarter" idx="3"/>
          </p:nvPr>
        </p:nvSpPr>
        <p:spPr bwMode="auto">
          <a:xfrm>
            <a:off x="395288" y="6237288"/>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0" hangingPunct="0">
              <a:lnSpc>
                <a:spcPts val="1400"/>
              </a:lnSpc>
              <a:defRPr sz="1000">
                <a:solidFill>
                  <a:srgbClr val="00A6C8"/>
                </a:solidFill>
                <a:latin typeface="+mn-lt"/>
              </a:defRPr>
            </a:lvl1pPr>
          </a:lstStyle>
          <a:p>
            <a:endParaRPr lang="en-GB" altLang="fr-FR"/>
          </a:p>
        </p:txBody>
      </p:sp>
      <p:sp>
        <p:nvSpPr>
          <p:cNvPr id="129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rgbClr val="00A6C8"/>
                </a:solidFill>
                <a:latin typeface="+mn-lt"/>
              </a:defRPr>
            </a:lvl1pPr>
          </a:lstStyle>
          <a:p>
            <a:fld id="{7F976CFD-2ACF-4220-A883-E614839FBA4F}" type="slidenum">
              <a:rPr lang="en-GB" altLang="fr-FR"/>
              <a:pPr/>
              <a:t>‹#›</a:t>
            </a:fld>
            <a:endParaRPr lang="en-GB" altLang="fr-FR"/>
          </a:p>
        </p:txBody>
      </p:sp>
      <p:grpSp>
        <p:nvGrpSpPr>
          <p:cNvPr id="129031" name="Group 7"/>
          <p:cNvGrpSpPr>
            <a:grpSpLocks/>
          </p:cNvGrpSpPr>
          <p:nvPr/>
        </p:nvGrpSpPr>
        <p:grpSpPr bwMode="auto">
          <a:xfrm>
            <a:off x="8316913" y="0"/>
            <a:ext cx="863600" cy="6858000"/>
            <a:chOff x="5225" y="0"/>
            <a:chExt cx="544" cy="4320"/>
          </a:xfrm>
        </p:grpSpPr>
        <p:sp>
          <p:nvSpPr>
            <p:cNvPr id="129032" name="Rectangle 8"/>
            <p:cNvSpPr>
              <a:spLocks noChangeArrowheads="1"/>
            </p:cNvSpPr>
            <p:nvPr/>
          </p:nvSpPr>
          <p:spPr bwMode="auto">
            <a:xfrm>
              <a:off x="5533" y="0"/>
              <a:ext cx="227" cy="4320"/>
            </a:xfrm>
            <a:prstGeom prst="rect">
              <a:avLst/>
            </a:prstGeom>
            <a:solidFill>
              <a:srgbClr val="103C72"/>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nvGrpSpPr>
            <p:cNvPr id="129033" name="Group 9"/>
            <p:cNvGrpSpPr>
              <a:grpSpLocks/>
            </p:cNvGrpSpPr>
            <p:nvPr/>
          </p:nvGrpSpPr>
          <p:grpSpPr bwMode="auto">
            <a:xfrm>
              <a:off x="5225" y="430"/>
              <a:ext cx="544" cy="771"/>
              <a:chOff x="5225" y="430"/>
              <a:chExt cx="544" cy="771"/>
            </a:xfrm>
          </p:grpSpPr>
          <p:sp>
            <p:nvSpPr>
              <p:cNvPr id="129034" name="Rectangle 10"/>
              <p:cNvSpPr>
                <a:spLocks noChangeArrowheads="1"/>
              </p:cNvSpPr>
              <p:nvPr/>
            </p:nvSpPr>
            <p:spPr bwMode="auto">
              <a:xfrm>
                <a:off x="5225" y="1020"/>
                <a:ext cx="544" cy="181"/>
              </a:xfrm>
              <a:prstGeom prst="rect">
                <a:avLst/>
              </a:prstGeom>
              <a:solidFill>
                <a:srgbClr val="BE6D25"/>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29035" name="Rectangle 11"/>
              <p:cNvSpPr>
                <a:spLocks noChangeArrowheads="1"/>
              </p:cNvSpPr>
              <p:nvPr/>
            </p:nvSpPr>
            <p:spPr bwMode="auto">
              <a:xfrm>
                <a:off x="5225" y="725"/>
                <a:ext cx="544" cy="181"/>
              </a:xfrm>
              <a:prstGeom prst="rect">
                <a:avLst/>
              </a:prstGeom>
              <a:solidFill>
                <a:srgbClr val="BE6D25"/>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29036" name="Rectangle 12"/>
              <p:cNvSpPr>
                <a:spLocks noChangeArrowheads="1"/>
              </p:cNvSpPr>
              <p:nvPr/>
            </p:nvSpPr>
            <p:spPr bwMode="auto">
              <a:xfrm>
                <a:off x="5225" y="430"/>
                <a:ext cx="544" cy="181"/>
              </a:xfrm>
              <a:prstGeom prst="rect">
                <a:avLst/>
              </a:prstGeom>
              <a:solidFill>
                <a:srgbClr val="BE6D25"/>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300" b="1">
                    <a:solidFill>
                      <a:srgbClr val="FFFFFF"/>
                    </a:solidFill>
                    <a:latin typeface="Century Gothic" pitchFamily="34" charset="0"/>
                  </a:rPr>
                  <a:t>EuropeAid</a:t>
                </a:r>
                <a:endParaRPr lang="en-GB" altLang="fr-FR">
                  <a:solidFill>
                    <a:schemeClr val="tx1"/>
                  </a:solidFill>
                </a:endParaRPr>
              </a:p>
            </p:txBody>
          </p:sp>
        </p:grpSp>
      </p:grpSp>
      <p:sp>
        <p:nvSpPr>
          <p:cNvPr id="129037" name="Text Box 13"/>
          <p:cNvSpPr txBox="1">
            <a:spLocks noChangeArrowheads="1"/>
          </p:cNvSpPr>
          <p:nvPr/>
        </p:nvSpPr>
        <p:spPr bwMode="auto">
          <a:xfrm>
            <a:off x="3995738" y="4437063"/>
            <a:ext cx="1728787" cy="366712"/>
          </a:xfrm>
          <a:prstGeom prst="rect">
            <a:avLst/>
          </a:prstGeom>
          <a:noFill/>
          <a:ln>
            <a:noFill/>
          </a:ln>
          <a:effectLst/>
          <a:extLst>
            <a:ext uri="{909E8E84-426E-40DD-AFC4-6F175D3DCCD1}">
              <a14:hiddenFill xmlns:a14="http://schemas.microsoft.com/office/drawing/2010/main">
                <a:solidFill>
                  <a:srgbClr val="103C72"/>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endParaRPr lang="cs-CZ" altLang="fr-FR"/>
          </a:p>
        </p:txBody>
      </p:sp>
    </p:spTree>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Lst>
  <p:txStyles>
    <p:titleStyle>
      <a:lvl1pPr marL="1588" algn="l" rtl="0" fontAlgn="base">
        <a:spcBef>
          <a:spcPct val="0"/>
        </a:spcBef>
        <a:spcAft>
          <a:spcPct val="0"/>
        </a:spcAft>
        <a:defRPr sz="2400" b="1">
          <a:solidFill>
            <a:srgbClr val="BE6D25"/>
          </a:solidFill>
          <a:latin typeface="+mj-lt"/>
          <a:ea typeface="+mj-ea"/>
          <a:cs typeface="+mj-cs"/>
        </a:defRPr>
      </a:lvl1pPr>
      <a:lvl2pPr marL="1588" algn="l" rtl="0" fontAlgn="base">
        <a:spcBef>
          <a:spcPct val="0"/>
        </a:spcBef>
        <a:spcAft>
          <a:spcPct val="0"/>
        </a:spcAft>
        <a:defRPr sz="2400" b="1">
          <a:solidFill>
            <a:srgbClr val="BE6D25"/>
          </a:solidFill>
          <a:latin typeface="Verdana" pitchFamily="34" charset="0"/>
        </a:defRPr>
      </a:lvl2pPr>
      <a:lvl3pPr marL="1588" algn="l" rtl="0" fontAlgn="base">
        <a:spcBef>
          <a:spcPct val="0"/>
        </a:spcBef>
        <a:spcAft>
          <a:spcPct val="0"/>
        </a:spcAft>
        <a:defRPr sz="2400" b="1">
          <a:solidFill>
            <a:srgbClr val="BE6D25"/>
          </a:solidFill>
          <a:latin typeface="Verdana" pitchFamily="34" charset="0"/>
        </a:defRPr>
      </a:lvl3pPr>
      <a:lvl4pPr marL="1588" algn="l" rtl="0" fontAlgn="base">
        <a:spcBef>
          <a:spcPct val="0"/>
        </a:spcBef>
        <a:spcAft>
          <a:spcPct val="0"/>
        </a:spcAft>
        <a:defRPr sz="2400" b="1">
          <a:solidFill>
            <a:srgbClr val="BE6D25"/>
          </a:solidFill>
          <a:latin typeface="Verdana" pitchFamily="34" charset="0"/>
        </a:defRPr>
      </a:lvl4pPr>
      <a:lvl5pPr marL="1588" algn="l" rtl="0" fontAlgn="base">
        <a:spcBef>
          <a:spcPct val="0"/>
        </a:spcBef>
        <a:spcAft>
          <a:spcPct val="0"/>
        </a:spcAft>
        <a:defRPr sz="2400" b="1">
          <a:solidFill>
            <a:srgbClr val="BE6D25"/>
          </a:solidFill>
          <a:latin typeface="Verdana" pitchFamily="34" charset="0"/>
        </a:defRPr>
      </a:lvl5pPr>
      <a:lvl6pPr marL="458788" algn="l" rtl="0" fontAlgn="base">
        <a:spcBef>
          <a:spcPct val="0"/>
        </a:spcBef>
        <a:spcAft>
          <a:spcPct val="0"/>
        </a:spcAft>
        <a:defRPr sz="2400" b="1">
          <a:solidFill>
            <a:srgbClr val="BE6D25"/>
          </a:solidFill>
          <a:latin typeface="Verdana" pitchFamily="34" charset="0"/>
        </a:defRPr>
      </a:lvl6pPr>
      <a:lvl7pPr marL="915988" algn="l" rtl="0" fontAlgn="base">
        <a:spcBef>
          <a:spcPct val="0"/>
        </a:spcBef>
        <a:spcAft>
          <a:spcPct val="0"/>
        </a:spcAft>
        <a:defRPr sz="2400" b="1">
          <a:solidFill>
            <a:srgbClr val="BE6D25"/>
          </a:solidFill>
          <a:latin typeface="Verdana" pitchFamily="34" charset="0"/>
        </a:defRPr>
      </a:lvl7pPr>
      <a:lvl8pPr marL="1373188" algn="l" rtl="0" fontAlgn="base">
        <a:spcBef>
          <a:spcPct val="0"/>
        </a:spcBef>
        <a:spcAft>
          <a:spcPct val="0"/>
        </a:spcAft>
        <a:defRPr sz="2400" b="1">
          <a:solidFill>
            <a:srgbClr val="BE6D25"/>
          </a:solidFill>
          <a:latin typeface="Verdana" pitchFamily="34" charset="0"/>
        </a:defRPr>
      </a:lvl8pPr>
      <a:lvl9pPr marL="1830388" algn="l" rtl="0" fontAlgn="base">
        <a:spcBef>
          <a:spcPct val="0"/>
        </a:spcBef>
        <a:spcAft>
          <a:spcPct val="0"/>
        </a:spcAft>
        <a:defRPr sz="2400" b="1">
          <a:solidFill>
            <a:srgbClr val="BE6D25"/>
          </a:solidFill>
          <a:latin typeface="Verdana" pitchFamily="34" charset="0"/>
        </a:defRPr>
      </a:lvl9pPr>
    </p:titleStyle>
    <p:bodyStyle>
      <a:lvl1pPr marL="180975" indent="-180975" algn="l" rtl="0" eaLnBrk="0" fontAlgn="base" hangingPunct="0">
        <a:lnSpc>
          <a:spcPts val="2800"/>
        </a:lnSpc>
        <a:spcBef>
          <a:spcPct val="0"/>
        </a:spcBef>
        <a:spcAft>
          <a:spcPct val="0"/>
        </a:spcAft>
        <a:buFont typeface="Times" charset="0"/>
        <a:buChar char="•"/>
        <a:defRPr sz="2000">
          <a:solidFill>
            <a:srgbClr val="103C72"/>
          </a:solidFill>
          <a:latin typeface="+mn-lt"/>
          <a:ea typeface="+mn-ea"/>
          <a:cs typeface="+mn-cs"/>
        </a:defRPr>
      </a:lvl1pPr>
      <a:lvl2pPr marL="742950" indent="-285750" algn="l" rtl="0" eaLnBrk="0" fontAlgn="base" hangingPunct="0">
        <a:lnSpc>
          <a:spcPts val="2800"/>
        </a:lnSpc>
        <a:spcBef>
          <a:spcPct val="0"/>
        </a:spcBef>
        <a:spcAft>
          <a:spcPct val="0"/>
        </a:spcAft>
        <a:buSzPct val="60000"/>
        <a:buChar char="o"/>
        <a:defRPr sz="2000">
          <a:solidFill>
            <a:srgbClr val="103C72"/>
          </a:solidFill>
          <a:latin typeface="+mn-lt"/>
        </a:defRPr>
      </a:lvl2pPr>
      <a:lvl3pPr marL="1144588" indent="-228600" algn="l" rtl="0" eaLnBrk="0" fontAlgn="base" hangingPunct="0">
        <a:lnSpc>
          <a:spcPts val="2800"/>
        </a:lnSpc>
        <a:spcBef>
          <a:spcPct val="0"/>
        </a:spcBef>
        <a:spcAft>
          <a:spcPct val="0"/>
        </a:spcAft>
        <a:buChar char="•"/>
        <a:defRPr sz="2000">
          <a:solidFill>
            <a:srgbClr val="103C72"/>
          </a:solidFill>
          <a:latin typeface="+mn-lt"/>
        </a:defRPr>
      </a:lvl3pPr>
      <a:lvl4pPr marL="1600200" indent="-228600" algn="l" rtl="0" eaLnBrk="0" fontAlgn="base" hangingPunct="0">
        <a:lnSpc>
          <a:spcPts val="2800"/>
        </a:lnSpc>
        <a:spcBef>
          <a:spcPct val="0"/>
        </a:spcBef>
        <a:spcAft>
          <a:spcPct val="0"/>
        </a:spcAft>
        <a:buSzPct val="65000"/>
        <a:buChar char="o"/>
        <a:defRPr sz="2000">
          <a:solidFill>
            <a:srgbClr val="103C72"/>
          </a:solidFill>
          <a:latin typeface="+mn-lt"/>
        </a:defRPr>
      </a:lvl4pPr>
      <a:lvl5pPr marL="2057400" indent="-228600" algn="l" rtl="0" eaLnBrk="0" fontAlgn="base" hangingPunct="0">
        <a:lnSpc>
          <a:spcPts val="2800"/>
        </a:lnSpc>
        <a:spcBef>
          <a:spcPct val="0"/>
        </a:spcBef>
        <a:spcAft>
          <a:spcPct val="0"/>
        </a:spcAft>
        <a:buChar char="•"/>
        <a:defRPr sz="2000">
          <a:solidFill>
            <a:srgbClr val="103C72"/>
          </a:solidFill>
          <a:latin typeface="+mn-lt"/>
        </a:defRPr>
      </a:lvl5pPr>
      <a:lvl6pPr marL="2514600" indent="-228600" algn="l" rtl="0" eaLnBrk="0" fontAlgn="base" hangingPunct="0">
        <a:lnSpc>
          <a:spcPts val="2800"/>
        </a:lnSpc>
        <a:spcBef>
          <a:spcPct val="0"/>
        </a:spcBef>
        <a:spcAft>
          <a:spcPct val="0"/>
        </a:spcAft>
        <a:buChar char="•"/>
        <a:defRPr sz="2000">
          <a:solidFill>
            <a:srgbClr val="103C72"/>
          </a:solidFill>
          <a:latin typeface="+mn-lt"/>
        </a:defRPr>
      </a:lvl6pPr>
      <a:lvl7pPr marL="2971800" indent="-228600" algn="l" rtl="0" eaLnBrk="0" fontAlgn="base" hangingPunct="0">
        <a:lnSpc>
          <a:spcPts val="2800"/>
        </a:lnSpc>
        <a:spcBef>
          <a:spcPct val="0"/>
        </a:spcBef>
        <a:spcAft>
          <a:spcPct val="0"/>
        </a:spcAft>
        <a:buChar char="•"/>
        <a:defRPr sz="2000">
          <a:solidFill>
            <a:srgbClr val="103C72"/>
          </a:solidFill>
          <a:latin typeface="+mn-lt"/>
        </a:defRPr>
      </a:lvl7pPr>
      <a:lvl8pPr marL="3429000" indent="-228600" algn="l" rtl="0" eaLnBrk="0" fontAlgn="base" hangingPunct="0">
        <a:lnSpc>
          <a:spcPts val="2800"/>
        </a:lnSpc>
        <a:spcBef>
          <a:spcPct val="0"/>
        </a:spcBef>
        <a:spcAft>
          <a:spcPct val="0"/>
        </a:spcAft>
        <a:buChar char="•"/>
        <a:defRPr sz="2000">
          <a:solidFill>
            <a:srgbClr val="103C72"/>
          </a:solidFill>
          <a:latin typeface="+mn-lt"/>
        </a:defRPr>
      </a:lvl8pPr>
      <a:lvl9pPr marL="3886200" indent="-228600" algn="l" rtl="0" eaLnBrk="0" fontAlgn="base" hangingPunct="0">
        <a:lnSpc>
          <a:spcPts val="2800"/>
        </a:lnSpc>
        <a:spcBef>
          <a:spcPct val="0"/>
        </a:spcBef>
        <a:spcAft>
          <a:spcPct val="0"/>
        </a:spcAft>
        <a:buChar char="•"/>
        <a:defRPr sz="2000">
          <a:solidFill>
            <a:srgbClr val="103C72"/>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ec.europa.eu/europeaid/about-funding_en"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ec.europa.eu/europeaid/index_en.ht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ec.europa.eu/europeaid/funding/about-funding-and-procedures/procedures-and-practical-guide-prag_en" TargetMode="External"/><Relationship Id="rId5" Type="http://schemas.openxmlformats.org/officeDocument/2006/relationships/hyperlink" Target="http://ec.europa.eu/europeaid/infopoint/index_en.htm" TargetMode="External"/><Relationship Id="rId4" Type="http://schemas.openxmlformats.org/officeDocument/2006/relationships/hyperlink" Target="http://eeas.europa.eu/delegations/web_en.htm"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ec.europa.eu/europeaid/about-funding_e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357680" y="332656"/>
            <a:ext cx="5904656" cy="2736304"/>
          </a:xfrm>
        </p:spPr>
        <p:txBody>
          <a:bodyPr/>
          <a:lstStyle/>
          <a:p>
            <a:pPr algn="ctr"/>
            <a:r>
              <a:rPr lang="cs-CZ" altLang="fr-FR" sz="3600" dirty="0" smtClean="0">
                <a:solidFill>
                  <a:srgbClr val="4D4D4D"/>
                </a:solidFill>
              </a:rPr>
              <a:t>Vnější</a:t>
            </a:r>
            <a:r>
              <a:rPr lang="fr-BE" altLang="fr-FR" sz="3600" dirty="0" smtClean="0">
                <a:solidFill>
                  <a:srgbClr val="4D4D4D"/>
                </a:solidFill>
              </a:rPr>
              <a:t> </a:t>
            </a:r>
            <a:r>
              <a:rPr lang="cs-CZ" altLang="fr-FR" sz="3600" dirty="0" smtClean="0">
                <a:solidFill>
                  <a:srgbClr val="4D4D4D"/>
                </a:solidFill>
              </a:rPr>
              <a:t>spolupráce</a:t>
            </a:r>
            <a:r>
              <a:rPr lang="fr-BE" altLang="fr-FR" sz="3600" dirty="0" smtClean="0">
                <a:solidFill>
                  <a:srgbClr val="4D4D4D"/>
                </a:solidFill>
              </a:rPr>
              <a:t> EU </a:t>
            </a:r>
            <a:r>
              <a:rPr lang="cs-CZ" altLang="fr-FR" sz="3600" dirty="0" smtClean="0">
                <a:solidFill>
                  <a:srgbClr val="4D4D4D"/>
                </a:solidFill>
              </a:rPr>
              <a:t/>
            </a:r>
            <a:br>
              <a:rPr lang="cs-CZ" altLang="fr-FR" sz="3600" dirty="0" smtClean="0">
                <a:solidFill>
                  <a:srgbClr val="4D4D4D"/>
                </a:solidFill>
              </a:rPr>
            </a:br>
            <a:r>
              <a:rPr lang="cs-CZ" altLang="fr-FR" sz="3600" dirty="0" smtClean="0">
                <a:solidFill>
                  <a:srgbClr val="4D4D4D"/>
                </a:solidFill>
              </a:rPr>
              <a:t/>
            </a:r>
            <a:br>
              <a:rPr lang="cs-CZ" altLang="fr-FR" sz="3600" dirty="0" smtClean="0">
                <a:solidFill>
                  <a:srgbClr val="4D4D4D"/>
                </a:solidFill>
              </a:rPr>
            </a:br>
            <a:r>
              <a:rPr lang="cs-CZ" altLang="fr-FR" sz="3600" dirty="0" smtClean="0">
                <a:solidFill>
                  <a:srgbClr val="4D4D4D"/>
                </a:solidFill>
              </a:rPr>
              <a:t>Zadávaní zakázek </a:t>
            </a:r>
            <a:r>
              <a:rPr lang="fr-FR" altLang="fr-FR" sz="3600" dirty="0" smtClean="0">
                <a:solidFill>
                  <a:srgbClr val="4D4D4D"/>
                </a:solidFill>
              </a:rPr>
              <a:t>na </a:t>
            </a:r>
            <a:r>
              <a:rPr lang="cs-CZ" altLang="fr-FR" sz="3600" dirty="0" smtClean="0">
                <a:solidFill>
                  <a:srgbClr val="4D4D4D"/>
                </a:solidFill>
              </a:rPr>
              <a:t>dodávky zboží </a:t>
            </a:r>
            <a:endParaRPr lang="cs-CZ" altLang="fr-FR" sz="3600" dirty="0">
              <a:solidFill>
                <a:srgbClr val="4D4D4D"/>
              </a:solidFill>
            </a:endParaRPr>
          </a:p>
        </p:txBody>
      </p:sp>
      <p:sp>
        <p:nvSpPr>
          <p:cNvPr id="2051" name="Rectangle 3"/>
          <p:cNvSpPr>
            <a:spLocks noGrp="1" noChangeArrowheads="1"/>
          </p:cNvSpPr>
          <p:nvPr>
            <p:ph type="subTitle" idx="1"/>
          </p:nvPr>
        </p:nvSpPr>
        <p:spPr>
          <a:xfrm>
            <a:off x="467544" y="3212976"/>
            <a:ext cx="7088188" cy="2879725"/>
          </a:xfrm>
        </p:spPr>
        <p:txBody>
          <a:bodyPr/>
          <a:lstStyle/>
          <a:p>
            <a:pPr>
              <a:lnSpc>
                <a:spcPct val="80000"/>
              </a:lnSpc>
            </a:pPr>
            <a:endParaRPr lang="fr-FR" altLang="fr-FR" sz="2800" b="1" i="1" dirty="0" smtClean="0">
              <a:solidFill>
                <a:srgbClr val="C00000"/>
              </a:solidFill>
              <a:effectLst>
                <a:outerShdw blurRad="38100" dist="38100" dir="2700000" algn="tl">
                  <a:srgbClr val="C0C0C0"/>
                </a:outerShdw>
              </a:effectLst>
            </a:endParaRPr>
          </a:p>
          <a:p>
            <a:pPr>
              <a:lnSpc>
                <a:spcPct val="80000"/>
              </a:lnSpc>
            </a:pPr>
            <a:endParaRPr lang="fr-FR" altLang="fr-FR" sz="2800" b="1" i="1" dirty="0" smtClean="0">
              <a:solidFill>
                <a:srgbClr val="C00000"/>
              </a:solidFill>
              <a:effectLst>
                <a:outerShdw blurRad="38100" dist="38100" dir="2700000" algn="tl">
                  <a:srgbClr val="C0C0C0"/>
                </a:outerShdw>
              </a:effectLst>
            </a:endParaRPr>
          </a:p>
          <a:p>
            <a:pPr>
              <a:lnSpc>
                <a:spcPct val="80000"/>
              </a:lnSpc>
            </a:pPr>
            <a:endParaRPr lang="fr-FR" altLang="fr-FR" sz="2800" b="1" i="1" dirty="0">
              <a:solidFill>
                <a:srgbClr val="C00000"/>
              </a:solidFill>
              <a:effectLst>
                <a:outerShdw blurRad="38100" dist="38100" dir="2700000" algn="tl">
                  <a:srgbClr val="C0C0C0"/>
                </a:outerShdw>
              </a:effectLst>
            </a:endParaRPr>
          </a:p>
          <a:p>
            <a:pPr>
              <a:lnSpc>
                <a:spcPct val="80000"/>
              </a:lnSpc>
            </a:pPr>
            <a:r>
              <a:rPr lang="cs-CZ" altLang="fr-FR" sz="2800" b="1" i="1" dirty="0" smtClean="0">
                <a:solidFill>
                  <a:srgbClr val="FF0000"/>
                </a:solidFill>
                <a:effectLst>
                  <a:outerShdw blurRad="38100" dist="38100" dir="2700000" algn="tl">
                    <a:srgbClr val="C0C0C0"/>
                  </a:outerShdw>
                </a:effectLst>
              </a:rPr>
              <a:t>Lukáš Melka </a:t>
            </a:r>
            <a:endParaRPr lang="fr-FR" altLang="fr-FR" i="1" dirty="0" smtClean="0">
              <a:solidFill>
                <a:srgbClr val="FF0000"/>
              </a:solidFill>
              <a:effectLst>
                <a:outerShdw blurRad="38100" dist="38100" dir="2700000" algn="tl">
                  <a:srgbClr val="C0C0C0"/>
                </a:outerShdw>
              </a:effectLst>
            </a:endParaRPr>
          </a:p>
          <a:p>
            <a:pPr>
              <a:lnSpc>
                <a:spcPct val="80000"/>
              </a:lnSpc>
            </a:pPr>
            <a:r>
              <a:rPr lang="cs-CZ" altLang="fr-FR" i="1" dirty="0" smtClean="0">
                <a:solidFill>
                  <a:srgbClr val="FF0000"/>
                </a:solidFill>
                <a:effectLst>
                  <a:outerShdw blurRad="38100" dist="38100" dir="2700000" algn="tl">
                    <a:srgbClr val="C0C0C0"/>
                  </a:outerShdw>
                </a:effectLst>
              </a:rPr>
              <a:t>Vedoucí</a:t>
            </a:r>
            <a:r>
              <a:rPr lang="fr-BE" altLang="fr-FR" i="1" dirty="0" smtClean="0">
                <a:solidFill>
                  <a:srgbClr val="FF0000"/>
                </a:solidFill>
                <a:effectLst>
                  <a:outerShdw blurRad="38100" dist="38100" dir="2700000" algn="tl">
                    <a:srgbClr val="C0C0C0"/>
                  </a:outerShdw>
                </a:effectLst>
              </a:rPr>
              <a:t> </a:t>
            </a:r>
            <a:r>
              <a:rPr lang="cs-CZ" altLang="fr-FR" i="1" dirty="0" smtClean="0">
                <a:solidFill>
                  <a:srgbClr val="FF0000"/>
                </a:solidFill>
                <a:effectLst>
                  <a:outerShdw blurRad="38100" dist="38100" dir="2700000" algn="tl">
                    <a:srgbClr val="C0C0C0"/>
                  </a:outerShdw>
                </a:effectLst>
              </a:rPr>
              <a:t>oddělení</a:t>
            </a:r>
            <a:r>
              <a:rPr lang="fr-BE" altLang="fr-FR" i="1" dirty="0" smtClean="0">
                <a:solidFill>
                  <a:srgbClr val="FF0000"/>
                </a:solidFill>
                <a:effectLst>
                  <a:outerShdw blurRad="38100" dist="38100" dir="2700000" algn="tl">
                    <a:srgbClr val="C0C0C0"/>
                  </a:outerShdw>
                </a:effectLst>
              </a:rPr>
              <a:t> </a:t>
            </a:r>
            <a:endParaRPr lang="cs-CZ" altLang="fr-FR" i="1" dirty="0">
              <a:solidFill>
                <a:srgbClr val="FF0000"/>
              </a:solidFill>
              <a:effectLst>
                <a:outerShdw blurRad="38100" dist="38100" dir="2700000" algn="tl">
                  <a:srgbClr val="C0C0C0"/>
                </a:outerShdw>
              </a:effectLst>
            </a:endParaRPr>
          </a:p>
          <a:p>
            <a:pPr>
              <a:lnSpc>
                <a:spcPct val="80000"/>
              </a:lnSpc>
            </a:pPr>
            <a:r>
              <a:rPr lang="cs-CZ" altLang="fr-FR" i="1" dirty="0" smtClean="0">
                <a:solidFill>
                  <a:srgbClr val="FF0000"/>
                </a:solidFill>
                <a:effectLst>
                  <a:outerShdw blurRad="38100" dist="38100" dir="2700000" algn="tl">
                    <a:srgbClr val="C0C0C0"/>
                  </a:outerShdw>
                </a:effectLst>
              </a:rPr>
              <a:t>Smlouvy</a:t>
            </a:r>
            <a:r>
              <a:rPr lang="fr-BE" altLang="fr-FR" i="1" dirty="0" smtClean="0">
                <a:solidFill>
                  <a:srgbClr val="FF0000"/>
                </a:solidFill>
                <a:effectLst>
                  <a:outerShdw blurRad="38100" dist="38100" dir="2700000" algn="tl">
                    <a:srgbClr val="C0C0C0"/>
                  </a:outerShdw>
                </a:effectLst>
              </a:rPr>
              <a:t>, finance</a:t>
            </a:r>
            <a:r>
              <a:rPr lang="sk-SK" altLang="fr-FR" i="1" dirty="0" smtClean="0">
                <a:solidFill>
                  <a:srgbClr val="FF0000"/>
                </a:solidFill>
                <a:effectLst>
                  <a:outerShdw blurRad="38100" dist="38100" dir="2700000" algn="tl">
                    <a:srgbClr val="C0C0C0"/>
                  </a:outerShdw>
                </a:effectLst>
              </a:rPr>
              <a:t> </a:t>
            </a:r>
            <a:r>
              <a:rPr lang="fr-BE" altLang="fr-FR" i="1" dirty="0" smtClean="0">
                <a:solidFill>
                  <a:srgbClr val="FF0000"/>
                </a:solidFill>
                <a:effectLst>
                  <a:outerShdw blurRad="38100" dist="38100" dir="2700000" algn="tl">
                    <a:srgbClr val="C0C0C0"/>
                  </a:outerShdw>
                </a:effectLst>
              </a:rPr>
              <a:t>&amp; audit</a:t>
            </a:r>
            <a:r>
              <a:rPr lang="sk-SK" altLang="fr-FR" i="1" dirty="0" smtClean="0">
                <a:solidFill>
                  <a:srgbClr val="FF0000"/>
                </a:solidFill>
                <a:effectLst>
                  <a:outerShdw blurRad="38100" dist="38100" dir="2700000" algn="tl">
                    <a:srgbClr val="C0C0C0"/>
                  </a:outerShdw>
                </a:effectLst>
              </a:rPr>
              <a:t> </a:t>
            </a:r>
            <a:endParaRPr lang="fr-BE" altLang="fr-FR" i="1" dirty="0" smtClean="0">
              <a:solidFill>
                <a:srgbClr val="FF0000"/>
              </a:solidFill>
              <a:effectLst>
                <a:outerShdw blurRad="38100" dist="38100" dir="2700000" algn="tl">
                  <a:srgbClr val="C0C0C0"/>
                </a:outerShdw>
              </a:effectLst>
            </a:endParaRPr>
          </a:p>
          <a:p>
            <a:pPr>
              <a:lnSpc>
                <a:spcPct val="80000"/>
              </a:lnSpc>
            </a:pPr>
            <a:r>
              <a:rPr lang="cs-CZ" altLang="fr-FR" b="1" i="1" dirty="0" smtClean="0">
                <a:solidFill>
                  <a:srgbClr val="004620"/>
                </a:solidFill>
                <a:effectLst>
                  <a:outerShdw blurRad="38100" dist="38100" dir="2700000" algn="tl">
                    <a:srgbClr val="C0C0C0"/>
                  </a:outerShdw>
                </a:effectLst>
              </a:rPr>
              <a:t>Delegace</a:t>
            </a:r>
            <a:r>
              <a:rPr lang="fr-BE" altLang="fr-FR" b="1" i="1" dirty="0" smtClean="0">
                <a:solidFill>
                  <a:srgbClr val="004620"/>
                </a:solidFill>
                <a:effectLst>
                  <a:outerShdw blurRad="38100" dist="38100" dir="2700000" algn="tl">
                    <a:srgbClr val="C0C0C0"/>
                  </a:outerShdw>
                </a:effectLst>
              </a:rPr>
              <a:t> </a:t>
            </a:r>
            <a:r>
              <a:rPr lang="cs-CZ" altLang="fr-FR" b="1" i="1" dirty="0" smtClean="0">
                <a:solidFill>
                  <a:srgbClr val="004620"/>
                </a:solidFill>
                <a:effectLst>
                  <a:outerShdw blurRad="38100" dist="38100" dir="2700000" algn="tl">
                    <a:srgbClr val="C0C0C0"/>
                  </a:outerShdw>
                </a:effectLst>
              </a:rPr>
              <a:t>Evropské</a:t>
            </a:r>
            <a:r>
              <a:rPr lang="fr-BE" altLang="fr-FR" b="1" i="1" dirty="0" smtClean="0">
                <a:solidFill>
                  <a:srgbClr val="004620"/>
                </a:solidFill>
                <a:effectLst>
                  <a:outerShdw blurRad="38100" dist="38100" dir="2700000" algn="tl">
                    <a:srgbClr val="C0C0C0"/>
                  </a:outerShdw>
                </a:effectLst>
              </a:rPr>
              <a:t> unie v </a:t>
            </a:r>
            <a:r>
              <a:rPr lang="cs-CZ" altLang="fr-FR" b="1" i="1" dirty="0" smtClean="0">
                <a:solidFill>
                  <a:srgbClr val="004620"/>
                </a:solidFill>
                <a:effectLst>
                  <a:outerShdw blurRad="38100" dist="38100" dir="2700000" algn="tl">
                    <a:srgbClr val="C0C0C0"/>
                  </a:outerShdw>
                </a:effectLst>
              </a:rPr>
              <a:t>Bělorusku </a:t>
            </a:r>
            <a:endParaRPr lang="cs-CZ" altLang="fr-FR" b="1" i="1" dirty="0">
              <a:solidFill>
                <a:srgbClr val="004620"/>
              </a:solidFill>
              <a:effectLst>
                <a:outerShdw blurRad="38100" dist="38100" dir="2700000" algn="tl">
                  <a:srgbClr val="C0C0C0"/>
                </a:outerShdw>
              </a:effectLst>
            </a:endParaRPr>
          </a:p>
          <a:p>
            <a:endParaRPr lang="cs-CZ" altLang="fr-FR" b="1" dirty="0">
              <a:solidFill>
                <a:srgbClr val="CC33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ppt_x</p:attrName>
                                        </p:attrNameLst>
                                      </p:cBhvr>
                                      <p:tavLst>
                                        <p:tav tm="0">
                                          <p:val>
                                            <p:strVal val="#ppt_x-.2"/>
                                          </p:val>
                                        </p:tav>
                                        <p:tav tm="100000">
                                          <p:val>
                                            <p:strVal val="#ppt_x"/>
                                          </p:val>
                                        </p:tav>
                                      </p:tavLst>
                                    </p:anim>
                                    <p:anim calcmode="lin" valueType="num">
                                      <p:cBhvr>
                                        <p:cTn id="8" dur="1000" fill="hold"/>
                                        <p:tgtEl>
                                          <p:spTgt spid="2050"/>
                                        </p:tgtEl>
                                        <p:attrNameLst>
                                          <p:attrName>ppt_y</p:attrName>
                                        </p:attrNameLst>
                                      </p:cBhvr>
                                      <p:tavLst>
                                        <p:tav tm="0">
                                          <p:val>
                                            <p:strVal val="#ppt_y"/>
                                          </p:val>
                                        </p:tav>
                                        <p:tav tm="100000">
                                          <p:val>
                                            <p:strVal val="#ppt_y"/>
                                          </p:val>
                                        </p:tav>
                                      </p:tavLst>
                                    </p:anim>
                                    <p:animEffect transition="in" filter="wipe(right)" prLst="gradientSize: 0.1">
                                      <p:cBhvr>
                                        <p:cTn id="9" dur="1000"/>
                                        <p:tgtEl>
                                          <p:spTgt spid="2050"/>
                                        </p:tgtEl>
                                      </p:cBhvr>
                                    </p:animEffect>
                                  </p:childTnLst>
                                </p:cTn>
                              </p:par>
                            </p:childTnLst>
                          </p:cTn>
                        </p:par>
                        <p:par>
                          <p:cTn id="10" fill="hold">
                            <p:stCondLst>
                              <p:cond delay="1000"/>
                            </p:stCondLst>
                            <p:childTnLst>
                              <p:par>
                                <p:cTn id="11" presetID="44" presetClass="entr" presetSubtype="0" fill="hold" grpId="0" nodeType="afterEffect">
                                  <p:stCondLst>
                                    <p:cond delay="0"/>
                                  </p:stCondLst>
                                  <p:childTnLst>
                                    <p:set>
                                      <p:cBhvr>
                                        <p:cTn id="12" dur="1" fill="hold">
                                          <p:stCondLst>
                                            <p:cond delay="0"/>
                                          </p:stCondLst>
                                        </p:cTn>
                                        <p:tgtEl>
                                          <p:spTgt spid="2051">
                                            <p:txEl>
                                              <p:pRg st="3" end="3"/>
                                            </p:txEl>
                                          </p:spTgt>
                                        </p:tgtEl>
                                        <p:attrNameLst>
                                          <p:attrName>style.visibility</p:attrName>
                                        </p:attrNameLst>
                                      </p:cBhvr>
                                      <p:to>
                                        <p:strVal val="visible"/>
                                      </p:to>
                                    </p:set>
                                    <p:animEffect transition="in" filter="fade">
                                      <p:cBhvr>
                                        <p:cTn id="13" dur="500"/>
                                        <p:tgtEl>
                                          <p:spTgt spid="2051">
                                            <p:txEl>
                                              <p:pRg st="3" end="3"/>
                                            </p:txEl>
                                          </p:spTgt>
                                        </p:tgtEl>
                                      </p:cBhvr>
                                    </p:animEffect>
                                    <p:anim calcmode="lin" valueType="num">
                                      <p:cBhvr>
                                        <p:cTn id="14" dur="500" fill="hold"/>
                                        <p:tgtEl>
                                          <p:spTgt spid="2051">
                                            <p:txEl>
                                              <p:pRg st="3" end="3"/>
                                            </p:txEl>
                                          </p:spTgt>
                                        </p:tgtEl>
                                        <p:attrNameLst>
                                          <p:attrName>ppt_x</p:attrName>
                                        </p:attrNameLst>
                                      </p:cBhvr>
                                      <p:tavLst>
                                        <p:tav tm="0">
                                          <p:val>
                                            <p:strVal val="#ppt_x"/>
                                          </p:val>
                                        </p:tav>
                                        <p:tav tm="100000">
                                          <p:val>
                                            <p:strVal val="#ppt_x"/>
                                          </p:val>
                                        </p:tav>
                                      </p:tavLst>
                                    </p:anim>
                                    <p:anim calcmode="lin" valueType="num">
                                      <p:cBhvr>
                                        <p:cTn id="15" dur="500" fill="hold"/>
                                        <p:tgtEl>
                                          <p:spTgt spid="2051">
                                            <p:txEl>
                                              <p:pRg st="3" end="3"/>
                                            </p:txEl>
                                          </p:spTgt>
                                        </p:tgtEl>
                                        <p:attrNameLst>
                                          <p:attrName>ppt_y</p:attrName>
                                        </p:attrNameLst>
                                      </p:cBhvr>
                                      <p:tavLst>
                                        <p:tav tm="0">
                                          <p:val>
                                            <p:strVal val="#ppt_y+.05"/>
                                          </p:val>
                                        </p:tav>
                                        <p:tav tm="100000">
                                          <p:val>
                                            <p:strVal val="#ppt_y"/>
                                          </p:val>
                                        </p:tav>
                                      </p:tavLst>
                                    </p:anim>
                                  </p:childTnLst>
                                </p:cTn>
                              </p:par>
                              <p:par>
                                <p:cTn id="16" presetID="44" presetClass="entr" presetSubtype="0" fill="hold" grpId="0" nodeType="withEffect">
                                  <p:stCondLst>
                                    <p:cond delay="0"/>
                                  </p:stCondLst>
                                  <p:childTnLst>
                                    <p:set>
                                      <p:cBhvr>
                                        <p:cTn id="17" dur="1" fill="hold">
                                          <p:stCondLst>
                                            <p:cond delay="0"/>
                                          </p:stCondLst>
                                        </p:cTn>
                                        <p:tgtEl>
                                          <p:spTgt spid="2051">
                                            <p:txEl>
                                              <p:pRg st="4" end="4"/>
                                            </p:txEl>
                                          </p:spTgt>
                                        </p:tgtEl>
                                        <p:attrNameLst>
                                          <p:attrName>style.visibility</p:attrName>
                                        </p:attrNameLst>
                                      </p:cBhvr>
                                      <p:to>
                                        <p:strVal val="visible"/>
                                      </p:to>
                                    </p:set>
                                    <p:animEffect transition="in" filter="fade">
                                      <p:cBhvr>
                                        <p:cTn id="18" dur="500"/>
                                        <p:tgtEl>
                                          <p:spTgt spid="2051">
                                            <p:txEl>
                                              <p:pRg st="4" end="4"/>
                                            </p:txEl>
                                          </p:spTgt>
                                        </p:tgtEl>
                                      </p:cBhvr>
                                    </p:animEffect>
                                    <p:anim calcmode="lin" valueType="num">
                                      <p:cBhvr>
                                        <p:cTn id="19" dur="500" fill="hold"/>
                                        <p:tgtEl>
                                          <p:spTgt spid="2051">
                                            <p:txEl>
                                              <p:pRg st="4" end="4"/>
                                            </p:txEl>
                                          </p:spTgt>
                                        </p:tgtEl>
                                        <p:attrNameLst>
                                          <p:attrName>ppt_x</p:attrName>
                                        </p:attrNameLst>
                                      </p:cBhvr>
                                      <p:tavLst>
                                        <p:tav tm="0">
                                          <p:val>
                                            <p:strVal val="#ppt_x"/>
                                          </p:val>
                                        </p:tav>
                                        <p:tav tm="100000">
                                          <p:val>
                                            <p:strVal val="#ppt_x"/>
                                          </p:val>
                                        </p:tav>
                                      </p:tavLst>
                                    </p:anim>
                                    <p:anim calcmode="lin" valueType="num">
                                      <p:cBhvr>
                                        <p:cTn id="20" dur="500" fill="hold"/>
                                        <p:tgtEl>
                                          <p:spTgt spid="2051">
                                            <p:txEl>
                                              <p:pRg st="4" end="4"/>
                                            </p:txEl>
                                          </p:spTgt>
                                        </p:tgtEl>
                                        <p:attrNameLst>
                                          <p:attrName>ppt_y</p:attrName>
                                        </p:attrNameLst>
                                      </p:cBhvr>
                                      <p:tavLst>
                                        <p:tav tm="0">
                                          <p:val>
                                            <p:strVal val="#ppt_y+.05"/>
                                          </p:val>
                                        </p:tav>
                                        <p:tav tm="100000">
                                          <p:val>
                                            <p:strVal val="#ppt_y"/>
                                          </p:val>
                                        </p:tav>
                                      </p:tavLst>
                                    </p:anim>
                                  </p:childTnLst>
                                </p:cTn>
                              </p:par>
                              <p:par>
                                <p:cTn id="21" presetID="44" presetClass="entr" presetSubtype="0" fill="hold" grpId="0" nodeType="withEffect">
                                  <p:stCondLst>
                                    <p:cond delay="0"/>
                                  </p:stCondLst>
                                  <p:childTnLst>
                                    <p:set>
                                      <p:cBhvr>
                                        <p:cTn id="22" dur="1" fill="hold">
                                          <p:stCondLst>
                                            <p:cond delay="0"/>
                                          </p:stCondLst>
                                        </p:cTn>
                                        <p:tgtEl>
                                          <p:spTgt spid="2051">
                                            <p:txEl>
                                              <p:pRg st="5" end="5"/>
                                            </p:txEl>
                                          </p:spTgt>
                                        </p:tgtEl>
                                        <p:attrNameLst>
                                          <p:attrName>style.visibility</p:attrName>
                                        </p:attrNameLst>
                                      </p:cBhvr>
                                      <p:to>
                                        <p:strVal val="visible"/>
                                      </p:to>
                                    </p:set>
                                    <p:animEffect transition="in" filter="fade">
                                      <p:cBhvr>
                                        <p:cTn id="23" dur="500"/>
                                        <p:tgtEl>
                                          <p:spTgt spid="2051">
                                            <p:txEl>
                                              <p:pRg st="5" end="5"/>
                                            </p:txEl>
                                          </p:spTgt>
                                        </p:tgtEl>
                                      </p:cBhvr>
                                    </p:animEffect>
                                    <p:anim calcmode="lin" valueType="num">
                                      <p:cBhvr>
                                        <p:cTn id="24" dur="500" fill="hold"/>
                                        <p:tgtEl>
                                          <p:spTgt spid="2051">
                                            <p:txEl>
                                              <p:pRg st="5" end="5"/>
                                            </p:txEl>
                                          </p:spTgt>
                                        </p:tgtEl>
                                        <p:attrNameLst>
                                          <p:attrName>ppt_x</p:attrName>
                                        </p:attrNameLst>
                                      </p:cBhvr>
                                      <p:tavLst>
                                        <p:tav tm="0">
                                          <p:val>
                                            <p:strVal val="#ppt_x"/>
                                          </p:val>
                                        </p:tav>
                                        <p:tav tm="100000">
                                          <p:val>
                                            <p:strVal val="#ppt_x"/>
                                          </p:val>
                                        </p:tav>
                                      </p:tavLst>
                                    </p:anim>
                                    <p:anim calcmode="lin" valueType="num">
                                      <p:cBhvr>
                                        <p:cTn id="25" dur="500" fill="hold"/>
                                        <p:tgtEl>
                                          <p:spTgt spid="2051">
                                            <p:txEl>
                                              <p:pRg st="5" end="5"/>
                                            </p:txEl>
                                          </p:spTgt>
                                        </p:tgtEl>
                                        <p:attrNameLst>
                                          <p:attrName>ppt_y</p:attrName>
                                        </p:attrNameLst>
                                      </p:cBhvr>
                                      <p:tavLst>
                                        <p:tav tm="0">
                                          <p:val>
                                            <p:strVal val="#ppt_y+.05"/>
                                          </p:val>
                                        </p:tav>
                                        <p:tav tm="100000">
                                          <p:val>
                                            <p:strVal val="#ppt_y"/>
                                          </p:val>
                                        </p:tav>
                                      </p:tavLst>
                                    </p:anim>
                                  </p:childTnLst>
                                </p:cTn>
                              </p:par>
                              <p:par>
                                <p:cTn id="26" presetID="44" presetClass="entr" presetSubtype="0" fill="hold" grpId="0" nodeType="withEffect">
                                  <p:stCondLst>
                                    <p:cond delay="0"/>
                                  </p:stCondLst>
                                  <p:childTnLst>
                                    <p:set>
                                      <p:cBhvr>
                                        <p:cTn id="27" dur="1" fill="hold">
                                          <p:stCondLst>
                                            <p:cond delay="0"/>
                                          </p:stCondLst>
                                        </p:cTn>
                                        <p:tgtEl>
                                          <p:spTgt spid="2051">
                                            <p:txEl>
                                              <p:pRg st="6" end="6"/>
                                            </p:txEl>
                                          </p:spTgt>
                                        </p:tgtEl>
                                        <p:attrNameLst>
                                          <p:attrName>style.visibility</p:attrName>
                                        </p:attrNameLst>
                                      </p:cBhvr>
                                      <p:to>
                                        <p:strVal val="visible"/>
                                      </p:to>
                                    </p:set>
                                    <p:animEffect transition="in" filter="fade">
                                      <p:cBhvr>
                                        <p:cTn id="28" dur="500"/>
                                        <p:tgtEl>
                                          <p:spTgt spid="2051">
                                            <p:txEl>
                                              <p:pRg st="6" end="6"/>
                                            </p:txEl>
                                          </p:spTgt>
                                        </p:tgtEl>
                                      </p:cBhvr>
                                    </p:animEffect>
                                    <p:anim calcmode="lin" valueType="num">
                                      <p:cBhvr>
                                        <p:cTn id="29" dur="500" fill="hold"/>
                                        <p:tgtEl>
                                          <p:spTgt spid="2051">
                                            <p:txEl>
                                              <p:pRg st="6" end="6"/>
                                            </p:txEl>
                                          </p:spTgt>
                                        </p:tgtEl>
                                        <p:attrNameLst>
                                          <p:attrName>ppt_x</p:attrName>
                                        </p:attrNameLst>
                                      </p:cBhvr>
                                      <p:tavLst>
                                        <p:tav tm="0">
                                          <p:val>
                                            <p:strVal val="#ppt_x"/>
                                          </p:val>
                                        </p:tav>
                                        <p:tav tm="100000">
                                          <p:val>
                                            <p:strVal val="#ppt_x"/>
                                          </p:val>
                                        </p:tav>
                                      </p:tavLst>
                                    </p:anim>
                                    <p:anim calcmode="lin" valueType="num">
                                      <p:cBhvr>
                                        <p:cTn id="30" dur="500" fill="hold"/>
                                        <p:tgtEl>
                                          <p:spTgt spid="2051">
                                            <p:txEl>
                                              <p:pRg st="6" end="6"/>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Rectangle 2"/>
          <p:cNvSpPr>
            <a:spLocks noChangeArrowheads="1"/>
          </p:cNvSpPr>
          <p:nvPr/>
        </p:nvSpPr>
        <p:spPr bwMode="auto">
          <a:xfrm>
            <a:off x="8783638" y="0"/>
            <a:ext cx="360362" cy="6858000"/>
          </a:xfrm>
          <a:prstGeom prst="rect">
            <a:avLst/>
          </a:prstGeom>
          <a:solidFill>
            <a:srgbClr val="103C7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89091" name="Text Box 3"/>
          <p:cNvSpPr txBox="1">
            <a:spLocks noChangeArrowheads="1"/>
          </p:cNvSpPr>
          <p:nvPr/>
        </p:nvSpPr>
        <p:spPr bwMode="auto">
          <a:xfrm>
            <a:off x="358775" y="719138"/>
            <a:ext cx="7697788" cy="2557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bIns="0"/>
          <a:lstStyle>
            <a:lvl1pPr marL="457200" indent="-457200" algn="l">
              <a:defRPr>
                <a:solidFill>
                  <a:schemeClr val="tx1"/>
                </a:solidFill>
                <a:latin typeface="Arial" charset="0"/>
              </a:defRPr>
            </a:lvl1pPr>
            <a:lvl2pPr marL="914400" indent="-457200" algn="l">
              <a:defRPr>
                <a:solidFill>
                  <a:schemeClr val="tx1"/>
                </a:solidFill>
                <a:latin typeface="Arial" charset="0"/>
              </a:defRPr>
            </a:lvl2pPr>
            <a:lvl3pPr marL="1371600" indent="-457200" algn="l">
              <a:defRPr>
                <a:solidFill>
                  <a:schemeClr val="tx1"/>
                </a:solidFill>
                <a:latin typeface="Arial" charset="0"/>
              </a:defRPr>
            </a:lvl3pPr>
            <a:lvl4pPr marL="1828800" indent="-457200" algn="l">
              <a:defRPr>
                <a:solidFill>
                  <a:schemeClr val="tx1"/>
                </a:solidFill>
                <a:latin typeface="Arial" charset="0"/>
              </a:defRPr>
            </a:lvl4pPr>
            <a:lvl5pPr marL="2286000" indent="-457200" algn="l">
              <a:defRPr>
                <a:solidFill>
                  <a:schemeClr val="tx1"/>
                </a:solidFill>
                <a:latin typeface="Arial" charset="0"/>
              </a:defRPr>
            </a:lvl5pPr>
            <a:lvl6pPr marL="2743200" indent="-457200" fontAlgn="base">
              <a:spcBef>
                <a:spcPct val="0"/>
              </a:spcBef>
              <a:spcAft>
                <a:spcPct val="0"/>
              </a:spcAft>
              <a:defRPr>
                <a:solidFill>
                  <a:schemeClr val="tx1"/>
                </a:solidFill>
                <a:latin typeface="Arial" charset="0"/>
              </a:defRPr>
            </a:lvl6pPr>
            <a:lvl7pPr marL="3200400" indent="-457200" fontAlgn="base">
              <a:spcBef>
                <a:spcPct val="0"/>
              </a:spcBef>
              <a:spcAft>
                <a:spcPct val="0"/>
              </a:spcAft>
              <a:defRPr>
                <a:solidFill>
                  <a:schemeClr val="tx1"/>
                </a:solidFill>
                <a:latin typeface="Arial" charset="0"/>
              </a:defRPr>
            </a:lvl7pPr>
            <a:lvl8pPr marL="3657600" indent="-457200" fontAlgn="base">
              <a:spcBef>
                <a:spcPct val="0"/>
              </a:spcBef>
              <a:spcAft>
                <a:spcPct val="0"/>
              </a:spcAft>
              <a:defRPr>
                <a:solidFill>
                  <a:schemeClr val="tx1"/>
                </a:solidFill>
                <a:latin typeface="Arial" charset="0"/>
              </a:defRPr>
            </a:lvl8pPr>
            <a:lvl9pPr marL="4114800" indent="-457200" fontAlgn="base">
              <a:spcBef>
                <a:spcPct val="0"/>
              </a:spcBef>
              <a:spcAft>
                <a:spcPct val="0"/>
              </a:spcAft>
              <a:defRPr>
                <a:solidFill>
                  <a:schemeClr val="tx1"/>
                </a:solidFill>
                <a:latin typeface="Arial" charset="0"/>
              </a:defRPr>
            </a:lvl9pPr>
          </a:lstStyle>
          <a:p>
            <a:pPr eaLnBrk="0" hangingPunct="0">
              <a:lnSpc>
                <a:spcPts val="2800"/>
              </a:lnSpc>
            </a:pPr>
            <a:endParaRPr lang="fr-FR" altLang="fr-FR" sz="2400" b="1" baseline="30000">
              <a:solidFill>
                <a:srgbClr val="A5FF00"/>
              </a:solidFill>
              <a:latin typeface="Verdana" pitchFamily="34" charset="0"/>
            </a:endParaRPr>
          </a:p>
          <a:p>
            <a:pPr eaLnBrk="0" hangingPunct="0">
              <a:lnSpc>
                <a:spcPts val="2800"/>
              </a:lnSpc>
            </a:pPr>
            <a:endParaRPr lang="fr-FR" altLang="fr-FR" sz="2400" baseline="30000">
              <a:solidFill>
                <a:srgbClr val="FFFFFF"/>
              </a:solidFill>
              <a:latin typeface="Verdana" pitchFamily="34" charset="0"/>
            </a:endParaRPr>
          </a:p>
        </p:txBody>
      </p:sp>
      <p:sp>
        <p:nvSpPr>
          <p:cNvPr id="89092" name="Text Box 4"/>
          <p:cNvSpPr txBox="1">
            <a:spLocks noChangeArrowheads="1"/>
          </p:cNvSpPr>
          <p:nvPr/>
        </p:nvSpPr>
        <p:spPr bwMode="auto">
          <a:xfrm>
            <a:off x="457200" y="6400800"/>
            <a:ext cx="2743200" cy="269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bIns="0"/>
          <a:lstStyle/>
          <a:p>
            <a:pPr algn="l" eaLnBrk="0" hangingPunct="0">
              <a:lnSpc>
                <a:spcPts val="1400"/>
              </a:lnSpc>
            </a:pPr>
            <a:endParaRPr lang="cs-CZ" altLang="fr-FR" sz="1000">
              <a:solidFill>
                <a:srgbClr val="00A4E8"/>
              </a:solidFill>
              <a:latin typeface="Verdana" pitchFamily="34" charset="0"/>
            </a:endParaRPr>
          </a:p>
        </p:txBody>
      </p:sp>
      <p:grpSp>
        <p:nvGrpSpPr>
          <p:cNvPr id="89093" name="Group 5"/>
          <p:cNvGrpSpPr>
            <a:grpSpLocks/>
          </p:cNvGrpSpPr>
          <p:nvPr/>
        </p:nvGrpSpPr>
        <p:grpSpPr bwMode="auto">
          <a:xfrm>
            <a:off x="8294688" y="682625"/>
            <a:ext cx="863600" cy="1223963"/>
            <a:chOff x="5225" y="430"/>
            <a:chExt cx="544" cy="771"/>
          </a:xfrm>
        </p:grpSpPr>
        <p:sp>
          <p:nvSpPr>
            <p:cNvPr id="89094" name="Rectangle 6"/>
            <p:cNvSpPr>
              <a:spLocks noChangeArrowheads="1"/>
            </p:cNvSpPr>
            <p:nvPr/>
          </p:nvSpPr>
          <p:spPr bwMode="auto">
            <a:xfrm>
              <a:off x="5225" y="1020"/>
              <a:ext cx="544" cy="181"/>
            </a:xfrm>
            <a:prstGeom prst="rect">
              <a:avLst/>
            </a:prstGeom>
            <a:solidFill>
              <a:srgbClr val="0082C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89095" name="Rectangle 7"/>
            <p:cNvSpPr>
              <a:spLocks noChangeArrowheads="1"/>
            </p:cNvSpPr>
            <p:nvPr/>
          </p:nvSpPr>
          <p:spPr bwMode="auto">
            <a:xfrm>
              <a:off x="5225" y="725"/>
              <a:ext cx="544" cy="181"/>
            </a:xfrm>
            <a:prstGeom prst="rect">
              <a:avLst/>
            </a:prstGeom>
            <a:solidFill>
              <a:srgbClr val="0082C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89096" name="Rectangle 8"/>
            <p:cNvSpPr>
              <a:spLocks noChangeArrowheads="1"/>
            </p:cNvSpPr>
            <p:nvPr/>
          </p:nvSpPr>
          <p:spPr bwMode="auto">
            <a:xfrm>
              <a:off x="5225" y="430"/>
              <a:ext cx="544" cy="181"/>
            </a:xfrm>
            <a:prstGeom prst="rect">
              <a:avLst/>
            </a:prstGeom>
            <a:solidFill>
              <a:srgbClr val="0082C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fr-FR" altLang="fr-FR" sz="1300" b="1">
                  <a:solidFill>
                    <a:schemeClr val="tx1"/>
                  </a:solidFill>
                  <a:latin typeface="Century Gothic" pitchFamily="34" charset="0"/>
                </a:rPr>
                <a:t>EuropeAid</a:t>
              </a:r>
              <a:endParaRPr lang="fr-FR" altLang="fr-FR" sz="1300">
                <a:solidFill>
                  <a:schemeClr val="tx1"/>
                </a:solidFill>
                <a:latin typeface="Times" charset="0"/>
              </a:endParaRPr>
            </a:p>
          </p:txBody>
        </p:sp>
      </p:grpSp>
      <p:sp>
        <p:nvSpPr>
          <p:cNvPr id="89097" name="Rectangle 9"/>
          <p:cNvSpPr>
            <a:spLocks noGrp="1" noChangeArrowheads="1"/>
          </p:cNvSpPr>
          <p:nvPr>
            <p:ph type="title" idx="4294967295"/>
          </p:nvPr>
        </p:nvSpPr>
        <p:spPr>
          <a:xfrm>
            <a:off x="0" y="274638"/>
            <a:ext cx="7786688" cy="922337"/>
          </a:xfrm>
        </p:spPr>
        <p:txBody>
          <a:bodyPr/>
          <a:lstStyle/>
          <a:p>
            <a:pPr algn="ctr"/>
            <a:r>
              <a:rPr lang="cs-CZ" altLang="fr-FR" sz="2800" dirty="0">
                <a:solidFill>
                  <a:srgbClr val="4D4D4D"/>
                </a:solidFill>
              </a:rPr>
              <a:t>Zveřejnění – </a:t>
            </a:r>
            <a:r>
              <a:rPr lang="cs-CZ" altLang="fr-FR" sz="2800" dirty="0" err="1">
                <a:solidFill>
                  <a:srgbClr val="4D4D4D"/>
                </a:solidFill>
              </a:rPr>
              <a:t>Contract</a:t>
            </a:r>
            <a:r>
              <a:rPr lang="cs-CZ" altLang="fr-FR" sz="2800" dirty="0">
                <a:solidFill>
                  <a:srgbClr val="4D4D4D"/>
                </a:solidFill>
              </a:rPr>
              <a:t> </a:t>
            </a:r>
            <a:r>
              <a:rPr lang="cs-CZ" altLang="fr-FR" sz="2800" dirty="0" err="1">
                <a:solidFill>
                  <a:srgbClr val="4D4D4D"/>
                </a:solidFill>
              </a:rPr>
              <a:t>Forecast</a:t>
            </a:r>
            <a:r>
              <a:rPr lang="cs-CZ" altLang="fr-FR" sz="2800" dirty="0">
                <a:solidFill>
                  <a:srgbClr val="4D4D4D"/>
                </a:solidFill>
              </a:rPr>
              <a:t> </a:t>
            </a:r>
            <a:r>
              <a:rPr lang="cs-CZ" altLang="fr-FR" sz="2800" i="1" dirty="0" smtClean="0">
                <a:solidFill>
                  <a:srgbClr val="4D4D4D"/>
                </a:solidFill>
              </a:rPr>
              <a:t>(Předběžné oznámení)</a:t>
            </a:r>
            <a:endParaRPr lang="cs-CZ" altLang="fr-FR" sz="2800" i="1" dirty="0">
              <a:solidFill>
                <a:srgbClr val="4D4D4D"/>
              </a:solidFill>
            </a:endParaRPr>
          </a:p>
        </p:txBody>
      </p:sp>
      <p:sp>
        <p:nvSpPr>
          <p:cNvPr id="89098" name="Rectangle 10"/>
          <p:cNvSpPr>
            <a:spLocks noGrp="1" noChangeArrowheads="1"/>
          </p:cNvSpPr>
          <p:nvPr>
            <p:ph type="body" idx="4294967295"/>
          </p:nvPr>
        </p:nvSpPr>
        <p:spPr>
          <a:xfrm>
            <a:off x="0" y="1268413"/>
            <a:ext cx="8229600" cy="5111750"/>
          </a:xfrm>
        </p:spPr>
        <p:txBody>
          <a:bodyPr/>
          <a:lstStyle/>
          <a:p>
            <a:pPr>
              <a:buFont typeface="Wingdings" pitchFamily="2" charset="2"/>
              <a:buNone/>
            </a:pPr>
            <a:r>
              <a:rPr lang="cs-CZ" altLang="fr-FR" b="1" dirty="0">
                <a:solidFill>
                  <a:srgbClr val="CC3300"/>
                </a:solidFill>
                <a:effectLst>
                  <a:outerShdw blurRad="38100" dist="38100" dir="2700000" algn="tl">
                    <a:srgbClr val="C0C0C0"/>
                  </a:outerShdw>
                </a:effectLst>
              </a:rPr>
              <a:t>	 </a:t>
            </a:r>
            <a:r>
              <a:rPr lang="cs-CZ" altLang="fr-FR" sz="2400" b="1" dirty="0">
                <a:solidFill>
                  <a:srgbClr val="CC3300"/>
                </a:solidFill>
                <a:effectLst>
                  <a:outerShdw blurRad="38100" dist="38100" dir="2700000" algn="tl">
                    <a:srgbClr val="C0C0C0"/>
                  </a:outerShdw>
                </a:effectLst>
              </a:rPr>
              <a:t>Obsah</a:t>
            </a:r>
            <a:r>
              <a:rPr lang="cs-CZ" altLang="fr-FR" sz="2400" b="1" dirty="0">
                <a:solidFill>
                  <a:srgbClr val="CC6600"/>
                </a:solidFill>
                <a:effectLst>
                  <a:outerShdw blurRad="38100" dist="38100" dir="2700000" algn="tl">
                    <a:srgbClr val="C0C0C0"/>
                  </a:outerShdw>
                </a:effectLst>
              </a:rPr>
              <a:t>  </a:t>
            </a:r>
          </a:p>
          <a:p>
            <a:pPr>
              <a:buFont typeface="Wingdings" pitchFamily="2" charset="2"/>
              <a:buNone/>
            </a:pPr>
            <a:r>
              <a:rPr lang="cs-CZ" altLang="fr-FR" b="1" dirty="0">
                <a:solidFill>
                  <a:schemeClr val="bg1"/>
                </a:solidFill>
                <a:effectLst>
                  <a:outerShdw blurRad="38100" dist="38100" dir="2700000" algn="tl">
                    <a:srgbClr val="C0C0C0"/>
                  </a:outerShdw>
                </a:effectLst>
              </a:rPr>
              <a:t>		  </a:t>
            </a:r>
            <a:r>
              <a:rPr lang="cs-CZ" altLang="fr-FR" dirty="0">
                <a:solidFill>
                  <a:srgbClr val="113E75"/>
                </a:solidFill>
                <a:effectLst>
                  <a:outerShdw blurRad="38100" dist="38100" dir="2700000" algn="tl">
                    <a:srgbClr val="C0C0C0"/>
                  </a:outerShdw>
                </a:effectLst>
              </a:rPr>
              <a:t>Obecné informace</a:t>
            </a:r>
            <a:r>
              <a:rPr lang="cs-CZ" altLang="fr-FR" b="1" dirty="0">
                <a:solidFill>
                  <a:srgbClr val="113E75"/>
                </a:solidFill>
                <a:effectLst>
                  <a:outerShdw blurRad="38100" dist="38100" dir="2700000" algn="tl">
                    <a:srgbClr val="C0C0C0"/>
                  </a:outerShdw>
                </a:effectLst>
              </a:rPr>
              <a:t>  </a:t>
            </a:r>
          </a:p>
          <a:p>
            <a:pPr>
              <a:buFont typeface="Wingdings" pitchFamily="2" charset="2"/>
              <a:buNone/>
            </a:pPr>
            <a:endParaRPr lang="cs-CZ" altLang="fr-FR" b="1" dirty="0">
              <a:solidFill>
                <a:srgbClr val="113E75"/>
              </a:solidFill>
              <a:effectLst>
                <a:outerShdw blurRad="38100" dist="38100" dir="2700000" algn="tl">
                  <a:srgbClr val="C0C0C0"/>
                </a:outerShdw>
              </a:effectLst>
            </a:endParaRPr>
          </a:p>
          <a:p>
            <a:pPr>
              <a:buFont typeface="Wingdings" pitchFamily="2" charset="2"/>
              <a:buNone/>
            </a:pPr>
            <a:r>
              <a:rPr lang="cs-CZ" altLang="fr-FR" b="1" dirty="0">
                <a:solidFill>
                  <a:srgbClr val="CC3300"/>
                </a:solidFill>
                <a:effectLst>
                  <a:outerShdw blurRad="38100" dist="38100" dir="2700000" algn="tl">
                    <a:srgbClr val="C0C0C0"/>
                  </a:outerShdw>
                </a:effectLst>
              </a:rPr>
              <a:t>	 </a:t>
            </a:r>
            <a:r>
              <a:rPr lang="cs-CZ" altLang="fr-FR" sz="2400" b="1" dirty="0">
                <a:solidFill>
                  <a:srgbClr val="CC3300"/>
                </a:solidFill>
                <a:effectLst>
                  <a:outerShdw blurRad="38100" dist="38100" dir="2700000" algn="tl">
                    <a:srgbClr val="C0C0C0"/>
                  </a:outerShdw>
                </a:effectLst>
              </a:rPr>
              <a:t>Charakter</a:t>
            </a:r>
            <a:r>
              <a:rPr lang="cs-CZ" altLang="fr-FR" b="1" dirty="0">
                <a:solidFill>
                  <a:srgbClr val="CC3300"/>
                </a:solidFill>
                <a:effectLst>
                  <a:outerShdw blurRad="38100" dist="38100" dir="2700000" algn="tl">
                    <a:srgbClr val="C0C0C0"/>
                  </a:outerShdw>
                </a:effectLst>
              </a:rPr>
              <a:t>  </a:t>
            </a:r>
          </a:p>
          <a:p>
            <a:pPr>
              <a:buFont typeface="Wingdings" pitchFamily="2" charset="2"/>
              <a:buNone/>
            </a:pPr>
            <a:r>
              <a:rPr lang="cs-CZ" altLang="fr-FR" b="1" dirty="0">
                <a:solidFill>
                  <a:schemeClr val="bg1"/>
                </a:solidFill>
                <a:effectLst>
                  <a:outerShdw blurRad="38100" dist="38100" dir="2700000" algn="tl">
                    <a:srgbClr val="C0C0C0"/>
                  </a:outerShdw>
                </a:effectLst>
              </a:rPr>
              <a:t>		</a:t>
            </a:r>
            <a:r>
              <a:rPr lang="cs-CZ" altLang="fr-FR" dirty="0">
                <a:solidFill>
                  <a:srgbClr val="113E75"/>
                </a:solidFill>
                <a:effectLst>
                  <a:outerShdw blurRad="38100" dist="38100" dir="2700000" algn="tl">
                    <a:srgbClr val="C0C0C0"/>
                  </a:outerShdw>
                </a:effectLst>
              </a:rPr>
              <a:t>Právně nezávazný</a:t>
            </a:r>
            <a:r>
              <a:rPr lang="cs-CZ" altLang="fr-FR" b="1" dirty="0">
                <a:solidFill>
                  <a:srgbClr val="113E75"/>
                </a:solidFill>
                <a:effectLst>
                  <a:outerShdw blurRad="38100" dist="38100" dir="2700000" algn="tl">
                    <a:srgbClr val="C0C0C0"/>
                  </a:outerShdw>
                </a:effectLst>
              </a:rPr>
              <a:t>   </a:t>
            </a:r>
          </a:p>
          <a:p>
            <a:pPr>
              <a:buFont typeface="Wingdings" pitchFamily="2" charset="2"/>
              <a:buNone/>
            </a:pPr>
            <a:endParaRPr lang="cs-CZ" altLang="fr-FR" b="1" dirty="0">
              <a:solidFill>
                <a:srgbClr val="113E75"/>
              </a:solidFill>
              <a:effectLst>
                <a:outerShdw blurRad="38100" dist="38100" dir="2700000" algn="tl">
                  <a:srgbClr val="C0C0C0"/>
                </a:outerShdw>
              </a:effectLst>
            </a:endParaRPr>
          </a:p>
          <a:p>
            <a:pPr>
              <a:buFont typeface="Wingdings" pitchFamily="2" charset="2"/>
              <a:buNone/>
            </a:pPr>
            <a:r>
              <a:rPr lang="cs-CZ" altLang="fr-FR" b="1" dirty="0">
                <a:solidFill>
                  <a:srgbClr val="CC3300"/>
                </a:solidFill>
                <a:effectLst>
                  <a:outerShdw blurRad="38100" dist="38100" dir="2700000" algn="tl">
                    <a:srgbClr val="C0C0C0"/>
                  </a:outerShdw>
                </a:effectLst>
              </a:rPr>
              <a:t>	 </a:t>
            </a:r>
            <a:r>
              <a:rPr lang="cs-CZ" altLang="fr-FR" sz="2400" b="1" dirty="0">
                <a:solidFill>
                  <a:srgbClr val="CC3300"/>
                </a:solidFill>
                <a:effectLst>
                  <a:outerShdw blurRad="38100" dist="38100" dir="2700000" algn="tl">
                    <a:srgbClr val="C0C0C0"/>
                  </a:outerShdw>
                </a:effectLst>
              </a:rPr>
              <a:t>Kdy ?</a:t>
            </a:r>
          </a:p>
          <a:p>
            <a:pPr>
              <a:buFont typeface="Wingdings" pitchFamily="2" charset="2"/>
              <a:buNone/>
            </a:pPr>
            <a:r>
              <a:rPr lang="cs-CZ" altLang="fr-FR" b="1" dirty="0">
                <a:solidFill>
                  <a:schemeClr val="tx1"/>
                </a:solidFill>
                <a:effectLst>
                  <a:outerShdw blurRad="38100" dist="38100" dir="2700000" algn="tl">
                    <a:srgbClr val="C0C0C0"/>
                  </a:outerShdw>
                </a:effectLst>
              </a:rPr>
              <a:t>		</a:t>
            </a:r>
            <a:r>
              <a:rPr lang="cs-CZ" altLang="fr-FR" dirty="0">
                <a:solidFill>
                  <a:srgbClr val="113E75"/>
                </a:solidFill>
                <a:effectLst>
                  <a:outerShdw blurRad="38100" dist="38100" dir="2700000" algn="tl">
                    <a:srgbClr val="C0C0C0"/>
                  </a:outerShdw>
                </a:effectLst>
              </a:rPr>
              <a:t>Minimálně 30 dnů před uveřejněním </a:t>
            </a:r>
            <a:r>
              <a:rPr lang="cs-CZ" altLang="fr-FR" dirty="0" err="1">
                <a:solidFill>
                  <a:srgbClr val="113E75"/>
                </a:solidFill>
                <a:effectLst>
                  <a:outerShdw blurRad="38100" dist="38100" dir="2700000" algn="tl">
                    <a:srgbClr val="C0C0C0"/>
                  </a:outerShdw>
                </a:effectLst>
              </a:rPr>
              <a:t>Procurement</a:t>
            </a:r>
            <a:r>
              <a:rPr lang="cs-CZ" altLang="fr-FR" dirty="0">
                <a:solidFill>
                  <a:srgbClr val="113E75"/>
                </a:solidFill>
                <a:effectLst>
                  <a:outerShdw blurRad="38100" dist="38100" dir="2700000" algn="tl">
                    <a:srgbClr val="C0C0C0"/>
                  </a:outerShdw>
                </a:effectLst>
              </a:rPr>
              <a:t> 	</a:t>
            </a:r>
            <a:r>
              <a:rPr lang="cs-CZ" altLang="fr-FR" dirty="0" err="1">
                <a:solidFill>
                  <a:srgbClr val="113E75"/>
                </a:solidFill>
                <a:effectLst>
                  <a:outerShdw blurRad="38100" dist="38100" dir="2700000" algn="tl">
                    <a:srgbClr val="C0C0C0"/>
                  </a:outerShdw>
                </a:effectLst>
              </a:rPr>
              <a:t>Notice</a:t>
            </a:r>
            <a:r>
              <a:rPr lang="cs-CZ" altLang="fr-FR" dirty="0">
                <a:solidFill>
                  <a:srgbClr val="113E75"/>
                </a:solidFill>
                <a:effectLst>
                  <a:outerShdw blurRad="38100" dist="38100" dir="2700000" algn="tl">
                    <a:srgbClr val="C0C0C0"/>
                  </a:outerShdw>
                </a:effectLst>
              </a:rPr>
              <a:t> (</a:t>
            </a:r>
            <a:r>
              <a:rPr lang="cs-CZ" altLang="fr-FR" i="1" dirty="0">
                <a:solidFill>
                  <a:srgbClr val="113E75"/>
                </a:solidFill>
                <a:effectLst>
                  <a:outerShdw blurRad="38100" dist="38100" dir="2700000" algn="tl">
                    <a:srgbClr val="C0C0C0"/>
                  </a:outerShdw>
                </a:effectLst>
              </a:rPr>
              <a:t>Oznámení o zakázce</a:t>
            </a:r>
            <a:r>
              <a:rPr lang="cs-CZ" altLang="fr-FR" dirty="0">
                <a:solidFill>
                  <a:srgbClr val="113E75"/>
                </a:solidFill>
                <a:effectLst>
                  <a:outerShdw blurRad="38100" dist="38100" dir="2700000" algn="tl">
                    <a:srgbClr val="C0C0C0"/>
                  </a:outerShdw>
                </a:effectLst>
              </a:rPr>
              <a:t>) </a:t>
            </a:r>
          </a:p>
          <a:p>
            <a:pPr>
              <a:buFont typeface="Wingdings" pitchFamily="2" charset="2"/>
              <a:buNone/>
            </a:pPr>
            <a:endParaRPr lang="cs-CZ" altLang="fr-FR" dirty="0">
              <a:solidFill>
                <a:srgbClr val="113E75"/>
              </a:solidFill>
              <a:effectLst>
                <a:outerShdw blurRad="38100" dist="38100" dir="2700000" algn="tl">
                  <a:srgbClr val="C0C0C0"/>
                </a:outerShdw>
              </a:effectLst>
            </a:endParaRPr>
          </a:p>
          <a:p>
            <a:pPr>
              <a:buFont typeface="Wingdings" pitchFamily="2" charset="2"/>
              <a:buNone/>
            </a:pPr>
            <a:r>
              <a:rPr lang="cs-CZ" altLang="fr-FR" b="1" dirty="0">
                <a:solidFill>
                  <a:srgbClr val="CC3300"/>
                </a:solidFill>
                <a:effectLst>
                  <a:outerShdw blurRad="38100" dist="38100" dir="2700000" algn="tl">
                    <a:srgbClr val="C0C0C0"/>
                  </a:outerShdw>
                </a:effectLst>
              </a:rPr>
              <a:t>	 </a:t>
            </a:r>
            <a:r>
              <a:rPr lang="cs-CZ" altLang="fr-FR" sz="2400" b="1" dirty="0">
                <a:solidFill>
                  <a:srgbClr val="CC3300"/>
                </a:solidFill>
                <a:effectLst>
                  <a:outerShdw blurRad="38100" dist="38100" dir="2700000" algn="tl">
                    <a:srgbClr val="C0C0C0"/>
                  </a:outerShdw>
                </a:effectLst>
              </a:rPr>
              <a:t>Kde?</a:t>
            </a:r>
          </a:p>
          <a:p>
            <a:pPr>
              <a:buFont typeface="Wingdings" pitchFamily="2" charset="2"/>
              <a:buNone/>
            </a:pPr>
            <a:r>
              <a:rPr lang="cs-CZ" altLang="fr-FR" b="1" dirty="0">
                <a:solidFill>
                  <a:srgbClr val="113E75"/>
                </a:solidFill>
                <a:effectLst>
                  <a:outerShdw blurRad="38100" dist="38100" dir="2700000" algn="tl">
                    <a:srgbClr val="C0C0C0"/>
                  </a:outerShdw>
                </a:effectLst>
              </a:rPr>
              <a:t>		</a:t>
            </a:r>
            <a:r>
              <a:rPr lang="cs-CZ" altLang="fr-FR" dirty="0">
                <a:solidFill>
                  <a:srgbClr val="113E75"/>
                </a:solidFill>
                <a:effectLst>
                  <a:outerShdw blurRad="38100" dist="38100" dir="2700000" algn="tl">
                    <a:srgbClr val="C0C0C0"/>
                  </a:outerShdw>
                </a:effectLst>
              </a:rPr>
              <a:t>Úřední věstník EU, Internetové stránky EK, 	Internetové stránky </a:t>
            </a:r>
            <a:r>
              <a:rPr lang="cs-CZ" altLang="fr-FR" dirty="0" smtClean="0">
                <a:solidFill>
                  <a:srgbClr val="113E75"/>
                </a:solidFill>
                <a:effectLst>
                  <a:outerShdw blurRad="38100" dist="38100" dir="2700000" algn="tl">
                    <a:srgbClr val="C0C0C0"/>
                  </a:outerShdw>
                </a:effectLst>
              </a:rPr>
              <a:t>příslušné</a:t>
            </a:r>
            <a:r>
              <a:rPr lang="fr-BE" altLang="fr-FR" dirty="0" smtClean="0">
                <a:solidFill>
                  <a:srgbClr val="113E75"/>
                </a:solidFill>
                <a:effectLst>
                  <a:outerShdw blurRad="38100" dist="38100" dir="2700000" algn="tl">
                    <a:srgbClr val="C0C0C0"/>
                  </a:outerShdw>
                </a:effectLst>
              </a:rPr>
              <a:t> </a:t>
            </a:r>
            <a:r>
              <a:rPr lang="cs-CZ" altLang="fr-FR" dirty="0" smtClean="0">
                <a:solidFill>
                  <a:srgbClr val="113E75"/>
                </a:solidFill>
                <a:effectLst>
                  <a:outerShdw blurRad="38100" dist="38100" dir="2700000" algn="tl">
                    <a:srgbClr val="C0C0C0"/>
                  </a:outerShdw>
                </a:effectLst>
              </a:rPr>
              <a:t>Delegace EU</a:t>
            </a:r>
            <a:endParaRPr lang="cs-CZ" altLang="fr-FR" dirty="0">
              <a:solidFill>
                <a:srgbClr val="113E75"/>
              </a:solidFill>
              <a:effectLst>
                <a:outerShdw blurRad="38100" dist="38100" dir="2700000" algn="tl">
                  <a:srgbClr val="C0C0C0"/>
                </a:outerShdw>
              </a:effectLs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89097"/>
                                        </p:tgtEl>
                                        <p:attrNameLst>
                                          <p:attrName>style.visibility</p:attrName>
                                        </p:attrNameLst>
                                      </p:cBhvr>
                                      <p:to>
                                        <p:strVal val="visible"/>
                                      </p:to>
                                    </p:set>
                                    <p:anim calcmode="lin" valueType="num">
                                      <p:cBhvr>
                                        <p:cTn id="7" dur="1000" fill="hold"/>
                                        <p:tgtEl>
                                          <p:spTgt spid="89097"/>
                                        </p:tgtEl>
                                        <p:attrNameLst>
                                          <p:attrName>ppt_x</p:attrName>
                                        </p:attrNameLst>
                                      </p:cBhvr>
                                      <p:tavLst>
                                        <p:tav tm="0">
                                          <p:val>
                                            <p:strVal val="#ppt_x-.2"/>
                                          </p:val>
                                        </p:tav>
                                        <p:tav tm="100000">
                                          <p:val>
                                            <p:strVal val="#ppt_x"/>
                                          </p:val>
                                        </p:tav>
                                      </p:tavLst>
                                    </p:anim>
                                    <p:anim calcmode="lin" valueType="num">
                                      <p:cBhvr>
                                        <p:cTn id="8" dur="1000" fill="hold"/>
                                        <p:tgtEl>
                                          <p:spTgt spid="89097"/>
                                        </p:tgtEl>
                                        <p:attrNameLst>
                                          <p:attrName>ppt_y</p:attrName>
                                        </p:attrNameLst>
                                      </p:cBhvr>
                                      <p:tavLst>
                                        <p:tav tm="0">
                                          <p:val>
                                            <p:strVal val="#ppt_y"/>
                                          </p:val>
                                        </p:tav>
                                        <p:tav tm="100000">
                                          <p:val>
                                            <p:strVal val="#ppt_y"/>
                                          </p:val>
                                        </p:tav>
                                      </p:tavLst>
                                    </p:anim>
                                    <p:animEffect transition="in" filter="wipe(right)" prLst="gradientSize: 0.1">
                                      <p:cBhvr>
                                        <p:cTn id="9" dur="1000"/>
                                        <p:tgtEl>
                                          <p:spTgt spid="89097"/>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89098">
                                            <p:txEl>
                                              <p:pRg st="0" end="0"/>
                                            </p:txEl>
                                          </p:spTgt>
                                        </p:tgtEl>
                                        <p:attrNameLst>
                                          <p:attrName>style.visibility</p:attrName>
                                        </p:attrNameLst>
                                      </p:cBhvr>
                                      <p:to>
                                        <p:strVal val="visible"/>
                                      </p:to>
                                    </p:set>
                                    <p:animEffect transition="in" filter="fade">
                                      <p:cBhvr>
                                        <p:cTn id="14" dur="500"/>
                                        <p:tgtEl>
                                          <p:spTgt spid="89098">
                                            <p:txEl>
                                              <p:pRg st="0" end="0"/>
                                            </p:txEl>
                                          </p:spTgt>
                                        </p:tgtEl>
                                      </p:cBhvr>
                                    </p:animEffect>
                                    <p:anim calcmode="lin" valueType="num">
                                      <p:cBhvr>
                                        <p:cTn id="15" dur="500" fill="hold"/>
                                        <p:tgtEl>
                                          <p:spTgt spid="89098">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89098">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89098">
                                            <p:txEl>
                                              <p:pRg st="1" end="1"/>
                                            </p:txEl>
                                          </p:spTgt>
                                        </p:tgtEl>
                                        <p:attrNameLst>
                                          <p:attrName>style.visibility</p:attrName>
                                        </p:attrNameLst>
                                      </p:cBhvr>
                                      <p:to>
                                        <p:strVal val="visible"/>
                                      </p:to>
                                    </p:set>
                                    <p:animEffect transition="in" filter="fade">
                                      <p:cBhvr>
                                        <p:cTn id="19" dur="500"/>
                                        <p:tgtEl>
                                          <p:spTgt spid="89098">
                                            <p:txEl>
                                              <p:pRg st="1" end="1"/>
                                            </p:txEl>
                                          </p:spTgt>
                                        </p:tgtEl>
                                      </p:cBhvr>
                                    </p:animEffect>
                                    <p:anim calcmode="lin" valueType="num">
                                      <p:cBhvr>
                                        <p:cTn id="20" dur="500" fill="hold"/>
                                        <p:tgtEl>
                                          <p:spTgt spid="89098">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89098">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44" presetClass="entr" presetSubtype="0" fill="hold" grpId="0" nodeType="clickEffect">
                                  <p:stCondLst>
                                    <p:cond delay="0"/>
                                  </p:stCondLst>
                                  <p:childTnLst>
                                    <p:set>
                                      <p:cBhvr>
                                        <p:cTn id="25" dur="1" fill="hold">
                                          <p:stCondLst>
                                            <p:cond delay="0"/>
                                          </p:stCondLst>
                                        </p:cTn>
                                        <p:tgtEl>
                                          <p:spTgt spid="89098">
                                            <p:txEl>
                                              <p:pRg st="3" end="3"/>
                                            </p:txEl>
                                          </p:spTgt>
                                        </p:tgtEl>
                                        <p:attrNameLst>
                                          <p:attrName>style.visibility</p:attrName>
                                        </p:attrNameLst>
                                      </p:cBhvr>
                                      <p:to>
                                        <p:strVal val="visible"/>
                                      </p:to>
                                    </p:set>
                                    <p:animEffect transition="in" filter="fade">
                                      <p:cBhvr>
                                        <p:cTn id="26" dur="500"/>
                                        <p:tgtEl>
                                          <p:spTgt spid="89098">
                                            <p:txEl>
                                              <p:pRg st="3" end="3"/>
                                            </p:txEl>
                                          </p:spTgt>
                                        </p:tgtEl>
                                      </p:cBhvr>
                                    </p:animEffect>
                                    <p:anim calcmode="lin" valueType="num">
                                      <p:cBhvr>
                                        <p:cTn id="27" dur="500" fill="hold"/>
                                        <p:tgtEl>
                                          <p:spTgt spid="89098">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89098">
                                            <p:txEl>
                                              <p:pRg st="3" end="3"/>
                                            </p:txEl>
                                          </p:spTgt>
                                        </p:tgtEl>
                                        <p:attrNameLst>
                                          <p:attrName>ppt_y</p:attrName>
                                        </p:attrNameLst>
                                      </p:cBhvr>
                                      <p:tavLst>
                                        <p:tav tm="0">
                                          <p:val>
                                            <p:strVal val="#ppt_y+.05"/>
                                          </p:val>
                                        </p:tav>
                                        <p:tav tm="100000">
                                          <p:val>
                                            <p:strVal val="#ppt_y"/>
                                          </p:val>
                                        </p:tav>
                                      </p:tavLst>
                                    </p:anim>
                                  </p:childTnLst>
                                </p:cTn>
                              </p:par>
                              <p:par>
                                <p:cTn id="29" presetID="44" presetClass="entr" presetSubtype="0" fill="hold" grpId="0" nodeType="withEffect">
                                  <p:stCondLst>
                                    <p:cond delay="0"/>
                                  </p:stCondLst>
                                  <p:childTnLst>
                                    <p:set>
                                      <p:cBhvr>
                                        <p:cTn id="30" dur="1" fill="hold">
                                          <p:stCondLst>
                                            <p:cond delay="0"/>
                                          </p:stCondLst>
                                        </p:cTn>
                                        <p:tgtEl>
                                          <p:spTgt spid="89098">
                                            <p:txEl>
                                              <p:pRg st="4" end="4"/>
                                            </p:txEl>
                                          </p:spTgt>
                                        </p:tgtEl>
                                        <p:attrNameLst>
                                          <p:attrName>style.visibility</p:attrName>
                                        </p:attrNameLst>
                                      </p:cBhvr>
                                      <p:to>
                                        <p:strVal val="visible"/>
                                      </p:to>
                                    </p:set>
                                    <p:animEffect transition="in" filter="fade">
                                      <p:cBhvr>
                                        <p:cTn id="31" dur="500"/>
                                        <p:tgtEl>
                                          <p:spTgt spid="89098">
                                            <p:txEl>
                                              <p:pRg st="4" end="4"/>
                                            </p:txEl>
                                          </p:spTgt>
                                        </p:tgtEl>
                                      </p:cBhvr>
                                    </p:animEffect>
                                    <p:anim calcmode="lin" valueType="num">
                                      <p:cBhvr>
                                        <p:cTn id="32" dur="500" fill="hold"/>
                                        <p:tgtEl>
                                          <p:spTgt spid="89098">
                                            <p:txEl>
                                              <p:pRg st="4" end="4"/>
                                            </p:txEl>
                                          </p:spTgt>
                                        </p:tgtEl>
                                        <p:attrNameLst>
                                          <p:attrName>ppt_x</p:attrName>
                                        </p:attrNameLst>
                                      </p:cBhvr>
                                      <p:tavLst>
                                        <p:tav tm="0">
                                          <p:val>
                                            <p:strVal val="#ppt_x"/>
                                          </p:val>
                                        </p:tav>
                                        <p:tav tm="100000">
                                          <p:val>
                                            <p:strVal val="#ppt_x"/>
                                          </p:val>
                                        </p:tav>
                                      </p:tavLst>
                                    </p:anim>
                                    <p:anim calcmode="lin" valueType="num">
                                      <p:cBhvr>
                                        <p:cTn id="33" dur="500" fill="hold"/>
                                        <p:tgtEl>
                                          <p:spTgt spid="89098">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44" presetClass="entr" presetSubtype="0" fill="hold" grpId="0" nodeType="clickEffect">
                                  <p:stCondLst>
                                    <p:cond delay="0"/>
                                  </p:stCondLst>
                                  <p:childTnLst>
                                    <p:set>
                                      <p:cBhvr>
                                        <p:cTn id="37" dur="1" fill="hold">
                                          <p:stCondLst>
                                            <p:cond delay="0"/>
                                          </p:stCondLst>
                                        </p:cTn>
                                        <p:tgtEl>
                                          <p:spTgt spid="89098">
                                            <p:txEl>
                                              <p:pRg st="6" end="6"/>
                                            </p:txEl>
                                          </p:spTgt>
                                        </p:tgtEl>
                                        <p:attrNameLst>
                                          <p:attrName>style.visibility</p:attrName>
                                        </p:attrNameLst>
                                      </p:cBhvr>
                                      <p:to>
                                        <p:strVal val="visible"/>
                                      </p:to>
                                    </p:set>
                                    <p:animEffect transition="in" filter="fade">
                                      <p:cBhvr>
                                        <p:cTn id="38" dur="500"/>
                                        <p:tgtEl>
                                          <p:spTgt spid="89098">
                                            <p:txEl>
                                              <p:pRg st="6" end="6"/>
                                            </p:txEl>
                                          </p:spTgt>
                                        </p:tgtEl>
                                      </p:cBhvr>
                                    </p:animEffect>
                                    <p:anim calcmode="lin" valueType="num">
                                      <p:cBhvr>
                                        <p:cTn id="39" dur="500" fill="hold"/>
                                        <p:tgtEl>
                                          <p:spTgt spid="89098">
                                            <p:txEl>
                                              <p:pRg st="6" end="6"/>
                                            </p:txEl>
                                          </p:spTgt>
                                        </p:tgtEl>
                                        <p:attrNameLst>
                                          <p:attrName>ppt_x</p:attrName>
                                        </p:attrNameLst>
                                      </p:cBhvr>
                                      <p:tavLst>
                                        <p:tav tm="0">
                                          <p:val>
                                            <p:strVal val="#ppt_x"/>
                                          </p:val>
                                        </p:tav>
                                        <p:tav tm="100000">
                                          <p:val>
                                            <p:strVal val="#ppt_x"/>
                                          </p:val>
                                        </p:tav>
                                      </p:tavLst>
                                    </p:anim>
                                    <p:anim calcmode="lin" valueType="num">
                                      <p:cBhvr>
                                        <p:cTn id="40" dur="500" fill="hold"/>
                                        <p:tgtEl>
                                          <p:spTgt spid="89098">
                                            <p:txEl>
                                              <p:pRg st="6" end="6"/>
                                            </p:txEl>
                                          </p:spTgt>
                                        </p:tgtEl>
                                        <p:attrNameLst>
                                          <p:attrName>ppt_y</p:attrName>
                                        </p:attrNameLst>
                                      </p:cBhvr>
                                      <p:tavLst>
                                        <p:tav tm="0">
                                          <p:val>
                                            <p:strVal val="#ppt_y+.05"/>
                                          </p:val>
                                        </p:tav>
                                        <p:tav tm="100000">
                                          <p:val>
                                            <p:strVal val="#ppt_y"/>
                                          </p:val>
                                        </p:tav>
                                      </p:tavLst>
                                    </p:anim>
                                  </p:childTnLst>
                                </p:cTn>
                              </p:par>
                              <p:par>
                                <p:cTn id="41" presetID="44" presetClass="entr" presetSubtype="0" fill="hold" grpId="0" nodeType="withEffect">
                                  <p:stCondLst>
                                    <p:cond delay="0"/>
                                  </p:stCondLst>
                                  <p:childTnLst>
                                    <p:set>
                                      <p:cBhvr>
                                        <p:cTn id="42" dur="1" fill="hold">
                                          <p:stCondLst>
                                            <p:cond delay="0"/>
                                          </p:stCondLst>
                                        </p:cTn>
                                        <p:tgtEl>
                                          <p:spTgt spid="89098">
                                            <p:txEl>
                                              <p:pRg st="7" end="7"/>
                                            </p:txEl>
                                          </p:spTgt>
                                        </p:tgtEl>
                                        <p:attrNameLst>
                                          <p:attrName>style.visibility</p:attrName>
                                        </p:attrNameLst>
                                      </p:cBhvr>
                                      <p:to>
                                        <p:strVal val="visible"/>
                                      </p:to>
                                    </p:set>
                                    <p:animEffect transition="in" filter="fade">
                                      <p:cBhvr>
                                        <p:cTn id="43" dur="500"/>
                                        <p:tgtEl>
                                          <p:spTgt spid="89098">
                                            <p:txEl>
                                              <p:pRg st="7" end="7"/>
                                            </p:txEl>
                                          </p:spTgt>
                                        </p:tgtEl>
                                      </p:cBhvr>
                                    </p:animEffect>
                                    <p:anim calcmode="lin" valueType="num">
                                      <p:cBhvr>
                                        <p:cTn id="44" dur="500" fill="hold"/>
                                        <p:tgtEl>
                                          <p:spTgt spid="89098">
                                            <p:txEl>
                                              <p:pRg st="7" end="7"/>
                                            </p:txEl>
                                          </p:spTgt>
                                        </p:tgtEl>
                                        <p:attrNameLst>
                                          <p:attrName>ppt_x</p:attrName>
                                        </p:attrNameLst>
                                      </p:cBhvr>
                                      <p:tavLst>
                                        <p:tav tm="0">
                                          <p:val>
                                            <p:strVal val="#ppt_x"/>
                                          </p:val>
                                        </p:tav>
                                        <p:tav tm="100000">
                                          <p:val>
                                            <p:strVal val="#ppt_x"/>
                                          </p:val>
                                        </p:tav>
                                      </p:tavLst>
                                    </p:anim>
                                    <p:anim calcmode="lin" valueType="num">
                                      <p:cBhvr>
                                        <p:cTn id="45" dur="500" fill="hold"/>
                                        <p:tgtEl>
                                          <p:spTgt spid="89098">
                                            <p:txEl>
                                              <p:pRg st="7" end="7"/>
                                            </p:txEl>
                                          </p:spTgt>
                                        </p:tgtEl>
                                        <p:attrNameLst>
                                          <p:attrName>ppt_y</p:attrName>
                                        </p:attrNameLst>
                                      </p:cBhvr>
                                      <p:tavLst>
                                        <p:tav tm="0">
                                          <p:val>
                                            <p:strVal val="#ppt_y+.05"/>
                                          </p:val>
                                        </p:tav>
                                        <p:tav tm="100000">
                                          <p:val>
                                            <p:strVal val="#ppt_y"/>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44" presetClass="entr" presetSubtype="0" fill="hold" grpId="0" nodeType="clickEffect">
                                  <p:stCondLst>
                                    <p:cond delay="0"/>
                                  </p:stCondLst>
                                  <p:childTnLst>
                                    <p:set>
                                      <p:cBhvr>
                                        <p:cTn id="49" dur="1" fill="hold">
                                          <p:stCondLst>
                                            <p:cond delay="0"/>
                                          </p:stCondLst>
                                        </p:cTn>
                                        <p:tgtEl>
                                          <p:spTgt spid="89098">
                                            <p:txEl>
                                              <p:pRg st="9" end="9"/>
                                            </p:txEl>
                                          </p:spTgt>
                                        </p:tgtEl>
                                        <p:attrNameLst>
                                          <p:attrName>style.visibility</p:attrName>
                                        </p:attrNameLst>
                                      </p:cBhvr>
                                      <p:to>
                                        <p:strVal val="visible"/>
                                      </p:to>
                                    </p:set>
                                    <p:animEffect transition="in" filter="fade">
                                      <p:cBhvr>
                                        <p:cTn id="50" dur="500"/>
                                        <p:tgtEl>
                                          <p:spTgt spid="89098">
                                            <p:txEl>
                                              <p:pRg st="9" end="9"/>
                                            </p:txEl>
                                          </p:spTgt>
                                        </p:tgtEl>
                                      </p:cBhvr>
                                    </p:animEffect>
                                    <p:anim calcmode="lin" valueType="num">
                                      <p:cBhvr>
                                        <p:cTn id="51" dur="500" fill="hold"/>
                                        <p:tgtEl>
                                          <p:spTgt spid="89098">
                                            <p:txEl>
                                              <p:pRg st="9" end="9"/>
                                            </p:txEl>
                                          </p:spTgt>
                                        </p:tgtEl>
                                        <p:attrNameLst>
                                          <p:attrName>ppt_x</p:attrName>
                                        </p:attrNameLst>
                                      </p:cBhvr>
                                      <p:tavLst>
                                        <p:tav tm="0">
                                          <p:val>
                                            <p:strVal val="#ppt_x"/>
                                          </p:val>
                                        </p:tav>
                                        <p:tav tm="100000">
                                          <p:val>
                                            <p:strVal val="#ppt_x"/>
                                          </p:val>
                                        </p:tav>
                                      </p:tavLst>
                                    </p:anim>
                                    <p:anim calcmode="lin" valueType="num">
                                      <p:cBhvr>
                                        <p:cTn id="52" dur="500" fill="hold"/>
                                        <p:tgtEl>
                                          <p:spTgt spid="89098">
                                            <p:txEl>
                                              <p:pRg st="9" end="9"/>
                                            </p:txEl>
                                          </p:spTgt>
                                        </p:tgtEl>
                                        <p:attrNameLst>
                                          <p:attrName>ppt_y</p:attrName>
                                        </p:attrNameLst>
                                      </p:cBhvr>
                                      <p:tavLst>
                                        <p:tav tm="0">
                                          <p:val>
                                            <p:strVal val="#ppt_y+.05"/>
                                          </p:val>
                                        </p:tav>
                                        <p:tav tm="100000">
                                          <p:val>
                                            <p:strVal val="#ppt_y"/>
                                          </p:val>
                                        </p:tav>
                                      </p:tavLst>
                                    </p:anim>
                                  </p:childTnLst>
                                </p:cTn>
                              </p:par>
                              <p:par>
                                <p:cTn id="53" presetID="44" presetClass="entr" presetSubtype="0" fill="hold" grpId="0" nodeType="withEffect">
                                  <p:stCondLst>
                                    <p:cond delay="0"/>
                                  </p:stCondLst>
                                  <p:childTnLst>
                                    <p:set>
                                      <p:cBhvr>
                                        <p:cTn id="54" dur="1" fill="hold">
                                          <p:stCondLst>
                                            <p:cond delay="0"/>
                                          </p:stCondLst>
                                        </p:cTn>
                                        <p:tgtEl>
                                          <p:spTgt spid="89098">
                                            <p:txEl>
                                              <p:pRg st="10" end="10"/>
                                            </p:txEl>
                                          </p:spTgt>
                                        </p:tgtEl>
                                        <p:attrNameLst>
                                          <p:attrName>style.visibility</p:attrName>
                                        </p:attrNameLst>
                                      </p:cBhvr>
                                      <p:to>
                                        <p:strVal val="visible"/>
                                      </p:to>
                                    </p:set>
                                    <p:animEffect transition="in" filter="fade">
                                      <p:cBhvr>
                                        <p:cTn id="55" dur="500"/>
                                        <p:tgtEl>
                                          <p:spTgt spid="89098">
                                            <p:txEl>
                                              <p:pRg st="10" end="10"/>
                                            </p:txEl>
                                          </p:spTgt>
                                        </p:tgtEl>
                                      </p:cBhvr>
                                    </p:animEffect>
                                    <p:anim calcmode="lin" valueType="num">
                                      <p:cBhvr>
                                        <p:cTn id="56" dur="500" fill="hold"/>
                                        <p:tgtEl>
                                          <p:spTgt spid="89098">
                                            <p:txEl>
                                              <p:pRg st="10" end="10"/>
                                            </p:txEl>
                                          </p:spTgt>
                                        </p:tgtEl>
                                        <p:attrNameLst>
                                          <p:attrName>ppt_x</p:attrName>
                                        </p:attrNameLst>
                                      </p:cBhvr>
                                      <p:tavLst>
                                        <p:tav tm="0">
                                          <p:val>
                                            <p:strVal val="#ppt_x"/>
                                          </p:val>
                                        </p:tav>
                                        <p:tav tm="100000">
                                          <p:val>
                                            <p:strVal val="#ppt_x"/>
                                          </p:val>
                                        </p:tav>
                                      </p:tavLst>
                                    </p:anim>
                                    <p:anim calcmode="lin" valueType="num">
                                      <p:cBhvr>
                                        <p:cTn id="57" dur="500" fill="hold"/>
                                        <p:tgtEl>
                                          <p:spTgt spid="89098">
                                            <p:txEl>
                                              <p:pRg st="10" end="10"/>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7" grpId="0"/>
      <p:bldP spid="89098"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8" name="Rectangle 2"/>
          <p:cNvSpPr>
            <a:spLocks noChangeArrowheads="1"/>
          </p:cNvSpPr>
          <p:nvPr/>
        </p:nvSpPr>
        <p:spPr bwMode="auto">
          <a:xfrm>
            <a:off x="8783638" y="0"/>
            <a:ext cx="360362" cy="6858000"/>
          </a:xfrm>
          <a:prstGeom prst="rect">
            <a:avLst/>
          </a:prstGeom>
          <a:solidFill>
            <a:srgbClr val="103C7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91139" name="Text Box 3"/>
          <p:cNvSpPr txBox="1">
            <a:spLocks noChangeArrowheads="1"/>
          </p:cNvSpPr>
          <p:nvPr/>
        </p:nvSpPr>
        <p:spPr bwMode="auto">
          <a:xfrm>
            <a:off x="358775" y="719138"/>
            <a:ext cx="7697788" cy="2557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bIns="0"/>
          <a:lstStyle>
            <a:lvl1pPr marL="457200" indent="-457200" algn="l">
              <a:defRPr>
                <a:solidFill>
                  <a:schemeClr val="tx1"/>
                </a:solidFill>
                <a:latin typeface="Arial" charset="0"/>
              </a:defRPr>
            </a:lvl1pPr>
            <a:lvl2pPr marL="914400" indent="-457200" algn="l">
              <a:defRPr>
                <a:solidFill>
                  <a:schemeClr val="tx1"/>
                </a:solidFill>
                <a:latin typeface="Arial" charset="0"/>
              </a:defRPr>
            </a:lvl2pPr>
            <a:lvl3pPr marL="1371600" indent="-457200" algn="l">
              <a:defRPr>
                <a:solidFill>
                  <a:schemeClr val="tx1"/>
                </a:solidFill>
                <a:latin typeface="Arial" charset="0"/>
              </a:defRPr>
            </a:lvl3pPr>
            <a:lvl4pPr marL="1828800" indent="-457200" algn="l">
              <a:defRPr>
                <a:solidFill>
                  <a:schemeClr val="tx1"/>
                </a:solidFill>
                <a:latin typeface="Arial" charset="0"/>
              </a:defRPr>
            </a:lvl4pPr>
            <a:lvl5pPr marL="2286000" indent="-457200" algn="l">
              <a:defRPr>
                <a:solidFill>
                  <a:schemeClr val="tx1"/>
                </a:solidFill>
                <a:latin typeface="Arial" charset="0"/>
              </a:defRPr>
            </a:lvl5pPr>
            <a:lvl6pPr marL="2743200" indent="-457200" fontAlgn="base">
              <a:spcBef>
                <a:spcPct val="0"/>
              </a:spcBef>
              <a:spcAft>
                <a:spcPct val="0"/>
              </a:spcAft>
              <a:defRPr>
                <a:solidFill>
                  <a:schemeClr val="tx1"/>
                </a:solidFill>
                <a:latin typeface="Arial" charset="0"/>
              </a:defRPr>
            </a:lvl6pPr>
            <a:lvl7pPr marL="3200400" indent="-457200" fontAlgn="base">
              <a:spcBef>
                <a:spcPct val="0"/>
              </a:spcBef>
              <a:spcAft>
                <a:spcPct val="0"/>
              </a:spcAft>
              <a:defRPr>
                <a:solidFill>
                  <a:schemeClr val="tx1"/>
                </a:solidFill>
                <a:latin typeface="Arial" charset="0"/>
              </a:defRPr>
            </a:lvl7pPr>
            <a:lvl8pPr marL="3657600" indent="-457200" fontAlgn="base">
              <a:spcBef>
                <a:spcPct val="0"/>
              </a:spcBef>
              <a:spcAft>
                <a:spcPct val="0"/>
              </a:spcAft>
              <a:defRPr>
                <a:solidFill>
                  <a:schemeClr val="tx1"/>
                </a:solidFill>
                <a:latin typeface="Arial" charset="0"/>
              </a:defRPr>
            </a:lvl8pPr>
            <a:lvl9pPr marL="4114800" indent="-457200" fontAlgn="base">
              <a:spcBef>
                <a:spcPct val="0"/>
              </a:spcBef>
              <a:spcAft>
                <a:spcPct val="0"/>
              </a:spcAft>
              <a:defRPr>
                <a:solidFill>
                  <a:schemeClr val="tx1"/>
                </a:solidFill>
                <a:latin typeface="Arial" charset="0"/>
              </a:defRPr>
            </a:lvl9pPr>
          </a:lstStyle>
          <a:p>
            <a:pPr eaLnBrk="0" hangingPunct="0">
              <a:lnSpc>
                <a:spcPts val="2800"/>
              </a:lnSpc>
            </a:pPr>
            <a:endParaRPr lang="fr-FR" altLang="fr-FR" sz="2400" b="1" baseline="30000">
              <a:solidFill>
                <a:srgbClr val="A5FF00"/>
              </a:solidFill>
              <a:latin typeface="Verdana" pitchFamily="34" charset="0"/>
            </a:endParaRPr>
          </a:p>
          <a:p>
            <a:pPr eaLnBrk="0" hangingPunct="0">
              <a:lnSpc>
                <a:spcPts val="2800"/>
              </a:lnSpc>
            </a:pPr>
            <a:endParaRPr lang="fr-FR" altLang="fr-FR" sz="2400" baseline="30000">
              <a:solidFill>
                <a:srgbClr val="FFFFFF"/>
              </a:solidFill>
              <a:latin typeface="Verdana" pitchFamily="34" charset="0"/>
            </a:endParaRPr>
          </a:p>
        </p:txBody>
      </p:sp>
      <p:sp>
        <p:nvSpPr>
          <p:cNvPr id="91140" name="Text Box 4"/>
          <p:cNvSpPr txBox="1">
            <a:spLocks noChangeArrowheads="1"/>
          </p:cNvSpPr>
          <p:nvPr/>
        </p:nvSpPr>
        <p:spPr bwMode="auto">
          <a:xfrm>
            <a:off x="457200" y="6400800"/>
            <a:ext cx="2743200" cy="269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bIns="0"/>
          <a:lstStyle/>
          <a:p>
            <a:pPr algn="l" eaLnBrk="0" hangingPunct="0">
              <a:lnSpc>
                <a:spcPts val="1400"/>
              </a:lnSpc>
            </a:pPr>
            <a:endParaRPr lang="cs-CZ" altLang="fr-FR" sz="1000">
              <a:solidFill>
                <a:srgbClr val="00A4E8"/>
              </a:solidFill>
              <a:latin typeface="Verdana" pitchFamily="34" charset="0"/>
            </a:endParaRPr>
          </a:p>
        </p:txBody>
      </p:sp>
      <p:grpSp>
        <p:nvGrpSpPr>
          <p:cNvPr id="91141" name="Group 5"/>
          <p:cNvGrpSpPr>
            <a:grpSpLocks/>
          </p:cNvGrpSpPr>
          <p:nvPr/>
        </p:nvGrpSpPr>
        <p:grpSpPr bwMode="auto">
          <a:xfrm>
            <a:off x="8294688" y="682625"/>
            <a:ext cx="863600" cy="1223963"/>
            <a:chOff x="5225" y="430"/>
            <a:chExt cx="544" cy="771"/>
          </a:xfrm>
        </p:grpSpPr>
        <p:sp>
          <p:nvSpPr>
            <p:cNvPr id="91142" name="Rectangle 6"/>
            <p:cNvSpPr>
              <a:spLocks noChangeArrowheads="1"/>
            </p:cNvSpPr>
            <p:nvPr/>
          </p:nvSpPr>
          <p:spPr bwMode="auto">
            <a:xfrm>
              <a:off x="5225" y="1020"/>
              <a:ext cx="544" cy="181"/>
            </a:xfrm>
            <a:prstGeom prst="rect">
              <a:avLst/>
            </a:prstGeom>
            <a:solidFill>
              <a:srgbClr val="0082C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91143" name="Rectangle 7"/>
            <p:cNvSpPr>
              <a:spLocks noChangeArrowheads="1"/>
            </p:cNvSpPr>
            <p:nvPr/>
          </p:nvSpPr>
          <p:spPr bwMode="auto">
            <a:xfrm>
              <a:off x="5225" y="725"/>
              <a:ext cx="544" cy="181"/>
            </a:xfrm>
            <a:prstGeom prst="rect">
              <a:avLst/>
            </a:prstGeom>
            <a:solidFill>
              <a:srgbClr val="0082C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91144" name="Rectangle 8"/>
            <p:cNvSpPr>
              <a:spLocks noChangeArrowheads="1"/>
            </p:cNvSpPr>
            <p:nvPr/>
          </p:nvSpPr>
          <p:spPr bwMode="auto">
            <a:xfrm>
              <a:off x="5225" y="430"/>
              <a:ext cx="544" cy="181"/>
            </a:xfrm>
            <a:prstGeom prst="rect">
              <a:avLst/>
            </a:prstGeom>
            <a:solidFill>
              <a:srgbClr val="0082C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fr-FR" altLang="fr-FR" sz="1300" b="1">
                  <a:solidFill>
                    <a:schemeClr val="tx1"/>
                  </a:solidFill>
                  <a:latin typeface="Century Gothic" pitchFamily="34" charset="0"/>
                </a:rPr>
                <a:t>EuropeAid</a:t>
              </a:r>
              <a:endParaRPr lang="fr-FR" altLang="fr-FR" sz="1300">
                <a:solidFill>
                  <a:schemeClr val="tx1"/>
                </a:solidFill>
                <a:latin typeface="Times" charset="0"/>
              </a:endParaRPr>
            </a:p>
          </p:txBody>
        </p:sp>
      </p:grpSp>
      <p:sp>
        <p:nvSpPr>
          <p:cNvPr id="91145" name="Rectangle 9"/>
          <p:cNvSpPr>
            <a:spLocks noGrp="1" noChangeArrowheads="1"/>
          </p:cNvSpPr>
          <p:nvPr>
            <p:ph type="title"/>
          </p:nvPr>
        </p:nvSpPr>
        <p:spPr>
          <a:xfrm>
            <a:off x="457200" y="274638"/>
            <a:ext cx="7786688" cy="850900"/>
          </a:xfrm>
        </p:spPr>
        <p:txBody>
          <a:bodyPr/>
          <a:lstStyle/>
          <a:p>
            <a:pPr algn="ctr"/>
            <a:r>
              <a:rPr lang="cs-CZ" altLang="fr-FR" sz="2800">
                <a:solidFill>
                  <a:srgbClr val="4D4D4D"/>
                </a:solidFill>
              </a:rPr>
              <a:t>Zveřejnění – Procurement Notice (</a:t>
            </a:r>
            <a:r>
              <a:rPr lang="cs-CZ" altLang="fr-FR" sz="2800" i="1">
                <a:solidFill>
                  <a:srgbClr val="4D4D4D"/>
                </a:solidFill>
              </a:rPr>
              <a:t>Oznámení o zakázce</a:t>
            </a:r>
            <a:r>
              <a:rPr lang="cs-CZ" altLang="fr-FR" sz="2800">
                <a:solidFill>
                  <a:srgbClr val="4D4D4D"/>
                </a:solidFill>
              </a:rPr>
              <a:t>)</a:t>
            </a:r>
            <a:r>
              <a:rPr lang="cs-CZ" altLang="fr-FR" sz="1600" b="0">
                <a:solidFill>
                  <a:srgbClr val="4D4D4D"/>
                </a:solidFill>
              </a:rPr>
              <a:t>  </a:t>
            </a:r>
            <a:r>
              <a:rPr lang="cs-CZ" altLang="fr-FR" sz="1800">
                <a:solidFill>
                  <a:srgbClr val="4D4D4D"/>
                </a:solidFill>
              </a:rPr>
              <a:t> </a:t>
            </a:r>
          </a:p>
        </p:txBody>
      </p:sp>
      <p:sp>
        <p:nvSpPr>
          <p:cNvPr id="91146" name="Rectangle 10"/>
          <p:cNvSpPr>
            <a:spLocks noGrp="1" noChangeArrowheads="1"/>
          </p:cNvSpPr>
          <p:nvPr>
            <p:ph type="body" idx="1"/>
          </p:nvPr>
        </p:nvSpPr>
        <p:spPr>
          <a:xfrm>
            <a:off x="395288" y="1196975"/>
            <a:ext cx="8229600" cy="5111750"/>
          </a:xfrm>
        </p:spPr>
        <p:txBody>
          <a:bodyPr/>
          <a:lstStyle/>
          <a:p>
            <a:pPr>
              <a:buFont typeface="Wingdings" pitchFamily="2" charset="2"/>
              <a:buNone/>
            </a:pPr>
            <a:r>
              <a:rPr lang="cs-CZ" altLang="fr-FR" sz="2800" b="1" dirty="0">
                <a:solidFill>
                  <a:srgbClr val="CC6600"/>
                </a:solidFill>
                <a:effectLst>
                  <a:outerShdw blurRad="38100" dist="38100" dir="2700000" algn="tl">
                    <a:srgbClr val="C0C0C0"/>
                  </a:outerShdw>
                </a:effectLst>
              </a:rPr>
              <a:t>	</a:t>
            </a:r>
            <a:r>
              <a:rPr lang="cs-CZ" altLang="fr-FR" sz="2400" b="1" dirty="0">
                <a:solidFill>
                  <a:srgbClr val="CC3300"/>
                </a:solidFill>
                <a:effectLst>
                  <a:outerShdw blurRad="38100" dist="38100" dir="2700000" algn="tl">
                    <a:srgbClr val="C0C0C0"/>
                  </a:outerShdw>
                </a:effectLst>
              </a:rPr>
              <a:t>Obsah  </a:t>
            </a:r>
          </a:p>
          <a:p>
            <a:pPr>
              <a:buFont typeface="Wingdings" pitchFamily="2" charset="2"/>
              <a:buNone/>
            </a:pPr>
            <a:r>
              <a:rPr lang="cs-CZ" altLang="fr-FR" sz="2400" b="1" dirty="0">
                <a:solidFill>
                  <a:schemeClr val="bg1"/>
                </a:solidFill>
                <a:effectLst>
                  <a:outerShdw blurRad="38100" dist="38100" dir="2700000" algn="tl">
                    <a:srgbClr val="C0C0C0"/>
                  </a:outerShdw>
                </a:effectLst>
              </a:rPr>
              <a:t>		</a:t>
            </a:r>
            <a:r>
              <a:rPr lang="cs-CZ" altLang="fr-FR" dirty="0">
                <a:solidFill>
                  <a:srgbClr val="113E75"/>
                </a:solidFill>
                <a:effectLst>
                  <a:outerShdw blurRad="38100" dist="38100" dir="2700000" algn="tl">
                    <a:srgbClr val="C0C0C0"/>
                  </a:outerShdw>
                </a:effectLst>
              </a:rPr>
              <a:t>Detailní </a:t>
            </a:r>
            <a:r>
              <a:rPr lang="cs-CZ" altLang="fr-FR" dirty="0" smtClean="0">
                <a:solidFill>
                  <a:srgbClr val="113E75"/>
                </a:solidFill>
                <a:effectLst>
                  <a:outerShdw blurRad="38100" dist="38100" dir="2700000" algn="tl">
                    <a:srgbClr val="C0C0C0"/>
                  </a:outerShdw>
                </a:effectLst>
              </a:rPr>
              <a:t>informace</a:t>
            </a:r>
            <a:r>
              <a:rPr lang="fr-BE" altLang="fr-FR" dirty="0" smtClean="0">
                <a:solidFill>
                  <a:srgbClr val="113E75"/>
                </a:solidFill>
                <a:effectLst>
                  <a:outerShdw blurRad="38100" dist="38100" dir="2700000" algn="tl">
                    <a:srgbClr val="C0C0C0"/>
                  </a:outerShdw>
                </a:effectLst>
              </a:rPr>
              <a:t> o </a:t>
            </a:r>
            <a:r>
              <a:rPr lang="cs-CZ" altLang="fr-FR" dirty="0" smtClean="0">
                <a:solidFill>
                  <a:srgbClr val="113E75"/>
                </a:solidFill>
                <a:effectLst>
                  <a:outerShdw blurRad="38100" dist="38100" dir="2700000" algn="tl">
                    <a:srgbClr val="C0C0C0"/>
                  </a:outerShdw>
                </a:effectLst>
              </a:rPr>
              <a:t>projektu,</a:t>
            </a:r>
            <a:r>
              <a:rPr lang="cs-CZ" altLang="fr-FR" b="1" dirty="0" smtClean="0">
                <a:solidFill>
                  <a:srgbClr val="113E75"/>
                </a:solidFill>
                <a:effectLst>
                  <a:outerShdw blurRad="38100" dist="38100" dir="2700000" algn="tl">
                    <a:srgbClr val="C0C0C0"/>
                  </a:outerShdw>
                </a:effectLst>
              </a:rPr>
              <a:t> </a:t>
            </a:r>
            <a:endParaRPr lang="fr-BE" altLang="fr-FR" b="1" dirty="0" smtClean="0">
              <a:solidFill>
                <a:srgbClr val="113E75"/>
              </a:solidFill>
              <a:effectLst>
                <a:outerShdw blurRad="38100" dist="38100" dir="2700000" algn="tl">
                  <a:srgbClr val="C0C0C0"/>
                </a:outerShdw>
              </a:effectLst>
            </a:endParaRPr>
          </a:p>
          <a:p>
            <a:pPr>
              <a:buFont typeface="Wingdings" pitchFamily="2" charset="2"/>
              <a:buNone/>
            </a:pPr>
            <a:r>
              <a:rPr lang="fr-BE" altLang="fr-FR" b="1" dirty="0">
                <a:solidFill>
                  <a:srgbClr val="113E75"/>
                </a:solidFill>
                <a:effectLst>
                  <a:outerShdw blurRad="38100" dist="38100" dir="2700000" algn="tl">
                    <a:srgbClr val="C0C0C0"/>
                  </a:outerShdw>
                </a:effectLst>
              </a:rPr>
              <a:t>	</a:t>
            </a:r>
            <a:r>
              <a:rPr lang="fr-BE" altLang="fr-FR" b="1" dirty="0" smtClean="0">
                <a:solidFill>
                  <a:srgbClr val="113E75"/>
                </a:solidFill>
                <a:effectLst>
                  <a:outerShdw blurRad="38100" dist="38100" dir="2700000" algn="tl">
                    <a:srgbClr val="C0C0C0"/>
                  </a:outerShdw>
                </a:effectLst>
              </a:rPr>
              <a:t>	</a:t>
            </a:r>
            <a:r>
              <a:rPr lang="cs-CZ" altLang="fr-FR" b="1" cap="all" dirty="0" smtClean="0">
                <a:solidFill>
                  <a:srgbClr val="FF0000"/>
                </a:solidFill>
                <a:effectLst>
                  <a:outerShdw blurRad="38100" dist="38100" dir="2700000" algn="tl">
                    <a:srgbClr val="C0C0C0"/>
                  </a:outerShdw>
                </a:effectLst>
              </a:rPr>
              <a:t>Výběrová</a:t>
            </a:r>
            <a:r>
              <a:rPr lang="fr-BE" altLang="fr-FR" b="1" cap="all" dirty="0" smtClean="0">
                <a:solidFill>
                  <a:srgbClr val="FF0000"/>
                </a:solidFill>
                <a:effectLst>
                  <a:outerShdw blurRad="38100" dist="38100" dir="2700000" algn="tl">
                    <a:srgbClr val="C0C0C0"/>
                  </a:outerShdw>
                </a:effectLst>
              </a:rPr>
              <a:t> </a:t>
            </a:r>
            <a:r>
              <a:rPr lang="cs-CZ" altLang="fr-FR" b="1" cap="all" dirty="0" smtClean="0">
                <a:solidFill>
                  <a:srgbClr val="FF0000"/>
                </a:solidFill>
                <a:effectLst>
                  <a:outerShdw blurRad="38100" dist="38100" dir="2700000" algn="tl">
                    <a:srgbClr val="C0C0C0"/>
                  </a:outerShdw>
                </a:effectLst>
              </a:rPr>
              <a:t>kritéria</a:t>
            </a:r>
            <a:r>
              <a:rPr lang="fr-BE" altLang="fr-FR" b="1" cap="all" dirty="0" smtClean="0">
                <a:solidFill>
                  <a:srgbClr val="FF0000"/>
                </a:solidFill>
                <a:effectLst>
                  <a:outerShdw blurRad="38100" dist="38100" dir="2700000" algn="tl">
                    <a:srgbClr val="C0C0C0"/>
                  </a:outerShdw>
                </a:effectLst>
              </a:rPr>
              <a:t> </a:t>
            </a:r>
            <a:r>
              <a:rPr lang="fr-BE" altLang="fr-FR" b="1" dirty="0" smtClean="0">
                <a:solidFill>
                  <a:srgbClr val="FF0000"/>
                </a:solidFill>
                <a:effectLst>
                  <a:outerShdw blurRad="38100" dist="38100" dir="2700000" algn="tl">
                    <a:srgbClr val="C0C0C0"/>
                  </a:outerShdw>
                </a:effectLst>
              </a:rPr>
              <a:t>(</a:t>
            </a:r>
            <a:r>
              <a:rPr lang="sk-SK" altLang="fr-FR" b="1" dirty="0" smtClean="0">
                <a:solidFill>
                  <a:srgbClr val="FF0000"/>
                </a:solidFill>
                <a:effectLst>
                  <a:outerShdw blurRad="38100" dist="38100" dir="2700000" algn="tl">
                    <a:srgbClr val="C0C0C0"/>
                  </a:outerShdw>
                </a:effectLst>
              </a:rPr>
              <a:t>č</a:t>
            </a:r>
            <a:r>
              <a:rPr lang="fr-BE" altLang="fr-FR" b="1" dirty="0" smtClean="0">
                <a:solidFill>
                  <a:srgbClr val="FF0000"/>
                </a:solidFill>
                <a:effectLst>
                  <a:outerShdw blurRad="38100" dist="38100" dir="2700000" algn="tl">
                    <a:srgbClr val="C0C0C0"/>
                  </a:outerShdw>
                </a:effectLst>
              </a:rPr>
              <a:t>l</a:t>
            </a:r>
            <a:r>
              <a:rPr lang="sk-SK" altLang="fr-FR" b="1" dirty="0" smtClean="0">
                <a:solidFill>
                  <a:srgbClr val="FF0000"/>
                </a:solidFill>
                <a:effectLst>
                  <a:outerShdw blurRad="38100" dist="38100" dir="2700000" algn="tl">
                    <a:srgbClr val="C0C0C0"/>
                  </a:outerShdw>
                </a:effectLst>
              </a:rPr>
              <a:t>.</a:t>
            </a:r>
            <a:r>
              <a:rPr lang="fr-BE" altLang="fr-FR" b="1" dirty="0" smtClean="0">
                <a:solidFill>
                  <a:srgbClr val="FF0000"/>
                </a:solidFill>
                <a:effectLst>
                  <a:outerShdw blurRad="38100" dist="38100" dir="2700000" algn="tl">
                    <a:srgbClr val="C0C0C0"/>
                  </a:outerShdw>
                </a:effectLst>
              </a:rPr>
              <a:t> 16) </a:t>
            </a:r>
            <a:r>
              <a:rPr lang="cs-CZ" altLang="fr-FR" dirty="0" smtClean="0">
                <a:solidFill>
                  <a:srgbClr val="FF0000"/>
                </a:solidFill>
                <a:effectLst>
                  <a:outerShdw blurRad="38100" dist="38100" dir="2700000" algn="tl">
                    <a:srgbClr val="C0C0C0"/>
                  </a:outerShdw>
                </a:effectLst>
              </a:rPr>
              <a:t> </a:t>
            </a:r>
            <a:r>
              <a:rPr lang="cs-CZ" altLang="fr-FR" b="1" dirty="0" smtClean="0">
                <a:solidFill>
                  <a:srgbClr val="FF0000"/>
                </a:solidFill>
                <a:effectLst>
                  <a:outerShdw blurRad="38100" dist="38100" dir="2700000" algn="tl">
                    <a:srgbClr val="C0C0C0"/>
                  </a:outerShdw>
                </a:effectLst>
              </a:rPr>
              <a:t> </a:t>
            </a:r>
            <a:endParaRPr lang="cs-CZ" altLang="fr-FR" b="1" dirty="0">
              <a:solidFill>
                <a:srgbClr val="FF0000"/>
              </a:solidFill>
              <a:effectLst>
                <a:outerShdw blurRad="38100" dist="38100" dir="2700000" algn="tl">
                  <a:srgbClr val="C0C0C0"/>
                </a:outerShdw>
              </a:effectLst>
            </a:endParaRPr>
          </a:p>
          <a:p>
            <a:pPr>
              <a:buFont typeface="Wingdings" pitchFamily="2" charset="2"/>
              <a:buNone/>
            </a:pPr>
            <a:endParaRPr lang="cs-CZ" altLang="fr-FR" b="1" dirty="0">
              <a:solidFill>
                <a:srgbClr val="113E75"/>
              </a:solidFill>
              <a:effectLst>
                <a:outerShdw blurRad="38100" dist="38100" dir="2700000" algn="tl">
                  <a:srgbClr val="C0C0C0"/>
                </a:outerShdw>
              </a:effectLst>
            </a:endParaRPr>
          </a:p>
          <a:p>
            <a:pPr>
              <a:buFont typeface="Wingdings" pitchFamily="2" charset="2"/>
              <a:buNone/>
            </a:pPr>
            <a:r>
              <a:rPr lang="cs-CZ" altLang="fr-FR" sz="2400" b="1" dirty="0">
                <a:solidFill>
                  <a:srgbClr val="CC3300"/>
                </a:solidFill>
                <a:effectLst>
                  <a:outerShdw blurRad="38100" dist="38100" dir="2700000" algn="tl">
                    <a:srgbClr val="C0C0C0"/>
                  </a:outerShdw>
                </a:effectLst>
              </a:rPr>
              <a:t>	 Charakter</a:t>
            </a:r>
            <a:r>
              <a:rPr lang="cs-CZ" altLang="fr-FR" sz="2400" b="1" dirty="0">
                <a:solidFill>
                  <a:schemeClr val="bg1"/>
                </a:solidFill>
                <a:effectLst>
                  <a:outerShdw blurRad="38100" dist="38100" dir="2700000" algn="tl">
                    <a:srgbClr val="C0C0C0"/>
                  </a:outerShdw>
                </a:effectLst>
              </a:rPr>
              <a:t>  </a:t>
            </a:r>
          </a:p>
          <a:p>
            <a:pPr>
              <a:buFont typeface="Wingdings" pitchFamily="2" charset="2"/>
              <a:buNone/>
            </a:pPr>
            <a:r>
              <a:rPr lang="cs-CZ" altLang="fr-FR" sz="2400" b="1" dirty="0">
                <a:solidFill>
                  <a:schemeClr val="bg1"/>
                </a:solidFill>
                <a:effectLst>
                  <a:outerShdw blurRad="38100" dist="38100" dir="2700000" algn="tl">
                    <a:srgbClr val="C0C0C0"/>
                  </a:outerShdw>
                </a:effectLst>
              </a:rPr>
              <a:t>		</a:t>
            </a:r>
            <a:r>
              <a:rPr lang="cs-CZ" altLang="fr-FR" dirty="0">
                <a:solidFill>
                  <a:srgbClr val="113E75"/>
                </a:solidFill>
                <a:effectLst>
                  <a:outerShdw blurRad="38100" dist="38100" dir="2700000" algn="tl">
                    <a:srgbClr val="C0C0C0"/>
                  </a:outerShdw>
                </a:effectLst>
              </a:rPr>
              <a:t>Právně závazný</a:t>
            </a:r>
            <a:r>
              <a:rPr lang="cs-CZ" altLang="fr-FR" b="1" dirty="0">
                <a:solidFill>
                  <a:srgbClr val="113E75"/>
                </a:solidFill>
                <a:effectLst>
                  <a:outerShdw blurRad="38100" dist="38100" dir="2700000" algn="tl">
                    <a:srgbClr val="C0C0C0"/>
                  </a:outerShdw>
                </a:effectLst>
              </a:rPr>
              <a:t>   </a:t>
            </a:r>
          </a:p>
          <a:p>
            <a:pPr>
              <a:buFont typeface="Wingdings" pitchFamily="2" charset="2"/>
              <a:buNone/>
            </a:pPr>
            <a:endParaRPr lang="cs-CZ" altLang="fr-FR" b="1" dirty="0">
              <a:solidFill>
                <a:srgbClr val="113E75"/>
              </a:solidFill>
              <a:effectLst>
                <a:outerShdw blurRad="38100" dist="38100" dir="2700000" algn="tl">
                  <a:srgbClr val="C0C0C0"/>
                </a:outerShdw>
              </a:effectLst>
            </a:endParaRPr>
          </a:p>
          <a:p>
            <a:pPr>
              <a:buFont typeface="Wingdings" pitchFamily="2" charset="2"/>
              <a:buNone/>
            </a:pPr>
            <a:r>
              <a:rPr lang="cs-CZ" altLang="fr-FR" sz="2400" b="1" dirty="0">
                <a:solidFill>
                  <a:srgbClr val="CC3300"/>
                </a:solidFill>
                <a:effectLst>
                  <a:outerShdw blurRad="38100" dist="38100" dir="2700000" algn="tl">
                    <a:srgbClr val="C0C0C0"/>
                  </a:outerShdw>
                </a:effectLst>
              </a:rPr>
              <a:t>	 Kdy ?</a:t>
            </a:r>
          </a:p>
          <a:p>
            <a:pPr>
              <a:buFont typeface="Wingdings" pitchFamily="2" charset="2"/>
              <a:buNone/>
            </a:pPr>
            <a:r>
              <a:rPr lang="cs-CZ" altLang="fr-FR" sz="2400" b="1" dirty="0">
                <a:solidFill>
                  <a:schemeClr val="bg1"/>
                </a:solidFill>
                <a:effectLst>
                  <a:outerShdw blurRad="38100" dist="38100" dir="2700000" algn="tl">
                    <a:srgbClr val="C0C0C0"/>
                  </a:outerShdw>
                </a:effectLst>
              </a:rPr>
              <a:t>		</a:t>
            </a:r>
            <a:r>
              <a:rPr lang="cs-CZ" altLang="fr-FR" dirty="0">
                <a:solidFill>
                  <a:srgbClr val="113E75"/>
                </a:solidFill>
                <a:effectLst>
                  <a:outerShdw blurRad="38100" dist="38100" dir="2700000" algn="tl">
                    <a:srgbClr val="C0C0C0"/>
                  </a:outerShdw>
                </a:effectLst>
              </a:rPr>
              <a:t>Minimálně 30 dnů před koncem lhůty k podání 	přihlášek do soutěže</a:t>
            </a:r>
            <a:r>
              <a:rPr lang="cs-CZ" altLang="fr-FR" b="1" dirty="0">
                <a:solidFill>
                  <a:srgbClr val="113E75"/>
                </a:solidFill>
                <a:effectLst>
                  <a:outerShdw blurRad="38100" dist="38100" dir="2700000" algn="tl">
                    <a:srgbClr val="C0C0C0"/>
                  </a:outerShdw>
                </a:effectLst>
              </a:rPr>
              <a:t>  </a:t>
            </a:r>
          </a:p>
          <a:p>
            <a:pPr>
              <a:buFont typeface="Wingdings" pitchFamily="2" charset="2"/>
              <a:buNone/>
            </a:pPr>
            <a:endParaRPr lang="cs-CZ" altLang="fr-FR" sz="2400" b="1" dirty="0">
              <a:solidFill>
                <a:srgbClr val="113E75"/>
              </a:solidFill>
              <a:effectLst>
                <a:outerShdw blurRad="38100" dist="38100" dir="2700000" algn="tl">
                  <a:srgbClr val="C0C0C0"/>
                </a:outerShdw>
              </a:effectLst>
            </a:endParaRPr>
          </a:p>
          <a:p>
            <a:pPr>
              <a:buFont typeface="Wingdings" pitchFamily="2" charset="2"/>
              <a:buNone/>
            </a:pPr>
            <a:r>
              <a:rPr lang="cs-CZ" altLang="fr-FR" sz="2400" b="1" dirty="0">
                <a:solidFill>
                  <a:srgbClr val="CC3300"/>
                </a:solidFill>
                <a:effectLst>
                  <a:outerShdw blurRad="38100" dist="38100" dir="2700000" algn="tl">
                    <a:srgbClr val="C0C0C0"/>
                  </a:outerShdw>
                </a:effectLst>
              </a:rPr>
              <a:t>	 Kde?</a:t>
            </a:r>
          </a:p>
          <a:p>
            <a:pPr>
              <a:buFont typeface="Wingdings" pitchFamily="2" charset="2"/>
              <a:buNone/>
            </a:pPr>
            <a:r>
              <a:rPr lang="cs-CZ" altLang="fr-FR" sz="2400" b="1" dirty="0">
                <a:solidFill>
                  <a:schemeClr val="bg1"/>
                </a:solidFill>
                <a:effectLst>
                  <a:outerShdw blurRad="38100" dist="38100" dir="2700000" algn="tl">
                    <a:srgbClr val="C0C0C0"/>
                  </a:outerShdw>
                </a:effectLst>
              </a:rPr>
              <a:t>		</a:t>
            </a:r>
            <a:r>
              <a:rPr lang="cs-CZ" altLang="fr-FR" dirty="0">
                <a:solidFill>
                  <a:srgbClr val="113E75"/>
                </a:solidFill>
                <a:effectLst>
                  <a:outerShdw blurRad="38100" dist="38100" dir="2700000" algn="tl">
                    <a:srgbClr val="C0C0C0"/>
                  </a:outerShdw>
                </a:effectLst>
              </a:rPr>
              <a:t>Úřední věstník EU, Internetové stránky EK, 	Internetové stránky příslušné </a:t>
            </a:r>
            <a:r>
              <a:rPr lang="cs-CZ" altLang="fr-FR" dirty="0" smtClean="0">
                <a:solidFill>
                  <a:srgbClr val="113E75"/>
                </a:solidFill>
                <a:effectLst>
                  <a:outerShdw blurRad="38100" dist="38100" dir="2700000" algn="tl">
                    <a:srgbClr val="C0C0C0"/>
                  </a:outerShdw>
                </a:effectLst>
              </a:rPr>
              <a:t>Delegace EU</a:t>
            </a:r>
            <a:endParaRPr lang="cs-CZ" altLang="fr-FR" dirty="0">
              <a:solidFill>
                <a:srgbClr val="113E75"/>
              </a:solidFill>
              <a:effectLst>
                <a:outerShdw blurRad="38100" dist="38100" dir="2700000" algn="tl">
                  <a:srgbClr val="C0C0C0"/>
                </a:outerShdw>
              </a:effectLs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91145"/>
                                        </p:tgtEl>
                                        <p:attrNameLst>
                                          <p:attrName>style.visibility</p:attrName>
                                        </p:attrNameLst>
                                      </p:cBhvr>
                                      <p:to>
                                        <p:strVal val="visible"/>
                                      </p:to>
                                    </p:set>
                                    <p:anim calcmode="lin" valueType="num">
                                      <p:cBhvr>
                                        <p:cTn id="7" dur="1000" fill="hold"/>
                                        <p:tgtEl>
                                          <p:spTgt spid="91145"/>
                                        </p:tgtEl>
                                        <p:attrNameLst>
                                          <p:attrName>ppt_x</p:attrName>
                                        </p:attrNameLst>
                                      </p:cBhvr>
                                      <p:tavLst>
                                        <p:tav tm="0">
                                          <p:val>
                                            <p:strVal val="#ppt_x-.2"/>
                                          </p:val>
                                        </p:tav>
                                        <p:tav tm="100000">
                                          <p:val>
                                            <p:strVal val="#ppt_x"/>
                                          </p:val>
                                        </p:tav>
                                      </p:tavLst>
                                    </p:anim>
                                    <p:anim calcmode="lin" valueType="num">
                                      <p:cBhvr>
                                        <p:cTn id="8" dur="1000" fill="hold"/>
                                        <p:tgtEl>
                                          <p:spTgt spid="91145"/>
                                        </p:tgtEl>
                                        <p:attrNameLst>
                                          <p:attrName>ppt_y</p:attrName>
                                        </p:attrNameLst>
                                      </p:cBhvr>
                                      <p:tavLst>
                                        <p:tav tm="0">
                                          <p:val>
                                            <p:strVal val="#ppt_y"/>
                                          </p:val>
                                        </p:tav>
                                        <p:tav tm="100000">
                                          <p:val>
                                            <p:strVal val="#ppt_y"/>
                                          </p:val>
                                        </p:tav>
                                      </p:tavLst>
                                    </p:anim>
                                    <p:animEffect transition="in" filter="wipe(right)" prLst="gradientSize: 0.1">
                                      <p:cBhvr>
                                        <p:cTn id="9" dur="1000"/>
                                        <p:tgtEl>
                                          <p:spTgt spid="9114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91146">
                                            <p:txEl>
                                              <p:pRg st="0" end="0"/>
                                            </p:txEl>
                                          </p:spTgt>
                                        </p:tgtEl>
                                        <p:attrNameLst>
                                          <p:attrName>style.visibility</p:attrName>
                                        </p:attrNameLst>
                                      </p:cBhvr>
                                      <p:to>
                                        <p:strVal val="visible"/>
                                      </p:to>
                                    </p:set>
                                    <p:animEffect transition="in" filter="fade">
                                      <p:cBhvr>
                                        <p:cTn id="14" dur="500"/>
                                        <p:tgtEl>
                                          <p:spTgt spid="91146">
                                            <p:txEl>
                                              <p:pRg st="0" end="0"/>
                                            </p:txEl>
                                          </p:spTgt>
                                        </p:tgtEl>
                                      </p:cBhvr>
                                    </p:animEffect>
                                    <p:anim calcmode="lin" valueType="num">
                                      <p:cBhvr>
                                        <p:cTn id="15" dur="500" fill="hold"/>
                                        <p:tgtEl>
                                          <p:spTgt spid="91146">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91146">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91146">
                                            <p:txEl>
                                              <p:pRg st="1" end="1"/>
                                            </p:txEl>
                                          </p:spTgt>
                                        </p:tgtEl>
                                        <p:attrNameLst>
                                          <p:attrName>style.visibility</p:attrName>
                                        </p:attrNameLst>
                                      </p:cBhvr>
                                      <p:to>
                                        <p:strVal val="visible"/>
                                      </p:to>
                                    </p:set>
                                    <p:animEffect transition="in" filter="fade">
                                      <p:cBhvr>
                                        <p:cTn id="19" dur="500"/>
                                        <p:tgtEl>
                                          <p:spTgt spid="91146">
                                            <p:txEl>
                                              <p:pRg st="1" end="1"/>
                                            </p:txEl>
                                          </p:spTgt>
                                        </p:tgtEl>
                                      </p:cBhvr>
                                    </p:animEffect>
                                    <p:anim calcmode="lin" valueType="num">
                                      <p:cBhvr>
                                        <p:cTn id="20" dur="500" fill="hold"/>
                                        <p:tgtEl>
                                          <p:spTgt spid="91146">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91146">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91146">
                                            <p:txEl>
                                              <p:pRg st="2" end="2"/>
                                            </p:txEl>
                                          </p:spTgt>
                                        </p:tgtEl>
                                        <p:attrNameLst>
                                          <p:attrName>style.visibility</p:attrName>
                                        </p:attrNameLst>
                                      </p:cBhvr>
                                      <p:to>
                                        <p:strVal val="visible"/>
                                      </p:to>
                                    </p:set>
                                    <p:animEffect transition="in" filter="fade">
                                      <p:cBhvr>
                                        <p:cTn id="24" dur="500"/>
                                        <p:tgtEl>
                                          <p:spTgt spid="91146">
                                            <p:txEl>
                                              <p:pRg st="2" end="2"/>
                                            </p:txEl>
                                          </p:spTgt>
                                        </p:tgtEl>
                                      </p:cBhvr>
                                    </p:animEffect>
                                    <p:anim calcmode="lin" valueType="num">
                                      <p:cBhvr>
                                        <p:cTn id="25" dur="500" fill="hold"/>
                                        <p:tgtEl>
                                          <p:spTgt spid="91146">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91146">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4" presetClass="entr" presetSubtype="0" fill="hold" grpId="0" nodeType="clickEffect">
                                  <p:stCondLst>
                                    <p:cond delay="0"/>
                                  </p:stCondLst>
                                  <p:childTnLst>
                                    <p:set>
                                      <p:cBhvr>
                                        <p:cTn id="30" dur="1" fill="hold">
                                          <p:stCondLst>
                                            <p:cond delay="0"/>
                                          </p:stCondLst>
                                        </p:cTn>
                                        <p:tgtEl>
                                          <p:spTgt spid="91146">
                                            <p:txEl>
                                              <p:pRg st="4" end="4"/>
                                            </p:txEl>
                                          </p:spTgt>
                                        </p:tgtEl>
                                        <p:attrNameLst>
                                          <p:attrName>style.visibility</p:attrName>
                                        </p:attrNameLst>
                                      </p:cBhvr>
                                      <p:to>
                                        <p:strVal val="visible"/>
                                      </p:to>
                                    </p:set>
                                    <p:animEffect transition="in" filter="fade">
                                      <p:cBhvr>
                                        <p:cTn id="31" dur="500"/>
                                        <p:tgtEl>
                                          <p:spTgt spid="91146">
                                            <p:txEl>
                                              <p:pRg st="4" end="4"/>
                                            </p:txEl>
                                          </p:spTgt>
                                        </p:tgtEl>
                                      </p:cBhvr>
                                    </p:animEffect>
                                    <p:anim calcmode="lin" valueType="num">
                                      <p:cBhvr>
                                        <p:cTn id="32" dur="500" fill="hold"/>
                                        <p:tgtEl>
                                          <p:spTgt spid="91146">
                                            <p:txEl>
                                              <p:pRg st="4" end="4"/>
                                            </p:txEl>
                                          </p:spTgt>
                                        </p:tgtEl>
                                        <p:attrNameLst>
                                          <p:attrName>ppt_x</p:attrName>
                                        </p:attrNameLst>
                                      </p:cBhvr>
                                      <p:tavLst>
                                        <p:tav tm="0">
                                          <p:val>
                                            <p:strVal val="#ppt_x"/>
                                          </p:val>
                                        </p:tav>
                                        <p:tav tm="100000">
                                          <p:val>
                                            <p:strVal val="#ppt_x"/>
                                          </p:val>
                                        </p:tav>
                                      </p:tavLst>
                                    </p:anim>
                                    <p:anim calcmode="lin" valueType="num">
                                      <p:cBhvr>
                                        <p:cTn id="33" dur="500" fill="hold"/>
                                        <p:tgtEl>
                                          <p:spTgt spid="91146">
                                            <p:txEl>
                                              <p:pRg st="4" end="4"/>
                                            </p:txEl>
                                          </p:spTgt>
                                        </p:tgtEl>
                                        <p:attrNameLst>
                                          <p:attrName>ppt_y</p:attrName>
                                        </p:attrNameLst>
                                      </p:cBhvr>
                                      <p:tavLst>
                                        <p:tav tm="0">
                                          <p:val>
                                            <p:strVal val="#ppt_y+.05"/>
                                          </p:val>
                                        </p:tav>
                                        <p:tav tm="100000">
                                          <p:val>
                                            <p:strVal val="#ppt_y"/>
                                          </p:val>
                                        </p:tav>
                                      </p:tavLst>
                                    </p:anim>
                                  </p:childTnLst>
                                </p:cTn>
                              </p:par>
                              <p:par>
                                <p:cTn id="34" presetID="44" presetClass="entr" presetSubtype="0" fill="hold" grpId="0" nodeType="withEffect">
                                  <p:stCondLst>
                                    <p:cond delay="0"/>
                                  </p:stCondLst>
                                  <p:childTnLst>
                                    <p:set>
                                      <p:cBhvr>
                                        <p:cTn id="35" dur="1" fill="hold">
                                          <p:stCondLst>
                                            <p:cond delay="0"/>
                                          </p:stCondLst>
                                        </p:cTn>
                                        <p:tgtEl>
                                          <p:spTgt spid="91146">
                                            <p:txEl>
                                              <p:pRg st="5" end="5"/>
                                            </p:txEl>
                                          </p:spTgt>
                                        </p:tgtEl>
                                        <p:attrNameLst>
                                          <p:attrName>style.visibility</p:attrName>
                                        </p:attrNameLst>
                                      </p:cBhvr>
                                      <p:to>
                                        <p:strVal val="visible"/>
                                      </p:to>
                                    </p:set>
                                    <p:animEffect transition="in" filter="fade">
                                      <p:cBhvr>
                                        <p:cTn id="36" dur="500"/>
                                        <p:tgtEl>
                                          <p:spTgt spid="91146">
                                            <p:txEl>
                                              <p:pRg st="5" end="5"/>
                                            </p:txEl>
                                          </p:spTgt>
                                        </p:tgtEl>
                                      </p:cBhvr>
                                    </p:animEffect>
                                    <p:anim calcmode="lin" valueType="num">
                                      <p:cBhvr>
                                        <p:cTn id="37" dur="500" fill="hold"/>
                                        <p:tgtEl>
                                          <p:spTgt spid="91146">
                                            <p:txEl>
                                              <p:pRg st="5" end="5"/>
                                            </p:txEl>
                                          </p:spTgt>
                                        </p:tgtEl>
                                        <p:attrNameLst>
                                          <p:attrName>ppt_x</p:attrName>
                                        </p:attrNameLst>
                                      </p:cBhvr>
                                      <p:tavLst>
                                        <p:tav tm="0">
                                          <p:val>
                                            <p:strVal val="#ppt_x"/>
                                          </p:val>
                                        </p:tav>
                                        <p:tav tm="100000">
                                          <p:val>
                                            <p:strVal val="#ppt_x"/>
                                          </p:val>
                                        </p:tav>
                                      </p:tavLst>
                                    </p:anim>
                                    <p:anim calcmode="lin" valueType="num">
                                      <p:cBhvr>
                                        <p:cTn id="38" dur="500" fill="hold"/>
                                        <p:tgtEl>
                                          <p:spTgt spid="91146">
                                            <p:txEl>
                                              <p:pRg st="5" end="5"/>
                                            </p:txEl>
                                          </p:spTgt>
                                        </p:tgtEl>
                                        <p:attrNameLst>
                                          <p:attrName>ppt_y</p:attrName>
                                        </p:attrNameLst>
                                      </p:cBhvr>
                                      <p:tavLst>
                                        <p:tav tm="0">
                                          <p:val>
                                            <p:strVal val="#ppt_y+.05"/>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44" presetClass="entr" presetSubtype="0" fill="hold" grpId="0" nodeType="clickEffect">
                                  <p:stCondLst>
                                    <p:cond delay="0"/>
                                  </p:stCondLst>
                                  <p:childTnLst>
                                    <p:set>
                                      <p:cBhvr>
                                        <p:cTn id="42" dur="1" fill="hold">
                                          <p:stCondLst>
                                            <p:cond delay="0"/>
                                          </p:stCondLst>
                                        </p:cTn>
                                        <p:tgtEl>
                                          <p:spTgt spid="91146">
                                            <p:txEl>
                                              <p:pRg st="7" end="7"/>
                                            </p:txEl>
                                          </p:spTgt>
                                        </p:tgtEl>
                                        <p:attrNameLst>
                                          <p:attrName>style.visibility</p:attrName>
                                        </p:attrNameLst>
                                      </p:cBhvr>
                                      <p:to>
                                        <p:strVal val="visible"/>
                                      </p:to>
                                    </p:set>
                                    <p:animEffect transition="in" filter="fade">
                                      <p:cBhvr>
                                        <p:cTn id="43" dur="500"/>
                                        <p:tgtEl>
                                          <p:spTgt spid="91146">
                                            <p:txEl>
                                              <p:pRg st="7" end="7"/>
                                            </p:txEl>
                                          </p:spTgt>
                                        </p:tgtEl>
                                      </p:cBhvr>
                                    </p:animEffect>
                                    <p:anim calcmode="lin" valueType="num">
                                      <p:cBhvr>
                                        <p:cTn id="44" dur="500" fill="hold"/>
                                        <p:tgtEl>
                                          <p:spTgt spid="91146">
                                            <p:txEl>
                                              <p:pRg st="7" end="7"/>
                                            </p:txEl>
                                          </p:spTgt>
                                        </p:tgtEl>
                                        <p:attrNameLst>
                                          <p:attrName>ppt_x</p:attrName>
                                        </p:attrNameLst>
                                      </p:cBhvr>
                                      <p:tavLst>
                                        <p:tav tm="0">
                                          <p:val>
                                            <p:strVal val="#ppt_x"/>
                                          </p:val>
                                        </p:tav>
                                        <p:tav tm="100000">
                                          <p:val>
                                            <p:strVal val="#ppt_x"/>
                                          </p:val>
                                        </p:tav>
                                      </p:tavLst>
                                    </p:anim>
                                    <p:anim calcmode="lin" valueType="num">
                                      <p:cBhvr>
                                        <p:cTn id="45" dur="500" fill="hold"/>
                                        <p:tgtEl>
                                          <p:spTgt spid="91146">
                                            <p:txEl>
                                              <p:pRg st="7" end="7"/>
                                            </p:txEl>
                                          </p:spTgt>
                                        </p:tgtEl>
                                        <p:attrNameLst>
                                          <p:attrName>ppt_y</p:attrName>
                                        </p:attrNameLst>
                                      </p:cBhvr>
                                      <p:tavLst>
                                        <p:tav tm="0">
                                          <p:val>
                                            <p:strVal val="#ppt_y+.05"/>
                                          </p:val>
                                        </p:tav>
                                        <p:tav tm="100000">
                                          <p:val>
                                            <p:strVal val="#ppt_y"/>
                                          </p:val>
                                        </p:tav>
                                      </p:tavLst>
                                    </p:anim>
                                  </p:childTnLst>
                                </p:cTn>
                              </p:par>
                              <p:par>
                                <p:cTn id="46" presetID="44" presetClass="entr" presetSubtype="0" fill="hold" grpId="0" nodeType="withEffect">
                                  <p:stCondLst>
                                    <p:cond delay="0"/>
                                  </p:stCondLst>
                                  <p:childTnLst>
                                    <p:set>
                                      <p:cBhvr>
                                        <p:cTn id="47" dur="1" fill="hold">
                                          <p:stCondLst>
                                            <p:cond delay="0"/>
                                          </p:stCondLst>
                                        </p:cTn>
                                        <p:tgtEl>
                                          <p:spTgt spid="91146">
                                            <p:txEl>
                                              <p:pRg st="8" end="8"/>
                                            </p:txEl>
                                          </p:spTgt>
                                        </p:tgtEl>
                                        <p:attrNameLst>
                                          <p:attrName>style.visibility</p:attrName>
                                        </p:attrNameLst>
                                      </p:cBhvr>
                                      <p:to>
                                        <p:strVal val="visible"/>
                                      </p:to>
                                    </p:set>
                                    <p:animEffect transition="in" filter="fade">
                                      <p:cBhvr>
                                        <p:cTn id="48" dur="500"/>
                                        <p:tgtEl>
                                          <p:spTgt spid="91146">
                                            <p:txEl>
                                              <p:pRg st="8" end="8"/>
                                            </p:txEl>
                                          </p:spTgt>
                                        </p:tgtEl>
                                      </p:cBhvr>
                                    </p:animEffect>
                                    <p:anim calcmode="lin" valueType="num">
                                      <p:cBhvr>
                                        <p:cTn id="49" dur="500" fill="hold"/>
                                        <p:tgtEl>
                                          <p:spTgt spid="91146">
                                            <p:txEl>
                                              <p:pRg st="8" end="8"/>
                                            </p:txEl>
                                          </p:spTgt>
                                        </p:tgtEl>
                                        <p:attrNameLst>
                                          <p:attrName>ppt_x</p:attrName>
                                        </p:attrNameLst>
                                      </p:cBhvr>
                                      <p:tavLst>
                                        <p:tav tm="0">
                                          <p:val>
                                            <p:strVal val="#ppt_x"/>
                                          </p:val>
                                        </p:tav>
                                        <p:tav tm="100000">
                                          <p:val>
                                            <p:strVal val="#ppt_x"/>
                                          </p:val>
                                        </p:tav>
                                      </p:tavLst>
                                    </p:anim>
                                    <p:anim calcmode="lin" valueType="num">
                                      <p:cBhvr>
                                        <p:cTn id="50" dur="500" fill="hold"/>
                                        <p:tgtEl>
                                          <p:spTgt spid="91146">
                                            <p:txEl>
                                              <p:pRg st="8" end="8"/>
                                            </p:txEl>
                                          </p:spTgt>
                                        </p:tgtEl>
                                        <p:attrNameLst>
                                          <p:attrName>ppt_y</p:attrName>
                                        </p:attrNameLst>
                                      </p:cBhvr>
                                      <p:tavLst>
                                        <p:tav tm="0">
                                          <p:val>
                                            <p:strVal val="#ppt_y+.05"/>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44" presetClass="entr" presetSubtype="0" fill="hold" grpId="0" nodeType="clickEffect">
                                  <p:stCondLst>
                                    <p:cond delay="0"/>
                                  </p:stCondLst>
                                  <p:childTnLst>
                                    <p:set>
                                      <p:cBhvr>
                                        <p:cTn id="54" dur="1" fill="hold">
                                          <p:stCondLst>
                                            <p:cond delay="0"/>
                                          </p:stCondLst>
                                        </p:cTn>
                                        <p:tgtEl>
                                          <p:spTgt spid="91146">
                                            <p:txEl>
                                              <p:pRg st="10" end="10"/>
                                            </p:txEl>
                                          </p:spTgt>
                                        </p:tgtEl>
                                        <p:attrNameLst>
                                          <p:attrName>style.visibility</p:attrName>
                                        </p:attrNameLst>
                                      </p:cBhvr>
                                      <p:to>
                                        <p:strVal val="visible"/>
                                      </p:to>
                                    </p:set>
                                    <p:animEffect transition="in" filter="fade">
                                      <p:cBhvr>
                                        <p:cTn id="55" dur="500"/>
                                        <p:tgtEl>
                                          <p:spTgt spid="91146">
                                            <p:txEl>
                                              <p:pRg st="10" end="10"/>
                                            </p:txEl>
                                          </p:spTgt>
                                        </p:tgtEl>
                                      </p:cBhvr>
                                    </p:animEffect>
                                    <p:anim calcmode="lin" valueType="num">
                                      <p:cBhvr>
                                        <p:cTn id="56" dur="500" fill="hold"/>
                                        <p:tgtEl>
                                          <p:spTgt spid="91146">
                                            <p:txEl>
                                              <p:pRg st="10" end="10"/>
                                            </p:txEl>
                                          </p:spTgt>
                                        </p:tgtEl>
                                        <p:attrNameLst>
                                          <p:attrName>ppt_x</p:attrName>
                                        </p:attrNameLst>
                                      </p:cBhvr>
                                      <p:tavLst>
                                        <p:tav tm="0">
                                          <p:val>
                                            <p:strVal val="#ppt_x"/>
                                          </p:val>
                                        </p:tav>
                                        <p:tav tm="100000">
                                          <p:val>
                                            <p:strVal val="#ppt_x"/>
                                          </p:val>
                                        </p:tav>
                                      </p:tavLst>
                                    </p:anim>
                                    <p:anim calcmode="lin" valueType="num">
                                      <p:cBhvr>
                                        <p:cTn id="57" dur="500" fill="hold"/>
                                        <p:tgtEl>
                                          <p:spTgt spid="91146">
                                            <p:txEl>
                                              <p:pRg st="10" end="10"/>
                                            </p:txEl>
                                          </p:spTgt>
                                        </p:tgtEl>
                                        <p:attrNameLst>
                                          <p:attrName>ppt_y</p:attrName>
                                        </p:attrNameLst>
                                      </p:cBhvr>
                                      <p:tavLst>
                                        <p:tav tm="0">
                                          <p:val>
                                            <p:strVal val="#ppt_y+.05"/>
                                          </p:val>
                                        </p:tav>
                                        <p:tav tm="100000">
                                          <p:val>
                                            <p:strVal val="#ppt_y"/>
                                          </p:val>
                                        </p:tav>
                                      </p:tavLst>
                                    </p:anim>
                                  </p:childTnLst>
                                </p:cTn>
                              </p:par>
                              <p:par>
                                <p:cTn id="58" presetID="44" presetClass="entr" presetSubtype="0" fill="hold" grpId="0" nodeType="withEffect">
                                  <p:stCondLst>
                                    <p:cond delay="0"/>
                                  </p:stCondLst>
                                  <p:childTnLst>
                                    <p:set>
                                      <p:cBhvr>
                                        <p:cTn id="59" dur="1" fill="hold">
                                          <p:stCondLst>
                                            <p:cond delay="0"/>
                                          </p:stCondLst>
                                        </p:cTn>
                                        <p:tgtEl>
                                          <p:spTgt spid="91146">
                                            <p:txEl>
                                              <p:pRg st="11" end="11"/>
                                            </p:txEl>
                                          </p:spTgt>
                                        </p:tgtEl>
                                        <p:attrNameLst>
                                          <p:attrName>style.visibility</p:attrName>
                                        </p:attrNameLst>
                                      </p:cBhvr>
                                      <p:to>
                                        <p:strVal val="visible"/>
                                      </p:to>
                                    </p:set>
                                    <p:animEffect transition="in" filter="fade">
                                      <p:cBhvr>
                                        <p:cTn id="60" dur="500"/>
                                        <p:tgtEl>
                                          <p:spTgt spid="91146">
                                            <p:txEl>
                                              <p:pRg st="11" end="11"/>
                                            </p:txEl>
                                          </p:spTgt>
                                        </p:tgtEl>
                                      </p:cBhvr>
                                    </p:animEffect>
                                    <p:anim calcmode="lin" valueType="num">
                                      <p:cBhvr>
                                        <p:cTn id="61" dur="500" fill="hold"/>
                                        <p:tgtEl>
                                          <p:spTgt spid="91146">
                                            <p:txEl>
                                              <p:pRg st="11" end="11"/>
                                            </p:txEl>
                                          </p:spTgt>
                                        </p:tgtEl>
                                        <p:attrNameLst>
                                          <p:attrName>ppt_x</p:attrName>
                                        </p:attrNameLst>
                                      </p:cBhvr>
                                      <p:tavLst>
                                        <p:tav tm="0">
                                          <p:val>
                                            <p:strVal val="#ppt_x"/>
                                          </p:val>
                                        </p:tav>
                                        <p:tav tm="100000">
                                          <p:val>
                                            <p:strVal val="#ppt_x"/>
                                          </p:val>
                                        </p:tav>
                                      </p:tavLst>
                                    </p:anim>
                                    <p:anim calcmode="lin" valueType="num">
                                      <p:cBhvr>
                                        <p:cTn id="62" dur="500" fill="hold"/>
                                        <p:tgtEl>
                                          <p:spTgt spid="91146">
                                            <p:txEl>
                                              <p:pRg st="11" end="11"/>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5" grpId="0"/>
      <p:bldP spid="91146"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2098" name="Rectangle 2"/>
          <p:cNvSpPr>
            <a:spLocks noChangeArrowheads="1"/>
          </p:cNvSpPr>
          <p:nvPr/>
        </p:nvSpPr>
        <p:spPr bwMode="auto">
          <a:xfrm>
            <a:off x="8783638" y="0"/>
            <a:ext cx="360362" cy="6858000"/>
          </a:xfrm>
          <a:prstGeom prst="rect">
            <a:avLst/>
          </a:prstGeom>
          <a:solidFill>
            <a:srgbClr val="103C7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32099" name="Text Box 3"/>
          <p:cNvSpPr txBox="1">
            <a:spLocks noChangeArrowheads="1"/>
          </p:cNvSpPr>
          <p:nvPr/>
        </p:nvSpPr>
        <p:spPr bwMode="auto">
          <a:xfrm>
            <a:off x="358775" y="719138"/>
            <a:ext cx="7697788" cy="2557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bIns="0"/>
          <a:lstStyle>
            <a:lvl1pPr marL="457200" indent="-457200" algn="l">
              <a:defRPr>
                <a:solidFill>
                  <a:schemeClr val="tx1"/>
                </a:solidFill>
                <a:latin typeface="Arial" charset="0"/>
              </a:defRPr>
            </a:lvl1pPr>
            <a:lvl2pPr marL="914400" indent="-457200" algn="l">
              <a:defRPr>
                <a:solidFill>
                  <a:schemeClr val="tx1"/>
                </a:solidFill>
                <a:latin typeface="Arial" charset="0"/>
              </a:defRPr>
            </a:lvl2pPr>
            <a:lvl3pPr marL="1371600" indent="-457200" algn="l">
              <a:defRPr>
                <a:solidFill>
                  <a:schemeClr val="tx1"/>
                </a:solidFill>
                <a:latin typeface="Arial" charset="0"/>
              </a:defRPr>
            </a:lvl3pPr>
            <a:lvl4pPr marL="1828800" indent="-457200" algn="l">
              <a:defRPr>
                <a:solidFill>
                  <a:schemeClr val="tx1"/>
                </a:solidFill>
                <a:latin typeface="Arial" charset="0"/>
              </a:defRPr>
            </a:lvl4pPr>
            <a:lvl5pPr marL="2286000" indent="-457200" algn="l">
              <a:defRPr>
                <a:solidFill>
                  <a:schemeClr val="tx1"/>
                </a:solidFill>
                <a:latin typeface="Arial" charset="0"/>
              </a:defRPr>
            </a:lvl5pPr>
            <a:lvl6pPr marL="2743200" indent="-457200" fontAlgn="base">
              <a:spcBef>
                <a:spcPct val="0"/>
              </a:spcBef>
              <a:spcAft>
                <a:spcPct val="0"/>
              </a:spcAft>
              <a:defRPr>
                <a:solidFill>
                  <a:schemeClr val="tx1"/>
                </a:solidFill>
                <a:latin typeface="Arial" charset="0"/>
              </a:defRPr>
            </a:lvl6pPr>
            <a:lvl7pPr marL="3200400" indent="-457200" fontAlgn="base">
              <a:spcBef>
                <a:spcPct val="0"/>
              </a:spcBef>
              <a:spcAft>
                <a:spcPct val="0"/>
              </a:spcAft>
              <a:defRPr>
                <a:solidFill>
                  <a:schemeClr val="tx1"/>
                </a:solidFill>
                <a:latin typeface="Arial" charset="0"/>
              </a:defRPr>
            </a:lvl7pPr>
            <a:lvl8pPr marL="3657600" indent="-457200" fontAlgn="base">
              <a:spcBef>
                <a:spcPct val="0"/>
              </a:spcBef>
              <a:spcAft>
                <a:spcPct val="0"/>
              </a:spcAft>
              <a:defRPr>
                <a:solidFill>
                  <a:schemeClr val="tx1"/>
                </a:solidFill>
                <a:latin typeface="Arial" charset="0"/>
              </a:defRPr>
            </a:lvl8pPr>
            <a:lvl9pPr marL="4114800" indent="-457200" fontAlgn="base">
              <a:spcBef>
                <a:spcPct val="0"/>
              </a:spcBef>
              <a:spcAft>
                <a:spcPct val="0"/>
              </a:spcAft>
              <a:defRPr>
                <a:solidFill>
                  <a:schemeClr val="tx1"/>
                </a:solidFill>
                <a:latin typeface="Arial" charset="0"/>
              </a:defRPr>
            </a:lvl9pPr>
          </a:lstStyle>
          <a:p>
            <a:pPr eaLnBrk="0" hangingPunct="0">
              <a:lnSpc>
                <a:spcPts val="2800"/>
              </a:lnSpc>
            </a:pPr>
            <a:endParaRPr lang="fr-FR" altLang="fr-FR" sz="2400" b="1" baseline="30000">
              <a:solidFill>
                <a:srgbClr val="A5FF00"/>
              </a:solidFill>
              <a:latin typeface="Verdana" pitchFamily="34" charset="0"/>
            </a:endParaRPr>
          </a:p>
          <a:p>
            <a:pPr eaLnBrk="0" hangingPunct="0">
              <a:lnSpc>
                <a:spcPts val="2800"/>
              </a:lnSpc>
            </a:pPr>
            <a:endParaRPr lang="fr-FR" altLang="fr-FR" sz="2400" baseline="30000">
              <a:solidFill>
                <a:srgbClr val="FFFFFF"/>
              </a:solidFill>
              <a:latin typeface="Verdana" pitchFamily="34" charset="0"/>
            </a:endParaRPr>
          </a:p>
        </p:txBody>
      </p:sp>
      <p:sp>
        <p:nvSpPr>
          <p:cNvPr id="132100" name="Text Box 4"/>
          <p:cNvSpPr txBox="1">
            <a:spLocks noChangeArrowheads="1"/>
          </p:cNvSpPr>
          <p:nvPr/>
        </p:nvSpPr>
        <p:spPr bwMode="auto">
          <a:xfrm>
            <a:off x="457200" y="6400800"/>
            <a:ext cx="2743200" cy="269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bIns="0"/>
          <a:lstStyle/>
          <a:p>
            <a:pPr algn="l" eaLnBrk="0" hangingPunct="0">
              <a:lnSpc>
                <a:spcPts val="1400"/>
              </a:lnSpc>
            </a:pPr>
            <a:endParaRPr lang="cs-CZ" altLang="fr-FR" sz="1000">
              <a:solidFill>
                <a:srgbClr val="00A4E8"/>
              </a:solidFill>
              <a:latin typeface="Verdana" pitchFamily="34" charset="0"/>
            </a:endParaRPr>
          </a:p>
        </p:txBody>
      </p:sp>
      <p:grpSp>
        <p:nvGrpSpPr>
          <p:cNvPr id="132101" name="Group 5"/>
          <p:cNvGrpSpPr>
            <a:grpSpLocks/>
          </p:cNvGrpSpPr>
          <p:nvPr/>
        </p:nvGrpSpPr>
        <p:grpSpPr bwMode="auto">
          <a:xfrm>
            <a:off x="8294688" y="682625"/>
            <a:ext cx="863600" cy="1223963"/>
            <a:chOff x="5225" y="430"/>
            <a:chExt cx="544" cy="771"/>
          </a:xfrm>
        </p:grpSpPr>
        <p:sp>
          <p:nvSpPr>
            <p:cNvPr id="132102" name="Rectangle 6"/>
            <p:cNvSpPr>
              <a:spLocks noChangeArrowheads="1"/>
            </p:cNvSpPr>
            <p:nvPr/>
          </p:nvSpPr>
          <p:spPr bwMode="auto">
            <a:xfrm>
              <a:off x="5225" y="1020"/>
              <a:ext cx="544" cy="181"/>
            </a:xfrm>
            <a:prstGeom prst="rect">
              <a:avLst/>
            </a:prstGeom>
            <a:solidFill>
              <a:srgbClr val="0082C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32103" name="Rectangle 7"/>
            <p:cNvSpPr>
              <a:spLocks noChangeArrowheads="1"/>
            </p:cNvSpPr>
            <p:nvPr/>
          </p:nvSpPr>
          <p:spPr bwMode="auto">
            <a:xfrm>
              <a:off x="5225" y="725"/>
              <a:ext cx="544" cy="181"/>
            </a:xfrm>
            <a:prstGeom prst="rect">
              <a:avLst/>
            </a:prstGeom>
            <a:solidFill>
              <a:srgbClr val="0082C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32104" name="Rectangle 8"/>
            <p:cNvSpPr>
              <a:spLocks noChangeArrowheads="1"/>
            </p:cNvSpPr>
            <p:nvPr/>
          </p:nvSpPr>
          <p:spPr bwMode="auto">
            <a:xfrm>
              <a:off x="5225" y="430"/>
              <a:ext cx="544" cy="181"/>
            </a:xfrm>
            <a:prstGeom prst="rect">
              <a:avLst/>
            </a:prstGeom>
            <a:solidFill>
              <a:srgbClr val="0082C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fr-FR" altLang="fr-FR" sz="1300" b="1">
                  <a:solidFill>
                    <a:schemeClr val="tx1"/>
                  </a:solidFill>
                  <a:latin typeface="Century Gothic" pitchFamily="34" charset="0"/>
                </a:rPr>
                <a:t>EuropeAid</a:t>
              </a:r>
              <a:endParaRPr lang="fr-FR" altLang="fr-FR" sz="1300">
                <a:solidFill>
                  <a:schemeClr val="tx1"/>
                </a:solidFill>
                <a:latin typeface="Times" charset="0"/>
              </a:endParaRPr>
            </a:p>
          </p:txBody>
        </p:sp>
      </p:grpSp>
      <p:sp>
        <p:nvSpPr>
          <p:cNvPr id="132105" name="Rectangle 9"/>
          <p:cNvSpPr>
            <a:spLocks noGrp="1" noChangeArrowheads="1"/>
          </p:cNvSpPr>
          <p:nvPr>
            <p:ph type="title"/>
          </p:nvPr>
        </p:nvSpPr>
        <p:spPr>
          <a:xfrm>
            <a:off x="457200" y="274638"/>
            <a:ext cx="7786688" cy="346075"/>
          </a:xfrm>
        </p:spPr>
        <p:txBody>
          <a:bodyPr/>
          <a:lstStyle/>
          <a:p>
            <a:pPr algn="ctr"/>
            <a:r>
              <a:rPr lang="cs-CZ" altLang="fr-FR" sz="2800" dirty="0" smtClean="0">
                <a:solidFill>
                  <a:srgbClr val="4D4D4D"/>
                </a:solidFill>
              </a:rPr>
              <a:t>Veřejná</a:t>
            </a:r>
            <a:r>
              <a:rPr lang="fr-FR" altLang="fr-FR" sz="2800" dirty="0" smtClean="0">
                <a:solidFill>
                  <a:srgbClr val="4D4D4D"/>
                </a:solidFill>
              </a:rPr>
              <a:t> </a:t>
            </a:r>
            <a:r>
              <a:rPr lang="cs-CZ" altLang="fr-FR" sz="2800" dirty="0" smtClean="0">
                <a:solidFill>
                  <a:srgbClr val="4D4D4D"/>
                </a:solidFill>
              </a:rPr>
              <a:t>soutěž</a:t>
            </a:r>
            <a:r>
              <a:rPr lang="fr-FR" altLang="fr-FR" sz="2800" dirty="0" smtClean="0">
                <a:solidFill>
                  <a:srgbClr val="4D4D4D"/>
                </a:solidFill>
              </a:rPr>
              <a:t> - </a:t>
            </a:r>
            <a:r>
              <a:rPr lang="cs-CZ" altLang="fr-FR" sz="2800" dirty="0" smtClean="0">
                <a:solidFill>
                  <a:srgbClr val="4D4D4D"/>
                </a:solidFill>
              </a:rPr>
              <a:t>zboží</a:t>
            </a:r>
            <a:r>
              <a:rPr lang="cs-CZ" altLang="fr-FR" sz="1800" dirty="0" smtClean="0">
                <a:solidFill>
                  <a:srgbClr val="0099FF"/>
                </a:solidFill>
              </a:rPr>
              <a:t>    </a:t>
            </a:r>
            <a:endParaRPr lang="cs-CZ" altLang="fr-FR" sz="1800" dirty="0">
              <a:solidFill>
                <a:srgbClr val="0099FF"/>
              </a:solidFill>
            </a:endParaRPr>
          </a:p>
        </p:txBody>
      </p:sp>
      <p:sp>
        <p:nvSpPr>
          <p:cNvPr id="132106" name="Rectangle 10"/>
          <p:cNvSpPr>
            <a:spLocks noGrp="1" noChangeArrowheads="1"/>
          </p:cNvSpPr>
          <p:nvPr>
            <p:ph type="body" idx="1"/>
          </p:nvPr>
        </p:nvSpPr>
        <p:spPr>
          <a:xfrm>
            <a:off x="179388" y="765175"/>
            <a:ext cx="8713787" cy="6092825"/>
          </a:xfrm>
        </p:spPr>
        <p:txBody>
          <a:bodyPr/>
          <a:lstStyle/>
          <a:p>
            <a:pPr>
              <a:buFont typeface="Wingdings" pitchFamily="2" charset="2"/>
              <a:buChar char="Ø"/>
            </a:pPr>
            <a:r>
              <a:rPr lang="cs-CZ" altLang="fr-FR" dirty="0">
                <a:solidFill>
                  <a:srgbClr val="113E75"/>
                </a:solidFill>
              </a:rPr>
              <a:t>	</a:t>
            </a:r>
            <a:r>
              <a:rPr lang="cs-CZ" altLang="fr-FR" sz="1800" dirty="0">
                <a:solidFill>
                  <a:srgbClr val="113E75"/>
                </a:solidFill>
                <a:effectLst>
                  <a:outerShdw blurRad="38100" dist="38100" dir="2700000" algn="tl">
                    <a:srgbClr val="C0C0C0"/>
                  </a:outerShdw>
                </a:effectLst>
              </a:rPr>
              <a:t>zadávací dokumentace zveřejněna s oznámením o zakázce </a:t>
            </a:r>
          </a:p>
          <a:p>
            <a:pPr>
              <a:buFont typeface="Wingdings" pitchFamily="2" charset="2"/>
              <a:buChar char="Ø"/>
            </a:pPr>
            <a:endParaRPr lang="cs-CZ" altLang="fr-FR" sz="1800" dirty="0">
              <a:solidFill>
                <a:srgbClr val="113E75"/>
              </a:solidFill>
              <a:effectLst>
                <a:outerShdw blurRad="38100" dist="38100" dir="2700000" algn="tl">
                  <a:srgbClr val="C0C0C0"/>
                </a:outerShdw>
              </a:effectLst>
            </a:endParaRPr>
          </a:p>
          <a:p>
            <a:pPr>
              <a:buFont typeface="Wingdings" pitchFamily="2" charset="2"/>
              <a:buChar char="Ø"/>
            </a:pPr>
            <a:r>
              <a:rPr lang="cs-CZ" altLang="fr-FR" sz="1800" dirty="0">
                <a:solidFill>
                  <a:srgbClr val="113E75"/>
                </a:solidFill>
                <a:effectLst>
                  <a:outerShdw blurRad="38100" dist="38100" dir="2700000" algn="tl">
                    <a:srgbClr val="C0C0C0"/>
                  </a:outerShdw>
                </a:effectLst>
              </a:rPr>
              <a:t>	</a:t>
            </a:r>
            <a:r>
              <a:rPr lang="cs-CZ" altLang="fr-FR" sz="1800" dirty="0" smtClean="0">
                <a:solidFill>
                  <a:srgbClr val="113E75"/>
                </a:solidFill>
                <a:effectLst>
                  <a:outerShdw blurRad="38100" dist="38100" dir="2700000" algn="tl">
                    <a:srgbClr val="C0C0C0"/>
                  </a:outerShdw>
                </a:effectLst>
              </a:rPr>
              <a:t>60</a:t>
            </a:r>
            <a:r>
              <a:rPr lang="fr-BE" altLang="fr-FR" sz="1800" dirty="0" smtClean="0">
                <a:solidFill>
                  <a:srgbClr val="113E75"/>
                </a:solidFill>
                <a:effectLst>
                  <a:outerShdw blurRad="38100" dist="38100" dir="2700000" algn="tl">
                    <a:srgbClr val="C0C0C0"/>
                  </a:outerShdw>
                </a:effectLst>
              </a:rPr>
              <a:t> / 30</a:t>
            </a:r>
            <a:r>
              <a:rPr lang="cs-CZ" altLang="fr-FR" sz="1800" dirty="0" smtClean="0">
                <a:solidFill>
                  <a:srgbClr val="113E75"/>
                </a:solidFill>
                <a:effectLst>
                  <a:outerShdw blurRad="38100" dist="38100" dir="2700000" algn="tl">
                    <a:srgbClr val="C0C0C0"/>
                  </a:outerShdw>
                </a:effectLst>
              </a:rPr>
              <a:t> </a:t>
            </a:r>
            <a:r>
              <a:rPr lang="cs-CZ" altLang="fr-FR" sz="1800" dirty="0">
                <a:solidFill>
                  <a:srgbClr val="113E75"/>
                </a:solidFill>
                <a:effectLst>
                  <a:outerShdw blurRad="38100" dist="38100" dir="2700000" algn="tl">
                    <a:srgbClr val="C0C0C0"/>
                  </a:outerShdw>
                </a:effectLst>
              </a:rPr>
              <a:t>dnů lhůta k předložení </a:t>
            </a:r>
            <a:r>
              <a:rPr lang="cs-CZ" altLang="fr-FR" sz="1800" dirty="0" smtClean="0">
                <a:solidFill>
                  <a:srgbClr val="113E75"/>
                </a:solidFill>
                <a:effectLst>
                  <a:outerShdw blurRad="38100" dist="38100" dir="2700000" algn="tl">
                    <a:srgbClr val="C0C0C0"/>
                  </a:outerShdw>
                </a:effectLst>
              </a:rPr>
              <a:t>nabídek</a:t>
            </a:r>
            <a:r>
              <a:rPr lang="fr-BE" altLang="fr-FR" sz="1800" dirty="0" smtClean="0">
                <a:solidFill>
                  <a:srgbClr val="113E75"/>
                </a:solidFill>
                <a:effectLst>
                  <a:outerShdw blurRad="38100" dist="38100" dir="2700000" algn="tl">
                    <a:srgbClr val="C0C0C0"/>
                  </a:outerShdw>
                </a:effectLst>
              </a:rPr>
              <a:t> </a:t>
            </a:r>
            <a:endParaRPr lang="cs-CZ" altLang="fr-FR" sz="1800" dirty="0">
              <a:solidFill>
                <a:srgbClr val="113E75"/>
              </a:solidFill>
              <a:effectLst>
                <a:outerShdw blurRad="38100" dist="38100" dir="2700000" algn="tl">
                  <a:srgbClr val="C0C0C0"/>
                </a:outerShdw>
              </a:effectLst>
            </a:endParaRPr>
          </a:p>
          <a:p>
            <a:pPr algn="r">
              <a:buFont typeface="Wingdings" pitchFamily="2" charset="2"/>
              <a:buChar char="Ø"/>
            </a:pPr>
            <a:endParaRPr lang="cs-CZ" altLang="fr-FR" sz="1800" dirty="0">
              <a:solidFill>
                <a:srgbClr val="113E75"/>
              </a:solidFill>
              <a:effectLst>
                <a:outerShdw blurRad="38100" dist="38100" dir="2700000" algn="tl">
                  <a:srgbClr val="C0C0C0"/>
                </a:outerShdw>
              </a:effectLst>
            </a:endParaRPr>
          </a:p>
          <a:p>
            <a:pPr>
              <a:buFont typeface="Wingdings" pitchFamily="2" charset="2"/>
              <a:buChar char="Ø"/>
            </a:pPr>
            <a:r>
              <a:rPr lang="cs-CZ" altLang="fr-FR" sz="1800" dirty="0">
                <a:solidFill>
                  <a:srgbClr val="113E75"/>
                </a:solidFill>
                <a:effectLst>
                  <a:outerShdw blurRad="38100" dist="38100" dir="2700000" algn="tl">
                    <a:srgbClr val="C0C0C0"/>
                  </a:outerShdw>
                </a:effectLst>
              </a:rPr>
              <a:t>	</a:t>
            </a:r>
            <a:r>
              <a:rPr lang="cs-CZ" altLang="fr-FR" sz="1800" b="1" dirty="0">
                <a:solidFill>
                  <a:srgbClr val="C00000"/>
                </a:solidFill>
                <a:effectLst>
                  <a:outerShdw blurRad="38100" dist="38100" dir="2700000" algn="tl">
                    <a:srgbClr val="C0C0C0"/>
                  </a:outerShdw>
                </a:effectLst>
              </a:rPr>
              <a:t>rozpočet není </a:t>
            </a:r>
            <a:r>
              <a:rPr lang="cs-CZ" altLang="fr-FR" sz="1800" b="1" dirty="0" smtClean="0">
                <a:solidFill>
                  <a:srgbClr val="C00000"/>
                </a:solidFill>
                <a:effectLst>
                  <a:outerShdw blurRad="38100" dist="38100" dir="2700000" algn="tl">
                    <a:srgbClr val="C0C0C0"/>
                  </a:outerShdw>
                </a:effectLst>
              </a:rPr>
              <a:t>zveřejněn</a:t>
            </a:r>
            <a:endParaRPr lang="fr-FR" altLang="fr-FR" sz="1800" b="1" dirty="0" smtClean="0">
              <a:solidFill>
                <a:srgbClr val="C00000"/>
              </a:solidFill>
              <a:effectLst>
                <a:outerShdw blurRad="38100" dist="38100" dir="2700000" algn="tl">
                  <a:srgbClr val="C0C0C0"/>
                </a:outerShdw>
              </a:effectLst>
            </a:endParaRPr>
          </a:p>
          <a:p>
            <a:pPr>
              <a:buFont typeface="Wingdings" pitchFamily="2" charset="2"/>
              <a:buChar char="Ø"/>
            </a:pPr>
            <a:endParaRPr lang="fr-FR" altLang="fr-FR" sz="1800" b="1" dirty="0" smtClean="0">
              <a:solidFill>
                <a:srgbClr val="C00000"/>
              </a:solidFill>
              <a:effectLst>
                <a:outerShdw blurRad="38100" dist="38100" dir="2700000" algn="tl">
                  <a:srgbClr val="C0C0C0"/>
                </a:outerShdw>
              </a:effectLst>
            </a:endParaRPr>
          </a:p>
          <a:p>
            <a:pPr>
              <a:buFont typeface="Wingdings" pitchFamily="2" charset="2"/>
              <a:buChar char="Ø"/>
            </a:pPr>
            <a:r>
              <a:rPr lang="fr-FR" altLang="fr-FR" sz="1800" dirty="0" smtClean="0">
                <a:solidFill>
                  <a:srgbClr val="113E75"/>
                </a:solidFill>
                <a:effectLst>
                  <a:outerShdw blurRad="38100" dist="38100" dir="2700000" algn="tl">
                    <a:srgbClr val="C0C0C0"/>
                  </a:outerShdw>
                </a:effectLst>
              </a:rPr>
              <a:t>        </a:t>
            </a:r>
            <a:r>
              <a:rPr lang="cs-CZ" altLang="fr-FR" sz="1800" dirty="0" smtClean="0">
                <a:solidFill>
                  <a:srgbClr val="113E75"/>
                </a:solidFill>
                <a:effectLst>
                  <a:outerShdw blurRad="38100" dist="38100" dir="2700000" algn="tl">
                    <a:srgbClr val="C0C0C0"/>
                  </a:outerShdw>
                </a:effectLst>
              </a:rPr>
              <a:t>informační schůzka / návštěva na místě</a:t>
            </a:r>
          </a:p>
          <a:p>
            <a:pPr>
              <a:buFont typeface="Wingdings" pitchFamily="2" charset="2"/>
              <a:buChar char="Ø"/>
            </a:pPr>
            <a:endParaRPr lang="fr-FR" altLang="fr-FR" sz="1800" dirty="0">
              <a:solidFill>
                <a:srgbClr val="113E75"/>
              </a:solidFill>
              <a:effectLst>
                <a:outerShdw blurRad="38100" dist="38100" dir="2700000" algn="tl">
                  <a:srgbClr val="C0C0C0"/>
                </a:outerShdw>
              </a:effectLst>
            </a:endParaRPr>
          </a:p>
          <a:p>
            <a:pPr>
              <a:buFont typeface="Wingdings" pitchFamily="2" charset="2"/>
              <a:buChar char="Ø"/>
            </a:pPr>
            <a:r>
              <a:rPr lang="fr-FR" altLang="fr-FR" sz="1800" dirty="0" smtClean="0">
                <a:solidFill>
                  <a:srgbClr val="113E75"/>
                </a:solidFill>
                <a:effectLst>
                  <a:outerShdw blurRad="38100" dist="38100" dir="2700000" algn="tl">
                    <a:srgbClr val="C0C0C0"/>
                  </a:outerShdw>
                </a:effectLst>
              </a:rPr>
              <a:t>        </a:t>
            </a:r>
            <a:r>
              <a:rPr lang="cs-CZ" altLang="fr-FR" sz="1800" dirty="0" smtClean="0">
                <a:solidFill>
                  <a:srgbClr val="113E75"/>
                </a:solidFill>
                <a:effectLst>
                  <a:outerShdw blurRad="38100" dist="38100" dir="2700000" algn="tl">
                    <a:srgbClr val="C0C0C0"/>
                  </a:outerShdw>
                </a:effectLst>
              </a:rPr>
              <a:t>rozděleni do skupin </a:t>
            </a:r>
            <a:r>
              <a:rPr lang="fr-FR" altLang="fr-FR" sz="1800" dirty="0" smtClean="0">
                <a:solidFill>
                  <a:srgbClr val="113E75"/>
                </a:solidFill>
                <a:effectLst>
                  <a:outerShdw blurRad="38100" dist="38100" dir="2700000" algn="tl">
                    <a:srgbClr val="C0C0C0"/>
                  </a:outerShdw>
                </a:effectLst>
              </a:rPr>
              <a:t>- lot</a:t>
            </a:r>
            <a:r>
              <a:rPr lang="cs-CZ" altLang="fr-FR" sz="1800" dirty="0" smtClean="0">
                <a:solidFill>
                  <a:srgbClr val="113E75"/>
                </a:solidFill>
                <a:effectLst>
                  <a:outerShdw blurRad="38100" dist="38100" dir="2700000" algn="tl">
                    <a:srgbClr val="C0C0C0"/>
                  </a:outerShdw>
                </a:effectLst>
              </a:rPr>
              <a:t> </a:t>
            </a:r>
            <a:r>
              <a:rPr lang="fr-FR" altLang="fr-FR" sz="1800" dirty="0" smtClean="0">
                <a:solidFill>
                  <a:srgbClr val="113E75"/>
                </a:solidFill>
                <a:effectLst>
                  <a:outerShdw blurRad="38100" dist="38100" dir="2700000" algn="tl">
                    <a:srgbClr val="C0C0C0"/>
                  </a:outerShdw>
                </a:effectLst>
              </a:rPr>
              <a:t>– </a:t>
            </a:r>
            <a:r>
              <a:rPr lang="fr-FR" altLang="fr-FR" sz="1800" dirty="0" err="1" smtClean="0">
                <a:solidFill>
                  <a:srgbClr val="113E75"/>
                </a:solidFill>
                <a:effectLst>
                  <a:outerShdw blurRad="38100" dist="38100" dir="2700000" algn="tl">
                    <a:srgbClr val="C0C0C0"/>
                  </a:outerShdw>
                </a:effectLst>
              </a:rPr>
              <a:t>slevy</a:t>
            </a:r>
            <a:r>
              <a:rPr lang="fr-FR" altLang="fr-FR" sz="1800" dirty="0" smtClean="0">
                <a:solidFill>
                  <a:srgbClr val="113E75"/>
                </a:solidFill>
                <a:effectLst>
                  <a:outerShdw blurRad="38100" dist="38100" dir="2700000" algn="tl">
                    <a:srgbClr val="C0C0C0"/>
                  </a:outerShdw>
                </a:effectLst>
              </a:rPr>
              <a:t> </a:t>
            </a:r>
            <a:r>
              <a:rPr lang="cs-CZ" altLang="fr-FR" sz="1800" dirty="0" smtClean="0">
                <a:solidFill>
                  <a:srgbClr val="113E75"/>
                </a:solidFill>
                <a:effectLst>
                  <a:outerShdw blurRad="38100" dist="38100" dir="2700000" algn="tl">
                    <a:srgbClr val="C0C0C0"/>
                  </a:outerShdw>
                </a:effectLst>
              </a:rPr>
              <a:t> </a:t>
            </a:r>
            <a:endParaRPr lang="cs-CZ" altLang="fr-FR" sz="1800" dirty="0">
              <a:solidFill>
                <a:srgbClr val="113E75"/>
              </a:solidFill>
              <a:effectLst>
                <a:outerShdw blurRad="38100" dist="38100" dir="2700000" algn="tl">
                  <a:srgbClr val="C0C0C0"/>
                </a:outerShdw>
              </a:effectLst>
            </a:endParaRPr>
          </a:p>
          <a:p>
            <a:pPr>
              <a:buFont typeface="Wingdings" pitchFamily="2" charset="2"/>
              <a:buChar char="Ø"/>
            </a:pPr>
            <a:endParaRPr lang="cs-CZ" altLang="fr-FR" sz="1800" dirty="0">
              <a:solidFill>
                <a:srgbClr val="113E75"/>
              </a:solidFill>
              <a:effectLst>
                <a:outerShdw blurRad="38100" dist="38100" dir="2700000" algn="tl">
                  <a:srgbClr val="C0C0C0"/>
                </a:outerShdw>
              </a:effectLst>
            </a:endParaRPr>
          </a:p>
          <a:p>
            <a:pPr>
              <a:buFont typeface="Wingdings" pitchFamily="2" charset="2"/>
              <a:buChar char="Ø"/>
            </a:pPr>
            <a:r>
              <a:rPr lang="cs-CZ" altLang="fr-FR" sz="1800" dirty="0">
                <a:solidFill>
                  <a:srgbClr val="113E75"/>
                </a:solidFill>
                <a:effectLst>
                  <a:outerShdw blurRad="38100" dist="38100" dir="2700000" algn="tl">
                    <a:srgbClr val="C0C0C0"/>
                  </a:outerShdw>
                </a:effectLst>
              </a:rPr>
              <a:t>	veřejné otevírání nabídek</a:t>
            </a:r>
          </a:p>
          <a:p>
            <a:pPr>
              <a:buFont typeface="Wingdings" pitchFamily="2" charset="2"/>
              <a:buChar char="Ø"/>
            </a:pPr>
            <a:endParaRPr lang="cs-CZ" altLang="fr-FR" sz="1800" dirty="0">
              <a:solidFill>
                <a:srgbClr val="113E75"/>
              </a:solidFill>
              <a:effectLst>
                <a:outerShdw blurRad="38100" dist="38100" dir="2700000" algn="tl">
                  <a:srgbClr val="C0C0C0"/>
                </a:outerShdw>
              </a:effectLst>
            </a:endParaRPr>
          </a:p>
          <a:p>
            <a:pPr>
              <a:buFont typeface="Wingdings" pitchFamily="2" charset="2"/>
              <a:buChar char="Ø"/>
            </a:pPr>
            <a:r>
              <a:rPr lang="cs-CZ" altLang="fr-FR" sz="1800" dirty="0">
                <a:solidFill>
                  <a:srgbClr val="113E75"/>
                </a:solidFill>
                <a:effectLst>
                  <a:outerShdw blurRad="38100" dist="38100" dir="2700000" algn="tl">
                    <a:srgbClr val="C0C0C0"/>
                  </a:outerShdw>
                </a:effectLst>
              </a:rPr>
              <a:t>        Hodnotící kritéria ANO / NE (minimální požadavky)</a:t>
            </a:r>
          </a:p>
          <a:p>
            <a:pPr>
              <a:buFont typeface="Wingdings" pitchFamily="2" charset="2"/>
              <a:buChar char="Ø"/>
            </a:pPr>
            <a:endParaRPr lang="cs-CZ" altLang="fr-FR" sz="1800" dirty="0">
              <a:solidFill>
                <a:srgbClr val="113E75"/>
              </a:solidFill>
              <a:effectLst>
                <a:outerShdw blurRad="38100" dist="38100" dir="2700000" algn="tl">
                  <a:srgbClr val="C0C0C0"/>
                </a:outerShdw>
              </a:effectLst>
            </a:endParaRPr>
          </a:p>
          <a:p>
            <a:pPr>
              <a:buFont typeface="Wingdings" pitchFamily="2" charset="2"/>
              <a:buChar char="Ø"/>
            </a:pPr>
            <a:r>
              <a:rPr lang="cs-CZ" altLang="fr-FR" sz="1800" dirty="0">
                <a:solidFill>
                  <a:srgbClr val="113E75"/>
                </a:solidFill>
                <a:effectLst>
                  <a:outerShdw blurRad="38100" dist="38100" dir="2700000" algn="tl">
                    <a:srgbClr val="C0C0C0"/>
                  </a:outerShdw>
                </a:effectLst>
              </a:rPr>
              <a:t>        </a:t>
            </a:r>
            <a:r>
              <a:rPr lang="cs-CZ" altLang="fr-FR" sz="1800" b="1" dirty="0">
                <a:solidFill>
                  <a:srgbClr val="C00000"/>
                </a:solidFill>
                <a:effectLst>
                  <a:outerShdw blurRad="38100" dist="38100" dir="2700000" algn="tl">
                    <a:srgbClr val="C0C0C0"/>
                  </a:outerShdw>
                </a:effectLst>
              </a:rPr>
              <a:t>cena – jediné hodnotící kritérium </a:t>
            </a:r>
          </a:p>
          <a:p>
            <a:pPr>
              <a:buFont typeface="Wingdings" pitchFamily="2" charset="2"/>
              <a:buChar char="Ø"/>
            </a:pPr>
            <a:endParaRPr lang="cs-CZ" altLang="fr-FR" sz="1800" dirty="0">
              <a:solidFill>
                <a:srgbClr val="113E75"/>
              </a:solidFill>
              <a:effectLst>
                <a:outerShdw blurRad="38100" dist="38100" dir="2700000" algn="tl">
                  <a:srgbClr val="C0C0C0"/>
                </a:outerShdw>
              </a:effectLst>
            </a:endParaRPr>
          </a:p>
          <a:p>
            <a:pPr>
              <a:buFont typeface="Wingdings" pitchFamily="2" charset="2"/>
              <a:buChar char="Ø"/>
            </a:pPr>
            <a:r>
              <a:rPr lang="cs-CZ" altLang="fr-FR" sz="1800" dirty="0">
                <a:solidFill>
                  <a:srgbClr val="113E75"/>
                </a:solidFill>
                <a:effectLst>
                  <a:outerShdw blurRad="38100" dist="38100" dir="2700000" algn="tl">
                    <a:srgbClr val="C0C0C0"/>
                  </a:outerShdw>
                </a:effectLst>
              </a:rPr>
              <a:t>	složení </a:t>
            </a:r>
            <a:r>
              <a:rPr lang="cs-CZ" altLang="fr-FR" sz="1800" dirty="0" smtClean="0">
                <a:solidFill>
                  <a:srgbClr val="113E75"/>
                </a:solidFill>
                <a:effectLst>
                  <a:outerShdw blurRad="38100" dist="38100" dir="2700000" algn="tl">
                    <a:srgbClr val="C0C0C0"/>
                  </a:outerShdw>
                </a:effectLst>
              </a:rPr>
              <a:t>finančních garancí  </a:t>
            </a:r>
            <a:r>
              <a:rPr lang="fr-FR" altLang="fr-FR" sz="1800" dirty="0" smtClean="0">
                <a:solidFill>
                  <a:srgbClr val="113E75"/>
                </a:solidFill>
                <a:effectLst>
                  <a:outerShdw blurRad="38100" dist="38100" dir="2700000" algn="tl">
                    <a:srgbClr val="C0C0C0"/>
                  </a:outerShdw>
                </a:effectLst>
              </a:rPr>
              <a:t>(</a:t>
            </a:r>
            <a:r>
              <a:rPr lang="cs-CZ" altLang="fr-FR" sz="1800" dirty="0" smtClean="0">
                <a:solidFill>
                  <a:srgbClr val="113E75"/>
                </a:solidFill>
                <a:effectLst>
                  <a:outerShdw blurRad="38100" dist="38100" dir="2700000" algn="tl">
                    <a:srgbClr val="C0C0C0"/>
                  </a:outerShdw>
                </a:effectLst>
              </a:rPr>
              <a:t>účast</a:t>
            </a:r>
            <a:r>
              <a:rPr lang="fr-FR" altLang="fr-FR" sz="1800" dirty="0" smtClean="0">
                <a:solidFill>
                  <a:srgbClr val="113E75"/>
                </a:solidFill>
                <a:effectLst>
                  <a:outerShdw blurRad="38100" dist="38100" dir="2700000" algn="tl">
                    <a:srgbClr val="C0C0C0"/>
                  </a:outerShdw>
                </a:effectLst>
              </a:rPr>
              <a:t> 1-2%, </a:t>
            </a:r>
            <a:r>
              <a:rPr lang="cs-CZ" altLang="fr-FR" sz="1800" dirty="0" smtClean="0">
                <a:solidFill>
                  <a:srgbClr val="113E75"/>
                </a:solidFill>
                <a:effectLst>
                  <a:outerShdw blurRad="38100" dist="38100" dir="2700000" algn="tl">
                    <a:srgbClr val="C0C0C0"/>
                  </a:outerShdw>
                </a:effectLst>
              </a:rPr>
              <a:t>proveden</a:t>
            </a:r>
            <a:r>
              <a:rPr lang="cs-CZ" altLang="fr-FR" sz="1800" dirty="0" smtClean="0"/>
              <a:t>í</a:t>
            </a:r>
            <a:r>
              <a:rPr lang="fr-FR" altLang="fr-FR" sz="1800" dirty="0" smtClean="0">
                <a:solidFill>
                  <a:srgbClr val="113E75"/>
                </a:solidFill>
                <a:effectLst>
                  <a:outerShdw blurRad="38100" dist="38100" dir="2700000" algn="tl">
                    <a:srgbClr val="C0C0C0"/>
                  </a:outerShdw>
                </a:effectLst>
              </a:rPr>
              <a:t> 5-10%)</a:t>
            </a:r>
            <a:r>
              <a:rPr lang="cs-CZ" altLang="fr-FR" sz="1800" dirty="0" smtClean="0">
                <a:solidFill>
                  <a:srgbClr val="113E75"/>
                </a:solidFill>
                <a:effectLst>
                  <a:outerShdw blurRad="38100" dist="38100" dir="2700000" algn="tl">
                    <a:srgbClr val="C0C0C0"/>
                  </a:outerShdw>
                </a:effectLst>
              </a:rPr>
              <a:t> </a:t>
            </a:r>
            <a:endParaRPr lang="cs-CZ" altLang="fr-FR" sz="1800" dirty="0">
              <a:solidFill>
                <a:srgbClr val="113E75"/>
              </a:solidFill>
              <a:effectLst>
                <a:outerShdw blurRad="38100" dist="38100" dir="2700000" algn="tl">
                  <a:srgbClr val="C0C0C0"/>
                </a:outerShdw>
              </a:effectLs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32105"/>
                                        </p:tgtEl>
                                        <p:attrNameLst>
                                          <p:attrName>style.visibility</p:attrName>
                                        </p:attrNameLst>
                                      </p:cBhvr>
                                      <p:to>
                                        <p:strVal val="visible"/>
                                      </p:to>
                                    </p:set>
                                    <p:anim calcmode="lin" valueType="num">
                                      <p:cBhvr>
                                        <p:cTn id="7" dur="1000" fill="hold"/>
                                        <p:tgtEl>
                                          <p:spTgt spid="132105"/>
                                        </p:tgtEl>
                                        <p:attrNameLst>
                                          <p:attrName>ppt_x</p:attrName>
                                        </p:attrNameLst>
                                      </p:cBhvr>
                                      <p:tavLst>
                                        <p:tav tm="0">
                                          <p:val>
                                            <p:strVal val="#ppt_x-.2"/>
                                          </p:val>
                                        </p:tav>
                                        <p:tav tm="100000">
                                          <p:val>
                                            <p:strVal val="#ppt_x"/>
                                          </p:val>
                                        </p:tav>
                                      </p:tavLst>
                                    </p:anim>
                                    <p:anim calcmode="lin" valueType="num">
                                      <p:cBhvr>
                                        <p:cTn id="8" dur="1000" fill="hold"/>
                                        <p:tgtEl>
                                          <p:spTgt spid="132105"/>
                                        </p:tgtEl>
                                        <p:attrNameLst>
                                          <p:attrName>ppt_y</p:attrName>
                                        </p:attrNameLst>
                                      </p:cBhvr>
                                      <p:tavLst>
                                        <p:tav tm="0">
                                          <p:val>
                                            <p:strVal val="#ppt_y"/>
                                          </p:val>
                                        </p:tav>
                                        <p:tav tm="100000">
                                          <p:val>
                                            <p:strVal val="#ppt_y"/>
                                          </p:val>
                                        </p:tav>
                                      </p:tavLst>
                                    </p:anim>
                                    <p:animEffect transition="in" filter="wipe(right)" prLst="gradientSize: 0.1">
                                      <p:cBhvr>
                                        <p:cTn id="9" dur="1000"/>
                                        <p:tgtEl>
                                          <p:spTgt spid="132105"/>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32106">
                                            <p:txEl>
                                              <p:pRg st="0" end="0"/>
                                            </p:txEl>
                                          </p:spTgt>
                                        </p:tgtEl>
                                        <p:attrNameLst>
                                          <p:attrName>style.visibility</p:attrName>
                                        </p:attrNameLst>
                                      </p:cBhvr>
                                      <p:to>
                                        <p:strVal val="visible"/>
                                      </p:to>
                                    </p:set>
                                    <p:animEffect transition="in" filter="fade">
                                      <p:cBhvr>
                                        <p:cTn id="14" dur="500"/>
                                        <p:tgtEl>
                                          <p:spTgt spid="132106">
                                            <p:txEl>
                                              <p:pRg st="0" end="0"/>
                                            </p:txEl>
                                          </p:spTgt>
                                        </p:tgtEl>
                                      </p:cBhvr>
                                    </p:animEffect>
                                    <p:anim calcmode="lin" valueType="num">
                                      <p:cBhvr>
                                        <p:cTn id="15" dur="500" fill="hold"/>
                                        <p:tgtEl>
                                          <p:spTgt spid="132106">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32106">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132106">
                                            <p:txEl>
                                              <p:pRg st="2" end="2"/>
                                            </p:txEl>
                                          </p:spTgt>
                                        </p:tgtEl>
                                        <p:attrNameLst>
                                          <p:attrName>style.visibility</p:attrName>
                                        </p:attrNameLst>
                                      </p:cBhvr>
                                      <p:to>
                                        <p:strVal val="visible"/>
                                      </p:to>
                                    </p:set>
                                    <p:animEffect transition="in" filter="fade">
                                      <p:cBhvr>
                                        <p:cTn id="21" dur="500"/>
                                        <p:tgtEl>
                                          <p:spTgt spid="132106">
                                            <p:txEl>
                                              <p:pRg st="2" end="2"/>
                                            </p:txEl>
                                          </p:spTgt>
                                        </p:tgtEl>
                                      </p:cBhvr>
                                    </p:animEffect>
                                    <p:anim calcmode="lin" valueType="num">
                                      <p:cBhvr>
                                        <p:cTn id="22" dur="500" fill="hold"/>
                                        <p:tgtEl>
                                          <p:spTgt spid="132106">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132106">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132106">
                                            <p:txEl>
                                              <p:pRg st="4" end="4"/>
                                            </p:txEl>
                                          </p:spTgt>
                                        </p:tgtEl>
                                        <p:attrNameLst>
                                          <p:attrName>style.visibility</p:attrName>
                                        </p:attrNameLst>
                                      </p:cBhvr>
                                      <p:to>
                                        <p:strVal val="visible"/>
                                      </p:to>
                                    </p:set>
                                    <p:animEffect transition="in" filter="fade">
                                      <p:cBhvr>
                                        <p:cTn id="28" dur="500"/>
                                        <p:tgtEl>
                                          <p:spTgt spid="132106">
                                            <p:txEl>
                                              <p:pRg st="4" end="4"/>
                                            </p:txEl>
                                          </p:spTgt>
                                        </p:tgtEl>
                                      </p:cBhvr>
                                    </p:animEffect>
                                    <p:anim calcmode="lin" valueType="num">
                                      <p:cBhvr>
                                        <p:cTn id="29" dur="500" fill="hold"/>
                                        <p:tgtEl>
                                          <p:spTgt spid="132106">
                                            <p:txEl>
                                              <p:pRg st="4" end="4"/>
                                            </p:txEl>
                                          </p:spTgt>
                                        </p:tgtEl>
                                        <p:attrNameLst>
                                          <p:attrName>ppt_x</p:attrName>
                                        </p:attrNameLst>
                                      </p:cBhvr>
                                      <p:tavLst>
                                        <p:tav tm="0">
                                          <p:val>
                                            <p:strVal val="#ppt_x"/>
                                          </p:val>
                                        </p:tav>
                                        <p:tav tm="100000">
                                          <p:val>
                                            <p:strVal val="#ppt_x"/>
                                          </p:val>
                                        </p:tav>
                                      </p:tavLst>
                                    </p:anim>
                                    <p:anim calcmode="lin" valueType="num">
                                      <p:cBhvr>
                                        <p:cTn id="30" dur="500" fill="hold"/>
                                        <p:tgtEl>
                                          <p:spTgt spid="132106">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132106">
                                            <p:txEl>
                                              <p:pRg st="6" end="6"/>
                                            </p:txEl>
                                          </p:spTgt>
                                        </p:tgtEl>
                                        <p:attrNameLst>
                                          <p:attrName>style.visibility</p:attrName>
                                        </p:attrNameLst>
                                      </p:cBhvr>
                                      <p:to>
                                        <p:strVal val="visible"/>
                                      </p:to>
                                    </p:set>
                                    <p:animEffect transition="in" filter="fade">
                                      <p:cBhvr>
                                        <p:cTn id="35" dur="500"/>
                                        <p:tgtEl>
                                          <p:spTgt spid="132106">
                                            <p:txEl>
                                              <p:pRg st="6" end="6"/>
                                            </p:txEl>
                                          </p:spTgt>
                                        </p:tgtEl>
                                      </p:cBhvr>
                                    </p:animEffect>
                                    <p:anim calcmode="lin" valueType="num">
                                      <p:cBhvr>
                                        <p:cTn id="36" dur="500" fill="hold"/>
                                        <p:tgtEl>
                                          <p:spTgt spid="132106">
                                            <p:txEl>
                                              <p:pRg st="6" end="6"/>
                                            </p:txEl>
                                          </p:spTgt>
                                        </p:tgtEl>
                                        <p:attrNameLst>
                                          <p:attrName>ppt_x</p:attrName>
                                        </p:attrNameLst>
                                      </p:cBhvr>
                                      <p:tavLst>
                                        <p:tav tm="0">
                                          <p:val>
                                            <p:strVal val="#ppt_x"/>
                                          </p:val>
                                        </p:tav>
                                        <p:tav tm="100000">
                                          <p:val>
                                            <p:strVal val="#ppt_x"/>
                                          </p:val>
                                        </p:tav>
                                      </p:tavLst>
                                    </p:anim>
                                    <p:anim calcmode="lin" valueType="num">
                                      <p:cBhvr>
                                        <p:cTn id="37" dur="500" fill="hold"/>
                                        <p:tgtEl>
                                          <p:spTgt spid="132106">
                                            <p:txEl>
                                              <p:pRg st="6" end="6"/>
                                            </p:txEl>
                                          </p:spTgt>
                                        </p:tgtEl>
                                        <p:attrNameLst>
                                          <p:attrName>ppt_y</p:attrName>
                                        </p:attrNameLst>
                                      </p:cBhvr>
                                      <p:tavLst>
                                        <p:tav tm="0">
                                          <p:val>
                                            <p:strVal val="#ppt_y+.05"/>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132106">
                                            <p:txEl>
                                              <p:pRg st="8" end="8"/>
                                            </p:txEl>
                                          </p:spTgt>
                                        </p:tgtEl>
                                        <p:attrNameLst>
                                          <p:attrName>style.visibility</p:attrName>
                                        </p:attrNameLst>
                                      </p:cBhvr>
                                      <p:to>
                                        <p:strVal val="visible"/>
                                      </p:to>
                                    </p:set>
                                    <p:animEffect transition="in" filter="fade">
                                      <p:cBhvr>
                                        <p:cTn id="42" dur="500"/>
                                        <p:tgtEl>
                                          <p:spTgt spid="132106">
                                            <p:txEl>
                                              <p:pRg st="8" end="8"/>
                                            </p:txEl>
                                          </p:spTgt>
                                        </p:tgtEl>
                                      </p:cBhvr>
                                    </p:animEffect>
                                    <p:anim calcmode="lin" valueType="num">
                                      <p:cBhvr>
                                        <p:cTn id="43" dur="500" fill="hold"/>
                                        <p:tgtEl>
                                          <p:spTgt spid="132106">
                                            <p:txEl>
                                              <p:pRg st="8" end="8"/>
                                            </p:txEl>
                                          </p:spTgt>
                                        </p:tgtEl>
                                        <p:attrNameLst>
                                          <p:attrName>ppt_x</p:attrName>
                                        </p:attrNameLst>
                                      </p:cBhvr>
                                      <p:tavLst>
                                        <p:tav tm="0">
                                          <p:val>
                                            <p:strVal val="#ppt_x"/>
                                          </p:val>
                                        </p:tav>
                                        <p:tav tm="100000">
                                          <p:val>
                                            <p:strVal val="#ppt_x"/>
                                          </p:val>
                                        </p:tav>
                                      </p:tavLst>
                                    </p:anim>
                                    <p:anim calcmode="lin" valueType="num">
                                      <p:cBhvr>
                                        <p:cTn id="44" dur="500" fill="hold"/>
                                        <p:tgtEl>
                                          <p:spTgt spid="132106">
                                            <p:txEl>
                                              <p:pRg st="8" end="8"/>
                                            </p:txEl>
                                          </p:spTgt>
                                        </p:tgtEl>
                                        <p:attrNameLst>
                                          <p:attrName>ppt_y</p:attrName>
                                        </p:attrNameLst>
                                      </p:cBhvr>
                                      <p:tavLst>
                                        <p:tav tm="0">
                                          <p:val>
                                            <p:strVal val="#ppt_y+.05"/>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4" presetClass="entr" presetSubtype="0" fill="hold" grpId="0" nodeType="clickEffect">
                                  <p:stCondLst>
                                    <p:cond delay="0"/>
                                  </p:stCondLst>
                                  <p:childTnLst>
                                    <p:set>
                                      <p:cBhvr>
                                        <p:cTn id="48" dur="1" fill="hold">
                                          <p:stCondLst>
                                            <p:cond delay="0"/>
                                          </p:stCondLst>
                                        </p:cTn>
                                        <p:tgtEl>
                                          <p:spTgt spid="132106">
                                            <p:txEl>
                                              <p:pRg st="10" end="10"/>
                                            </p:txEl>
                                          </p:spTgt>
                                        </p:tgtEl>
                                        <p:attrNameLst>
                                          <p:attrName>style.visibility</p:attrName>
                                        </p:attrNameLst>
                                      </p:cBhvr>
                                      <p:to>
                                        <p:strVal val="visible"/>
                                      </p:to>
                                    </p:set>
                                    <p:animEffect transition="in" filter="fade">
                                      <p:cBhvr>
                                        <p:cTn id="49" dur="500"/>
                                        <p:tgtEl>
                                          <p:spTgt spid="132106">
                                            <p:txEl>
                                              <p:pRg st="10" end="10"/>
                                            </p:txEl>
                                          </p:spTgt>
                                        </p:tgtEl>
                                      </p:cBhvr>
                                    </p:animEffect>
                                    <p:anim calcmode="lin" valueType="num">
                                      <p:cBhvr>
                                        <p:cTn id="50" dur="500" fill="hold"/>
                                        <p:tgtEl>
                                          <p:spTgt spid="132106">
                                            <p:txEl>
                                              <p:pRg st="10" end="10"/>
                                            </p:txEl>
                                          </p:spTgt>
                                        </p:tgtEl>
                                        <p:attrNameLst>
                                          <p:attrName>ppt_x</p:attrName>
                                        </p:attrNameLst>
                                      </p:cBhvr>
                                      <p:tavLst>
                                        <p:tav tm="0">
                                          <p:val>
                                            <p:strVal val="#ppt_x"/>
                                          </p:val>
                                        </p:tav>
                                        <p:tav tm="100000">
                                          <p:val>
                                            <p:strVal val="#ppt_x"/>
                                          </p:val>
                                        </p:tav>
                                      </p:tavLst>
                                    </p:anim>
                                    <p:anim calcmode="lin" valueType="num">
                                      <p:cBhvr>
                                        <p:cTn id="51" dur="500" fill="hold"/>
                                        <p:tgtEl>
                                          <p:spTgt spid="132106">
                                            <p:txEl>
                                              <p:pRg st="10" end="10"/>
                                            </p:txEl>
                                          </p:spTgt>
                                        </p:tgtEl>
                                        <p:attrNameLst>
                                          <p:attrName>ppt_y</p:attrName>
                                        </p:attrNameLst>
                                      </p:cBhvr>
                                      <p:tavLst>
                                        <p:tav tm="0">
                                          <p:val>
                                            <p:strVal val="#ppt_y+.05"/>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4" presetClass="entr" presetSubtype="0" fill="hold" grpId="0" nodeType="clickEffect">
                                  <p:stCondLst>
                                    <p:cond delay="0"/>
                                  </p:stCondLst>
                                  <p:childTnLst>
                                    <p:set>
                                      <p:cBhvr>
                                        <p:cTn id="55" dur="1" fill="hold">
                                          <p:stCondLst>
                                            <p:cond delay="0"/>
                                          </p:stCondLst>
                                        </p:cTn>
                                        <p:tgtEl>
                                          <p:spTgt spid="132106">
                                            <p:txEl>
                                              <p:pRg st="12" end="12"/>
                                            </p:txEl>
                                          </p:spTgt>
                                        </p:tgtEl>
                                        <p:attrNameLst>
                                          <p:attrName>style.visibility</p:attrName>
                                        </p:attrNameLst>
                                      </p:cBhvr>
                                      <p:to>
                                        <p:strVal val="visible"/>
                                      </p:to>
                                    </p:set>
                                    <p:animEffect transition="in" filter="fade">
                                      <p:cBhvr>
                                        <p:cTn id="56" dur="500"/>
                                        <p:tgtEl>
                                          <p:spTgt spid="132106">
                                            <p:txEl>
                                              <p:pRg st="12" end="12"/>
                                            </p:txEl>
                                          </p:spTgt>
                                        </p:tgtEl>
                                      </p:cBhvr>
                                    </p:animEffect>
                                    <p:anim calcmode="lin" valueType="num">
                                      <p:cBhvr>
                                        <p:cTn id="57" dur="500" fill="hold"/>
                                        <p:tgtEl>
                                          <p:spTgt spid="132106">
                                            <p:txEl>
                                              <p:pRg st="12" end="12"/>
                                            </p:txEl>
                                          </p:spTgt>
                                        </p:tgtEl>
                                        <p:attrNameLst>
                                          <p:attrName>ppt_x</p:attrName>
                                        </p:attrNameLst>
                                      </p:cBhvr>
                                      <p:tavLst>
                                        <p:tav tm="0">
                                          <p:val>
                                            <p:strVal val="#ppt_x"/>
                                          </p:val>
                                        </p:tav>
                                        <p:tav tm="100000">
                                          <p:val>
                                            <p:strVal val="#ppt_x"/>
                                          </p:val>
                                        </p:tav>
                                      </p:tavLst>
                                    </p:anim>
                                    <p:anim calcmode="lin" valueType="num">
                                      <p:cBhvr>
                                        <p:cTn id="58" dur="500" fill="hold"/>
                                        <p:tgtEl>
                                          <p:spTgt spid="132106">
                                            <p:txEl>
                                              <p:pRg st="12" end="12"/>
                                            </p:txEl>
                                          </p:spTgt>
                                        </p:tgtEl>
                                        <p:attrNameLst>
                                          <p:attrName>ppt_y</p:attrName>
                                        </p:attrNameLst>
                                      </p:cBhvr>
                                      <p:tavLst>
                                        <p:tav tm="0">
                                          <p:val>
                                            <p:strVal val="#ppt_y+.05"/>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4" presetClass="entr" presetSubtype="0" fill="hold" grpId="0" nodeType="clickEffect">
                                  <p:stCondLst>
                                    <p:cond delay="0"/>
                                  </p:stCondLst>
                                  <p:childTnLst>
                                    <p:set>
                                      <p:cBhvr>
                                        <p:cTn id="62" dur="1" fill="hold">
                                          <p:stCondLst>
                                            <p:cond delay="0"/>
                                          </p:stCondLst>
                                        </p:cTn>
                                        <p:tgtEl>
                                          <p:spTgt spid="132106">
                                            <p:txEl>
                                              <p:pRg st="14" end="14"/>
                                            </p:txEl>
                                          </p:spTgt>
                                        </p:tgtEl>
                                        <p:attrNameLst>
                                          <p:attrName>style.visibility</p:attrName>
                                        </p:attrNameLst>
                                      </p:cBhvr>
                                      <p:to>
                                        <p:strVal val="visible"/>
                                      </p:to>
                                    </p:set>
                                    <p:animEffect transition="in" filter="fade">
                                      <p:cBhvr>
                                        <p:cTn id="63" dur="500"/>
                                        <p:tgtEl>
                                          <p:spTgt spid="132106">
                                            <p:txEl>
                                              <p:pRg st="14" end="14"/>
                                            </p:txEl>
                                          </p:spTgt>
                                        </p:tgtEl>
                                      </p:cBhvr>
                                    </p:animEffect>
                                    <p:anim calcmode="lin" valueType="num">
                                      <p:cBhvr>
                                        <p:cTn id="64" dur="500" fill="hold"/>
                                        <p:tgtEl>
                                          <p:spTgt spid="132106">
                                            <p:txEl>
                                              <p:pRg st="14" end="14"/>
                                            </p:txEl>
                                          </p:spTgt>
                                        </p:tgtEl>
                                        <p:attrNameLst>
                                          <p:attrName>ppt_x</p:attrName>
                                        </p:attrNameLst>
                                      </p:cBhvr>
                                      <p:tavLst>
                                        <p:tav tm="0">
                                          <p:val>
                                            <p:strVal val="#ppt_x"/>
                                          </p:val>
                                        </p:tav>
                                        <p:tav tm="100000">
                                          <p:val>
                                            <p:strVal val="#ppt_x"/>
                                          </p:val>
                                        </p:tav>
                                      </p:tavLst>
                                    </p:anim>
                                    <p:anim calcmode="lin" valueType="num">
                                      <p:cBhvr>
                                        <p:cTn id="65" dur="500" fill="hold"/>
                                        <p:tgtEl>
                                          <p:spTgt spid="132106">
                                            <p:txEl>
                                              <p:pRg st="14" end="14"/>
                                            </p:txEl>
                                          </p:spTgt>
                                        </p:tgtEl>
                                        <p:attrNameLst>
                                          <p:attrName>ppt_y</p:attrName>
                                        </p:attrNameLst>
                                      </p:cBhvr>
                                      <p:tavLst>
                                        <p:tav tm="0">
                                          <p:val>
                                            <p:strVal val="#ppt_y+.05"/>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4" presetClass="entr" presetSubtype="0" fill="hold" grpId="0" nodeType="clickEffect">
                                  <p:stCondLst>
                                    <p:cond delay="0"/>
                                  </p:stCondLst>
                                  <p:childTnLst>
                                    <p:set>
                                      <p:cBhvr>
                                        <p:cTn id="69" dur="1" fill="hold">
                                          <p:stCondLst>
                                            <p:cond delay="0"/>
                                          </p:stCondLst>
                                        </p:cTn>
                                        <p:tgtEl>
                                          <p:spTgt spid="132106">
                                            <p:txEl>
                                              <p:pRg st="16" end="16"/>
                                            </p:txEl>
                                          </p:spTgt>
                                        </p:tgtEl>
                                        <p:attrNameLst>
                                          <p:attrName>style.visibility</p:attrName>
                                        </p:attrNameLst>
                                      </p:cBhvr>
                                      <p:to>
                                        <p:strVal val="visible"/>
                                      </p:to>
                                    </p:set>
                                    <p:animEffect transition="in" filter="fade">
                                      <p:cBhvr>
                                        <p:cTn id="70" dur="500"/>
                                        <p:tgtEl>
                                          <p:spTgt spid="132106">
                                            <p:txEl>
                                              <p:pRg st="16" end="16"/>
                                            </p:txEl>
                                          </p:spTgt>
                                        </p:tgtEl>
                                      </p:cBhvr>
                                    </p:animEffect>
                                    <p:anim calcmode="lin" valueType="num">
                                      <p:cBhvr>
                                        <p:cTn id="71" dur="500" fill="hold"/>
                                        <p:tgtEl>
                                          <p:spTgt spid="132106">
                                            <p:txEl>
                                              <p:pRg st="16" end="16"/>
                                            </p:txEl>
                                          </p:spTgt>
                                        </p:tgtEl>
                                        <p:attrNameLst>
                                          <p:attrName>ppt_x</p:attrName>
                                        </p:attrNameLst>
                                      </p:cBhvr>
                                      <p:tavLst>
                                        <p:tav tm="0">
                                          <p:val>
                                            <p:strVal val="#ppt_x"/>
                                          </p:val>
                                        </p:tav>
                                        <p:tav tm="100000">
                                          <p:val>
                                            <p:strVal val="#ppt_x"/>
                                          </p:val>
                                        </p:tav>
                                      </p:tavLst>
                                    </p:anim>
                                    <p:anim calcmode="lin" valueType="num">
                                      <p:cBhvr>
                                        <p:cTn id="72" dur="500" fill="hold"/>
                                        <p:tgtEl>
                                          <p:spTgt spid="132106">
                                            <p:txEl>
                                              <p:pRg st="16" end="16"/>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105" grpId="0"/>
      <p:bldP spid="132106"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a:xfrm>
            <a:off x="395288" y="274638"/>
            <a:ext cx="7850187" cy="490537"/>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p>
            <a:pPr marL="0" algn="ct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fr-FR" sz="1400" dirty="0"/>
              <a:t/>
            </a:r>
            <a:br>
              <a:rPr lang="cs-CZ" altLang="fr-FR" sz="1400" dirty="0"/>
            </a:br>
            <a:r>
              <a:rPr lang="fr-FR" altLang="fr-FR" sz="2800" dirty="0" smtClean="0">
                <a:solidFill>
                  <a:srgbClr val="4D4D4D"/>
                </a:solidFill>
              </a:rPr>
              <a:t>Po</a:t>
            </a:r>
            <a:r>
              <a:rPr lang="cs-CZ" altLang="fr-FR" sz="2800" dirty="0" smtClean="0">
                <a:solidFill>
                  <a:srgbClr val="4D4D4D"/>
                </a:solidFill>
              </a:rPr>
              <a:t>chybení uchazečů</a:t>
            </a:r>
            <a:r>
              <a:rPr lang="cs-CZ" altLang="fr-FR" dirty="0" smtClean="0"/>
              <a:t>  </a:t>
            </a:r>
            <a:r>
              <a:rPr lang="cs-CZ" altLang="fr-FR" dirty="0"/>
              <a:t/>
            </a:r>
            <a:br>
              <a:rPr lang="cs-CZ" altLang="fr-FR" dirty="0"/>
            </a:br>
            <a:endParaRPr lang="cs-CZ" altLang="fr-FR" dirty="0"/>
          </a:p>
        </p:txBody>
      </p:sp>
      <p:sp>
        <p:nvSpPr>
          <p:cNvPr id="152579" name="Rectangle 3"/>
          <p:cNvSpPr>
            <a:spLocks noGrp="1" noChangeArrowheads="1"/>
          </p:cNvSpPr>
          <p:nvPr>
            <p:ph type="body" idx="1"/>
          </p:nvPr>
        </p:nvSpPr>
        <p:spPr>
          <a:xfrm>
            <a:off x="250825" y="836712"/>
            <a:ext cx="8231188" cy="5904656"/>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p>
            <a:pPr>
              <a:lnSpc>
                <a:spcPct val="93000"/>
              </a:lnSpc>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fr-FR" altLang="fr-FR" dirty="0" smtClean="0">
              <a:solidFill>
                <a:srgbClr val="113E75"/>
              </a:solidFill>
              <a:effectLst>
                <a:outerShdw blurRad="38100" dist="38100" dir="2700000" algn="tl">
                  <a:srgbClr val="C0C0C0"/>
                </a:outerShdw>
              </a:effectLst>
            </a:endParaRPr>
          </a:p>
          <a:p>
            <a:pPr>
              <a:lnSpc>
                <a:spcPct val="93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fr-FR" dirty="0" smtClean="0">
                <a:solidFill>
                  <a:srgbClr val="113E75"/>
                </a:solidFill>
              </a:rPr>
              <a:t>Doručení </a:t>
            </a:r>
            <a:r>
              <a:rPr lang="cs-CZ" altLang="fr-FR" dirty="0">
                <a:solidFill>
                  <a:srgbClr val="113E75"/>
                </a:solidFill>
              </a:rPr>
              <a:t>po </a:t>
            </a:r>
            <a:r>
              <a:rPr lang="cs-CZ" altLang="fr-FR" dirty="0">
                <a:solidFill>
                  <a:srgbClr val="C00000"/>
                </a:solidFill>
              </a:rPr>
              <a:t>lhůtě</a:t>
            </a:r>
            <a:r>
              <a:rPr lang="cs-CZ" altLang="fr-FR" dirty="0">
                <a:solidFill>
                  <a:srgbClr val="113E75"/>
                </a:solidFill>
              </a:rPr>
              <a:t>  </a:t>
            </a:r>
          </a:p>
          <a:p>
            <a:pPr marL="342900" indent="-342900">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fr-FR" dirty="0">
              <a:solidFill>
                <a:srgbClr val="113E75"/>
              </a:solidFill>
            </a:endParaRPr>
          </a:p>
          <a:p>
            <a:pPr marL="342900" indent="-342900">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fr-FR" dirty="0">
                <a:solidFill>
                  <a:srgbClr val="C00000"/>
                </a:solidFill>
              </a:rPr>
              <a:t>Neúplná</a:t>
            </a:r>
            <a:r>
              <a:rPr lang="cs-CZ" altLang="fr-FR" dirty="0">
                <a:solidFill>
                  <a:srgbClr val="113E75"/>
                </a:solidFill>
              </a:rPr>
              <a:t> </a:t>
            </a:r>
            <a:r>
              <a:rPr lang="cs-CZ" altLang="fr-FR" dirty="0" smtClean="0">
                <a:solidFill>
                  <a:srgbClr val="113E75"/>
                </a:solidFill>
              </a:rPr>
              <a:t>technická</a:t>
            </a:r>
            <a:r>
              <a:rPr lang="fr-FR" altLang="fr-FR" dirty="0" smtClean="0">
                <a:solidFill>
                  <a:srgbClr val="113E75"/>
                </a:solidFill>
              </a:rPr>
              <a:t> </a:t>
            </a:r>
            <a:r>
              <a:rPr lang="cs-CZ" altLang="fr-FR" dirty="0" smtClean="0">
                <a:solidFill>
                  <a:srgbClr val="113E75"/>
                </a:solidFill>
              </a:rPr>
              <a:t>dokumentace</a:t>
            </a:r>
            <a:r>
              <a:rPr lang="fr-FR" altLang="fr-FR" dirty="0">
                <a:solidFill>
                  <a:srgbClr val="113E75"/>
                </a:solidFill>
              </a:rPr>
              <a:t> </a:t>
            </a:r>
            <a:r>
              <a:rPr lang="fr-FR" altLang="fr-FR" dirty="0" smtClean="0">
                <a:solidFill>
                  <a:srgbClr val="113E75"/>
                </a:solidFill>
              </a:rPr>
              <a:t>/ </a:t>
            </a:r>
            <a:r>
              <a:rPr lang="cs-CZ" altLang="fr-FR" dirty="0" smtClean="0">
                <a:solidFill>
                  <a:srgbClr val="113E75"/>
                </a:solidFill>
              </a:rPr>
              <a:t>formuláře</a:t>
            </a:r>
            <a:endParaRPr lang="cs-CZ" altLang="fr-FR" dirty="0" smtClean="0">
              <a:solidFill>
                <a:srgbClr val="C00000"/>
              </a:solidFill>
            </a:endParaRPr>
          </a:p>
          <a:p>
            <a:pPr marL="342900" indent="-342900">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fr-FR" dirty="0">
              <a:solidFill>
                <a:srgbClr val="113E75"/>
              </a:solidFill>
            </a:endParaRPr>
          </a:p>
          <a:p>
            <a:pPr marL="342900" indent="-342900">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fr-FR" dirty="0" smtClean="0">
                <a:solidFill>
                  <a:srgbClr val="C00000"/>
                </a:solidFill>
              </a:rPr>
              <a:t>Osvědčení</a:t>
            </a:r>
            <a:r>
              <a:rPr lang="fr-FR" altLang="fr-FR" dirty="0" smtClean="0">
                <a:solidFill>
                  <a:srgbClr val="C00000"/>
                </a:solidFill>
              </a:rPr>
              <a:t> o </a:t>
            </a:r>
            <a:r>
              <a:rPr lang="cs-CZ" altLang="fr-FR" dirty="0" smtClean="0">
                <a:solidFill>
                  <a:srgbClr val="C00000"/>
                </a:solidFill>
              </a:rPr>
              <a:t>původu</a:t>
            </a:r>
            <a:r>
              <a:rPr lang="fr-FR" altLang="fr-FR" dirty="0" smtClean="0">
                <a:solidFill>
                  <a:srgbClr val="C00000"/>
                </a:solidFill>
              </a:rPr>
              <a:t> </a:t>
            </a:r>
            <a:r>
              <a:rPr lang="cs-CZ" altLang="fr-FR" dirty="0" smtClean="0">
                <a:solidFill>
                  <a:srgbClr val="C00000"/>
                </a:solidFill>
              </a:rPr>
              <a:t>zboží</a:t>
            </a:r>
            <a:r>
              <a:rPr lang="fr-FR" altLang="fr-FR" dirty="0" smtClean="0">
                <a:solidFill>
                  <a:srgbClr val="C00000"/>
                </a:solidFill>
              </a:rPr>
              <a:t> </a:t>
            </a:r>
            <a:r>
              <a:rPr lang="cs-CZ" altLang="fr-FR" dirty="0" smtClean="0">
                <a:solidFill>
                  <a:srgbClr val="113E75"/>
                </a:solidFill>
              </a:rPr>
              <a:t> </a:t>
            </a:r>
            <a:endParaRPr lang="cs-CZ" altLang="fr-FR" dirty="0">
              <a:solidFill>
                <a:srgbClr val="113E75"/>
              </a:solidFill>
            </a:endParaRPr>
          </a:p>
          <a:p>
            <a:pPr marL="342900" indent="-342900">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fr-FR" dirty="0">
              <a:solidFill>
                <a:srgbClr val="113E75"/>
              </a:solidFill>
            </a:endParaRPr>
          </a:p>
          <a:p>
            <a:pPr marL="342900" indent="-342900">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fr-FR" dirty="0">
                <a:solidFill>
                  <a:srgbClr val="113E75"/>
                </a:solidFill>
              </a:rPr>
              <a:t>Chybějící </a:t>
            </a:r>
            <a:r>
              <a:rPr lang="cs-CZ" altLang="fr-FR" dirty="0" err="1" smtClean="0">
                <a:solidFill>
                  <a:srgbClr val="113E75"/>
                </a:solidFill>
              </a:rPr>
              <a:t>finan</a:t>
            </a:r>
            <a:r>
              <a:rPr lang="sk-SK" altLang="fr-FR" dirty="0" err="1" smtClean="0">
                <a:solidFill>
                  <a:srgbClr val="113E75"/>
                </a:solidFill>
              </a:rPr>
              <a:t>ční</a:t>
            </a:r>
            <a:r>
              <a:rPr lang="sk-SK" altLang="fr-FR" dirty="0" smtClean="0">
                <a:solidFill>
                  <a:srgbClr val="113E75"/>
                </a:solidFill>
              </a:rPr>
              <a:t> </a:t>
            </a:r>
            <a:r>
              <a:rPr lang="cs-CZ" altLang="fr-FR" dirty="0" smtClean="0">
                <a:solidFill>
                  <a:srgbClr val="C00000"/>
                </a:solidFill>
              </a:rPr>
              <a:t>záruky</a:t>
            </a:r>
            <a:endParaRPr lang="cs-CZ" altLang="fr-FR" dirty="0" smtClean="0">
              <a:solidFill>
                <a:srgbClr val="113E75"/>
              </a:solidFill>
            </a:endParaRPr>
          </a:p>
          <a:p>
            <a:pPr marL="342900" indent="-342900">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altLang="fr-FR" dirty="0">
              <a:solidFill>
                <a:srgbClr val="113E75"/>
              </a:solidFill>
            </a:endParaRPr>
          </a:p>
          <a:p>
            <a:pPr marL="342900" indent="-342900">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altLang="fr-FR" dirty="0" smtClean="0">
                <a:solidFill>
                  <a:srgbClr val="C00000"/>
                </a:solidFill>
              </a:rPr>
              <a:t>Rozpočet</a:t>
            </a:r>
            <a:r>
              <a:rPr lang="sk-SK" altLang="fr-FR" dirty="0" smtClean="0">
                <a:solidFill>
                  <a:srgbClr val="113E75"/>
                </a:solidFill>
              </a:rPr>
              <a:t> </a:t>
            </a:r>
            <a:r>
              <a:rPr lang="fr-BE" altLang="fr-FR" dirty="0" smtClean="0">
                <a:solidFill>
                  <a:srgbClr val="113E75"/>
                </a:solidFill>
              </a:rPr>
              <a:t>(</a:t>
            </a:r>
            <a:r>
              <a:rPr lang="cs-CZ" altLang="fr-FR" dirty="0" smtClean="0">
                <a:solidFill>
                  <a:srgbClr val="113E75"/>
                </a:solidFill>
              </a:rPr>
              <a:t>cena</a:t>
            </a:r>
            <a:r>
              <a:rPr lang="fr-BE" altLang="fr-FR" dirty="0" smtClean="0">
                <a:solidFill>
                  <a:srgbClr val="113E75"/>
                </a:solidFill>
              </a:rPr>
              <a:t> / m</a:t>
            </a:r>
            <a:r>
              <a:rPr lang="sk-SK" altLang="fr-FR" dirty="0" smtClean="0">
                <a:solidFill>
                  <a:srgbClr val="113E75"/>
                </a:solidFill>
              </a:rPr>
              <a:t>ě</a:t>
            </a:r>
            <a:r>
              <a:rPr lang="fr-BE" altLang="fr-FR" dirty="0" smtClean="0">
                <a:solidFill>
                  <a:srgbClr val="113E75"/>
                </a:solidFill>
              </a:rPr>
              <a:t>na) </a:t>
            </a:r>
          </a:p>
          <a:p>
            <a:pPr marL="342900" lvl="0" indent="-342900">
              <a:lnSpc>
                <a:spcPct val="8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fr-FR" altLang="fr-FR" dirty="0" smtClean="0"/>
          </a:p>
          <a:p>
            <a:pPr marL="342900" lvl="0" indent="-342900">
              <a:lnSpc>
                <a:spcPct val="8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fr-FR" dirty="0" smtClean="0"/>
              <a:t>Nabídka </a:t>
            </a:r>
            <a:r>
              <a:rPr lang="cs-CZ" altLang="fr-FR" dirty="0"/>
              <a:t>neodpovídá </a:t>
            </a:r>
            <a:r>
              <a:rPr lang="cs-CZ" altLang="fr-FR" dirty="0">
                <a:solidFill>
                  <a:srgbClr val="C00000"/>
                </a:solidFill>
              </a:rPr>
              <a:t>minimálním</a:t>
            </a:r>
            <a:r>
              <a:rPr lang="fr-BE" altLang="fr-FR" dirty="0">
                <a:solidFill>
                  <a:srgbClr val="C00000"/>
                </a:solidFill>
              </a:rPr>
              <a:t> </a:t>
            </a:r>
            <a:r>
              <a:rPr lang="cs-CZ" altLang="fr-FR" dirty="0">
                <a:solidFill>
                  <a:srgbClr val="C00000"/>
                </a:solidFill>
              </a:rPr>
              <a:t>požadavkům</a:t>
            </a:r>
            <a:r>
              <a:rPr lang="fr-BE" altLang="fr-FR" dirty="0"/>
              <a:t> / </a:t>
            </a:r>
            <a:r>
              <a:rPr lang="cs-CZ" altLang="fr-FR" dirty="0">
                <a:solidFill>
                  <a:srgbClr val="C00000"/>
                </a:solidFill>
              </a:rPr>
              <a:t>zadání</a:t>
            </a:r>
            <a:endParaRPr lang="fr-BE" altLang="fr-FR" dirty="0">
              <a:solidFill>
                <a:srgbClr val="C00000"/>
              </a:solidFill>
            </a:endParaRPr>
          </a:p>
          <a:p>
            <a:pPr marL="342900" lvl="0" indent="-342900">
              <a:lnSpc>
                <a:spcPct val="8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fr-FR" sz="2800" dirty="0"/>
          </a:p>
          <a:p>
            <a:pPr marL="342900" lvl="0" indent="-342900">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fr-FR" dirty="0"/>
              <a:t>Nabízené zboží neodpovídá pravidlům pro </a:t>
            </a:r>
            <a:r>
              <a:rPr lang="cs-CZ" altLang="fr-FR" dirty="0">
                <a:solidFill>
                  <a:srgbClr val="C00000"/>
                </a:solidFill>
              </a:rPr>
              <a:t>původ</a:t>
            </a:r>
            <a:r>
              <a:rPr lang="cs-CZ" altLang="fr-FR" dirty="0"/>
              <a:t> zboží </a:t>
            </a:r>
          </a:p>
          <a:p>
            <a:pPr marL="342900" lvl="0" indent="-342900">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altLang="fr-FR" dirty="0"/>
          </a:p>
          <a:p>
            <a:pPr marL="342900" lvl="0" indent="-342900">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fr-FR" dirty="0"/>
              <a:t>Nabídka</a:t>
            </a:r>
            <a:r>
              <a:rPr lang="sk-SK" altLang="fr-FR" dirty="0"/>
              <a:t> </a:t>
            </a:r>
            <a:r>
              <a:rPr lang="cs-CZ" altLang="fr-FR" dirty="0">
                <a:solidFill>
                  <a:srgbClr val="C00000"/>
                </a:solidFill>
              </a:rPr>
              <a:t>doplňkových</a:t>
            </a:r>
            <a:r>
              <a:rPr lang="sk-SK" altLang="fr-FR" dirty="0"/>
              <a:t> </a:t>
            </a:r>
            <a:r>
              <a:rPr lang="cs-CZ" altLang="fr-FR" dirty="0"/>
              <a:t>služeb</a:t>
            </a:r>
            <a:r>
              <a:rPr lang="sk-SK" altLang="fr-FR" dirty="0"/>
              <a:t> </a:t>
            </a:r>
            <a:endParaRPr lang="fr-FR" altLang="fr-FR" dirty="0"/>
          </a:p>
          <a:p>
            <a:pPr marL="342900" indent="-342900">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fr-FR" dirty="0">
              <a:solidFill>
                <a:srgbClr val="113E75"/>
              </a:solidFill>
            </a:endParaRPr>
          </a:p>
          <a:p>
            <a:pPr marL="342900" indent="-342900">
              <a:buFont typeface="Times"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fr-FR" sz="32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52578"/>
                                        </p:tgtEl>
                                        <p:attrNameLst>
                                          <p:attrName>style.visibility</p:attrName>
                                        </p:attrNameLst>
                                      </p:cBhvr>
                                      <p:to>
                                        <p:strVal val="visible"/>
                                      </p:to>
                                    </p:set>
                                    <p:anim calcmode="lin" valueType="num">
                                      <p:cBhvr>
                                        <p:cTn id="7" dur="1000" fill="hold"/>
                                        <p:tgtEl>
                                          <p:spTgt spid="152578"/>
                                        </p:tgtEl>
                                        <p:attrNameLst>
                                          <p:attrName>ppt_x</p:attrName>
                                        </p:attrNameLst>
                                      </p:cBhvr>
                                      <p:tavLst>
                                        <p:tav tm="0">
                                          <p:val>
                                            <p:strVal val="#ppt_x-.2"/>
                                          </p:val>
                                        </p:tav>
                                        <p:tav tm="100000">
                                          <p:val>
                                            <p:strVal val="#ppt_x"/>
                                          </p:val>
                                        </p:tav>
                                      </p:tavLst>
                                    </p:anim>
                                    <p:anim calcmode="lin" valueType="num">
                                      <p:cBhvr>
                                        <p:cTn id="8" dur="1000" fill="hold"/>
                                        <p:tgtEl>
                                          <p:spTgt spid="152578"/>
                                        </p:tgtEl>
                                        <p:attrNameLst>
                                          <p:attrName>ppt_y</p:attrName>
                                        </p:attrNameLst>
                                      </p:cBhvr>
                                      <p:tavLst>
                                        <p:tav tm="0">
                                          <p:val>
                                            <p:strVal val="#ppt_y"/>
                                          </p:val>
                                        </p:tav>
                                        <p:tav tm="100000">
                                          <p:val>
                                            <p:strVal val="#ppt_y"/>
                                          </p:val>
                                        </p:tav>
                                      </p:tavLst>
                                    </p:anim>
                                    <p:animEffect transition="in" filter="wipe(right)" prLst="gradientSize: 0.1">
                                      <p:cBhvr>
                                        <p:cTn id="9" dur="1000"/>
                                        <p:tgtEl>
                                          <p:spTgt spid="152578"/>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52579">
                                            <p:txEl>
                                              <p:pRg st="1" end="1"/>
                                            </p:txEl>
                                          </p:spTgt>
                                        </p:tgtEl>
                                        <p:attrNameLst>
                                          <p:attrName>style.visibility</p:attrName>
                                        </p:attrNameLst>
                                      </p:cBhvr>
                                      <p:to>
                                        <p:strVal val="visible"/>
                                      </p:to>
                                    </p:set>
                                    <p:animEffect transition="in" filter="fade">
                                      <p:cBhvr>
                                        <p:cTn id="14" dur="500"/>
                                        <p:tgtEl>
                                          <p:spTgt spid="152579">
                                            <p:txEl>
                                              <p:pRg st="1" end="1"/>
                                            </p:txEl>
                                          </p:spTgt>
                                        </p:tgtEl>
                                      </p:cBhvr>
                                    </p:animEffect>
                                    <p:anim calcmode="lin" valueType="num">
                                      <p:cBhvr>
                                        <p:cTn id="15" dur="500" fill="hold"/>
                                        <p:tgtEl>
                                          <p:spTgt spid="152579">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152579">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152579">
                                            <p:txEl>
                                              <p:pRg st="3" end="3"/>
                                            </p:txEl>
                                          </p:spTgt>
                                        </p:tgtEl>
                                        <p:attrNameLst>
                                          <p:attrName>style.visibility</p:attrName>
                                        </p:attrNameLst>
                                      </p:cBhvr>
                                      <p:to>
                                        <p:strVal val="visible"/>
                                      </p:to>
                                    </p:set>
                                    <p:animEffect transition="in" filter="fade">
                                      <p:cBhvr>
                                        <p:cTn id="21" dur="500"/>
                                        <p:tgtEl>
                                          <p:spTgt spid="152579">
                                            <p:txEl>
                                              <p:pRg st="3" end="3"/>
                                            </p:txEl>
                                          </p:spTgt>
                                        </p:tgtEl>
                                      </p:cBhvr>
                                    </p:animEffect>
                                    <p:anim calcmode="lin" valueType="num">
                                      <p:cBhvr>
                                        <p:cTn id="22" dur="500" fill="hold"/>
                                        <p:tgtEl>
                                          <p:spTgt spid="152579">
                                            <p:txEl>
                                              <p:pRg st="3" end="3"/>
                                            </p:txEl>
                                          </p:spTgt>
                                        </p:tgtEl>
                                        <p:attrNameLst>
                                          <p:attrName>ppt_x</p:attrName>
                                        </p:attrNameLst>
                                      </p:cBhvr>
                                      <p:tavLst>
                                        <p:tav tm="0">
                                          <p:val>
                                            <p:strVal val="#ppt_x"/>
                                          </p:val>
                                        </p:tav>
                                        <p:tav tm="100000">
                                          <p:val>
                                            <p:strVal val="#ppt_x"/>
                                          </p:val>
                                        </p:tav>
                                      </p:tavLst>
                                    </p:anim>
                                    <p:anim calcmode="lin" valueType="num">
                                      <p:cBhvr>
                                        <p:cTn id="23" dur="500" fill="hold"/>
                                        <p:tgtEl>
                                          <p:spTgt spid="152579">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152579">
                                            <p:txEl>
                                              <p:pRg st="5" end="5"/>
                                            </p:txEl>
                                          </p:spTgt>
                                        </p:tgtEl>
                                        <p:attrNameLst>
                                          <p:attrName>style.visibility</p:attrName>
                                        </p:attrNameLst>
                                      </p:cBhvr>
                                      <p:to>
                                        <p:strVal val="visible"/>
                                      </p:to>
                                    </p:set>
                                    <p:animEffect transition="in" filter="fade">
                                      <p:cBhvr>
                                        <p:cTn id="28" dur="500"/>
                                        <p:tgtEl>
                                          <p:spTgt spid="152579">
                                            <p:txEl>
                                              <p:pRg st="5" end="5"/>
                                            </p:txEl>
                                          </p:spTgt>
                                        </p:tgtEl>
                                      </p:cBhvr>
                                    </p:animEffect>
                                    <p:anim calcmode="lin" valueType="num">
                                      <p:cBhvr>
                                        <p:cTn id="29" dur="500" fill="hold"/>
                                        <p:tgtEl>
                                          <p:spTgt spid="152579">
                                            <p:txEl>
                                              <p:pRg st="5" end="5"/>
                                            </p:txEl>
                                          </p:spTgt>
                                        </p:tgtEl>
                                        <p:attrNameLst>
                                          <p:attrName>ppt_x</p:attrName>
                                        </p:attrNameLst>
                                      </p:cBhvr>
                                      <p:tavLst>
                                        <p:tav tm="0">
                                          <p:val>
                                            <p:strVal val="#ppt_x"/>
                                          </p:val>
                                        </p:tav>
                                        <p:tav tm="100000">
                                          <p:val>
                                            <p:strVal val="#ppt_x"/>
                                          </p:val>
                                        </p:tav>
                                      </p:tavLst>
                                    </p:anim>
                                    <p:anim calcmode="lin" valueType="num">
                                      <p:cBhvr>
                                        <p:cTn id="30" dur="500" fill="hold"/>
                                        <p:tgtEl>
                                          <p:spTgt spid="152579">
                                            <p:txEl>
                                              <p:pRg st="5" end="5"/>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152579">
                                            <p:txEl>
                                              <p:pRg st="7" end="7"/>
                                            </p:txEl>
                                          </p:spTgt>
                                        </p:tgtEl>
                                        <p:attrNameLst>
                                          <p:attrName>style.visibility</p:attrName>
                                        </p:attrNameLst>
                                      </p:cBhvr>
                                      <p:to>
                                        <p:strVal val="visible"/>
                                      </p:to>
                                    </p:set>
                                    <p:animEffect transition="in" filter="fade">
                                      <p:cBhvr>
                                        <p:cTn id="35" dur="500"/>
                                        <p:tgtEl>
                                          <p:spTgt spid="152579">
                                            <p:txEl>
                                              <p:pRg st="7" end="7"/>
                                            </p:txEl>
                                          </p:spTgt>
                                        </p:tgtEl>
                                      </p:cBhvr>
                                    </p:animEffect>
                                    <p:anim calcmode="lin" valueType="num">
                                      <p:cBhvr>
                                        <p:cTn id="36" dur="500" fill="hold"/>
                                        <p:tgtEl>
                                          <p:spTgt spid="152579">
                                            <p:txEl>
                                              <p:pRg st="7" end="7"/>
                                            </p:txEl>
                                          </p:spTgt>
                                        </p:tgtEl>
                                        <p:attrNameLst>
                                          <p:attrName>ppt_x</p:attrName>
                                        </p:attrNameLst>
                                      </p:cBhvr>
                                      <p:tavLst>
                                        <p:tav tm="0">
                                          <p:val>
                                            <p:strVal val="#ppt_x"/>
                                          </p:val>
                                        </p:tav>
                                        <p:tav tm="100000">
                                          <p:val>
                                            <p:strVal val="#ppt_x"/>
                                          </p:val>
                                        </p:tav>
                                      </p:tavLst>
                                    </p:anim>
                                    <p:anim calcmode="lin" valueType="num">
                                      <p:cBhvr>
                                        <p:cTn id="37" dur="500" fill="hold"/>
                                        <p:tgtEl>
                                          <p:spTgt spid="152579">
                                            <p:txEl>
                                              <p:pRg st="7" end="7"/>
                                            </p:txEl>
                                          </p:spTgt>
                                        </p:tgtEl>
                                        <p:attrNameLst>
                                          <p:attrName>ppt_y</p:attrName>
                                        </p:attrNameLst>
                                      </p:cBhvr>
                                      <p:tavLst>
                                        <p:tav tm="0">
                                          <p:val>
                                            <p:strVal val="#ppt_y+.05"/>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152579">
                                            <p:txEl>
                                              <p:pRg st="9" end="9"/>
                                            </p:txEl>
                                          </p:spTgt>
                                        </p:tgtEl>
                                        <p:attrNameLst>
                                          <p:attrName>style.visibility</p:attrName>
                                        </p:attrNameLst>
                                      </p:cBhvr>
                                      <p:to>
                                        <p:strVal val="visible"/>
                                      </p:to>
                                    </p:set>
                                    <p:animEffect transition="in" filter="fade">
                                      <p:cBhvr>
                                        <p:cTn id="42" dur="500"/>
                                        <p:tgtEl>
                                          <p:spTgt spid="152579">
                                            <p:txEl>
                                              <p:pRg st="9" end="9"/>
                                            </p:txEl>
                                          </p:spTgt>
                                        </p:tgtEl>
                                      </p:cBhvr>
                                    </p:animEffect>
                                    <p:anim calcmode="lin" valueType="num">
                                      <p:cBhvr>
                                        <p:cTn id="43" dur="500" fill="hold"/>
                                        <p:tgtEl>
                                          <p:spTgt spid="152579">
                                            <p:txEl>
                                              <p:pRg st="9" end="9"/>
                                            </p:txEl>
                                          </p:spTgt>
                                        </p:tgtEl>
                                        <p:attrNameLst>
                                          <p:attrName>ppt_x</p:attrName>
                                        </p:attrNameLst>
                                      </p:cBhvr>
                                      <p:tavLst>
                                        <p:tav tm="0">
                                          <p:val>
                                            <p:strVal val="#ppt_x"/>
                                          </p:val>
                                        </p:tav>
                                        <p:tav tm="100000">
                                          <p:val>
                                            <p:strVal val="#ppt_x"/>
                                          </p:val>
                                        </p:tav>
                                      </p:tavLst>
                                    </p:anim>
                                    <p:anim calcmode="lin" valueType="num">
                                      <p:cBhvr>
                                        <p:cTn id="44" dur="500" fill="hold"/>
                                        <p:tgtEl>
                                          <p:spTgt spid="152579">
                                            <p:txEl>
                                              <p:pRg st="9" end="9"/>
                                            </p:txEl>
                                          </p:spTgt>
                                        </p:tgtEl>
                                        <p:attrNameLst>
                                          <p:attrName>ppt_y</p:attrName>
                                        </p:attrNameLst>
                                      </p:cBhvr>
                                      <p:tavLst>
                                        <p:tav tm="0">
                                          <p:val>
                                            <p:strVal val="#ppt_y+.05"/>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4" presetClass="entr" presetSubtype="0" fill="hold" grpId="0" nodeType="clickEffect">
                                  <p:stCondLst>
                                    <p:cond delay="0"/>
                                  </p:stCondLst>
                                  <p:childTnLst>
                                    <p:set>
                                      <p:cBhvr>
                                        <p:cTn id="48" dur="1" fill="hold">
                                          <p:stCondLst>
                                            <p:cond delay="0"/>
                                          </p:stCondLst>
                                        </p:cTn>
                                        <p:tgtEl>
                                          <p:spTgt spid="152579">
                                            <p:txEl>
                                              <p:pRg st="11" end="11"/>
                                            </p:txEl>
                                          </p:spTgt>
                                        </p:tgtEl>
                                        <p:attrNameLst>
                                          <p:attrName>style.visibility</p:attrName>
                                        </p:attrNameLst>
                                      </p:cBhvr>
                                      <p:to>
                                        <p:strVal val="visible"/>
                                      </p:to>
                                    </p:set>
                                    <p:animEffect transition="in" filter="fade">
                                      <p:cBhvr>
                                        <p:cTn id="49" dur="500"/>
                                        <p:tgtEl>
                                          <p:spTgt spid="152579">
                                            <p:txEl>
                                              <p:pRg st="11" end="11"/>
                                            </p:txEl>
                                          </p:spTgt>
                                        </p:tgtEl>
                                      </p:cBhvr>
                                    </p:animEffect>
                                    <p:anim calcmode="lin" valueType="num">
                                      <p:cBhvr>
                                        <p:cTn id="50" dur="500" fill="hold"/>
                                        <p:tgtEl>
                                          <p:spTgt spid="152579">
                                            <p:txEl>
                                              <p:pRg st="11" end="11"/>
                                            </p:txEl>
                                          </p:spTgt>
                                        </p:tgtEl>
                                        <p:attrNameLst>
                                          <p:attrName>ppt_x</p:attrName>
                                        </p:attrNameLst>
                                      </p:cBhvr>
                                      <p:tavLst>
                                        <p:tav tm="0">
                                          <p:val>
                                            <p:strVal val="#ppt_x"/>
                                          </p:val>
                                        </p:tav>
                                        <p:tav tm="100000">
                                          <p:val>
                                            <p:strVal val="#ppt_x"/>
                                          </p:val>
                                        </p:tav>
                                      </p:tavLst>
                                    </p:anim>
                                    <p:anim calcmode="lin" valueType="num">
                                      <p:cBhvr>
                                        <p:cTn id="51" dur="500" fill="hold"/>
                                        <p:tgtEl>
                                          <p:spTgt spid="152579">
                                            <p:txEl>
                                              <p:pRg st="11" end="11"/>
                                            </p:txEl>
                                          </p:spTgt>
                                        </p:tgtEl>
                                        <p:attrNameLst>
                                          <p:attrName>ppt_y</p:attrName>
                                        </p:attrNameLst>
                                      </p:cBhvr>
                                      <p:tavLst>
                                        <p:tav tm="0">
                                          <p:val>
                                            <p:strVal val="#ppt_y+.05"/>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4" presetClass="entr" presetSubtype="0" fill="hold" grpId="0" nodeType="clickEffect">
                                  <p:stCondLst>
                                    <p:cond delay="0"/>
                                  </p:stCondLst>
                                  <p:childTnLst>
                                    <p:set>
                                      <p:cBhvr>
                                        <p:cTn id="55" dur="1" fill="hold">
                                          <p:stCondLst>
                                            <p:cond delay="0"/>
                                          </p:stCondLst>
                                        </p:cTn>
                                        <p:tgtEl>
                                          <p:spTgt spid="152579">
                                            <p:txEl>
                                              <p:pRg st="13" end="13"/>
                                            </p:txEl>
                                          </p:spTgt>
                                        </p:tgtEl>
                                        <p:attrNameLst>
                                          <p:attrName>style.visibility</p:attrName>
                                        </p:attrNameLst>
                                      </p:cBhvr>
                                      <p:to>
                                        <p:strVal val="visible"/>
                                      </p:to>
                                    </p:set>
                                    <p:animEffect transition="in" filter="fade">
                                      <p:cBhvr>
                                        <p:cTn id="56" dur="500"/>
                                        <p:tgtEl>
                                          <p:spTgt spid="152579">
                                            <p:txEl>
                                              <p:pRg st="13" end="13"/>
                                            </p:txEl>
                                          </p:spTgt>
                                        </p:tgtEl>
                                      </p:cBhvr>
                                    </p:animEffect>
                                    <p:anim calcmode="lin" valueType="num">
                                      <p:cBhvr>
                                        <p:cTn id="57" dur="500" fill="hold"/>
                                        <p:tgtEl>
                                          <p:spTgt spid="152579">
                                            <p:txEl>
                                              <p:pRg st="13" end="13"/>
                                            </p:txEl>
                                          </p:spTgt>
                                        </p:tgtEl>
                                        <p:attrNameLst>
                                          <p:attrName>ppt_x</p:attrName>
                                        </p:attrNameLst>
                                      </p:cBhvr>
                                      <p:tavLst>
                                        <p:tav tm="0">
                                          <p:val>
                                            <p:strVal val="#ppt_x"/>
                                          </p:val>
                                        </p:tav>
                                        <p:tav tm="100000">
                                          <p:val>
                                            <p:strVal val="#ppt_x"/>
                                          </p:val>
                                        </p:tav>
                                      </p:tavLst>
                                    </p:anim>
                                    <p:anim calcmode="lin" valueType="num">
                                      <p:cBhvr>
                                        <p:cTn id="58" dur="500" fill="hold"/>
                                        <p:tgtEl>
                                          <p:spTgt spid="152579">
                                            <p:txEl>
                                              <p:pRg st="13" end="13"/>
                                            </p:txEl>
                                          </p:spTgt>
                                        </p:tgtEl>
                                        <p:attrNameLst>
                                          <p:attrName>ppt_y</p:attrName>
                                        </p:attrNameLst>
                                      </p:cBhvr>
                                      <p:tavLst>
                                        <p:tav tm="0">
                                          <p:val>
                                            <p:strVal val="#ppt_y+.05"/>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4" presetClass="entr" presetSubtype="0" fill="hold" grpId="0" nodeType="clickEffect">
                                  <p:stCondLst>
                                    <p:cond delay="0"/>
                                  </p:stCondLst>
                                  <p:childTnLst>
                                    <p:set>
                                      <p:cBhvr>
                                        <p:cTn id="62" dur="1" fill="hold">
                                          <p:stCondLst>
                                            <p:cond delay="0"/>
                                          </p:stCondLst>
                                        </p:cTn>
                                        <p:tgtEl>
                                          <p:spTgt spid="152579">
                                            <p:txEl>
                                              <p:pRg st="15" end="15"/>
                                            </p:txEl>
                                          </p:spTgt>
                                        </p:tgtEl>
                                        <p:attrNameLst>
                                          <p:attrName>style.visibility</p:attrName>
                                        </p:attrNameLst>
                                      </p:cBhvr>
                                      <p:to>
                                        <p:strVal val="visible"/>
                                      </p:to>
                                    </p:set>
                                    <p:animEffect transition="in" filter="fade">
                                      <p:cBhvr>
                                        <p:cTn id="63" dur="500"/>
                                        <p:tgtEl>
                                          <p:spTgt spid="152579">
                                            <p:txEl>
                                              <p:pRg st="15" end="15"/>
                                            </p:txEl>
                                          </p:spTgt>
                                        </p:tgtEl>
                                      </p:cBhvr>
                                    </p:animEffect>
                                    <p:anim calcmode="lin" valueType="num">
                                      <p:cBhvr>
                                        <p:cTn id="64" dur="500" fill="hold"/>
                                        <p:tgtEl>
                                          <p:spTgt spid="152579">
                                            <p:txEl>
                                              <p:pRg st="15" end="15"/>
                                            </p:txEl>
                                          </p:spTgt>
                                        </p:tgtEl>
                                        <p:attrNameLst>
                                          <p:attrName>ppt_x</p:attrName>
                                        </p:attrNameLst>
                                      </p:cBhvr>
                                      <p:tavLst>
                                        <p:tav tm="0">
                                          <p:val>
                                            <p:strVal val="#ppt_x"/>
                                          </p:val>
                                        </p:tav>
                                        <p:tav tm="100000">
                                          <p:val>
                                            <p:strVal val="#ppt_x"/>
                                          </p:val>
                                        </p:tav>
                                      </p:tavLst>
                                    </p:anim>
                                    <p:anim calcmode="lin" valueType="num">
                                      <p:cBhvr>
                                        <p:cTn id="65" dur="500" fill="hold"/>
                                        <p:tgtEl>
                                          <p:spTgt spid="152579">
                                            <p:txEl>
                                              <p:pRg st="15" end="15"/>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8" grpId="0"/>
      <p:bldP spid="152579"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a:xfrm>
            <a:off x="395288" y="274638"/>
            <a:ext cx="7850187" cy="490537"/>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p>
            <a:pPr marL="0" algn="ct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fr-FR" sz="1400" dirty="0"/>
              <a:t/>
            </a:r>
            <a:br>
              <a:rPr lang="cs-CZ" altLang="fr-FR" sz="1400" dirty="0"/>
            </a:br>
            <a:r>
              <a:rPr lang="cs-CZ" altLang="fr-FR" sz="2800" dirty="0" smtClean="0">
                <a:solidFill>
                  <a:srgbClr val="4D4D4D"/>
                </a:solidFill>
              </a:rPr>
              <a:t>Nástrahy a miny</a:t>
            </a:r>
            <a:r>
              <a:rPr lang="fr-FR" altLang="fr-FR" sz="2800" dirty="0" smtClean="0">
                <a:solidFill>
                  <a:srgbClr val="4D4D4D"/>
                </a:solidFill>
              </a:rPr>
              <a:t> </a:t>
            </a:r>
            <a:r>
              <a:rPr lang="cs-CZ" altLang="fr-FR" dirty="0" smtClean="0"/>
              <a:t> </a:t>
            </a:r>
            <a:r>
              <a:rPr lang="cs-CZ" altLang="fr-FR" dirty="0"/>
              <a:t/>
            </a:r>
            <a:br>
              <a:rPr lang="cs-CZ" altLang="fr-FR" dirty="0"/>
            </a:br>
            <a:endParaRPr lang="cs-CZ" altLang="fr-FR" dirty="0"/>
          </a:p>
        </p:txBody>
      </p:sp>
      <p:sp>
        <p:nvSpPr>
          <p:cNvPr id="152579" name="Rectangle 3"/>
          <p:cNvSpPr>
            <a:spLocks noGrp="1" noChangeArrowheads="1"/>
          </p:cNvSpPr>
          <p:nvPr>
            <p:ph type="body" idx="1"/>
          </p:nvPr>
        </p:nvSpPr>
        <p:spPr>
          <a:xfrm>
            <a:off x="250825" y="836712"/>
            <a:ext cx="8231188" cy="5904656"/>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p>
            <a:pPr>
              <a:lnSpc>
                <a:spcPct val="93000"/>
              </a:lnSpc>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fr-FR" altLang="fr-FR" dirty="0" smtClean="0">
              <a:solidFill>
                <a:srgbClr val="113E75"/>
              </a:solidFill>
              <a:effectLst>
                <a:outerShdw blurRad="38100" dist="38100" dir="2700000" algn="tl">
                  <a:srgbClr val="C0C0C0"/>
                </a:outerShdw>
              </a:effectLst>
            </a:endParaRPr>
          </a:p>
          <a:p>
            <a:pPr>
              <a:lnSpc>
                <a:spcPct val="93000"/>
              </a:lnSpc>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fr-FR" altLang="fr-FR" dirty="0" smtClean="0">
              <a:solidFill>
                <a:srgbClr val="113E75"/>
              </a:solidFill>
              <a:effectLst>
                <a:outerShdw blurRad="38100" dist="38100" dir="2700000" algn="tl">
                  <a:srgbClr val="C0C0C0"/>
                </a:outerShdw>
              </a:effectLst>
            </a:endParaRPr>
          </a:p>
          <a:p>
            <a:pPr>
              <a:lnSpc>
                <a:spcPct val="93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fr-FR" dirty="0" smtClean="0">
                <a:solidFill>
                  <a:srgbClr val="113E75"/>
                </a:solidFill>
              </a:rPr>
              <a:t>Speciální </a:t>
            </a:r>
            <a:r>
              <a:rPr lang="cs-CZ" altLang="fr-FR" dirty="0" smtClean="0">
                <a:solidFill>
                  <a:srgbClr val="C00000"/>
                </a:solidFill>
              </a:rPr>
              <a:t>požadavky</a:t>
            </a:r>
            <a:r>
              <a:rPr lang="cs-CZ" altLang="fr-FR" dirty="0">
                <a:solidFill>
                  <a:srgbClr val="C00000"/>
                </a:solidFill>
              </a:rPr>
              <a:t>, </a:t>
            </a:r>
            <a:r>
              <a:rPr lang="cs-CZ" altLang="fr-FR" dirty="0" smtClean="0">
                <a:solidFill>
                  <a:srgbClr val="C00000"/>
                </a:solidFill>
              </a:rPr>
              <a:t>povolení, cla atd. </a:t>
            </a:r>
            <a:r>
              <a:rPr lang="cs-CZ" altLang="fr-FR" dirty="0">
                <a:solidFill>
                  <a:srgbClr val="113E75"/>
                </a:solidFill>
              </a:rPr>
              <a:t>v </a:t>
            </a:r>
            <a:r>
              <a:rPr lang="cs-CZ" altLang="fr-FR" dirty="0" smtClean="0">
                <a:solidFill>
                  <a:srgbClr val="113E75"/>
                </a:solidFill>
              </a:rPr>
              <a:t>místě dodaní</a:t>
            </a:r>
            <a:r>
              <a:rPr lang="fr-FR" altLang="fr-FR" dirty="0" smtClean="0">
                <a:solidFill>
                  <a:srgbClr val="113E75"/>
                </a:solidFill>
              </a:rPr>
              <a:t> </a:t>
            </a:r>
          </a:p>
          <a:p>
            <a:pPr>
              <a:lnSpc>
                <a:spcPct val="93000"/>
              </a:lnSpc>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fr-FR" altLang="fr-FR" dirty="0">
              <a:solidFill>
                <a:srgbClr val="113E75"/>
              </a:solidFill>
            </a:endParaRPr>
          </a:p>
          <a:p>
            <a:pPr>
              <a:lnSpc>
                <a:spcPct val="93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fr-FR" altLang="fr-FR" dirty="0" smtClean="0">
                <a:solidFill>
                  <a:srgbClr val="C00000"/>
                </a:solidFill>
              </a:rPr>
              <a:t>Export</a:t>
            </a:r>
            <a:r>
              <a:rPr lang="cs-CZ" altLang="fr-FR" dirty="0" smtClean="0">
                <a:solidFill>
                  <a:srgbClr val="113E75"/>
                </a:solidFill>
              </a:rPr>
              <a:t> z Evropské Unie</a:t>
            </a:r>
            <a:r>
              <a:rPr lang="fr-FR" altLang="fr-FR" dirty="0" smtClean="0">
                <a:solidFill>
                  <a:srgbClr val="113E75"/>
                </a:solidFill>
              </a:rPr>
              <a:t>  </a:t>
            </a:r>
            <a:r>
              <a:rPr lang="cs-CZ" altLang="fr-FR" dirty="0" smtClean="0">
                <a:solidFill>
                  <a:srgbClr val="113E75"/>
                </a:solidFill>
              </a:rPr>
              <a:t>  </a:t>
            </a:r>
            <a:endParaRPr lang="cs-CZ" altLang="fr-FR" dirty="0">
              <a:solidFill>
                <a:srgbClr val="113E75"/>
              </a:solidFill>
            </a:endParaRPr>
          </a:p>
          <a:p>
            <a:pPr marL="342900" indent="-342900">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fr-FR" dirty="0">
              <a:solidFill>
                <a:srgbClr val="113E75"/>
              </a:solidFill>
            </a:endParaRPr>
          </a:p>
          <a:p>
            <a:pPr marL="342900" indent="-342900">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fr-FR" dirty="0" smtClean="0">
                <a:solidFill>
                  <a:srgbClr val="113E75"/>
                </a:solidFill>
              </a:rPr>
              <a:t>Normy, standardy, certifikace pro</a:t>
            </a:r>
            <a:r>
              <a:rPr lang="cs-CZ" altLang="fr-FR" dirty="0" smtClean="0">
                <a:solidFill>
                  <a:srgbClr val="C00000"/>
                </a:solidFill>
              </a:rPr>
              <a:t> místo dodaní</a:t>
            </a:r>
            <a:r>
              <a:rPr lang="fr-FR" altLang="fr-FR" dirty="0" smtClean="0">
                <a:solidFill>
                  <a:srgbClr val="C00000"/>
                </a:solidFill>
              </a:rPr>
              <a:t>  </a:t>
            </a:r>
          </a:p>
          <a:p>
            <a:pPr marL="342900" indent="-342900">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fr-FR" altLang="fr-FR" dirty="0">
              <a:solidFill>
                <a:srgbClr val="C00000"/>
              </a:solidFill>
            </a:endParaRPr>
          </a:p>
          <a:p>
            <a:pPr marL="342900" indent="-342900">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fr-FR" dirty="0" smtClean="0">
                <a:solidFill>
                  <a:srgbClr val="C00000"/>
                </a:solidFill>
              </a:rPr>
              <a:t>Povolení </a:t>
            </a:r>
            <a:r>
              <a:rPr lang="cs-CZ" altLang="fr-FR" dirty="0" smtClean="0">
                <a:solidFill>
                  <a:srgbClr val="113E75"/>
                </a:solidFill>
              </a:rPr>
              <a:t>k výkonu povolaní</a:t>
            </a:r>
            <a:r>
              <a:rPr lang="fr-FR" altLang="fr-FR" dirty="0" smtClean="0">
                <a:solidFill>
                  <a:srgbClr val="113E75"/>
                </a:solidFill>
              </a:rPr>
              <a:t>  </a:t>
            </a:r>
          </a:p>
          <a:p>
            <a:pPr marL="342900" indent="-342900">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fr-FR" altLang="fr-FR" dirty="0">
              <a:solidFill>
                <a:srgbClr val="113E75"/>
              </a:solidFill>
            </a:endParaRPr>
          </a:p>
          <a:p>
            <a:pPr marL="342900" indent="-342900">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fr-FR" dirty="0" smtClean="0">
                <a:solidFill>
                  <a:srgbClr val="113E75"/>
                </a:solidFill>
              </a:rPr>
              <a:t>Informační </a:t>
            </a:r>
            <a:r>
              <a:rPr lang="cs-CZ" altLang="fr-FR" dirty="0" smtClean="0">
                <a:solidFill>
                  <a:srgbClr val="C00000"/>
                </a:solidFill>
              </a:rPr>
              <a:t>prezentace</a:t>
            </a:r>
            <a:r>
              <a:rPr lang="cs-CZ" altLang="fr-FR" dirty="0" smtClean="0">
                <a:solidFill>
                  <a:srgbClr val="113E75"/>
                </a:solidFill>
              </a:rPr>
              <a:t> / </a:t>
            </a:r>
            <a:r>
              <a:rPr lang="cs-CZ" altLang="fr-FR" dirty="0" smtClean="0">
                <a:solidFill>
                  <a:srgbClr val="C00000"/>
                </a:solidFill>
              </a:rPr>
              <a:t>obhlídka</a:t>
            </a:r>
            <a:r>
              <a:rPr lang="cs-CZ" altLang="fr-FR" dirty="0" smtClean="0">
                <a:solidFill>
                  <a:srgbClr val="113E75"/>
                </a:solidFill>
              </a:rPr>
              <a:t> místa</a:t>
            </a:r>
          </a:p>
          <a:p>
            <a:pPr marL="342900" indent="-342900">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fr-FR" altLang="fr-FR" dirty="0">
              <a:solidFill>
                <a:srgbClr val="113E75"/>
              </a:solidFill>
            </a:endParaRPr>
          </a:p>
          <a:p>
            <a:pPr marL="342900" indent="-342900">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fr-FR" dirty="0" smtClean="0">
                <a:solidFill>
                  <a:srgbClr val="C00000"/>
                </a:solidFill>
              </a:rPr>
              <a:t>Dodatky</a:t>
            </a:r>
            <a:r>
              <a:rPr lang="cs-CZ" altLang="fr-FR" dirty="0" smtClean="0">
                <a:solidFill>
                  <a:srgbClr val="113E75"/>
                </a:solidFill>
              </a:rPr>
              <a:t> ke smlouvám, </a:t>
            </a:r>
            <a:r>
              <a:rPr lang="cs-CZ" altLang="fr-FR" dirty="0" smtClean="0">
                <a:solidFill>
                  <a:srgbClr val="C00000"/>
                </a:solidFill>
              </a:rPr>
              <a:t>záměna</a:t>
            </a:r>
            <a:r>
              <a:rPr lang="cs-CZ" altLang="fr-FR" dirty="0">
                <a:solidFill>
                  <a:srgbClr val="113E75"/>
                </a:solidFill>
              </a:rPr>
              <a:t> </a:t>
            </a:r>
            <a:r>
              <a:rPr lang="cs-CZ" altLang="fr-FR" dirty="0" smtClean="0">
                <a:solidFill>
                  <a:srgbClr val="113E75"/>
                </a:solidFill>
              </a:rPr>
              <a:t>plnění</a:t>
            </a:r>
            <a:r>
              <a:rPr lang="fr-FR" altLang="fr-FR" dirty="0" smtClean="0">
                <a:solidFill>
                  <a:srgbClr val="113E75"/>
                </a:solidFill>
              </a:rPr>
              <a:t> </a:t>
            </a:r>
          </a:p>
          <a:p>
            <a:pPr marL="342900" indent="-342900">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fr-FR" altLang="fr-FR" dirty="0">
              <a:solidFill>
                <a:srgbClr val="113E75"/>
              </a:solidFill>
            </a:endParaRPr>
          </a:p>
          <a:p>
            <a:pPr marL="342900" indent="-342900">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fr-FR" dirty="0" smtClean="0">
                <a:solidFill>
                  <a:srgbClr val="C00000"/>
                </a:solidFill>
              </a:rPr>
              <a:t>Komunikace</a:t>
            </a:r>
            <a:r>
              <a:rPr lang="fr-FR" altLang="fr-FR" dirty="0" smtClean="0">
                <a:solidFill>
                  <a:srgbClr val="C00000"/>
                </a:solidFill>
              </a:rPr>
              <a:t> </a:t>
            </a:r>
            <a:r>
              <a:rPr lang="fr-FR" altLang="fr-FR" dirty="0" smtClean="0">
                <a:solidFill>
                  <a:srgbClr val="113E75"/>
                </a:solidFill>
              </a:rPr>
              <a:t>   </a:t>
            </a:r>
            <a:endParaRPr lang="cs-CZ" altLang="fr-FR" dirty="0">
              <a:solidFill>
                <a:srgbClr val="113E75"/>
              </a:solidFill>
            </a:endParaRPr>
          </a:p>
          <a:p>
            <a:pPr marL="342900" indent="-342900">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fr-FR" dirty="0">
              <a:solidFill>
                <a:srgbClr val="113E75"/>
              </a:solidFill>
            </a:endParaRPr>
          </a:p>
          <a:p>
            <a:pPr marL="342900" indent="-342900">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fr-FR" dirty="0">
              <a:solidFill>
                <a:srgbClr val="113E75"/>
              </a:solidFill>
            </a:endParaRPr>
          </a:p>
          <a:p>
            <a:pPr marL="342900" indent="-342900">
              <a:buFont typeface="Times"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fr-FR" sz="3200" dirty="0"/>
          </a:p>
        </p:txBody>
      </p:sp>
    </p:spTree>
    <p:extLst>
      <p:ext uri="{BB962C8B-B14F-4D97-AF65-F5344CB8AC3E}">
        <p14:creationId xmlns:p14="http://schemas.microsoft.com/office/powerpoint/2010/main" val="372099267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52578"/>
                                        </p:tgtEl>
                                        <p:attrNameLst>
                                          <p:attrName>style.visibility</p:attrName>
                                        </p:attrNameLst>
                                      </p:cBhvr>
                                      <p:to>
                                        <p:strVal val="visible"/>
                                      </p:to>
                                    </p:set>
                                    <p:anim calcmode="lin" valueType="num">
                                      <p:cBhvr>
                                        <p:cTn id="7" dur="1000" fill="hold"/>
                                        <p:tgtEl>
                                          <p:spTgt spid="152578"/>
                                        </p:tgtEl>
                                        <p:attrNameLst>
                                          <p:attrName>ppt_x</p:attrName>
                                        </p:attrNameLst>
                                      </p:cBhvr>
                                      <p:tavLst>
                                        <p:tav tm="0">
                                          <p:val>
                                            <p:strVal val="#ppt_x-.2"/>
                                          </p:val>
                                        </p:tav>
                                        <p:tav tm="100000">
                                          <p:val>
                                            <p:strVal val="#ppt_x"/>
                                          </p:val>
                                        </p:tav>
                                      </p:tavLst>
                                    </p:anim>
                                    <p:anim calcmode="lin" valueType="num">
                                      <p:cBhvr>
                                        <p:cTn id="8" dur="1000" fill="hold"/>
                                        <p:tgtEl>
                                          <p:spTgt spid="152578"/>
                                        </p:tgtEl>
                                        <p:attrNameLst>
                                          <p:attrName>ppt_y</p:attrName>
                                        </p:attrNameLst>
                                      </p:cBhvr>
                                      <p:tavLst>
                                        <p:tav tm="0">
                                          <p:val>
                                            <p:strVal val="#ppt_y"/>
                                          </p:val>
                                        </p:tav>
                                        <p:tav tm="100000">
                                          <p:val>
                                            <p:strVal val="#ppt_y"/>
                                          </p:val>
                                        </p:tav>
                                      </p:tavLst>
                                    </p:anim>
                                    <p:animEffect transition="in" filter="wipe(right)" prLst="gradientSize: 0.1">
                                      <p:cBhvr>
                                        <p:cTn id="9" dur="1000"/>
                                        <p:tgtEl>
                                          <p:spTgt spid="152578"/>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52579">
                                            <p:txEl>
                                              <p:pRg st="2" end="2"/>
                                            </p:txEl>
                                          </p:spTgt>
                                        </p:tgtEl>
                                        <p:attrNameLst>
                                          <p:attrName>style.visibility</p:attrName>
                                        </p:attrNameLst>
                                      </p:cBhvr>
                                      <p:to>
                                        <p:strVal val="visible"/>
                                      </p:to>
                                    </p:set>
                                    <p:animEffect transition="in" filter="fade">
                                      <p:cBhvr>
                                        <p:cTn id="14" dur="500"/>
                                        <p:tgtEl>
                                          <p:spTgt spid="152579">
                                            <p:txEl>
                                              <p:pRg st="2" end="2"/>
                                            </p:txEl>
                                          </p:spTgt>
                                        </p:tgtEl>
                                      </p:cBhvr>
                                    </p:animEffect>
                                    <p:anim calcmode="lin" valueType="num">
                                      <p:cBhvr>
                                        <p:cTn id="15" dur="500" fill="hold"/>
                                        <p:tgtEl>
                                          <p:spTgt spid="152579">
                                            <p:txEl>
                                              <p:pRg st="2" end="2"/>
                                            </p:txEl>
                                          </p:spTgt>
                                        </p:tgtEl>
                                        <p:attrNameLst>
                                          <p:attrName>ppt_x</p:attrName>
                                        </p:attrNameLst>
                                      </p:cBhvr>
                                      <p:tavLst>
                                        <p:tav tm="0">
                                          <p:val>
                                            <p:strVal val="#ppt_x"/>
                                          </p:val>
                                        </p:tav>
                                        <p:tav tm="100000">
                                          <p:val>
                                            <p:strVal val="#ppt_x"/>
                                          </p:val>
                                        </p:tav>
                                      </p:tavLst>
                                    </p:anim>
                                    <p:anim calcmode="lin" valueType="num">
                                      <p:cBhvr>
                                        <p:cTn id="16" dur="500" fill="hold"/>
                                        <p:tgtEl>
                                          <p:spTgt spid="152579">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152579">
                                            <p:txEl>
                                              <p:pRg st="4" end="4"/>
                                            </p:txEl>
                                          </p:spTgt>
                                        </p:tgtEl>
                                        <p:attrNameLst>
                                          <p:attrName>style.visibility</p:attrName>
                                        </p:attrNameLst>
                                      </p:cBhvr>
                                      <p:to>
                                        <p:strVal val="visible"/>
                                      </p:to>
                                    </p:set>
                                    <p:animEffect transition="in" filter="fade">
                                      <p:cBhvr>
                                        <p:cTn id="21" dur="500"/>
                                        <p:tgtEl>
                                          <p:spTgt spid="152579">
                                            <p:txEl>
                                              <p:pRg st="4" end="4"/>
                                            </p:txEl>
                                          </p:spTgt>
                                        </p:tgtEl>
                                      </p:cBhvr>
                                    </p:animEffect>
                                    <p:anim calcmode="lin" valueType="num">
                                      <p:cBhvr>
                                        <p:cTn id="22" dur="500" fill="hold"/>
                                        <p:tgtEl>
                                          <p:spTgt spid="152579">
                                            <p:txEl>
                                              <p:pRg st="4" end="4"/>
                                            </p:txEl>
                                          </p:spTgt>
                                        </p:tgtEl>
                                        <p:attrNameLst>
                                          <p:attrName>ppt_x</p:attrName>
                                        </p:attrNameLst>
                                      </p:cBhvr>
                                      <p:tavLst>
                                        <p:tav tm="0">
                                          <p:val>
                                            <p:strVal val="#ppt_x"/>
                                          </p:val>
                                        </p:tav>
                                        <p:tav tm="100000">
                                          <p:val>
                                            <p:strVal val="#ppt_x"/>
                                          </p:val>
                                        </p:tav>
                                      </p:tavLst>
                                    </p:anim>
                                    <p:anim calcmode="lin" valueType="num">
                                      <p:cBhvr>
                                        <p:cTn id="23" dur="500" fill="hold"/>
                                        <p:tgtEl>
                                          <p:spTgt spid="152579">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152579">
                                            <p:txEl>
                                              <p:pRg st="6" end="6"/>
                                            </p:txEl>
                                          </p:spTgt>
                                        </p:tgtEl>
                                        <p:attrNameLst>
                                          <p:attrName>style.visibility</p:attrName>
                                        </p:attrNameLst>
                                      </p:cBhvr>
                                      <p:to>
                                        <p:strVal val="visible"/>
                                      </p:to>
                                    </p:set>
                                    <p:animEffect transition="in" filter="fade">
                                      <p:cBhvr>
                                        <p:cTn id="28" dur="500"/>
                                        <p:tgtEl>
                                          <p:spTgt spid="152579">
                                            <p:txEl>
                                              <p:pRg st="6" end="6"/>
                                            </p:txEl>
                                          </p:spTgt>
                                        </p:tgtEl>
                                      </p:cBhvr>
                                    </p:animEffect>
                                    <p:anim calcmode="lin" valueType="num">
                                      <p:cBhvr>
                                        <p:cTn id="29" dur="500" fill="hold"/>
                                        <p:tgtEl>
                                          <p:spTgt spid="152579">
                                            <p:txEl>
                                              <p:pRg st="6" end="6"/>
                                            </p:txEl>
                                          </p:spTgt>
                                        </p:tgtEl>
                                        <p:attrNameLst>
                                          <p:attrName>ppt_x</p:attrName>
                                        </p:attrNameLst>
                                      </p:cBhvr>
                                      <p:tavLst>
                                        <p:tav tm="0">
                                          <p:val>
                                            <p:strVal val="#ppt_x"/>
                                          </p:val>
                                        </p:tav>
                                        <p:tav tm="100000">
                                          <p:val>
                                            <p:strVal val="#ppt_x"/>
                                          </p:val>
                                        </p:tav>
                                      </p:tavLst>
                                    </p:anim>
                                    <p:anim calcmode="lin" valueType="num">
                                      <p:cBhvr>
                                        <p:cTn id="30" dur="500" fill="hold"/>
                                        <p:tgtEl>
                                          <p:spTgt spid="152579">
                                            <p:txEl>
                                              <p:pRg st="6" end="6"/>
                                            </p:txEl>
                                          </p:spTgt>
                                        </p:tgtEl>
                                        <p:attrNameLst>
                                          <p:attrName>ppt_y</p:attrName>
                                        </p:attrNameLst>
                                      </p:cBhvr>
                                      <p:tavLst>
                                        <p:tav tm="0">
                                          <p:val>
                                            <p:strVal val="#ppt_y+.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152579">
                                            <p:txEl>
                                              <p:pRg st="8" end="8"/>
                                            </p:txEl>
                                          </p:spTgt>
                                        </p:tgtEl>
                                        <p:attrNameLst>
                                          <p:attrName>style.visibility</p:attrName>
                                        </p:attrNameLst>
                                      </p:cBhvr>
                                      <p:to>
                                        <p:strVal val="visible"/>
                                      </p:to>
                                    </p:set>
                                    <p:animEffect transition="in" filter="fade">
                                      <p:cBhvr>
                                        <p:cTn id="35" dur="500"/>
                                        <p:tgtEl>
                                          <p:spTgt spid="152579">
                                            <p:txEl>
                                              <p:pRg st="8" end="8"/>
                                            </p:txEl>
                                          </p:spTgt>
                                        </p:tgtEl>
                                      </p:cBhvr>
                                    </p:animEffect>
                                    <p:anim calcmode="lin" valueType="num">
                                      <p:cBhvr>
                                        <p:cTn id="36" dur="500" fill="hold"/>
                                        <p:tgtEl>
                                          <p:spTgt spid="152579">
                                            <p:txEl>
                                              <p:pRg st="8" end="8"/>
                                            </p:txEl>
                                          </p:spTgt>
                                        </p:tgtEl>
                                        <p:attrNameLst>
                                          <p:attrName>ppt_x</p:attrName>
                                        </p:attrNameLst>
                                      </p:cBhvr>
                                      <p:tavLst>
                                        <p:tav tm="0">
                                          <p:val>
                                            <p:strVal val="#ppt_x"/>
                                          </p:val>
                                        </p:tav>
                                        <p:tav tm="100000">
                                          <p:val>
                                            <p:strVal val="#ppt_x"/>
                                          </p:val>
                                        </p:tav>
                                      </p:tavLst>
                                    </p:anim>
                                    <p:anim calcmode="lin" valueType="num">
                                      <p:cBhvr>
                                        <p:cTn id="37" dur="500" fill="hold"/>
                                        <p:tgtEl>
                                          <p:spTgt spid="152579">
                                            <p:txEl>
                                              <p:pRg st="8" end="8"/>
                                            </p:txEl>
                                          </p:spTgt>
                                        </p:tgtEl>
                                        <p:attrNameLst>
                                          <p:attrName>ppt_y</p:attrName>
                                        </p:attrNameLst>
                                      </p:cBhvr>
                                      <p:tavLst>
                                        <p:tav tm="0">
                                          <p:val>
                                            <p:strVal val="#ppt_y+.05"/>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152579">
                                            <p:txEl>
                                              <p:pRg st="10" end="10"/>
                                            </p:txEl>
                                          </p:spTgt>
                                        </p:tgtEl>
                                        <p:attrNameLst>
                                          <p:attrName>style.visibility</p:attrName>
                                        </p:attrNameLst>
                                      </p:cBhvr>
                                      <p:to>
                                        <p:strVal val="visible"/>
                                      </p:to>
                                    </p:set>
                                    <p:animEffect transition="in" filter="fade">
                                      <p:cBhvr>
                                        <p:cTn id="42" dur="500"/>
                                        <p:tgtEl>
                                          <p:spTgt spid="152579">
                                            <p:txEl>
                                              <p:pRg st="10" end="10"/>
                                            </p:txEl>
                                          </p:spTgt>
                                        </p:tgtEl>
                                      </p:cBhvr>
                                    </p:animEffect>
                                    <p:anim calcmode="lin" valueType="num">
                                      <p:cBhvr>
                                        <p:cTn id="43" dur="500" fill="hold"/>
                                        <p:tgtEl>
                                          <p:spTgt spid="152579">
                                            <p:txEl>
                                              <p:pRg st="10" end="10"/>
                                            </p:txEl>
                                          </p:spTgt>
                                        </p:tgtEl>
                                        <p:attrNameLst>
                                          <p:attrName>ppt_x</p:attrName>
                                        </p:attrNameLst>
                                      </p:cBhvr>
                                      <p:tavLst>
                                        <p:tav tm="0">
                                          <p:val>
                                            <p:strVal val="#ppt_x"/>
                                          </p:val>
                                        </p:tav>
                                        <p:tav tm="100000">
                                          <p:val>
                                            <p:strVal val="#ppt_x"/>
                                          </p:val>
                                        </p:tav>
                                      </p:tavLst>
                                    </p:anim>
                                    <p:anim calcmode="lin" valueType="num">
                                      <p:cBhvr>
                                        <p:cTn id="44" dur="500" fill="hold"/>
                                        <p:tgtEl>
                                          <p:spTgt spid="152579">
                                            <p:txEl>
                                              <p:pRg st="10" end="10"/>
                                            </p:txEl>
                                          </p:spTgt>
                                        </p:tgtEl>
                                        <p:attrNameLst>
                                          <p:attrName>ppt_y</p:attrName>
                                        </p:attrNameLst>
                                      </p:cBhvr>
                                      <p:tavLst>
                                        <p:tav tm="0">
                                          <p:val>
                                            <p:strVal val="#ppt_y+.05"/>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4" presetClass="entr" presetSubtype="0" fill="hold" grpId="0" nodeType="clickEffect">
                                  <p:stCondLst>
                                    <p:cond delay="0"/>
                                  </p:stCondLst>
                                  <p:childTnLst>
                                    <p:set>
                                      <p:cBhvr>
                                        <p:cTn id="48" dur="1" fill="hold">
                                          <p:stCondLst>
                                            <p:cond delay="0"/>
                                          </p:stCondLst>
                                        </p:cTn>
                                        <p:tgtEl>
                                          <p:spTgt spid="152579">
                                            <p:txEl>
                                              <p:pRg st="12" end="12"/>
                                            </p:txEl>
                                          </p:spTgt>
                                        </p:tgtEl>
                                        <p:attrNameLst>
                                          <p:attrName>style.visibility</p:attrName>
                                        </p:attrNameLst>
                                      </p:cBhvr>
                                      <p:to>
                                        <p:strVal val="visible"/>
                                      </p:to>
                                    </p:set>
                                    <p:animEffect transition="in" filter="fade">
                                      <p:cBhvr>
                                        <p:cTn id="49" dur="500"/>
                                        <p:tgtEl>
                                          <p:spTgt spid="152579">
                                            <p:txEl>
                                              <p:pRg st="12" end="12"/>
                                            </p:txEl>
                                          </p:spTgt>
                                        </p:tgtEl>
                                      </p:cBhvr>
                                    </p:animEffect>
                                    <p:anim calcmode="lin" valueType="num">
                                      <p:cBhvr>
                                        <p:cTn id="50" dur="500" fill="hold"/>
                                        <p:tgtEl>
                                          <p:spTgt spid="152579">
                                            <p:txEl>
                                              <p:pRg st="12" end="12"/>
                                            </p:txEl>
                                          </p:spTgt>
                                        </p:tgtEl>
                                        <p:attrNameLst>
                                          <p:attrName>ppt_x</p:attrName>
                                        </p:attrNameLst>
                                      </p:cBhvr>
                                      <p:tavLst>
                                        <p:tav tm="0">
                                          <p:val>
                                            <p:strVal val="#ppt_x"/>
                                          </p:val>
                                        </p:tav>
                                        <p:tav tm="100000">
                                          <p:val>
                                            <p:strVal val="#ppt_x"/>
                                          </p:val>
                                        </p:tav>
                                      </p:tavLst>
                                    </p:anim>
                                    <p:anim calcmode="lin" valueType="num">
                                      <p:cBhvr>
                                        <p:cTn id="51" dur="500" fill="hold"/>
                                        <p:tgtEl>
                                          <p:spTgt spid="152579">
                                            <p:txEl>
                                              <p:pRg st="12" end="12"/>
                                            </p:txEl>
                                          </p:spTgt>
                                        </p:tgtEl>
                                        <p:attrNameLst>
                                          <p:attrName>ppt_y</p:attrName>
                                        </p:attrNameLst>
                                      </p:cBhvr>
                                      <p:tavLst>
                                        <p:tav tm="0">
                                          <p:val>
                                            <p:strVal val="#ppt_y+.05"/>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4" presetClass="entr" presetSubtype="0" fill="hold" grpId="0" nodeType="clickEffect">
                                  <p:stCondLst>
                                    <p:cond delay="0"/>
                                  </p:stCondLst>
                                  <p:childTnLst>
                                    <p:set>
                                      <p:cBhvr>
                                        <p:cTn id="55" dur="1" fill="hold">
                                          <p:stCondLst>
                                            <p:cond delay="0"/>
                                          </p:stCondLst>
                                        </p:cTn>
                                        <p:tgtEl>
                                          <p:spTgt spid="152579">
                                            <p:txEl>
                                              <p:pRg st="14" end="14"/>
                                            </p:txEl>
                                          </p:spTgt>
                                        </p:tgtEl>
                                        <p:attrNameLst>
                                          <p:attrName>style.visibility</p:attrName>
                                        </p:attrNameLst>
                                      </p:cBhvr>
                                      <p:to>
                                        <p:strVal val="visible"/>
                                      </p:to>
                                    </p:set>
                                    <p:animEffect transition="in" filter="fade">
                                      <p:cBhvr>
                                        <p:cTn id="56" dur="500"/>
                                        <p:tgtEl>
                                          <p:spTgt spid="152579">
                                            <p:txEl>
                                              <p:pRg st="14" end="14"/>
                                            </p:txEl>
                                          </p:spTgt>
                                        </p:tgtEl>
                                      </p:cBhvr>
                                    </p:animEffect>
                                    <p:anim calcmode="lin" valueType="num">
                                      <p:cBhvr>
                                        <p:cTn id="57" dur="500" fill="hold"/>
                                        <p:tgtEl>
                                          <p:spTgt spid="152579">
                                            <p:txEl>
                                              <p:pRg st="14" end="14"/>
                                            </p:txEl>
                                          </p:spTgt>
                                        </p:tgtEl>
                                        <p:attrNameLst>
                                          <p:attrName>ppt_x</p:attrName>
                                        </p:attrNameLst>
                                      </p:cBhvr>
                                      <p:tavLst>
                                        <p:tav tm="0">
                                          <p:val>
                                            <p:strVal val="#ppt_x"/>
                                          </p:val>
                                        </p:tav>
                                        <p:tav tm="100000">
                                          <p:val>
                                            <p:strVal val="#ppt_x"/>
                                          </p:val>
                                        </p:tav>
                                      </p:tavLst>
                                    </p:anim>
                                    <p:anim calcmode="lin" valueType="num">
                                      <p:cBhvr>
                                        <p:cTn id="58" dur="500" fill="hold"/>
                                        <p:tgtEl>
                                          <p:spTgt spid="152579">
                                            <p:txEl>
                                              <p:pRg st="14" end="1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8" grpId="0"/>
      <p:bldP spid="15257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86688" cy="778098"/>
          </a:xfrm>
        </p:spPr>
        <p:txBody>
          <a:bodyPr/>
          <a:lstStyle/>
          <a:p>
            <a:pPr algn="ctr"/>
            <a:r>
              <a:rPr lang="cs-CZ" dirty="0" smtClean="0">
                <a:solidFill>
                  <a:srgbClr val="C00000"/>
                </a:solidFill>
                <a:effectLst>
                  <a:outerShdw blurRad="38100" dist="38100" dir="2700000" algn="tl">
                    <a:srgbClr val="000000">
                      <a:alpha val="43137"/>
                    </a:srgbClr>
                  </a:outerShdw>
                </a:effectLst>
              </a:rPr>
              <a:t>Několik</a:t>
            </a:r>
            <a:r>
              <a:rPr lang="sk-SK" dirty="0" smtClean="0">
                <a:solidFill>
                  <a:srgbClr val="C00000"/>
                </a:solidFill>
                <a:effectLst>
                  <a:outerShdw blurRad="38100" dist="38100" dir="2700000" algn="tl">
                    <a:srgbClr val="000000">
                      <a:alpha val="43137"/>
                    </a:srgbClr>
                  </a:outerShdw>
                </a:effectLst>
              </a:rPr>
              <a:t> rad...   </a:t>
            </a:r>
            <a:endParaRPr lang="cs-CZ"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980728"/>
            <a:ext cx="8229600" cy="5760640"/>
          </a:xfrm>
        </p:spPr>
        <p:txBody>
          <a:bodyPr/>
          <a:lstStyle/>
          <a:p>
            <a:pPr>
              <a:buFont typeface="Wingdings" panose="05000000000000000000" pitchFamily="2" charset="2"/>
              <a:buChar char="ü"/>
            </a:pPr>
            <a:r>
              <a:rPr lang="sk-SK" dirty="0"/>
              <a:t> </a:t>
            </a:r>
            <a:r>
              <a:rPr lang="sk-SK" b="1" dirty="0">
                <a:solidFill>
                  <a:schemeClr val="tx1"/>
                </a:solidFill>
                <a:effectLst>
                  <a:outerShdw blurRad="38100" dist="38100" dir="2700000" algn="tl">
                    <a:srgbClr val="000000">
                      <a:alpha val="43137"/>
                    </a:srgbClr>
                  </a:outerShdw>
                </a:effectLst>
              </a:rPr>
              <a:t>buďte on-line </a:t>
            </a:r>
            <a:r>
              <a:rPr lang="sk-SK" b="1" dirty="0" smtClean="0">
                <a:solidFill>
                  <a:schemeClr val="tx1"/>
                </a:solidFill>
                <a:effectLst>
                  <a:outerShdw blurRad="38100" dist="38100" dir="2700000" algn="tl">
                    <a:srgbClr val="000000">
                      <a:alpha val="43137"/>
                    </a:srgbClr>
                  </a:outerShdw>
                </a:effectLst>
              </a:rPr>
              <a:t>: </a:t>
            </a:r>
            <a:r>
              <a:rPr lang="sk-SK" sz="1800" b="1" dirty="0" smtClean="0">
                <a:solidFill>
                  <a:schemeClr val="tx1"/>
                </a:solidFill>
                <a:effectLst>
                  <a:outerShdw blurRad="38100" dist="38100" dir="2700000" algn="tl">
                    <a:srgbClr val="000000">
                      <a:alpha val="43137"/>
                    </a:srgbClr>
                  </a:outerShdw>
                </a:effectLst>
                <a:hlinkClick r:id="rId2"/>
              </a:rPr>
              <a:t>http</a:t>
            </a:r>
            <a:r>
              <a:rPr lang="sk-SK" sz="1800" b="1" dirty="0">
                <a:solidFill>
                  <a:schemeClr val="tx1"/>
                </a:solidFill>
                <a:effectLst>
                  <a:outerShdw blurRad="38100" dist="38100" dir="2700000" algn="tl">
                    <a:srgbClr val="000000">
                      <a:alpha val="43137"/>
                    </a:srgbClr>
                  </a:outerShdw>
                </a:effectLst>
                <a:hlinkClick r:id="rId2"/>
              </a:rPr>
              <a:t>://</a:t>
            </a:r>
            <a:r>
              <a:rPr lang="sk-SK" sz="1800" b="1" dirty="0" smtClean="0">
                <a:solidFill>
                  <a:schemeClr val="tx1"/>
                </a:solidFill>
                <a:effectLst>
                  <a:outerShdw blurRad="38100" dist="38100" dir="2700000" algn="tl">
                    <a:srgbClr val="000000">
                      <a:alpha val="43137"/>
                    </a:srgbClr>
                  </a:outerShdw>
                </a:effectLst>
                <a:hlinkClick r:id="rId2"/>
              </a:rPr>
              <a:t>ec.europa.eu/europeaid/about-funding_en</a:t>
            </a:r>
            <a:r>
              <a:rPr lang="sk-SK" sz="1800" b="1" dirty="0" smtClean="0">
                <a:solidFill>
                  <a:schemeClr val="tx1"/>
                </a:solidFill>
                <a:effectLst>
                  <a:outerShdw blurRad="38100" dist="38100" dir="2700000" algn="tl">
                    <a:srgbClr val="000000">
                      <a:alpha val="43137"/>
                    </a:srgbClr>
                  </a:outerShdw>
                </a:effectLst>
              </a:rPr>
              <a:t> </a:t>
            </a:r>
          </a:p>
          <a:p>
            <a:pPr marL="0" indent="0">
              <a:buNone/>
            </a:pPr>
            <a:endParaRPr lang="sk-SK" sz="1800" b="1" dirty="0" smtClean="0">
              <a:solidFill>
                <a:schemeClr val="tx1"/>
              </a:solidFill>
              <a:effectLst>
                <a:outerShdw blurRad="38100" dist="38100" dir="2700000" algn="tl">
                  <a:srgbClr val="000000">
                    <a:alpha val="43137"/>
                  </a:srgbClr>
                </a:outerShdw>
              </a:effectLst>
            </a:endParaRPr>
          </a:p>
          <a:p>
            <a:pPr>
              <a:buFont typeface="Wingdings" panose="05000000000000000000" pitchFamily="2" charset="2"/>
              <a:buChar char="ü"/>
            </a:pPr>
            <a:r>
              <a:rPr lang="sk-SK" sz="1800" b="1" dirty="0">
                <a:solidFill>
                  <a:schemeClr val="tx1"/>
                </a:solidFill>
                <a:effectLst>
                  <a:outerShdw blurRad="38100" dist="38100" dir="2700000" algn="tl">
                    <a:srgbClr val="000000">
                      <a:alpha val="43137"/>
                    </a:srgbClr>
                  </a:outerShdw>
                </a:effectLst>
              </a:rPr>
              <a:t> </a:t>
            </a:r>
            <a:r>
              <a:rPr lang="cs-CZ" sz="1800" b="1" dirty="0" smtClean="0">
                <a:solidFill>
                  <a:schemeClr val="tx1"/>
                </a:solidFill>
                <a:effectLst>
                  <a:outerShdw blurRad="38100" dist="38100" dir="2700000" algn="tl">
                    <a:srgbClr val="000000">
                      <a:alpha val="43137"/>
                    </a:srgbClr>
                  </a:outerShdw>
                </a:effectLst>
              </a:rPr>
              <a:t>pište</a:t>
            </a:r>
            <a:r>
              <a:rPr lang="sk-SK" sz="1800" b="1" dirty="0" smtClean="0">
                <a:solidFill>
                  <a:schemeClr val="tx1"/>
                </a:solidFill>
                <a:effectLst>
                  <a:outerShdw blurRad="38100" dist="38100" dir="2700000" algn="tl">
                    <a:srgbClr val="000000">
                      <a:alpha val="43137"/>
                    </a:srgbClr>
                  </a:outerShdw>
                </a:effectLst>
              </a:rPr>
              <a:t> a </a:t>
            </a:r>
            <a:r>
              <a:rPr lang="cs-CZ" sz="1800" b="1" dirty="0" smtClean="0">
                <a:solidFill>
                  <a:schemeClr val="tx1"/>
                </a:solidFill>
                <a:effectLst>
                  <a:outerShdw blurRad="38100" dist="38100" dir="2700000" algn="tl">
                    <a:srgbClr val="000000">
                      <a:alpha val="43137"/>
                    </a:srgbClr>
                  </a:outerShdw>
                </a:effectLst>
              </a:rPr>
              <a:t>posílejte</a:t>
            </a:r>
            <a:r>
              <a:rPr lang="sk-SK" sz="1800" b="1" dirty="0" smtClean="0">
                <a:solidFill>
                  <a:schemeClr val="tx1"/>
                </a:solidFill>
                <a:effectLst>
                  <a:outerShdw blurRad="38100" dist="38100" dir="2700000" algn="tl">
                    <a:srgbClr val="000000">
                      <a:alpha val="43137"/>
                    </a:srgbClr>
                  </a:outerShdw>
                </a:effectLst>
              </a:rPr>
              <a:t> otázky</a:t>
            </a:r>
            <a:r>
              <a:rPr lang="fr-FR" sz="1800" b="1" dirty="0" smtClean="0">
                <a:solidFill>
                  <a:schemeClr val="tx1"/>
                </a:solidFill>
                <a:effectLst>
                  <a:outerShdw blurRad="38100" dist="38100" dir="2700000" algn="tl">
                    <a:srgbClr val="000000">
                      <a:alpha val="43137"/>
                    </a:srgbClr>
                  </a:outerShdw>
                </a:effectLst>
              </a:rPr>
              <a:t>, </a:t>
            </a:r>
            <a:r>
              <a:rPr lang="fr-FR" sz="1800" b="1" dirty="0" err="1" smtClean="0">
                <a:solidFill>
                  <a:schemeClr val="tx1"/>
                </a:solidFill>
                <a:effectLst>
                  <a:outerShdw blurRad="38100" dist="38100" dir="2700000" algn="tl">
                    <a:srgbClr val="000000">
                      <a:alpha val="43137"/>
                    </a:srgbClr>
                  </a:outerShdw>
                </a:effectLst>
              </a:rPr>
              <a:t>informujte</a:t>
            </a:r>
            <a:r>
              <a:rPr lang="fr-FR" sz="1800" b="1" dirty="0" smtClean="0">
                <a:solidFill>
                  <a:schemeClr val="tx1"/>
                </a:solidFill>
                <a:effectLst>
                  <a:outerShdw blurRad="38100" dist="38100" dir="2700000" algn="tl">
                    <a:srgbClr val="000000">
                      <a:alpha val="43137"/>
                    </a:srgbClr>
                  </a:outerShdw>
                </a:effectLst>
              </a:rPr>
              <a:t> se </a:t>
            </a:r>
            <a:r>
              <a:rPr lang="sk-SK" sz="1800" b="1" dirty="0" smtClean="0">
                <a:solidFill>
                  <a:schemeClr val="tx1"/>
                </a:solidFill>
                <a:effectLst>
                  <a:outerShdw blurRad="38100" dist="38100" dir="2700000" algn="tl">
                    <a:srgbClr val="000000">
                      <a:alpha val="43137"/>
                    </a:srgbClr>
                  </a:outerShdw>
                </a:effectLst>
              </a:rPr>
              <a:t>! </a:t>
            </a:r>
          </a:p>
          <a:p>
            <a:pPr marL="0" indent="0">
              <a:buNone/>
            </a:pPr>
            <a:endParaRPr lang="sk-SK" sz="1800" b="1" dirty="0" smtClean="0">
              <a:solidFill>
                <a:schemeClr val="tx1"/>
              </a:solidFill>
              <a:effectLst>
                <a:outerShdw blurRad="38100" dist="38100" dir="2700000" algn="tl">
                  <a:srgbClr val="000000">
                    <a:alpha val="43137"/>
                  </a:srgbClr>
                </a:outerShdw>
              </a:effectLst>
            </a:endParaRPr>
          </a:p>
          <a:p>
            <a:pPr>
              <a:buFont typeface="Wingdings" panose="05000000000000000000" pitchFamily="2" charset="2"/>
              <a:buChar char="ü"/>
            </a:pPr>
            <a:r>
              <a:rPr lang="cs-CZ" sz="1800" b="1" i="1" dirty="0" smtClean="0">
                <a:solidFill>
                  <a:schemeClr val="tx1"/>
                </a:solidFill>
                <a:effectLst>
                  <a:outerShdw blurRad="38100" dist="38100" dir="2700000" algn="tl">
                    <a:srgbClr val="000000">
                      <a:alpha val="43137"/>
                    </a:srgbClr>
                  </a:outerShdw>
                </a:effectLst>
              </a:rPr>
              <a:t>zakládejte</a:t>
            </a:r>
            <a:r>
              <a:rPr lang="sk-SK" sz="1800" b="1" i="1" dirty="0" smtClean="0">
                <a:solidFill>
                  <a:schemeClr val="tx1"/>
                </a:solidFill>
                <a:effectLst>
                  <a:outerShdw blurRad="38100" dist="38100" dir="2700000" algn="tl">
                    <a:srgbClr val="000000">
                      <a:alpha val="43137"/>
                    </a:srgbClr>
                  </a:outerShdw>
                </a:effectLst>
              </a:rPr>
              <a:t> </a:t>
            </a:r>
            <a:r>
              <a:rPr lang="sk-SK" sz="1800" b="1" i="1" dirty="0" err="1" smtClean="0">
                <a:solidFill>
                  <a:schemeClr val="tx1"/>
                </a:solidFill>
                <a:effectLst>
                  <a:outerShdw blurRad="38100" dist="38100" dir="2700000" algn="tl">
                    <a:srgbClr val="000000">
                      <a:alpha val="43137"/>
                    </a:srgbClr>
                  </a:outerShdw>
                </a:effectLst>
              </a:rPr>
              <a:t>ad-hoc</a:t>
            </a:r>
            <a:r>
              <a:rPr lang="sk-SK" sz="1800" b="1" dirty="0" smtClean="0">
                <a:solidFill>
                  <a:schemeClr val="tx1"/>
                </a:solidFill>
                <a:effectLst>
                  <a:outerShdw blurRad="38100" dist="38100" dir="2700000" algn="tl">
                    <a:srgbClr val="000000">
                      <a:alpha val="43137"/>
                    </a:srgbClr>
                  </a:outerShdw>
                </a:effectLst>
              </a:rPr>
              <a:t> </a:t>
            </a:r>
            <a:r>
              <a:rPr lang="cs-CZ" sz="1800" b="1" dirty="0" smtClean="0">
                <a:solidFill>
                  <a:schemeClr val="tx1"/>
                </a:solidFill>
                <a:effectLst>
                  <a:outerShdw blurRad="38100" dist="38100" dir="2700000" algn="tl">
                    <a:srgbClr val="000000">
                      <a:alpha val="43137"/>
                    </a:srgbClr>
                  </a:outerShdw>
                </a:effectLst>
              </a:rPr>
              <a:t>konsorcia </a:t>
            </a:r>
            <a:r>
              <a:rPr lang="fr-FR" sz="1800" b="1" dirty="0">
                <a:solidFill>
                  <a:schemeClr val="tx1"/>
                </a:solidFill>
                <a:effectLst>
                  <a:outerShdw blurRad="38100" dist="38100" dir="2700000" algn="tl">
                    <a:srgbClr val="000000">
                      <a:alpha val="43137"/>
                    </a:srgbClr>
                  </a:outerShdw>
                </a:effectLst>
              </a:rPr>
              <a:t>/ </a:t>
            </a:r>
            <a:r>
              <a:rPr lang="fr-FR" sz="1800" b="1" dirty="0" err="1" smtClean="0">
                <a:solidFill>
                  <a:schemeClr val="tx1"/>
                </a:solidFill>
                <a:effectLst>
                  <a:outerShdw blurRad="38100" dist="38100" dir="2700000" algn="tl">
                    <a:srgbClr val="000000">
                      <a:alpha val="43137"/>
                    </a:srgbClr>
                  </a:outerShdw>
                </a:effectLst>
              </a:rPr>
              <a:t>partnerství</a:t>
            </a:r>
            <a:r>
              <a:rPr lang="fr-FR" sz="1800" b="1" dirty="0" smtClean="0">
                <a:solidFill>
                  <a:schemeClr val="tx1"/>
                </a:solidFill>
                <a:effectLst>
                  <a:outerShdw blurRad="38100" dist="38100" dir="2700000" algn="tl">
                    <a:srgbClr val="000000">
                      <a:alpha val="43137"/>
                    </a:srgbClr>
                  </a:outerShdw>
                </a:effectLst>
              </a:rPr>
              <a:t> </a:t>
            </a:r>
            <a:endParaRPr lang="cs-CZ" sz="1800" b="1" dirty="0" smtClean="0">
              <a:solidFill>
                <a:schemeClr val="tx1"/>
              </a:solidFill>
              <a:effectLst>
                <a:outerShdw blurRad="38100" dist="38100" dir="2700000" algn="tl">
                  <a:srgbClr val="000000">
                    <a:alpha val="43137"/>
                  </a:srgbClr>
                </a:outerShdw>
              </a:effectLst>
            </a:endParaRPr>
          </a:p>
          <a:p>
            <a:pPr>
              <a:buFont typeface="Wingdings" panose="05000000000000000000" pitchFamily="2" charset="2"/>
              <a:buChar char="ü"/>
            </a:pPr>
            <a:endParaRPr lang="cs-CZ" sz="1800" b="1" dirty="0" smtClean="0">
              <a:solidFill>
                <a:schemeClr val="tx1"/>
              </a:solidFill>
              <a:effectLst>
                <a:outerShdw blurRad="38100" dist="38100" dir="2700000" algn="tl">
                  <a:srgbClr val="000000">
                    <a:alpha val="43137"/>
                  </a:srgbClr>
                </a:outerShdw>
              </a:effectLst>
            </a:endParaRPr>
          </a:p>
          <a:p>
            <a:pPr>
              <a:buFont typeface="Wingdings" panose="05000000000000000000" pitchFamily="2" charset="2"/>
              <a:buChar char="ü"/>
            </a:pPr>
            <a:r>
              <a:rPr lang="cs-CZ" sz="1800" b="1" dirty="0" smtClean="0">
                <a:solidFill>
                  <a:schemeClr val="tx1"/>
                </a:solidFill>
                <a:effectLst>
                  <a:outerShdw blurRad="38100" dist="38100" dir="2700000" algn="tl">
                    <a:srgbClr val="000000">
                      <a:alpha val="43137"/>
                    </a:srgbClr>
                  </a:outerShdw>
                </a:effectLst>
              </a:rPr>
              <a:t>uznání / potvrzení / dokumenty k pozdějšímu využití  </a:t>
            </a:r>
          </a:p>
          <a:p>
            <a:pPr>
              <a:buFont typeface="Wingdings" panose="05000000000000000000" pitchFamily="2" charset="2"/>
              <a:buChar char="ü"/>
            </a:pPr>
            <a:endParaRPr lang="sk-SK" sz="1800" b="1" dirty="0" smtClean="0">
              <a:solidFill>
                <a:schemeClr val="tx1"/>
              </a:solidFill>
              <a:effectLst>
                <a:outerShdw blurRad="38100" dist="38100" dir="2700000" algn="tl">
                  <a:srgbClr val="000000">
                    <a:alpha val="43137"/>
                  </a:srgbClr>
                </a:outerShdw>
              </a:effectLst>
            </a:endParaRPr>
          </a:p>
          <a:p>
            <a:pPr>
              <a:buFont typeface="Wingdings" panose="05000000000000000000" pitchFamily="2" charset="2"/>
              <a:buChar char="ü"/>
            </a:pPr>
            <a:r>
              <a:rPr lang="sk-SK" sz="1800" b="1" dirty="0">
                <a:solidFill>
                  <a:schemeClr val="tx1"/>
                </a:solidFill>
                <a:effectLst>
                  <a:outerShdw blurRad="38100" dist="38100" dir="2700000" algn="tl">
                    <a:srgbClr val="000000">
                      <a:alpha val="43137"/>
                    </a:srgbClr>
                  </a:outerShdw>
                </a:effectLst>
              </a:rPr>
              <a:t> </a:t>
            </a:r>
            <a:r>
              <a:rPr lang="sk-SK" sz="1800" b="1" dirty="0" smtClean="0">
                <a:solidFill>
                  <a:schemeClr val="tx1"/>
                </a:solidFill>
                <a:effectLst>
                  <a:outerShdw blurRad="38100" dist="38100" dir="2700000" algn="tl">
                    <a:srgbClr val="000000">
                      <a:alpha val="43137"/>
                    </a:srgbClr>
                  </a:outerShdw>
                </a:effectLst>
              </a:rPr>
              <a:t>požadujte detailní </a:t>
            </a:r>
            <a:r>
              <a:rPr lang="cs-CZ" sz="1800" b="1" dirty="0" smtClean="0">
                <a:solidFill>
                  <a:schemeClr val="tx1"/>
                </a:solidFill>
                <a:effectLst>
                  <a:outerShdw blurRad="38100" dist="38100" dir="2700000" algn="tl">
                    <a:srgbClr val="000000">
                      <a:alpha val="43137"/>
                    </a:srgbClr>
                  </a:outerShdw>
                </a:effectLst>
              </a:rPr>
              <a:t>zdůvodnění </a:t>
            </a:r>
          </a:p>
          <a:p>
            <a:pPr marL="0" indent="0">
              <a:buNone/>
            </a:pPr>
            <a:endParaRPr lang="fr-FR" sz="1800" b="1" dirty="0" smtClean="0">
              <a:solidFill>
                <a:schemeClr val="tx1"/>
              </a:solidFill>
              <a:effectLst>
                <a:outerShdw blurRad="38100" dist="38100" dir="2700000" algn="tl">
                  <a:srgbClr val="000000">
                    <a:alpha val="43137"/>
                  </a:srgbClr>
                </a:outerShdw>
              </a:effectLst>
            </a:endParaRPr>
          </a:p>
          <a:p>
            <a:pPr>
              <a:buFont typeface="Wingdings" panose="05000000000000000000" pitchFamily="2" charset="2"/>
              <a:buChar char="ü"/>
            </a:pPr>
            <a:r>
              <a:rPr lang="cs-CZ" sz="1800" b="1" dirty="0" smtClean="0">
                <a:solidFill>
                  <a:schemeClr val="tx1"/>
                </a:solidFill>
                <a:effectLst>
                  <a:outerShdw blurRad="38100" dist="38100" dir="2700000" algn="tl">
                    <a:srgbClr val="000000">
                      <a:alpha val="43137"/>
                    </a:srgbClr>
                  </a:outerShdw>
                </a:effectLst>
              </a:rPr>
              <a:t>dbejte na rozpočet</a:t>
            </a:r>
            <a:r>
              <a:rPr lang="fr-FR" sz="1800" b="1" dirty="0" smtClean="0">
                <a:solidFill>
                  <a:schemeClr val="tx1"/>
                </a:solidFill>
                <a:effectLst>
                  <a:outerShdw blurRad="38100" dist="38100" dir="2700000" algn="tl">
                    <a:srgbClr val="000000">
                      <a:alpha val="43137"/>
                    </a:srgbClr>
                  </a:outerShdw>
                </a:effectLst>
              </a:rPr>
              <a:t> </a:t>
            </a:r>
          </a:p>
          <a:p>
            <a:pPr>
              <a:buFont typeface="Wingdings" panose="05000000000000000000" pitchFamily="2" charset="2"/>
              <a:buChar char="ü"/>
            </a:pPr>
            <a:endParaRPr lang="fr-FR" sz="1800" b="1"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97862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anim calcmode="lin" valueType="num">
                                      <p:cBhvr>
                                        <p:cTn id="4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Effect transition="in" filter="fade">
                                      <p:cBhvr>
                                        <p:cTn id="49" dur="1000"/>
                                        <p:tgtEl>
                                          <p:spTgt spid="3">
                                            <p:txEl>
                                              <p:pRg st="10" end="10"/>
                                            </p:txEl>
                                          </p:spTgt>
                                        </p:tgtEl>
                                      </p:cBhvr>
                                    </p:animEffect>
                                    <p:anim calcmode="lin" valueType="num">
                                      <p:cBhvr>
                                        <p:cTn id="50"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250825" y="188913"/>
            <a:ext cx="7786688" cy="863600"/>
          </a:xfrm>
        </p:spPr>
        <p:txBody>
          <a:bodyPr/>
          <a:lstStyle/>
          <a:p>
            <a:pPr algn="ctr"/>
            <a:r>
              <a:rPr lang="fr-BE" altLang="fr-FR" sz="2800" dirty="0" err="1" smtClean="0">
                <a:solidFill>
                  <a:srgbClr val="4D4D4D"/>
                </a:solidFill>
              </a:rPr>
              <a:t>Kontakty</a:t>
            </a:r>
            <a:r>
              <a:rPr lang="fr-BE" altLang="fr-FR" sz="2800" dirty="0" smtClean="0">
                <a:solidFill>
                  <a:srgbClr val="4D4D4D"/>
                </a:solidFill>
              </a:rPr>
              <a:t> </a:t>
            </a:r>
            <a:r>
              <a:rPr lang="sk-SK" altLang="fr-FR" sz="2800" dirty="0" smtClean="0">
                <a:solidFill>
                  <a:srgbClr val="4D4D4D"/>
                </a:solidFill>
              </a:rPr>
              <a:t>a </a:t>
            </a:r>
            <a:r>
              <a:rPr lang="sk-SK" altLang="fr-FR" sz="2800" dirty="0" err="1" smtClean="0">
                <a:solidFill>
                  <a:srgbClr val="4D4D4D"/>
                </a:solidFill>
              </a:rPr>
              <a:t>další</a:t>
            </a:r>
            <a:r>
              <a:rPr lang="sk-SK" altLang="fr-FR" sz="2800" dirty="0" smtClean="0">
                <a:solidFill>
                  <a:srgbClr val="4D4D4D"/>
                </a:solidFill>
              </a:rPr>
              <a:t> </a:t>
            </a:r>
            <a:r>
              <a:rPr lang="sk-SK" altLang="fr-FR" sz="2800" dirty="0" err="1" smtClean="0">
                <a:solidFill>
                  <a:srgbClr val="4D4D4D"/>
                </a:solidFill>
              </a:rPr>
              <a:t>informace</a:t>
            </a:r>
            <a:r>
              <a:rPr lang="cs-CZ" altLang="fr-FR" sz="2800" dirty="0" smtClean="0">
                <a:solidFill>
                  <a:srgbClr val="4D4D4D"/>
                </a:solidFill>
              </a:rPr>
              <a:t> </a:t>
            </a:r>
            <a:r>
              <a:rPr lang="cs-CZ" altLang="fr-FR" sz="2800" dirty="0" smtClean="0"/>
              <a:t> </a:t>
            </a:r>
            <a:endParaRPr lang="cs-CZ" altLang="fr-FR" sz="2800" dirty="0"/>
          </a:p>
        </p:txBody>
      </p:sp>
      <p:sp>
        <p:nvSpPr>
          <p:cNvPr id="157699" name="Rectangle 3"/>
          <p:cNvSpPr>
            <a:spLocks noGrp="1" noChangeArrowheads="1"/>
          </p:cNvSpPr>
          <p:nvPr>
            <p:ph type="body" idx="1"/>
          </p:nvPr>
        </p:nvSpPr>
        <p:spPr>
          <a:xfrm>
            <a:off x="179388" y="908720"/>
            <a:ext cx="8497068" cy="5688632"/>
          </a:xfrm>
        </p:spPr>
        <p:txBody>
          <a:bodyPr/>
          <a:lstStyle/>
          <a:p>
            <a:pPr>
              <a:lnSpc>
                <a:spcPct val="90000"/>
              </a:lnSpc>
              <a:buFont typeface="Wingdings" pitchFamily="2" charset="2"/>
              <a:buChar char="ü"/>
            </a:pPr>
            <a:endParaRPr lang="sk-SK" altLang="fr-FR" dirty="0" smtClean="0"/>
          </a:p>
          <a:p>
            <a:r>
              <a:rPr lang="sv-SE" altLang="en-US" dirty="0" err="1" smtClean="0">
                <a:solidFill>
                  <a:srgbClr val="C00000"/>
                </a:solidFill>
              </a:rPr>
              <a:t>EuropeAid</a:t>
            </a:r>
            <a:r>
              <a:rPr lang="sk-SK" altLang="en-US" dirty="0">
                <a:solidFill>
                  <a:srgbClr val="C00000"/>
                </a:solidFill>
              </a:rPr>
              <a:t>:</a:t>
            </a:r>
            <a:r>
              <a:rPr lang="sv-SE" altLang="en-US" dirty="0" smtClean="0">
                <a:solidFill>
                  <a:srgbClr val="C00000"/>
                </a:solidFill>
              </a:rPr>
              <a:t> </a:t>
            </a:r>
            <a:r>
              <a:rPr lang="cs-CZ" altLang="en-US" dirty="0" smtClean="0">
                <a:solidFill>
                  <a:srgbClr val="113E75"/>
                </a:solidFill>
                <a:effectLst>
                  <a:outerShdw blurRad="38100" dist="38100" dir="2700000" algn="tl">
                    <a:srgbClr val="000000">
                      <a:alpha val="43137"/>
                    </a:srgbClr>
                  </a:outerShdw>
                </a:effectLst>
              </a:rPr>
              <a:t>výzvy</a:t>
            </a:r>
            <a:r>
              <a:rPr lang="fr-BE" altLang="en-US" dirty="0" smtClean="0">
                <a:solidFill>
                  <a:srgbClr val="113E75"/>
                </a:solidFill>
                <a:effectLst>
                  <a:outerShdw blurRad="38100" dist="38100" dir="2700000" algn="tl">
                    <a:srgbClr val="000000">
                      <a:alpha val="43137"/>
                    </a:srgbClr>
                  </a:outerShdw>
                </a:effectLst>
              </a:rPr>
              <a:t>, </a:t>
            </a:r>
            <a:r>
              <a:rPr lang="sk-SK" altLang="en-US" dirty="0" err="1" smtClean="0">
                <a:solidFill>
                  <a:srgbClr val="113E75"/>
                </a:solidFill>
                <a:effectLst>
                  <a:outerShdw blurRad="38100" dist="38100" dir="2700000" algn="tl">
                    <a:srgbClr val="000000">
                      <a:alpha val="43137"/>
                    </a:srgbClr>
                  </a:outerShdw>
                </a:effectLst>
              </a:rPr>
              <a:t>procedury</a:t>
            </a:r>
            <a:r>
              <a:rPr lang="sk-SK" altLang="en-US" dirty="0" smtClean="0">
                <a:solidFill>
                  <a:srgbClr val="113E75"/>
                </a:solidFill>
                <a:effectLst>
                  <a:outerShdw blurRad="38100" dist="38100" dir="2700000" algn="tl">
                    <a:srgbClr val="000000">
                      <a:alpha val="43137"/>
                    </a:srgbClr>
                  </a:outerShdw>
                </a:effectLst>
              </a:rPr>
              <a:t>, novinky</a:t>
            </a:r>
          </a:p>
          <a:p>
            <a:pPr marL="0" indent="0">
              <a:buNone/>
            </a:pPr>
            <a:r>
              <a:rPr lang="sv-SE" altLang="en-US" sz="1800" i="1" dirty="0" smtClean="0">
                <a:hlinkClick r:id="rId3"/>
              </a:rPr>
              <a:t>  http</a:t>
            </a:r>
            <a:r>
              <a:rPr lang="sv-SE" altLang="en-US" sz="1800" i="1" dirty="0">
                <a:hlinkClick r:id="rId3"/>
              </a:rPr>
              <a:t>://</a:t>
            </a:r>
            <a:r>
              <a:rPr lang="sv-SE" altLang="en-US" sz="1800" i="1" dirty="0" smtClean="0">
                <a:hlinkClick r:id="rId3"/>
              </a:rPr>
              <a:t>ec.europa.eu/europeaid/index_en.htm</a:t>
            </a:r>
            <a:endParaRPr lang="sk-SK" altLang="en-US" sz="1800" i="1" dirty="0" smtClean="0">
              <a:solidFill>
                <a:srgbClr val="C00000"/>
              </a:solidFill>
            </a:endParaRPr>
          </a:p>
          <a:p>
            <a:pPr marL="0" indent="0">
              <a:buNone/>
            </a:pPr>
            <a:endParaRPr lang="sk-SK" dirty="0">
              <a:solidFill>
                <a:srgbClr val="C00000"/>
              </a:solidFill>
            </a:endParaRPr>
          </a:p>
          <a:p>
            <a:r>
              <a:rPr lang="en-GB" dirty="0" err="1" smtClean="0">
                <a:solidFill>
                  <a:srgbClr val="C00000"/>
                </a:solidFill>
              </a:rPr>
              <a:t>Delegace</a:t>
            </a:r>
            <a:r>
              <a:rPr lang="en-GB" dirty="0" smtClean="0">
                <a:solidFill>
                  <a:srgbClr val="C00000"/>
                </a:solidFill>
              </a:rPr>
              <a:t> EU </a:t>
            </a:r>
            <a:r>
              <a:rPr lang="en-GB" dirty="0" err="1" smtClean="0">
                <a:solidFill>
                  <a:srgbClr val="C00000"/>
                </a:solidFill>
              </a:rPr>
              <a:t>ve</a:t>
            </a:r>
            <a:r>
              <a:rPr lang="en-GB" dirty="0" smtClean="0">
                <a:solidFill>
                  <a:srgbClr val="C00000"/>
                </a:solidFill>
              </a:rPr>
              <a:t> </a:t>
            </a:r>
            <a:r>
              <a:rPr lang="cs-CZ" dirty="0" smtClean="0">
                <a:solidFill>
                  <a:srgbClr val="C00000"/>
                </a:solidFill>
              </a:rPr>
              <a:t>třetích</a:t>
            </a:r>
            <a:r>
              <a:rPr lang="en-GB" dirty="0" smtClean="0">
                <a:solidFill>
                  <a:srgbClr val="C00000"/>
                </a:solidFill>
              </a:rPr>
              <a:t> </a:t>
            </a:r>
            <a:r>
              <a:rPr lang="cs-CZ" dirty="0" smtClean="0">
                <a:solidFill>
                  <a:srgbClr val="C00000"/>
                </a:solidFill>
              </a:rPr>
              <a:t>zemích</a:t>
            </a:r>
            <a:r>
              <a:rPr lang="en-GB" dirty="0" smtClean="0">
                <a:solidFill>
                  <a:srgbClr val="C00000"/>
                </a:solidFill>
              </a:rPr>
              <a:t>: </a:t>
            </a:r>
            <a:r>
              <a:rPr lang="cs-CZ" dirty="0" smtClean="0">
                <a:solidFill>
                  <a:srgbClr val="113E75"/>
                </a:solidFill>
                <a:effectLst>
                  <a:outerShdw blurRad="38100" dist="38100" dir="2700000" algn="tl">
                    <a:srgbClr val="000000">
                      <a:alpha val="43137"/>
                    </a:srgbClr>
                  </a:outerShdw>
                </a:effectLst>
              </a:rPr>
              <a:t>výzvy</a:t>
            </a:r>
            <a:r>
              <a:rPr lang="en-GB" dirty="0" smtClean="0">
                <a:solidFill>
                  <a:srgbClr val="113E75"/>
                </a:solidFill>
                <a:effectLst>
                  <a:outerShdw blurRad="38100" dist="38100" dir="2700000" algn="tl">
                    <a:srgbClr val="000000">
                      <a:alpha val="43137"/>
                    </a:srgbClr>
                  </a:outerShdw>
                </a:effectLst>
              </a:rPr>
              <a:t>, </a:t>
            </a:r>
            <a:r>
              <a:rPr lang="en-GB" dirty="0" err="1" smtClean="0">
                <a:solidFill>
                  <a:srgbClr val="113E75"/>
                </a:solidFill>
                <a:effectLst>
                  <a:outerShdw blurRad="38100" dist="38100" dir="2700000" algn="tl">
                    <a:srgbClr val="000000">
                      <a:alpha val="43137"/>
                    </a:srgbClr>
                  </a:outerShdw>
                </a:effectLst>
              </a:rPr>
              <a:t>programy</a:t>
            </a:r>
            <a:r>
              <a:rPr lang="en-GB" dirty="0" smtClean="0">
                <a:solidFill>
                  <a:srgbClr val="113E75"/>
                </a:solidFill>
                <a:effectLst>
                  <a:outerShdw blurRad="38100" dist="38100" dir="2700000" algn="tl">
                    <a:srgbClr val="000000">
                      <a:alpha val="43137"/>
                    </a:srgbClr>
                  </a:outerShdw>
                </a:effectLst>
              </a:rPr>
              <a:t>, </a:t>
            </a:r>
            <a:r>
              <a:rPr lang="en-GB" dirty="0" err="1" smtClean="0">
                <a:solidFill>
                  <a:srgbClr val="113E75"/>
                </a:solidFill>
                <a:effectLst>
                  <a:outerShdw blurRad="38100" dist="38100" dir="2700000" algn="tl">
                    <a:srgbClr val="000000">
                      <a:alpha val="43137"/>
                    </a:srgbClr>
                  </a:outerShdw>
                </a:effectLst>
              </a:rPr>
              <a:t>informace</a:t>
            </a:r>
            <a:r>
              <a:rPr lang="en-GB" dirty="0" smtClean="0">
                <a:solidFill>
                  <a:srgbClr val="113E75"/>
                </a:solidFill>
              </a:rPr>
              <a:t> </a:t>
            </a:r>
            <a:r>
              <a:rPr lang="en-GB" dirty="0" smtClean="0">
                <a:solidFill>
                  <a:srgbClr val="C00000"/>
                </a:solidFill>
              </a:rPr>
              <a:t>  </a:t>
            </a:r>
            <a:r>
              <a:rPr lang="en-GB" sz="1800" i="1" dirty="0" smtClean="0">
                <a:hlinkClick r:id="rId4"/>
              </a:rPr>
              <a:t>http</a:t>
            </a:r>
            <a:r>
              <a:rPr lang="en-GB" sz="1800" i="1" dirty="0">
                <a:hlinkClick r:id="rId4"/>
              </a:rPr>
              <a:t>://</a:t>
            </a:r>
            <a:r>
              <a:rPr lang="en-GB" sz="1800" i="1" dirty="0" smtClean="0">
                <a:hlinkClick r:id="rId4"/>
              </a:rPr>
              <a:t>eeas.europa.eu/delegations/web_en.htm</a:t>
            </a:r>
            <a:endParaRPr lang="en-GB" sz="1800" i="1" dirty="0" smtClean="0"/>
          </a:p>
          <a:p>
            <a:endParaRPr lang="en-GB" sz="1800" i="1" dirty="0" smtClean="0"/>
          </a:p>
          <a:p>
            <a:pPr>
              <a:defRPr/>
            </a:pPr>
            <a:r>
              <a:rPr lang="fr-BE" dirty="0" err="1">
                <a:solidFill>
                  <a:srgbClr val="C00000"/>
                </a:solidFill>
              </a:rPr>
              <a:t>EuropeAid</a:t>
            </a:r>
            <a:r>
              <a:rPr lang="fr-BE" dirty="0">
                <a:solidFill>
                  <a:srgbClr val="C00000"/>
                </a:solidFill>
              </a:rPr>
              <a:t> Info </a:t>
            </a:r>
            <a:r>
              <a:rPr lang="fr-BE" dirty="0" smtClean="0">
                <a:solidFill>
                  <a:srgbClr val="C00000"/>
                </a:solidFill>
              </a:rPr>
              <a:t>Point – </a:t>
            </a:r>
            <a:r>
              <a:rPr lang="cs-CZ" dirty="0" smtClean="0">
                <a:solidFill>
                  <a:srgbClr val="113E75"/>
                </a:solidFill>
                <a:effectLst>
                  <a:outerShdw blurRad="38100" dist="38100" dir="2700000" algn="tl">
                    <a:srgbClr val="000000">
                      <a:alpha val="43137"/>
                    </a:srgbClr>
                  </a:outerShdw>
                </a:effectLst>
              </a:rPr>
              <a:t>školení</a:t>
            </a:r>
            <a:r>
              <a:rPr lang="fr-BE" dirty="0" smtClean="0">
                <a:solidFill>
                  <a:srgbClr val="113E75"/>
                </a:solidFill>
                <a:effectLst>
                  <a:outerShdw blurRad="38100" dist="38100" dir="2700000" algn="tl">
                    <a:srgbClr val="000000">
                      <a:alpha val="43137"/>
                    </a:srgbClr>
                  </a:outerShdw>
                </a:effectLst>
              </a:rPr>
              <a:t>,</a:t>
            </a:r>
            <a:r>
              <a:rPr lang="sk-SK" dirty="0" smtClean="0">
                <a:solidFill>
                  <a:srgbClr val="113E75"/>
                </a:solidFill>
                <a:effectLst>
                  <a:outerShdw blurRad="38100" dist="38100" dir="2700000" algn="tl">
                    <a:srgbClr val="000000">
                      <a:alpha val="43137"/>
                    </a:srgbClr>
                  </a:outerShdw>
                </a:effectLst>
              </a:rPr>
              <a:t> </a:t>
            </a:r>
            <a:r>
              <a:rPr lang="sk-SK" dirty="0" err="1" smtClean="0">
                <a:solidFill>
                  <a:srgbClr val="113E75"/>
                </a:solidFill>
                <a:effectLst>
                  <a:outerShdw blurRad="38100" dist="38100" dir="2700000" algn="tl">
                    <a:srgbClr val="000000">
                      <a:alpha val="43137"/>
                    </a:srgbClr>
                  </a:outerShdw>
                </a:effectLst>
              </a:rPr>
              <a:t>semináře</a:t>
            </a:r>
            <a:r>
              <a:rPr lang="sk-SK" dirty="0" smtClean="0">
                <a:solidFill>
                  <a:srgbClr val="113E75"/>
                </a:solidFill>
                <a:effectLst>
                  <a:outerShdw blurRad="38100" dist="38100" dir="2700000" algn="tl">
                    <a:srgbClr val="000000">
                      <a:alpha val="43137"/>
                    </a:srgbClr>
                  </a:outerShdw>
                </a:effectLst>
              </a:rPr>
              <a:t>,</a:t>
            </a:r>
            <a:r>
              <a:rPr lang="fr-BE" dirty="0" smtClean="0">
                <a:solidFill>
                  <a:srgbClr val="113E75"/>
                </a:solidFill>
                <a:effectLst>
                  <a:outerShdw blurRad="38100" dist="38100" dir="2700000" algn="tl">
                    <a:srgbClr val="000000">
                      <a:alpha val="43137"/>
                    </a:srgbClr>
                  </a:outerShdw>
                </a:effectLst>
              </a:rPr>
              <a:t> </a:t>
            </a:r>
            <a:r>
              <a:rPr lang="fr-BE" dirty="0" err="1" smtClean="0">
                <a:solidFill>
                  <a:srgbClr val="113E75"/>
                </a:solidFill>
                <a:effectLst>
                  <a:outerShdw blurRad="38100" dist="38100" dir="2700000" algn="tl">
                    <a:srgbClr val="000000">
                      <a:alpha val="43137"/>
                    </a:srgbClr>
                  </a:outerShdw>
                </a:effectLst>
              </a:rPr>
              <a:t>oznamy</a:t>
            </a:r>
            <a:r>
              <a:rPr lang="fr-BE" dirty="0" smtClean="0">
                <a:solidFill>
                  <a:srgbClr val="113E75"/>
                </a:solidFill>
                <a:effectLst>
                  <a:outerShdw blurRad="38100" dist="38100" dir="2700000" algn="tl">
                    <a:srgbClr val="000000">
                      <a:alpha val="43137"/>
                    </a:srgbClr>
                  </a:outerShdw>
                </a:effectLst>
              </a:rPr>
              <a:t>, </a:t>
            </a:r>
            <a:r>
              <a:rPr lang="fr-BE" dirty="0" err="1" smtClean="0">
                <a:solidFill>
                  <a:srgbClr val="113E75"/>
                </a:solidFill>
                <a:effectLst>
                  <a:outerShdw blurRad="38100" dist="38100" dir="2700000" algn="tl">
                    <a:srgbClr val="000000">
                      <a:alpha val="43137"/>
                    </a:srgbClr>
                  </a:outerShdw>
                </a:effectLst>
              </a:rPr>
              <a:t>publikace</a:t>
            </a:r>
            <a:r>
              <a:rPr lang="fr-BE" dirty="0" smtClean="0">
                <a:solidFill>
                  <a:srgbClr val="113E75"/>
                </a:solidFill>
                <a:effectLst>
                  <a:outerShdw blurRad="38100" dist="38100" dir="2700000" algn="tl">
                    <a:srgbClr val="000000">
                      <a:alpha val="43137"/>
                    </a:srgbClr>
                  </a:outerShdw>
                </a:effectLst>
              </a:rPr>
              <a:t>,  </a:t>
            </a:r>
            <a:endParaRPr lang="fr-BE" dirty="0">
              <a:solidFill>
                <a:srgbClr val="C00000"/>
              </a:solidFill>
              <a:effectLst>
                <a:outerShdw blurRad="38100" dist="38100" dir="2700000" algn="tl">
                  <a:srgbClr val="000000">
                    <a:alpha val="43137"/>
                  </a:srgbClr>
                </a:outerShdw>
              </a:effectLst>
            </a:endParaRPr>
          </a:p>
          <a:p>
            <a:pPr>
              <a:buNone/>
              <a:defRPr/>
            </a:pPr>
            <a:r>
              <a:rPr lang="en-GB" dirty="0" smtClean="0"/>
              <a:t> </a:t>
            </a:r>
            <a:r>
              <a:rPr lang="en-GB" sz="1800" i="1" u="sng" dirty="0" smtClean="0">
                <a:hlinkClick r:id="rId5"/>
              </a:rPr>
              <a:t>http</a:t>
            </a:r>
            <a:r>
              <a:rPr lang="en-GB" sz="1800" i="1" u="sng" dirty="0">
                <a:hlinkClick r:id="rId5"/>
              </a:rPr>
              <a:t>://</a:t>
            </a:r>
            <a:r>
              <a:rPr lang="en-GB" sz="1800" i="1" u="sng" dirty="0" smtClean="0">
                <a:hlinkClick r:id="rId5"/>
              </a:rPr>
              <a:t>ec.europa.eu/europeaid/infopoint/index_en.htm</a:t>
            </a:r>
            <a:r>
              <a:rPr lang="en-GB" u="sng" dirty="0" smtClean="0"/>
              <a:t> </a:t>
            </a:r>
            <a:endParaRPr lang="en-GB" u="sng" dirty="0"/>
          </a:p>
          <a:p>
            <a:endParaRPr lang="sv-SE" altLang="en-US" dirty="0" smtClean="0"/>
          </a:p>
          <a:p>
            <a:r>
              <a:rPr lang="sv-SE" altLang="en-US" dirty="0" smtClean="0">
                <a:solidFill>
                  <a:srgbClr val="C00000"/>
                </a:solidFill>
              </a:rPr>
              <a:t>PRAG:</a:t>
            </a:r>
            <a:r>
              <a:rPr lang="sv-SE" altLang="en-US" dirty="0" smtClean="0"/>
              <a:t> </a:t>
            </a:r>
            <a:r>
              <a:rPr lang="sv-SE" altLang="en-US" dirty="0" err="1" smtClean="0">
                <a:effectLst>
                  <a:outerShdw blurRad="38100" dist="38100" dir="2700000" algn="tl">
                    <a:srgbClr val="000000">
                      <a:alpha val="43137"/>
                    </a:srgbClr>
                  </a:outerShdw>
                </a:effectLst>
              </a:rPr>
              <a:t>Soubor</a:t>
            </a:r>
            <a:r>
              <a:rPr lang="sv-SE" altLang="en-US" dirty="0" smtClean="0">
                <a:effectLst>
                  <a:outerShdw blurRad="38100" dist="38100" dir="2700000" algn="tl">
                    <a:srgbClr val="000000">
                      <a:alpha val="43137"/>
                    </a:srgbClr>
                  </a:outerShdw>
                </a:effectLst>
              </a:rPr>
              <a:t> </a:t>
            </a:r>
            <a:r>
              <a:rPr lang="sv-SE" altLang="en-US" dirty="0" err="1" smtClean="0">
                <a:effectLst>
                  <a:outerShdw blurRad="38100" dist="38100" dir="2700000" algn="tl">
                    <a:srgbClr val="000000">
                      <a:alpha val="43137"/>
                    </a:srgbClr>
                  </a:outerShdw>
                </a:effectLst>
              </a:rPr>
              <a:t>pravidel</a:t>
            </a:r>
            <a:r>
              <a:rPr lang="sv-SE" altLang="en-US" dirty="0" smtClean="0">
                <a:effectLst>
                  <a:outerShdw blurRad="38100" dist="38100" dir="2700000" algn="tl">
                    <a:srgbClr val="000000">
                      <a:alpha val="43137"/>
                    </a:srgbClr>
                  </a:outerShdw>
                </a:effectLst>
              </a:rPr>
              <a:t> k </a:t>
            </a:r>
            <a:r>
              <a:rPr lang="cs-CZ" altLang="en-US" dirty="0" smtClean="0">
                <a:effectLst>
                  <a:outerShdw blurRad="38100" dist="38100" dir="2700000" algn="tl">
                    <a:srgbClr val="000000">
                      <a:alpha val="43137"/>
                    </a:srgbClr>
                  </a:outerShdw>
                </a:effectLst>
              </a:rPr>
              <a:t>veřejným</a:t>
            </a:r>
            <a:r>
              <a:rPr lang="sv-SE" altLang="en-US" dirty="0" smtClean="0">
                <a:effectLst>
                  <a:outerShdw blurRad="38100" dist="38100" dir="2700000" algn="tl">
                    <a:srgbClr val="000000">
                      <a:alpha val="43137"/>
                    </a:srgbClr>
                  </a:outerShdw>
                </a:effectLst>
              </a:rPr>
              <a:t> </a:t>
            </a:r>
            <a:r>
              <a:rPr lang="cs-CZ" altLang="en-US" dirty="0" smtClean="0">
                <a:effectLst>
                  <a:outerShdw blurRad="38100" dist="38100" dir="2700000" algn="tl">
                    <a:srgbClr val="000000">
                      <a:alpha val="43137"/>
                    </a:srgbClr>
                  </a:outerShdw>
                </a:effectLst>
              </a:rPr>
              <a:t>zakázkám</a:t>
            </a:r>
            <a:r>
              <a:rPr lang="sv-SE" altLang="en-US" dirty="0" smtClean="0">
                <a:effectLst>
                  <a:outerShdw blurRad="38100" dist="38100" dir="2700000" algn="tl">
                    <a:srgbClr val="000000">
                      <a:alpha val="43137"/>
                    </a:srgbClr>
                  </a:outerShdw>
                </a:effectLst>
              </a:rPr>
              <a:t> E</a:t>
            </a:r>
            <a:r>
              <a:rPr lang="sk-SK" altLang="en-US" dirty="0" smtClean="0">
                <a:effectLst>
                  <a:outerShdw blurRad="38100" dist="38100" dir="2700000" algn="tl">
                    <a:srgbClr val="000000">
                      <a:alpha val="43137"/>
                    </a:srgbClr>
                  </a:outerShdw>
                </a:effectLst>
              </a:rPr>
              <a:t>K</a:t>
            </a:r>
            <a:endParaRPr lang="sv-SE" altLang="en-US" dirty="0" smtClean="0">
              <a:effectLst>
                <a:outerShdw blurRad="38100" dist="38100" dir="2700000" algn="tl">
                  <a:srgbClr val="000000">
                    <a:alpha val="43137"/>
                  </a:srgbClr>
                </a:outerShdw>
              </a:effectLst>
            </a:endParaRPr>
          </a:p>
          <a:p>
            <a:pPr marL="0" indent="0">
              <a:buNone/>
            </a:pPr>
            <a:r>
              <a:rPr lang="sv-SE" altLang="en-US" sz="1800" i="1" dirty="0" smtClean="0">
                <a:hlinkClick r:id="rId6"/>
              </a:rPr>
              <a:t> http</a:t>
            </a:r>
            <a:r>
              <a:rPr lang="sv-SE" altLang="en-US" sz="1800" i="1" dirty="0">
                <a:hlinkClick r:id="rId6"/>
              </a:rPr>
              <a:t>://</a:t>
            </a:r>
            <a:r>
              <a:rPr lang="sv-SE" altLang="en-US" sz="1800" i="1" dirty="0" smtClean="0">
                <a:hlinkClick r:id="rId6"/>
              </a:rPr>
              <a:t>ec.europa.eu/europeaid/funding/about-funding-and-procedures/procedures-and-practical-guide-prag_en</a:t>
            </a:r>
            <a:r>
              <a:rPr lang="sv-SE" altLang="en-US" dirty="0" smtClean="0"/>
              <a:t> </a:t>
            </a:r>
            <a:r>
              <a:rPr lang="sv-SE" altLang="en-US" dirty="0"/>
              <a:t>	</a:t>
            </a:r>
          </a:p>
          <a:p>
            <a:pPr>
              <a:lnSpc>
                <a:spcPct val="90000"/>
              </a:lnSpc>
              <a:buFont typeface="Wingdings" pitchFamily="2" charset="2"/>
              <a:buChar char="ü"/>
            </a:pPr>
            <a:endParaRPr lang="sk-SK" altLang="fr-FR" dirty="0" smtClean="0"/>
          </a:p>
          <a:p>
            <a:pPr>
              <a:lnSpc>
                <a:spcPct val="90000"/>
              </a:lnSpc>
              <a:buFont typeface="Wingdings" pitchFamily="2" charset="2"/>
              <a:buChar char="ü"/>
            </a:pPr>
            <a:endParaRPr lang="cs-CZ" altLang="fr-FR" dirty="0" smtClean="0"/>
          </a:p>
        </p:txBody>
      </p:sp>
    </p:spTree>
    <p:extLst>
      <p:ext uri="{BB962C8B-B14F-4D97-AF65-F5344CB8AC3E}">
        <p14:creationId xmlns:p14="http://schemas.microsoft.com/office/powerpoint/2010/main" val="36772917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57698"/>
                                        </p:tgtEl>
                                        <p:attrNameLst>
                                          <p:attrName>style.visibility</p:attrName>
                                        </p:attrNameLst>
                                      </p:cBhvr>
                                      <p:to>
                                        <p:strVal val="visible"/>
                                      </p:to>
                                    </p:set>
                                    <p:anim calcmode="lin" valueType="num">
                                      <p:cBhvr>
                                        <p:cTn id="7" dur="1000" fill="hold"/>
                                        <p:tgtEl>
                                          <p:spTgt spid="157698"/>
                                        </p:tgtEl>
                                        <p:attrNameLst>
                                          <p:attrName>ppt_x</p:attrName>
                                        </p:attrNameLst>
                                      </p:cBhvr>
                                      <p:tavLst>
                                        <p:tav tm="0">
                                          <p:val>
                                            <p:strVal val="#ppt_x-.2"/>
                                          </p:val>
                                        </p:tav>
                                        <p:tav tm="100000">
                                          <p:val>
                                            <p:strVal val="#ppt_x"/>
                                          </p:val>
                                        </p:tav>
                                      </p:tavLst>
                                    </p:anim>
                                    <p:anim calcmode="lin" valueType="num">
                                      <p:cBhvr>
                                        <p:cTn id="8" dur="1000" fill="hold"/>
                                        <p:tgtEl>
                                          <p:spTgt spid="157698"/>
                                        </p:tgtEl>
                                        <p:attrNameLst>
                                          <p:attrName>ppt_y</p:attrName>
                                        </p:attrNameLst>
                                      </p:cBhvr>
                                      <p:tavLst>
                                        <p:tav tm="0">
                                          <p:val>
                                            <p:strVal val="#ppt_y"/>
                                          </p:val>
                                        </p:tav>
                                        <p:tav tm="100000">
                                          <p:val>
                                            <p:strVal val="#ppt_y"/>
                                          </p:val>
                                        </p:tav>
                                      </p:tavLst>
                                    </p:anim>
                                    <p:animEffect transition="in" filter="wipe(right)" prLst="gradientSize: 0.1">
                                      <p:cBhvr>
                                        <p:cTn id="9" dur="1000"/>
                                        <p:tgtEl>
                                          <p:spTgt spid="157698"/>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57699">
                                            <p:txEl>
                                              <p:pRg st="1" end="1"/>
                                            </p:txEl>
                                          </p:spTgt>
                                        </p:tgtEl>
                                        <p:attrNameLst>
                                          <p:attrName>style.visibility</p:attrName>
                                        </p:attrNameLst>
                                      </p:cBhvr>
                                      <p:to>
                                        <p:strVal val="visible"/>
                                      </p:to>
                                    </p:set>
                                    <p:animEffect transition="in" filter="fade">
                                      <p:cBhvr>
                                        <p:cTn id="14" dur="500"/>
                                        <p:tgtEl>
                                          <p:spTgt spid="157699">
                                            <p:txEl>
                                              <p:pRg st="1" end="1"/>
                                            </p:txEl>
                                          </p:spTgt>
                                        </p:tgtEl>
                                      </p:cBhvr>
                                    </p:animEffect>
                                    <p:anim calcmode="lin" valueType="num">
                                      <p:cBhvr>
                                        <p:cTn id="15" dur="500" fill="hold"/>
                                        <p:tgtEl>
                                          <p:spTgt spid="157699">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157699">
                                            <p:txEl>
                                              <p:pRg st="1" end="1"/>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157699">
                                            <p:txEl>
                                              <p:pRg st="2" end="2"/>
                                            </p:txEl>
                                          </p:spTgt>
                                        </p:tgtEl>
                                        <p:attrNameLst>
                                          <p:attrName>style.visibility</p:attrName>
                                        </p:attrNameLst>
                                      </p:cBhvr>
                                      <p:to>
                                        <p:strVal val="visible"/>
                                      </p:to>
                                    </p:set>
                                    <p:animEffect transition="in" filter="fade">
                                      <p:cBhvr>
                                        <p:cTn id="19" dur="500"/>
                                        <p:tgtEl>
                                          <p:spTgt spid="157699">
                                            <p:txEl>
                                              <p:pRg st="2" end="2"/>
                                            </p:txEl>
                                          </p:spTgt>
                                        </p:tgtEl>
                                      </p:cBhvr>
                                    </p:animEffect>
                                    <p:anim calcmode="lin" valueType="num">
                                      <p:cBhvr>
                                        <p:cTn id="20" dur="500" fill="hold"/>
                                        <p:tgtEl>
                                          <p:spTgt spid="157699">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157699">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4" presetClass="entr" presetSubtype="0" fill="hold" grpId="0" nodeType="clickEffect">
                                  <p:stCondLst>
                                    <p:cond delay="0"/>
                                  </p:stCondLst>
                                  <p:childTnLst>
                                    <p:set>
                                      <p:cBhvr>
                                        <p:cTn id="25" dur="1" fill="hold">
                                          <p:stCondLst>
                                            <p:cond delay="0"/>
                                          </p:stCondLst>
                                        </p:cTn>
                                        <p:tgtEl>
                                          <p:spTgt spid="157699">
                                            <p:txEl>
                                              <p:pRg st="4" end="4"/>
                                            </p:txEl>
                                          </p:spTgt>
                                        </p:tgtEl>
                                        <p:attrNameLst>
                                          <p:attrName>style.visibility</p:attrName>
                                        </p:attrNameLst>
                                      </p:cBhvr>
                                      <p:to>
                                        <p:strVal val="visible"/>
                                      </p:to>
                                    </p:set>
                                    <p:animEffect transition="in" filter="fade">
                                      <p:cBhvr>
                                        <p:cTn id="26" dur="500"/>
                                        <p:tgtEl>
                                          <p:spTgt spid="157699">
                                            <p:txEl>
                                              <p:pRg st="4" end="4"/>
                                            </p:txEl>
                                          </p:spTgt>
                                        </p:tgtEl>
                                      </p:cBhvr>
                                    </p:animEffect>
                                    <p:anim calcmode="lin" valueType="num">
                                      <p:cBhvr>
                                        <p:cTn id="27" dur="500" fill="hold"/>
                                        <p:tgtEl>
                                          <p:spTgt spid="157699">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157699">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4" presetClass="entr" presetSubtype="0" fill="hold" grpId="0" nodeType="clickEffect">
                                  <p:stCondLst>
                                    <p:cond delay="0"/>
                                  </p:stCondLst>
                                  <p:childTnLst>
                                    <p:set>
                                      <p:cBhvr>
                                        <p:cTn id="32" dur="1" fill="hold">
                                          <p:stCondLst>
                                            <p:cond delay="0"/>
                                          </p:stCondLst>
                                        </p:cTn>
                                        <p:tgtEl>
                                          <p:spTgt spid="157699">
                                            <p:txEl>
                                              <p:pRg st="6" end="6"/>
                                            </p:txEl>
                                          </p:spTgt>
                                        </p:tgtEl>
                                        <p:attrNameLst>
                                          <p:attrName>style.visibility</p:attrName>
                                        </p:attrNameLst>
                                      </p:cBhvr>
                                      <p:to>
                                        <p:strVal val="visible"/>
                                      </p:to>
                                    </p:set>
                                    <p:animEffect transition="in" filter="fade">
                                      <p:cBhvr>
                                        <p:cTn id="33" dur="500"/>
                                        <p:tgtEl>
                                          <p:spTgt spid="157699">
                                            <p:txEl>
                                              <p:pRg st="6" end="6"/>
                                            </p:txEl>
                                          </p:spTgt>
                                        </p:tgtEl>
                                      </p:cBhvr>
                                    </p:animEffect>
                                    <p:anim calcmode="lin" valueType="num">
                                      <p:cBhvr>
                                        <p:cTn id="34" dur="500" fill="hold"/>
                                        <p:tgtEl>
                                          <p:spTgt spid="157699">
                                            <p:txEl>
                                              <p:pRg st="6" end="6"/>
                                            </p:txEl>
                                          </p:spTgt>
                                        </p:tgtEl>
                                        <p:attrNameLst>
                                          <p:attrName>ppt_x</p:attrName>
                                        </p:attrNameLst>
                                      </p:cBhvr>
                                      <p:tavLst>
                                        <p:tav tm="0">
                                          <p:val>
                                            <p:strVal val="#ppt_x"/>
                                          </p:val>
                                        </p:tav>
                                        <p:tav tm="100000">
                                          <p:val>
                                            <p:strVal val="#ppt_x"/>
                                          </p:val>
                                        </p:tav>
                                      </p:tavLst>
                                    </p:anim>
                                    <p:anim calcmode="lin" valueType="num">
                                      <p:cBhvr>
                                        <p:cTn id="35" dur="500" fill="hold"/>
                                        <p:tgtEl>
                                          <p:spTgt spid="157699">
                                            <p:txEl>
                                              <p:pRg st="6" end="6"/>
                                            </p:txEl>
                                          </p:spTgt>
                                        </p:tgtEl>
                                        <p:attrNameLst>
                                          <p:attrName>ppt_y</p:attrName>
                                        </p:attrNameLst>
                                      </p:cBhvr>
                                      <p:tavLst>
                                        <p:tav tm="0">
                                          <p:val>
                                            <p:strVal val="#ppt_y+.05"/>
                                          </p:val>
                                        </p:tav>
                                        <p:tav tm="100000">
                                          <p:val>
                                            <p:strVal val="#ppt_y"/>
                                          </p:val>
                                        </p:tav>
                                      </p:tavLst>
                                    </p:anim>
                                  </p:childTnLst>
                                </p:cTn>
                              </p:par>
                              <p:par>
                                <p:cTn id="36" presetID="44" presetClass="entr" presetSubtype="0" fill="hold" grpId="0" nodeType="withEffect">
                                  <p:stCondLst>
                                    <p:cond delay="0"/>
                                  </p:stCondLst>
                                  <p:childTnLst>
                                    <p:set>
                                      <p:cBhvr>
                                        <p:cTn id="37" dur="1" fill="hold">
                                          <p:stCondLst>
                                            <p:cond delay="0"/>
                                          </p:stCondLst>
                                        </p:cTn>
                                        <p:tgtEl>
                                          <p:spTgt spid="157699">
                                            <p:txEl>
                                              <p:pRg st="7" end="7"/>
                                            </p:txEl>
                                          </p:spTgt>
                                        </p:tgtEl>
                                        <p:attrNameLst>
                                          <p:attrName>style.visibility</p:attrName>
                                        </p:attrNameLst>
                                      </p:cBhvr>
                                      <p:to>
                                        <p:strVal val="visible"/>
                                      </p:to>
                                    </p:set>
                                    <p:animEffect transition="in" filter="fade">
                                      <p:cBhvr>
                                        <p:cTn id="38" dur="500"/>
                                        <p:tgtEl>
                                          <p:spTgt spid="157699">
                                            <p:txEl>
                                              <p:pRg st="7" end="7"/>
                                            </p:txEl>
                                          </p:spTgt>
                                        </p:tgtEl>
                                      </p:cBhvr>
                                    </p:animEffect>
                                    <p:anim calcmode="lin" valueType="num">
                                      <p:cBhvr>
                                        <p:cTn id="39" dur="500" fill="hold"/>
                                        <p:tgtEl>
                                          <p:spTgt spid="157699">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157699">
                                            <p:txEl>
                                              <p:pRg st="7" end="7"/>
                                            </p:txEl>
                                          </p:spTgt>
                                        </p:tgtEl>
                                        <p:attrNameLst>
                                          <p:attrName>ppt_y</p:attrName>
                                        </p:attrNameLst>
                                      </p:cBhvr>
                                      <p:tavLst>
                                        <p:tav tm="0">
                                          <p:val>
                                            <p:strVal val="#ppt_y+.05"/>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4" presetClass="entr" presetSubtype="0" fill="hold" grpId="0" nodeType="clickEffect">
                                  <p:stCondLst>
                                    <p:cond delay="0"/>
                                  </p:stCondLst>
                                  <p:childTnLst>
                                    <p:set>
                                      <p:cBhvr>
                                        <p:cTn id="44" dur="1" fill="hold">
                                          <p:stCondLst>
                                            <p:cond delay="0"/>
                                          </p:stCondLst>
                                        </p:cTn>
                                        <p:tgtEl>
                                          <p:spTgt spid="157699">
                                            <p:txEl>
                                              <p:pRg st="9" end="9"/>
                                            </p:txEl>
                                          </p:spTgt>
                                        </p:tgtEl>
                                        <p:attrNameLst>
                                          <p:attrName>style.visibility</p:attrName>
                                        </p:attrNameLst>
                                      </p:cBhvr>
                                      <p:to>
                                        <p:strVal val="visible"/>
                                      </p:to>
                                    </p:set>
                                    <p:animEffect transition="in" filter="fade">
                                      <p:cBhvr>
                                        <p:cTn id="45" dur="500"/>
                                        <p:tgtEl>
                                          <p:spTgt spid="157699">
                                            <p:txEl>
                                              <p:pRg st="9" end="9"/>
                                            </p:txEl>
                                          </p:spTgt>
                                        </p:tgtEl>
                                      </p:cBhvr>
                                    </p:animEffect>
                                    <p:anim calcmode="lin" valueType="num">
                                      <p:cBhvr>
                                        <p:cTn id="46" dur="500" fill="hold"/>
                                        <p:tgtEl>
                                          <p:spTgt spid="157699">
                                            <p:txEl>
                                              <p:pRg st="9" end="9"/>
                                            </p:txEl>
                                          </p:spTgt>
                                        </p:tgtEl>
                                        <p:attrNameLst>
                                          <p:attrName>ppt_x</p:attrName>
                                        </p:attrNameLst>
                                      </p:cBhvr>
                                      <p:tavLst>
                                        <p:tav tm="0">
                                          <p:val>
                                            <p:strVal val="#ppt_x"/>
                                          </p:val>
                                        </p:tav>
                                        <p:tav tm="100000">
                                          <p:val>
                                            <p:strVal val="#ppt_x"/>
                                          </p:val>
                                        </p:tav>
                                      </p:tavLst>
                                    </p:anim>
                                    <p:anim calcmode="lin" valueType="num">
                                      <p:cBhvr>
                                        <p:cTn id="47" dur="500" fill="hold"/>
                                        <p:tgtEl>
                                          <p:spTgt spid="157699">
                                            <p:txEl>
                                              <p:pRg st="9" end="9"/>
                                            </p:txEl>
                                          </p:spTgt>
                                        </p:tgtEl>
                                        <p:attrNameLst>
                                          <p:attrName>ppt_y</p:attrName>
                                        </p:attrNameLst>
                                      </p:cBhvr>
                                      <p:tavLst>
                                        <p:tav tm="0">
                                          <p:val>
                                            <p:strVal val="#ppt_y+.05"/>
                                          </p:val>
                                        </p:tav>
                                        <p:tav tm="100000">
                                          <p:val>
                                            <p:strVal val="#ppt_y"/>
                                          </p:val>
                                        </p:tav>
                                      </p:tavLst>
                                    </p:anim>
                                  </p:childTnLst>
                                </p:cTn>
                              </p:par>
                              <p:par>
                                <p:cTn id="48" presetID="44" presetClass="entr" presetSubtype="0" fill="hold" grpId="0" nodeType="withEffect">
                                  <p:stCondLst>
                                    <p:cond delay="0"/>
                                  </p:stCondLst>
                                  <p:childTnLst>
                                    <p:set>
                                      <p:cBhvr>
                                        <p:cTn id="49" dur="1" fill="hold">
                                          <p:stCondLst>
                                            <p:cond delay="0"/>
                                          </p:stCondLst>
                                        </p:cTn>
                                        <p:tgtEl>
                                          <p:spTgt spid="157699">
                                            <p:txEl>
                                              <p:pRg st="10" end="10"/>
                                            </p:txEl>
                                          </p:spTgt>
                                        </p:tgtEl>
                                        <p:attrNameLst>
                                          <p:attrName>style.visibility</p:attrName>
                                        </p:attrNameLst>
                                      </p:cBhvr>
                                      <p:to>
                                        <p:strVal val="visible"/>
                                      </p:to>
                                    </p:set>
                                    <p:animEffect transition="in" filter="fade">
                                      <p:cBhvr>
                                        <p:cTn id="50" dur="500"/>
                                        <p:tgtEl>
                                          <p:spTgt spid="157699">
                                            <p:txEl>
                                              <p:pRg st="10" end="10"/>
                                            </p:txEl>
                                          </p:spTgt>
                                        </p:tgtEl>
                                      </p:cBhvr>
                                    </p:animEffect>
                                    <p:anim calcmode="lin" valueType="num">
                                      <p:cBhvr>
                                        <p:cTn id="51" dur="500" fill="hold"/>
                                        <p:tgtEl>
                                          <p:spTgt spid="157699">
                                            <p:txEl>
                                              <p:pRg st="10" end="10"/>
                                            </p:txEl>
                                          </p:spTgt>
                                        </p:tgtEl>
                                        <p:attrNameLst>
                                          <p:attrName>ppt_x</p:attrName>
                                        </p:attrNameLst>
                                      </p:cBhvr>
                                      <p:tavLst>
                                        <p:tav tm="0">
                                          <p:val>
                                            <p:strVal val="#ppt_x"/>
                                          </p:val>
                                        </p:tav>
                                        <p:tav tm="100000">
                                          <p:val>
                                            <p:strVal val="#ppt_x"/>
                                          </p:val>
                                        </p:tav>
                                      </p:tavLst>
                                    </p:anim>
                                    <p:anim calcmode="lin" valueType="num">
                                      <p:cBhvr>
                                        <p:cTn id="52" dur="500" fill="hold"/>
                                        <p:tgtEl>
                                          <p:spTgt spid="157699">
                                            <p:txEl>
                                              <p:pRg st="10" end="10"/>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8" grpId="0"/>
      <p:bldP spid="157699"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457200" y="274638"/>
            <a:ext cx="7786688" cy="490537"/>
          </a:xfrm>
        </p:spPr>
        <p:txBody>
          <a:bodyPr/>
          <a:lstStyle/>
          <a:p>
            <a:endParaRPr lang="cs-CZ" altLang="fr-FR"/>
          </a:p>
        </p:txBody>
      </p:sp>
      <p:sp>
        <p:nvSpPr>
          <p:cNvPr id="154627" name="Rectangle 3"/>
          <p:cNvSpPr>
            <a:spLocks noGrp="1" noChangeArrowheads="1"/>
          </p:cNvSpPr>
          <p:nvPr>
            <p:ph type="body" idx="1"/>
          </p:nvPr>
        </p:nvSpPr>
        <p:spPr/>
        <p:txBody>
          <a:bodyPr/>
          <a:lstStyle/>
          <a:p>
            <a:pPr algn="ctr"/>
            <a:endParaRPr lang="sk-SK" altLang="fr-FR" sz="6600" b="1" dirty="0"/>
          </a:p>
          <a:p>
            <a:pPr algn="ctr"/>
            <a:endParaRPr lang="sk-SK" altLang="fr-FR" sz="6600" b="1" dirty="0"/>
          </a:p>
          <a:p>
            <a:pPr algn="ctr"/>
            <a:endParaRPr lang="sk-SK" altLang="fr-FR" sz="6600" b="1" dirty="0"/>
          </a:p>
          <a:p>
            <a:pPr algn="ctr"/>
            <a:endParaRPr lang="sk-SK" altLang="fr-FR" sz="6600" b="1" dirty="0">
              <a:solidFill>
                <a:srgbClr val="004620"/>
              </a:solidFill>
            </a:endParaRPr>
          </a:p>
          <a:p>
            <a:pPr algn="ctr">
              <a:buFont typeface="Times" charset="0"/>
              <a:buNone/>
            </a:pPr>
            <a:r>
              <a:rPr lang="sk-SK" altLang="fr-FR" sz="6600" b="1" dirty="0" err="1">
                <a:solidFill>
                  <a:srgbClr val="004620"/>
                </a:solidFill>
              </a:rPr>
              <a:t>Děkuji</a:t>
            </a:r>
            <a:r>
              <a:rPr lang="sk-SK" altLang="fr-FR" sz="6600" b="1" dirty="0">
                <a:solidFill>
                  <a:srgbClr val="004620"/>
                </a:solidFill>
              </a:rPr>
              <a:t> Vám</a:t>
            </a:r>
            <a:endParaRPr lang="cs-CZ" altLang="fr-FR" sz="6600" b="1" dirty="0">
              <a:solidFill>
                <a:srgbClr val="00462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nodePh="1">
                                  <p:stCondLst>
                                    <p:cond delay="0"/>
                                  </p:stCondLst>
                                  <p:endCondLst>
                                    <p:cond evt="begin" delay="0">
                                      <p:tn val="5"/>
                                    </p:cond>
                                  </p:endCondLst>
                                  <p:childTnLst>
                                    <p:set>
                                      <p:cBhvr>
                                        <p:cTn id="6" dur="1" fill="hold">
                                          <p:stCondLst>
                                            <p:cond delay="0"/>
                                          </p:stCondLst>
                                        </p:cTn>
                                        <p:tgtEl>
                                          <p:spTgt spid="154626"/>
                                        </p:tgtEl>
                                        <p:attrNameLst>
                                          <p:attrName>style.visibility</p:attrName>
                                        </p:attrNameLst>
                                      </p:cBhvr>
                                      <p:to>
                                        <p:strVal val="visible"/>
                                      </p:to>
                                    </p:set>
                                    <p:animEffect transition="in" filter="dissolve">
                                      <p:cBhvr>
                                        <p:cTn id="7" dur="500"/>
                                        <p:tgtEl>
                                          <p:spTgt spid="154626"/>
                                        </p:tgtEl>
                                      </p:cBhvr>
                                    </p:animEffect>
                                  </p:childTnLst>
                                </p:cTn>
                              </p:par>
                              <p:par>
                                <p:cTn id="8" presetID="45" presetClass="entr" presetSubtype="0" fill="hold" grpId="0" nodeType="withEffect">
                                  <p:stCondLst>
                                    <p:cond delay="0"/>
                                  </p:stCondLst>
                                  <p:childTnLst>
                                    <p:set>
                                      <p:cBhvr>
                                        <p:cTn id="9" dur="1" fill="hold">
                                          <p:stCondLst>
                                            <p:cond delay="0"/>
                                          </p:stCondLst>
                                        </p:cTn>
                                        <p:tgtEl>
                                          <p:spTgt spid="154627">
                                            <p:txEl>
                                              <p:pRg st="4" end="4"/>
                                            </p:txEl>
                                          </p:spTgt>
                                        </p:tgtEl>
                                        <p:attrNameLst>
                                          <p:attrName>style.visibility</p:attrName>
                                        </p:attrNameLst>
                                      </p:cBhvr>
                                      <p:to>
                                        <p:strVal val="visible"/>
                                      </p:to>
                                    </p:set>
                                    <p:animEffect transition="in" filter="fade">
                                      <p:cBhvr>
                                        <p:cTn id="10" dur="2000"/>
                                        <p:tgtEl>
                                          <p:spTgt spid="154627">
                                            <p:txEl>
                                              <p:pRg st="4" end="4"/>
                                            </p:txEl>
                                          </p:spTgt>
                                        </p:tgtEl>
                                      </p:cBhvr>
                                    </p:animEffect>
                                    <p:anim calcmode="lin" valueType="num">
                                      <p:cBhvr>
                                        <p:cTn id="11" dur="2000" fill="hold"/>
                                        <p:tgtEl>
                                          <p:spTgt spid="154627">
                                            <p:txEl>
                                              <p:pRg st="4" end="4"/>
                                            </p:txEl>
                                          </p:spTgt>
                                        </p:tgtEl>
                                        <p:attrNameLst>
                                          <p:attrName>ppt_w</p:attrName>
                                        </p:attrNameLst>
                                      </p:cBhvr>
                                      <p:tavLst>
                                        <p:tav tm="0" fmla="#ppt_w*sin(2.5*pi*$)">
                                          <p:val>
                                            <p:fltVal val="0"/>
                                          </p:val>
                                        </p:tav>
                                        <p:tav tm="100000">
                                          <p:val>
                                            <p:fltVal val="1"/>
                                          </p:val>
                                        </p:tav>
                                      </p:tavLst>
                                    </p:anim>
                                    <p:anim calcmode="lin" valueType="num">
                                      <p:cBhvr>
                                        <p:cTn id="12" dur="2000" fill="hold"/>
                                        <p:tgtEl>
                                          <p:spTgt spid="154627">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26" grpId="0"/>
      <p:bldP spid="154627"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74638"/>
            <a:ext cx="7786688" cy="706437"/>
          </a:xfrm>
        </p:spPr>
        <p:txBody>
          <a:bodyPr/>
          <a:lstStyle/>
          <a:p>
            <a:pPr algn="ctr"/>
            <a:r>
              <a:rPr lang="cs-CZ" altLang="fr-FR" sz="2800" dirty="0" smtClean="0">
                <a:solidFill>
                  <a:srgbClr val="4D4D4D"/>
                </a:solidFill>
              </a:rPr>
              <a:t>Obsah</a:t>
            </a:r>
            <a:r>
              <a:rPr lang="fr-FR" altLang="fr-FR" dirty="0" smtClean="0">
                <a:solidFill>
                  <a:schemeClr val="folHlink"/>
                </a:solidFill>
              </a:rPr>
              <a:t> </a:t>
            </a:r>
            <a:endParaRPr lang="fr-FR" altLang="fr-FR" dirty="0">
              <a:solidFill>
                <a:schemeClr val="folHlink"/>
              </a:solidFill>
            </a:endParaRPr>
          </a:p>
        </p:txBody>
      </p:sp>
      <p:sp>
        <p:nvSpPr>
          <p:cNvPr id="47107" name="Rectangle 3"/>
          <p:cNvSpPr>
            <a:spLocks noGrp="1" noChangeArrowheads="1"/>
          </p:cNvSpPr>
          <p:nvPr>
            <p:ph type="body" idx="1"/>
          </p:nvPr>
        </p:nvSpPr>
        <p:spPr>
          <a:xfrm>
            <a:off x="179388" y="1052513"/>
            <a:ext cx="8229600" cy="5545137"/>
          </a:xfrm>
        </p:spPr>
        <p:txBody>
          <a:bodyPr/>
          <a:lstStyle/>
          <a:p>
            <a:pPr marL="0" indent="0">
              <a:buNone/>
            </a:pPr>
            <a:endParaRPr lang="cs-CZ" altLang="fr-FR" dirty="0">
              <a:solidFill>
                <a:srgbClr val="113E75"/>
              </a:solidFill>
            </a:endParaRPr>
          </a:p>
          <a:p>
            <a:pPr lvl="1">
              <a:buSzTx/>
              <a:buFont typeface="Wingdings" pitchFamily="2" charset="2"/>
              <a:buChar char="ü"/>
            </a:pPr>
            <a:endParaRPr lang="fr-FR" altLang="fr-FR" dirty="0" smtClean="0">
              <a:solidFill>
                <a:srgbClr val="113E75"/>
              </a:solidFill>
            </a:endParaRPr>
          </a:p>
          <a:p>
            <a:pPr lvl="1">
              <a:buSzTx/>
              <a:buFont typeface="Wingdings" pitchFamily="2" charset="2"/>
              <a:buChar char="ü"/>
            </a:pPr>
            <a:endParaRPr lang="cs-CZ" altLang="fr-FR" dirty="0">
              <a:solidFill>
                <a:srgbClr val="113E75"/>
              </a:solidFill>
            </a:endParaRPr>
          </a:p>
          <a:p>
            <a:pPr lvl="2">
              <a:buFont typeface="Wingdings" pitchFamily="2" charset="2"/>
              <a:buChar char="ü"/>
            </a:pPr>
            <a:r>
              <a:rPr lang="cs-CZ" altLang="fr-FR" dirty="0">
                <a:solidFill>
                  <a:srgbClr val="113E75"/>
                </a:solidFill>
              </a:rPr>
              <a:t>  </a:t>
            </a:r>
            <a:r>
              <a:rPr lang="cs-CZ" altLang="fr-FR" dirty="0" smtClean="0">
                <a:solidFill>
                  <a:srgbClr val="113E75"/>
                </a:solidFill>
              </a:rPr>
              <a:t>Definice</a:t>
            </a:r>
            <a:r>
              <a:rPr lang="fr-FR" altLang="fr-FR" dirty="0" smtClean="0">
                <a:solidFill>
                  <a:srgbClr val="113E75"/>
                </a:solidFill>
              </a:rPr>
              <a:t> </a:t>
            </a:r>
            <a:r>
              <a:rPr lang="cs-CZ" altLang="fr-FR" dirty="0" smtClean="0">
                <a:solidFill>
                  <a:srgbClr val="113E75"/>
                </a:solidFill>
              </a:rPr>
              <a:t>zakázky na dodávky</a:t>
            </a:r>
            <a:r>
              <a:rPr lang="fr-FR" altLang="fr-FR" dirty="0" smtClean="0">
                <a:solidFill>
                  <a:srgbClr val="113E75"/>
                </a:solidFill>
              </a:rPr>
              <a:t> </a:t>
            </a:r>
            <a:r>
              <a:rPr lang="cs-CZ" altLang="fr-FR" dirty="0" smtClean="0">
                <a:solidFill>
                  <a:srgbClr val="113E75"/>
                </a:solidFill>
              </a:rPr>
              <a:t>zboží  </a:t>
            </a:r>
          </a:p>
          <a:p>
            <a:pPr lvl="2">
              <a:buFont typeface="Wingdings" pitchFamily="2" charset="2"/>
              <a:buChar char="ü"/>
            </a:pPr>
            <a:endParaRPr lang="cs-CZ" altLang="fr-FR" dirty="0">
              <a:solidFill>
                <a:srgbClr val="113E75"/>
              </a:solidFill>
            </a:endParaRPr>
          </a:p>
          <a:p>
            <a:pPr lvl="3">
              <a:buSzTx/>
              <a:buFont typeface="Wingdings" pitchFamily="2" charset="2"/>
              <a:buChar char="ü"/>
            </a:pPr>
            <a:r>
              <a:rPr lang="cs-CZ" altLang="fr-FR" dirty="0">
                <a:solidFill>
                  <a:srgbClr val="113E75"/>
                </a:solidFill>
              </a:rPr>
              <a:t>Osobitosti zakázek na </a:t>
            </a:r>
            <a:r>
              <a:rPr lang="cs-CZ" altLang="fr-FR" dirty="0" smtClean="0">
                <a:solidFill>
                  <a:srgbClr val="113E75"/>
                </a:solidFill>
              </a:rPr>
              <a:t>dodávky zboží</a:t>
            </a:r>
            <a:endParaRPr lang="fr-FR" altLang="fr-FR" dirty="0" smtClean="0">
              <a:solidFill>
                <a:srgbClr val="113E75"/>
              </a:solidFill>
            </a:endParaRPr>
          </a:p>
          <a:p>
            <a:pPr lvl="3">
              <a:buSzTx/>
              <a:buFont typeface="Wingdings" pitchFamily="2" charset="2"/>
              <a:buChar char="ü"/>
            </a:pPr>
            <a:endParaRPr lang="cs-CZ" altLang="fr-FR" dirty="0">
              <a:solidFill>
                <a:srgbClr val="113E75"/>
              </a:solidFill>
            </a:endParaRPr>
          </a:p>
          <a:p>
            <a:pPr lvl="4">
              <a:buFont typeface="Wingdings" pitchFamily="2" charset="2"/>
              <a:buChar char="ü"/>
            </a:pPr>
            <a:r>
              <a:rPr lang="cs-CZ" altLang="fr-FR" dirty="0">
                <a:solidFill>
                  <a:srgbClr val="113E75"/>
                </a:solidFill>
              </a:rPr>
              <a:t>Chyby </a:t>
            </a:r>
            <a:r>
              <a:rPr lang="cs-CZ" altLang="fr-FR" dirty="0" smtClean="0">
                <a:solidFill>
                  <a:srgbClr val="113E75"/>
                </a:solidFill>
              </a:rPr>
              <a:t>uchazečů</a:t>
            </a:r>
          </a:p>
          <a:p>
            <a:pPr lvl="4">
              <a:buFont typeface="Wingdings" pitchFamily="2" charset="2"/>
              <a:buChar char="ü"/>
            </a:pPr>
            <a:endParaRPr lang="cs-CZ" altLang="fr-FR" dirty="0" smtClean="0">
              <a:solidFill>
                <a:srgbClr val="113E75"/>
              </a:solidFill>
            </a:endParaRPr>
          </a:p>
          <a:p>
            <a:pPr lvl="5">
              <a:buFont typeface="Wingdings" pitchFamily="2" charset="2"/>
              <a:buChar char="ü"/>
            </a:pPr>
            <a:r>
              <a:rPr lang="cs-CZ" altLang="fr-FR" dirty="0" smtClean="0">
                <a:solidFill>
                  <a:srgbClr val="113E75"/>
                </a:solidFill>
              </a:rPr>
              <a:t>Rady</a:t>
            </a:r>
            <a:r>
              <a:rPr lang="fr-FR" altLang="fr-FR" dirty="0" smtClean="0">
                <a:solidFill>
                  <a:srgbClr val="113E75"/>
                </a:solidFill>
              </a:rPr>
              <a:t>,</a:t>
            </a:r>
            <a:r>
              <a:rPr lang="cs-CZ" altLang="fr-FR" dirty="0" smtClean="0">
                <a:solidFill>
                  <a:srgbClr val="113E75"/>
                </a:solidFill>
              </a:rPr>
              <a:t> tipy </a:t>
            </a:r>
            <a:r>
              <a:rPr lang="fr-FR" altLang="fr-FR" dirty="0" smtClean="0">
                <a:solidFill>
                  <a:srgbClr val="113E75"/>
                </a:solidFill>
              </a:rPr>
              <a:t>a </a:t>
            </a:r>
            <a:r>
              <a:rPr lang="cs-CZ" altLang="fr-FR" dirty="0" smtClean="0">
                <a:solidFill>
                  <a:srgbClr val="113E75"/>
                </a:solidFill>
              </a:rPr>
              <a:t>příklady  </a:t>
            </a:r>
            <a:r>
              <a:rPr lang="cs-CZ" altLang="fr-FR" dirty="0" smtClean="0"/>
              <a:t>  </a:t>
            </a:r>
            <a:endParaRPr lang="cs-CZ" altLang="fr-FR"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7106"/>
                                        </p:tgtEl>
                                        <p:attrNameLst>
                                          <p:attrName>style.visibility</p:attrName>
                                        </p:attrNameLst>
                                      </p:cBhvr>
                                      <p:to>
                                        <p:strVal val="visible"/>
                                      </p:to>
                                    </p:set>
                                    <p:anim calcmode="lin" valueType="num">
                                      <p:cBhvr>
                                        <p:cTn id="7" dur="1000" fill="hold"/>
                                        <p:tgtEl>
                                          <p:spTgt spid="47106"/>
                                        </p:tgtEl>
                                        <p:attrNameLst>
                                          <p:attrName>ppt_x</p:attrName>
                                        </p:attrNameLst>
                                      </p:cBhvr>
                                      <p:tavLst>
                                        <p:tav tm="0">
                                          <p:val>
                                            <p:strVal val="#ppt_x-.2"/>
                                          </p:val>
                                        </p:tav>
                                        <p:tav tm="100000">
                                          <p:val>
                                            <p:strVal val="#ppt_x"/>
                                          </p:val>
                                        </p:tav>
                                      </p:tavLst>
                                    </p:anim>
                                    <p:anim calcmode="lin" valueType="num">
                                      <p:cBhvr>
                                        <p:cTn id="8" dur="1000" fill="hold"/>
                                        <p:tgtEl>
                                          <p:spTgt spid="47106"/>
                                        </p:tgtEl>
                                        <p:attrNameLst>
                                          <p:attrName>ppt_y</p:attrName>
                                        </p:attrNameLst>
                                      </p:cBhvr>
                                      <p:tavLst>
                                        <p:tav tm="0">
                                          <p:val>
                                            <p:strVal val="#ppt_y"/>
                                          </p:val>
                                        </p:tav>
                                        <p:tav tm="100000">
                                          <p:val>
                                            <p:strVal val="#ppt_y"/>
                                          </p:val>
                                        </p:tav>
                                      </p:tavLst>
                                    </p:anim>
                                    <p:animEffect transition="in" filter="wipe(right)" prLst="gradientSize: 0.1">
                                      <p:cBhvr>
                                        <p:cTn id="9" dur="1000"/>
                                        <p:tgtEl>
                                          <p:spTgt spid="47106"/>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47107">
                                            <p:txEl>
                                              <p:pRg st="3" end="3"/>
                                            </p:txEl>
                                          </p:spTgt>
                                        </p:tgtEl>
                                        <p:attrNameLst>
                                          <p:attrName>style.visibility</p:attrName>
                                        </p:attrNameLst>
                                      </p:cBhvr>
                                      <p:to>
                                        <p:strVal val="visible"/>
                                      </p:to>
                                    </p:set>
                                    <p:animEffect transition="in" filter="fade">
                                      <p:cBhvr>
                                        <p:cTn id="14" dur="500"/>
                                        <p:tgtEl>
                                          <p:spTgt spid="47107">
                                            <p:txEl>
                                              <p:pRg st="3" end="3"/>
                                            </p:txEl>
                                          </p:spTgt>
                                        </p:tgtEl>
                                      </p:cBhvr>
                                    </p:animEffect>
                                    <p:anim calcmode="lin" valueType="num">
                                      <p:cBhvr>
                                        <p:cTn id="15" dur="500" fill="hold"/>
                                        <p:tgtEl>
                                          <p:spTgt spid="47107">
                                            <p:txEl>
                                              <p:pRg st="3" end="3"/>
                                            </p:txEl>
                                          </p:spTgt>
                                        </p:tgtEl>
                                        <p:attrNameLst>
                                          <p:attrName>ppt_x</p:attrName>
                                        </p:attrNameLst>
                                      </p:cBhvr>
                                      <p:tavLst>
                                        <p:tav tm="0">
                                          <p:val>
                                            <p:strVal val="#ppt_x"/>
                                          </p:val>
                                        </p:tav>
                                        <p:tav tm="100000">
                                          <p:val>
                                            <p:strVal val="#ppt_x"/>
                                          </p:val>
                                        </p:tav>
                                      </p:tavLst>
                                    </p:anim>
                                    <p:anim calcmode="lin" valueType="num">
                                      <p:cBhvr>
                                        <p:cTn id="16" dur="500" fill="hold"/>
                                        <p:tgtEl>
                                          <p:spTgt spid="47107">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47107">
                                            <p:txEl>
                                              <p:pRg st="5" end="5"/>
                                            </p:txEl>
                                          </p:spTgt>
                                        </p:tgtEl>
                                        <p:attrNameLst>
                                          <p:attrName>style.visibility</p:attrName>
                                        </p:attrNameLst>
                                      </p:cBhvr>
                                      <p:to>
                                        <p:strVal val="visible"/>
                                      </p:to>
                                    </p:set>
                                    <p:animEffect transition="in" filter="fade">
                                      <p:cBhvr>
                                        <p:cTn id="21" dur="500"/>
                                        <p:tgtEl>
                                          <p:spTgt spid="47107">
                                            <p:txEl>
                                              <p:pRg st="5" end="5"/>
                                            </p:txEl>
                                          </p:spTgt>
                                        </p:tgtEl>
                                      </p:cBhvr>
                                    </p:animEffect>
                                    <p:anim calcmode="lin" valueType="num">
                                      <p:cBhvr>
                                        <p:cTn id="22" dur="500" fill="hold"/>
                                        <p:tgtEl>
                                          <p:spTgt spid="47107">
                                            <p:txEl>
                                              <p:pRg st="5" end="5"/>
                                            </p:txEl>
                                          </p:spTgt>
                                        </p:tgtEl>
                                        <p:attrNameLst>
                                          <p:attrName>ppt_x</p:attrName>
                                        </p:attrNameLst>
                                      </p:cBhvr>
                                      <p:tavLst>
                                        <p:tav tm="0">
                                          <p:val>
                                            <p:strVal val="#ppt_x"/>
                                          </p:val>
                                        </p:tav>
                                        <p:tav tm="100000">
                                          <p:val>
                                            <p:strVal val="#ppt_x"/>
                                          </p:val>
                                        </p:tav>
                                      </p:tavLst>
                                    </p:anim>
                                    <p:anim calcmode="lin" valueType="num">
                                      <p:cBhvr>
                                        <p:cTn id="23" dur="500" fill="hold"/>
                                        <p:tgtEl>
                                          <p:spTgt spid="47107">
                                            <p:txEl>
                                              <p:pRg st="5" end="5"/>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47107">
                                            <p:txEl>
                                              <p:pRg st="7" end="7"/>
                                            </p:txEl>
                                          </p:spTgt>
                                        </p:tgtEl>
                                        <p:attrNameLst>
                                          <p:attrName>style.visibility</p:attrName>
                                        </p:attrNameLst>
                                      </p:cBhvr>
                                      <p:to>
                                        <p:strVal val="visible"/>
                                      </p:to>
                                    </p:set>
                                    <p:animEffect transition="in" filter="fade">
                                      <p:cBhvr>
                                        <p:cTn id="28" dur="500"/>
                                        <p:tgtEl>
                                          <p:spTgt spid="47107">
                                            <p:txEl>
                                              <p:pRg st="7" end="7"/>
                                            </p:txEl>
                                          </p:spTgt>
                                        </p:tgtEl>
                                      </p:cBhvr>
                                    </p:animEffect>
                                    <p:anim calcmode="lin" valueType="num">
                                      <p:cBhvr>
                                        <p:cTn id="29" dur="500" fill="hold"/>
                                        <p:tgtEl>
                                          <p:spTgt spid="47107">
                                            <p:txEl>
                                              <p:pRg st="7" end="7"/>
                                            </p:txEl>
                                          </p:spTgt>
                                        </p:tgtEl>
                                        <p:attrNameLst>
                                          <p:attrName>ppt_x</p:attrName>
                                        </p:attrNameLst>
                                      </p:cBhvr>
                                      <p:tavLst>
                                        <p:tav tm="0">
                                          <p:val>
                                            <p:strVal val="#ppt_x"/>
                                          </p:val>
                                        </p:tav>
                                        <p:tav tm="100000">
                                          <p:val>
                                            <p:strVal val="#ppt_x"/>
                                          </p:val>
                                        </p:tav>
                                      </p:tavLst>
                                    </p:anim>
                                    <p:anim calcmode="lin" valueType="num">
                                      <p:cBhvr>
                                        <p:cTn id="30" dur="500" fill="hold"/>
                                        <p:tgtEl>
                                          <p:spTgt spid="47107">
                                            <p:txEl>
                                              <p:pRg st="7" end="7"/>
                                            </p:txEl>
                                          </p:spTgt>
                                        </p:tgtEl>
                                        <p:attrNameLst>
                                          <p:attrName>ppt_y</p:attrName>
                                        </p:attrNameLst>
                                      </p:cBhvr>
                                      <p:tavLst>
                                        <p:tav tm="0">
                                          <p:val>
                                            <p:strVal val="#ppt_y+.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47107">
                                            <p:txEl>
                                              <p:pRg st="9" end="9"/>
                                            </p:txEl>
                                          </p:spTgt>
                                        </p:tgtEl>
                                        <p:attrNameLst>
                                          <p:attrName>style.visibility</p:attrName>
                                        </p:attrNameLst>
                                      </p:cBhvr>
                                      <p:to>
                                        <p:strVal val="visible"/>
                                      </p:to>
                                    </p:set>
                                    <p:animEffect transition="in" filter="fade">
                                      <p:cBhvr>
                                        <p:cTn id="35" dur="500"/>
                                        <p:tgtEl>
                                          <p:spTgt spid="47107">
                                            <p:txEl>
                                              <p:pRg st="9" end="9"/>
                                            </p:txEl>
                                          </p:spTgt>
                                        </p:tgtEl>
                                      </p:cBhvr>
                                    </p:animEffect>
                                    <p:anim calcmode="lin" valueType="num">
                                      <p:cBhvr>
                                        <p:cTn id="36" dur="500" fill="hold"/>
                                        <p:tgtEl>
                                          <p:spTgt spid="47107">
                                            <p:txEl>
                                              <p:pRg st="9" end="9"/>
                                            </p:txEl>
                                          </p:spTgt>
                                        </p:tgtEl>
                                        <p:attrNameLst>
                                          <p:attrName>ppt_x</p:attrName>
                                        </p:attrNameLst>
                                      </p:cBhvr>
                                      <p:tavLst>
                                        <p:tav tm="0">
                                          <p:val>
                                            <p:strVal val="#ppt_x"/>
                                          </p:val>
                                        </p:tav>
                                        <p:tav tm="100000">
                                          <p:val>
                                            <p:strVal val="#ppt_x"/>
                                          </p:val>
                                        </p:tav>
                                      </p:tavLst>
                                    </p:anim>
                                    <p:anim calcmode="lin" valueType="num">
                                      <p:cBhvr>
                                        <p:cTn id="37" dur="500" fill="hold"/>
                                        <p:tgtEl>
                                          <p:spTgt spid="47107">
                                            <p:txEl>
                                              <p:pRg st="9" end="9"/>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p:bldP spid="47107"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Rectangle 2"/>
          <p:cNvSpPr>
            <a:spLocks noChangeArrowheads="1"/>
          </p:cNvSpPr>
          <p:nvPr/>
        </p:nvSpPr>
        <p:spPr bwMode="auto">
          <a:xfrm>
            <a:off x="8783638" y="0"/>
            <a:ext cx="360362" cy="6858000"/>
          </a:xfrm>
          <a:prstGeom prst="rect">
            <a:avLst/>
          </a:prstGeom>
          <a:solidFill>
            <a:srgbClr val="103C7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71683" name="Text Box 3"/>
          <p:cNvSpPr txBox="1">
            <a:spLocks noChangeArrowheads="1"/>
          </p:cNvSpPr>
          <p:nvPr/>
        </p:nvSpPr>
        <p:spPr bwMode="auto">
          <a:xfrm>
            <a:off x="358775" y="719138"/>
            <a:ext cx="7697788" cy="2557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bIns="0"/>
          <a:lstStyle>
            <a:lvl1pPr marL="457200" indent="-457200" algn="l">
              <a:defRPr>
                <a:solidFill>
                  <a:schemeClr val="tx1"/>
                </a:solidFill>
                <a:latin typeface="Arial" charset="0"/>
              </a:defRPr>
            </a:lvl1pPr>
            <a:lvl2pPr marL="914400" indent="-457200" algn="l">
              <a:defRPr>
                <a:solidFill>
                  <a:schemeClr val="tx1"/>
                </a:solidFill>
                <a:latin typeface="Arial" charset="0"/>
              </a:defRPr>
            </a:lvl2pPr>
            <a:lvl3pPr marL="1371600" indent="-457200" algn="l">
              <a:defRPr>
                <a:solidFill>
                  <a:schemeClr val="tx1"/>
                </a:solidFill>
                <a:latin typeface="Arial" charset="0"/>
              </a:defRPr>
            </a:lvl3pPr>
            <a:lvl4pPr marL="1828800" indent="-457200" algn="l">
              <a:defRPr>
                <a:solidFill>
                  <a:schemeClr val="tx1"/>
                </a:solidFill>
                <a:latin typeface="Arial" charset="0"/>
              </a:defRPr>
            </a:lvl4pPr>
            <a:lvl5pPr marL="2286000" indent="-457200" algn="l">
              <a:defRPr>
                <a:solidFill>
                  <a:schemeClr val="tx1"/>
                </a:solidFill>
                <a:latin typeface="Arial" charset="0"/>
              </a:defRPr>
            </a:lvl5pPr>
            <a:lvl6pPr marL="2743200" indent="-457200" fontAlgn="base">
              <a:spcBef>
                <a:spcPct val="0"/>
              </a:spcBef>
              <a:spcAft>
                <a:spcPct val="0"/>
              </a:spcAft>
              <a:defRPr>
                <a:solidFill>
                  <a:schemeClr val="tx1"/>
                </a:solidFill>
                <a:latin typeface="Arial" charset="0"/>
              </a:defRPr>
            </a:lvl6pPr>
            <a:lvl7pPr marL="3200400" indent="-457200" fontAlgn="base">
              <a:spcBef>
                <a:spcPct val="0"/>
              </a:spcBef>
              <a:spcAft>
                <a:spcPct val="0"/>
              </a:spcAft>
              <a:defRPr>
                <a:solidFill>
                  <a:schemeClr val="tx1"/>
                </a:solidFill>
                <a:latin typeface="Arial" charset="0"/>
              </a:defRPr>
            </a:lvl7pPr>
            <a:lvl8pPr marL="3657600" indent="-457200" fontAlgn="base">
              <a:spcBef>
                <a:spcPct val="0"/>
              </a:spcBef>
              <a:spcAft>
                <a:spcPct val="0"/>
              </a:spcAft>
              <a:defRPr>
                <a:solidFill>
                  <a:schemeClr val="tx1"/>
                </a:solidFill>
                <a:latin typeface="Arial" charset="0"/>
              </a:defRPr>
            </a:lvl8pPr>
            <a:lvl9pPr marL="4114800" indent="-457200" fontAlgn="base">
              <a:spcBef>
                <a:spcPct val="0"/>
              </a:spcBef>
              <a:spcAft>
                <a:spcPct val="0"/>
              </a:spcAft>
              <a:defRPr>
                <a:solidFill>
                  <a:schemeClr val="tx1"/>
                </a:solidFill>
                <a:latin typeface="Arial" charset="0"/>
              </a:defRPr>
            </a:lvl9pPr>
          </a:lstStyle>
          <a:p>
            <a:pPr eaLnBrk="0" hangingPunct="0">
              <a:lnSpc>
                <a:spcPts val="2800"/>
              </a:lnSpc>
            </a:pPr>
            <a:endParaRPr lang="fr-FR" altLang="fr-FR" sz="2400" b="1" baseline="30000">
              <a:solidFill>
                <a:srgbClr val="A5FF00"/>
              </a:solidFill>
              <a:latin typeface="Verdana" pitchFamily="34" charset="0"/>
            </a:endParaRPr>
          </a:p>
          <a:p>
            <a:pPr eaLnBrk="0" hangingPunct="0">
              <a:lnSpc>
                <a:spcPts val="2800"/>
              </a:lnSpc>
            </a:pPr>
            <a:endParaRPr lang="fr-FR" altLang="fr-FR" sz="2400" baseline="30000">
              <a:solidFill>
                <a:srgbClr val="FFFFFF"/>
              </a:solidFill>
              <a:latin typeface="Verdana" pitchFamily="34" charset="0"/>
            </a:endParaRPr>
          </a:p>
        </p:txBody>
      </p:sp>
      <p:sp>
        <p:nvSpPr>
          <p:cNvPr id="71684" name="Text Box 4"/>
          <p:cNvSpPr txBox="1">
            <a:spLocks noChangeArrowheads="1"/>
          </p:cNvSpPr>
          <p:nvPr/>
        </p:nvSpPr>
        <p:spPr bwMode="auto">
          <a:xfrm>
            <a:off x="457200" y="6400800"/>
            <a:ext cx="2743200" cy="269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bIns="0"/>
          <a:lstStyle/>
          <a:p>
            <a:pPr algn="l" eaLnBrk="0" hangingPunct="0">
              <a:lnSpc>
                <a:spcPts val="1400"/>
              </a:lnSpc>
            </a:pPr>
            <a:endParaRPr lang="cs-CZ" altLang="fr-FR" sz="1000">
              <a:solidFill>
                <a:srgbClr val="00A4E8"/>
              </a:solidFill>
              <a:latin typeface="Verdana" pitchFamily="34" charset="0"/>
            </a:endParaRPr>
          </a:p>
        </p:txBody>
      </p:sp>
      <p:grpSp>
        <p:nvGrpSpPr>
          <p:cNvPr id="71685" name="Group 5"/>
          <p:cNvGrpSpPr>
            <a:grpSpLocks/>
          </p:cNvGrpSpPr>
          <p:nvPr/>
        </p:nvGrpSpPr>
        <p:grpSpPr bwMode="auto">
          <a:xfrm>
            <a:off x="8294688" y="682625"/>
            <a:ext cx="863600" cy="1223963"/>
            <a:chOff x="5225" y="430"/>
            <a:chExt cx="544" cy="771"/>
          </a:xfrm>
        </p:grpSpPr>
        <p:sp>
          <p:nvSpPr>
            <p:cNvPr id="71686" name="Rectangle 6"/>
            <p:cNvSpPr>
              <a:spLocks noChangeArrowheads="1"/>
            </p:cNvSpPr>
            <p:nvPr/>
          </p:nvSpPr>
          <p:spPr bwMode="auto">
            <a:xfrm>
              <a:off x="5225" y="1020"/>
              <a:ext cx="544" cy="181"/>
            </a:xfrm>
            <a:prstGeom prst="rect">
              <a:avLst/>
            </a:prstGeom>
            <a:solidFill>
              <a:srgbClr val="0082C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71687" name="Rectangle 7"/>
            <p:cNvSpPr>
              <a:spLocks noChangeArrowheads="1"/>
            </p:cNvSpPr>
            <p:nvPr/>
          </p:nvSpPr>
          <p:spPr bwMode="auto">
            <a:xfrm>
              <a:off x="5225" y="725"/>
              <a:ext cx="544" cy="181"/>
            </a:xfrm>
            <a:prstGeom prst="rect">
              <a:avLst/>
            </a:prstGeom>
            <a:solidFill>
              <a:srgbClr val="0082C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71688" name="Rectangle 8"/>
            <p:cNvSpPr>
              <a:spLocks noChangeArrowheads="1"/>
            </p:cNvSpPr>
            <p:nvPr/>
          </p:nvSpPr>
          <p:spPr bwMode="auto">
            <a:xfrm>
              <a:off x="5225" y="430"/>
              <a:ext cx="544" cy="181"/>
            </a:xfrm>
            <a:prstGeom prst="rect">
              <a:avLst/>
            </a:prstGeom>
            <a:solidFill>
              <a:srgbClr val="0082C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fr-FR" altLang="fr-FR" sz="1300" b="1">
                  <a:solidFill>
                    <a:schemeClr val="tx1"/>
                  </a:solidFill>
                  <a:latin typeface="Century Gothic" pitchFamily="34" charset="0"/>
                </a:rPr>
                <a:t>EuropeAid</a:t>
              </a:r>
              <a:endParaRPr lang="fr-FR" altLang="fr-FR" sz="1300">
                <a:solidFill>
                  <a:schemeClr val="tx1"/>
                </a:solidFill>
                <a:latin typeface="Times" charset="0"/>
              </a:endParaRPr>
            </a:p>
          </p:txBody>
        </p:sp>
      </p:grpSp>
      <p:sp>
        <p:nvSpPr>
          <p:cNvPr id="71689" name="Rectangle 9"/>
          <p:cNvSpPr>
            <a:spLocks noGrp="1" noChangeArrowheads="1"/>
          </p:cNvSpPr>
          <p:nvPr>
            <p:ph type="title"/>
          </p:nvPr>
        </p:nvSpPr>
        <p:spPr>
          <a:xfrm>
            <a:off x="457200" y="274638"/>
            <a:ext cx="7786688" cy="561975"/>
          </a:xfrm>
        </p:spPr>
        <p:txBody>
          <a:bodyPr/>
          <a:lstStyle/>
          <a:p>
            <a:pPr algn="ctr"/>
            <a:r>
              <a:rPr lang="cs-CZ" altLang="fr-FR" sz="2800" dirty="0" smtClean="0">
                <a:solidFill>
                  <a:srgbClr val="4D4D4D"/>
                </a:solidFill>
              </a:rPr>
              <a:t>Dodaní</a:t>
            </a:r>
            <a:r>
              <a:rPr lang="fr-FR" altLang="fr-FR" sz="2800" dirty="0" smtClean="0">
                <a:solidFill>
                  <a:srgbClr val="4D4D4D"/>
                </a:solidFill>
              </a:rPr>
              <a:t> </a:t>
            </a:r>
            <a:r>
              <a:rPr lang="cs-CZ" altLang="fr-FR" sz="2800" dirty="0" smtClean="0">
                <a:solidFill>
                  <a:srgbClr val="4D4D4D"/>
                </a:solidFill>
              </a:rPr>
              <a:t>zboží</a:t>
            </a:r>
            <a:r>
              <a:rPr lang="fr-FR" altLang="fr-FR" sz="2800" dirty="0" smtClean="0">
                <a:solidFill>
                  <a:srgbClr val="4D4D4D"/>
                </a:solidFill>
              </a:rPr>
              <a:t> </a:t>
            </a:r>
            <a:r>
              <a:rPr lang="cs-CZ" altLang="fr-FR" sz="1600" b="0" dirty="0" smtClean="0">
                <a:solidFill>
                  <a:srgbClr val="4D4D4D"/>
                </a:solidFill>
              </a:rPr>
              <a:t> </a:t>
            </a:r>
            <a:endParaRPr lang="cs-CZ" altLang="fr-FR" sz="1800" dirty="0">
              <a:solidFill>
                <a:srgbClr val="4D4D4D"/>
              </a:solidFill>
            </a:endParaRPr>
          </a:p>
        </p:txBody>
      </p:sp>
      <p:sp>
        <p:nvSpPr>
          <p:cNvPr id="71690" name="Rectangle 10"/>
          <p:cNvSpPr>
            <a:spLocks noGrp="1" noChangeArrowheads="1"/>
          </p:cNvSpPr>
          <p:nvPr>
            <p:ph type="body" idx="1"/>
          </p:nvPr>
        </p:nvSpPr>
        <p:spPr>
          <a:xfrm>
            <a:off x="457200" y="1484313"/>
            <a:ext cx="8229600" cy="4641850"/>
          </a:xfrm>
        </p:spPr>
        <p:txBody>
          <a:bodyPr/>
          <a:lstStyle/>
          <a:p>
            <a:pPr algn="ctr">
              <a:buFont typeface="Times" charset="0"/>
              <a:buNone/>
            </a:pPr>
            <a:r>
              <a:rPr lang="fr-FR" altLang="fr-FR" sz="2800" b="1" dirty="0" err="1" smtClean="0">
                <a:solidFill>
                  <a:srgbClr val="CC3300"/>
                </a:solidFill>
                <a:effectLst>
                  <a:outerShdw blurRad="38100" dist="38100" dir="2700000" algn="tl">
                    <a:srgbClr val="C0C0C0"/>
                  </a:outerShdw>
                </a:effectLst>
              </a:rPr>
              <a:t>Definice</a:t>
            </a:r>
            <a:r>
              <a:rPr lang="cs-CZ" altLang="fr-FR" sz="2800" b="1" dirty="0" smtClean="0">
                <a:solidFill>
                  <a:srgbClr val="CC6600"/>
                </a:solidFill>
              </a:rPr>
              <a:t>  </a:t>
            </a:r>
            <a:endParaRPr lang="cs-CZ" altLang="fr-FR" sz="2800" b="1" dirty="0">
              <a:solidFill>
                <a:srgbClr val="CC6600"/>
              </a:solidFill>
            </a:endParaRPr>
          </a:p>
          <a:p>
            <a:pPr algn="ctr">
              <a:buNone/>
            </a:pPr>
            <a:endParaRPr lang="fr-FR" altLang="fr-FR" sz="2800" b="1" dirty="0" smtClean="0">
              <a:solidFill>
                <a:srgbClr val="CC3300"/>
              </a:solidFill>
              <a:effectLst>
                <a:outerShdw blurRad="38100" dist="38100" dir="2700000" algn="tl">
                  <a:srgbClr val="C0C0C0"/>
                </a:outerShdw>
              </a:effectLst>
            </a:endParaRPr>
          </a:p>
          <a:p>
            <a:pPr algn="ctr">
              <a:buNone/>
            </a:pPr>
            <a:r>
              <a:rPr lang="cs-CZ" altLang="fr-FR" sz="2400" b="1" dirty="0" smtClean="0">
                <a:solidFill>
                  <a:schemeClr val="tx1"/>
                </a:solidFill>
                <a:effectLst>
                  <a:outerShdw blurRad="38100" dist="38100" dir="2700000" algn="tl">
                    <a:srgbClr val="C0C0C0"/>
                  </a:outerShdw>
                </a:effectLst>
              </a:rPr>
              <a:t>nákup</a:t>
            </a:r>
            <a:r>
              <a:rPr lang="cs-CZ" altLang="fr-FR" sz="2400" b="1" dirty="0">
                <a:solidFill>
                  <a:schemeClr val="tx1"/>
                </a:solidFill>
                <a:effectLst>
                  <a:outerShdw blurRad="38100" dist="38100" dir="2700000" algn="tl">
                    <a:srgbClr val="C0C0C0"/>
                  </a:outerShdw>
                </a:effectLst>
              </a:rPr>
              <a:t>, nájem, pronájem s / bez možností koupi (včetně uvedení do provozu a údržby)</a:t>
            </a:r>
            <a:endParaRPr lang="fr-FR" altLang="fr-FR" sz="2400" b="1" dirty="0" smtClean="0">
              <a:solidFill>
                <a:schemeClr val="tx1"/>
              </a:solidFill>
            </a:endParaRPr>
          </a:p>
          <a:p>
            <a:pPr marL="457200" lvl="1" indent="0">
              <a:buNone/>
            </a:pPr>
            <a:endParaRPr lang="cs-CZ" altLang="fr-FR" b="1" dirty="0">
              <a:solidFill>
                <a:srgbClr val="113E75"/>
              </a:solidFill>
            </a:endParaRPr>
          </a:p>
          <a:p>
            <a:pPr>
              <a:buFont typeface="Wingdings" pitchFamily="2" charset="2"/>
              <a:buNone/>
            </a:pPr>
            <a:endParaRPr lang="cs-CZ" altLang="fr-FR" b="1" dirty="0">
              <a:solidFill>
                <a:srgbClr val="113E75"/>
              </a:solidFill>
            </a:endParaRPr>
          </a:p>
          <a:p>
            <a:pPr algn="ctr">
              <a:buFont typeface="Wingdings" pitchFamily="2" charset="2"/>
              <a:buNone/>
            </a:pPr>
            <a:r>
              <a:rPr lang="fr-FR" altLang="fr-FR" sz="2800" b="1" dirty="0" smtClean="0">
                <a:solidFill>
                  <a:srgbClr val="CC3300"/>
                </a:solidFill>
                <a:effectLst>
                  <a:outerShdw blurRad="38100" dist="38100" dir="2700000" algn="tl">
                    <a:srgbClr val="C0C0C0"/>
                  </a:outerShdw>
                </a:effectLst>
              </a:rPr>
              <a:t>S</a:t>
            </a:r>
            <a:r>
              <a:rPr lang="cs-CZ" altLang="fr-FR" sz="2800" b="1" dirty="0" smtClean="0">
                <a:solidFill>
                  <a:srgbClr val="CC3300"/>
                </a:solidFill>
                <a:effectLst>
                  <a:outerShdw blurRad="38100" dist="38100" dir="2700000" algn="tl">
                    <a:srgbClr val="C0C0C0"/>
                  </a:outerShdw>
                </a:effectLst>
              </a:rPr>
              <a:t>ml</a:t>
            </a:r>
            <a:r>
              <a:rPr lang="fr-FR" altLang="fr-FR" sz="2800" b="1" dirty="0" smtClean="0">
                <a:solidFill>
                  <a:srgbClr val="CC3300"/>
                </a:solidFill>
                <a:effectLst>
                  <a:outerShdw blurRad="38100" dist="38100" dir="2700000" algn="tl">
                    <a:srgbClr val="C0C0C0"/>
                  </a:outerShdw>
                </a:effectLst>
              </a:rPr>
              <a:t>o</a:t>
            </a:r>
            <a:r>
              <a:rPr lang="cs-CZ" altLang="fr-FR" sz="2800" b="1" dirty="0" err="1" smtClean="0">
                <a:solidFill>
                  <a:srgbClr val="CC3300"/>
                </a:solidFill>
                <a:effectLst>
                  <a:outerShdw blurRad="38100" dist="38100" dir="2700000" algn="tl">
                    <a:srgbClr val="C0C0C0"/>
                  </a:outerShdw>
                </a:effectLst>
              </a:rPr>
              <a:t>uv</a:t>
            </a:r>
            <a:r>
              <a:rPr lang="fr-FR" altLang="fr-FR" sz="2800" b="1" dirty="0" smtClean="0">
                <a:solidFill>
                  <a:srgbClr val="CC3300"/>
                </a:solidFill>
                <a:effectLst>
                  <a:outerShdw blurRad="38100" dist="38100" dir="2700000" algn="tl">
                    <a:srgbClr val="C0C0C0"/>
                  </a:outerShdw>
                </a:effectLst>
              </a:rPr>
              <a:t>a</a:t>
            </a:r>
            <a:r>
              <a:rPr lang="cs-CZ" altLang="fr-FR" sz="2800" b="1" dirty="0" smtClean="0">
                <a:solidFill>
                  <a:srgbClr val="CC6600"/>
                </a:solidFill>
                <a:effectLst>
                  <a:outerShdw blurRad="38100" dist="38100" dir="2700000" algn="tl">
                    <a:srgbClr val="C0C0C0"/>
                  </a:outerShdw>
                </a:effectLst>
              </a:rPr>
              <a:t> </a:t>
            </a:r>
            <a:endParaRPr lang="cs-CZ" altLang="fr-FR" sz="2800" b="1" dirty="0">
              <a:solidFill>
                <a:srgbClr val="CC6600"/>
              </a:solidFill>
              <a:effectLst>
                <a:outerShdw blurRad="38100" dist="38100" dir="2700000" algn="tl">
                  <a:srgbClr val="C0C0C0"/>
                </a:outerShdw>
              </a:effectLst>
            </a:endParaRPr>
          </a:p>
          <a:p>
            <a:pPr algn="ctr">
              <a:buFont typeface="Wingdings" pitchFamily="2" charset="2"/>
              <a:buNone/>
            </a:pPr>
            <a:endParaRPr lang="cs-CZ" altLang="fr-FR" b="1" dirty="0">
              <a:solidFill>
                <a:srgbClr val="113E75"/>
              </a:solidFill>
              <a:effectLst>
                <a:outerShdw blurRad="38100" dist="38100" dir="2700000" algn="tl">
                  <a:srgbClr val="C0C0C0"/>
                </a:outerShdw>
              </a:effectLst>
            </a:endParaRPr>
          </a:p>
          <a:p>
            <a:pPr lvl="1">
              <a:buFont typeface="Wingdings" pitchFamily="2" charset="2"/>
              <a:buChar char="Ø"/>
            </a:pPr>
            <a:r>
              <a:rPr lang="cs-CZ" altLang="fr-FR" b="1" dirty="0" smtClean="0">
                <a:solidFill>
                  <a:srgbClr val="113E75"/>
                </a:solidFill>
              </a:rPr>
              <a:t>o </a:t>
            </a:r>
            <a:r>
              <a:rPr lang="cs-CZ" altLang="fr-FR" b="1" dirty="0">
                <a:solidFill>
                  <a:srgbClr val="113E75"/>
                </a:solidFill>
              </a:rPr>
              <a:t>dodání zboží (Supply </a:t>
            </a:r>
            <a:r>
              <a:rPr lang="cs-CZ" altLang="fr-FR" b="1" dirty="0" err="1">
                <a:solidFill>
                  <a:srgbClr val="113E75"/>
                </a:solidFill>
              </a:rPr>
              <a:t>contracts</a:t>
            </a:r>
            <a:r>
              <a:rPr lang="cs-CZ" altLang="fr-FR" b="1" dirty="0" smtClean="0">
                <a:solidFill>
                  <a:srgbClr val="113E75"/>
                </a:solidFill>
              </a:rPr>
              <a:t>)</a:t>
            </a:r>
            <a:endParaRPr lang="fr-FR" altLang="fr-FR" b="1" dirty="0" smtClean="0">
              <a:solidFill>
                <a:srgbClr val="113E75"/>
              </a:solidFill>
            </a:endParaRPr>
          </a:p>
          <a:p>
            <a:pPr lvl="1">
              <a:buFont typeface="Wingdings" pitchFamily="2" charset="2"/>
              <a:buChar char="Ø"/>
            </a:pPr>
            <a:r>
              <a:rPr lang="cs-CZ" altLang="fr-FR" b="1" dirty="0" smtClean="0">
                <a:solidFill>
                  <a:srgbClr val="113E75"/>
                </a:solidFill>
              </a:rPr>
              <a:t>Standardní</a:t>
            </a:r>
            <a:r>
              <a:rPr lang="fr-FR" altLang="fr-FR" b="1" dirty="0" smtClean="0">
                <a:solidFill>
                  <a:srgbClr val="113E75"/>
                </a:solidFill>
              </a:rPr>
              <a:t> </a:t>
            </a:r>
            <a:r>
              <a:rPr lang="fr-FR" altLang="fr-FR" b="1" dirty="0" err="1" smtClean="0">
                <a:solidFill>
                  <a:srgbClr val="113E75"/>
                </a:solidFill>
              </a:rPr>
              <a:t>smlouva</a:t>
            </a:r>
            <a:r>
              <a:rPr lang="fr-FR" altLang="fr-FR" b="1" dirty="0" smtClean="0">
                <a:solidFill>
                  <a:srgbClr val="113E75"/>
                </a:solidFill>
              </a:rPr>
              <a:t> </a:t>
            </a:r>
          </a:p>
          <a:p>
            <a:pPr lvl="1">
              <a:buFont typeface="Wingdings" pitchFamily="2" charset="2"/>
              <a:buChar char="Ø"/>
            </a:pPr>
            <a:r>
              <a:rPr lang="fr-FR" altLang="fr-FR" b="1" dirty="0" smtClean="0">
                <a:solidFill>
                  <a:srgbClr val="113E75"/>
                </a:solidFill>
              </a:rPr>
              <a:t>EN, FR, ES, PT</a:t>
            </a:r>
            <a:endParaRPr lang="cs-CZ" altLang="fr-FR" b="1" dirty="0">
              <a:solidFill>
                <a:srgbClr val="113E75"/>
              </a:solidFill>
            </a:endParaRPr>
          </a:p>
          <a:p>
            <a:pPr algn="ctr">
              <a:buFont typeface="Wingdings" pitchFamily="2" charset="2"/>
              <a:buNone/>
            </a:pPr>
            <a:r>
              <a:rPr lang="cs-CZ" altLang="fr-FR" sz="1800" dirty="0" smtClean="0">
                <a:solidFill>
                  <a:srgbClr val="113E75"/>
                </a:solidFill>
              </a:rPr>
              <a:t> </a:t>
            </a:r>
            <a:endParaRPr lang="cs-CZ" altLang="fr-FR" sz="1800" dirty="0">
              <a:solidFill>
                <a:srgbClr val="113E75"/>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71689"/>
                                        </p:tgtEl>
                                        <p:attrNameLst>
                                          <p:attrName>style.visibility</p:attrName>
                                        </p:attrNameLst>
                                      </p:cBhvr>
                                      <p:to>
                                        <p:strVal val="visible"/>
                                      </p:to>
                                    </p:set>
                                    <p:anim calcmode="lin" valueType="num">
                                      <p:cBhvr>
                                        <p:cTn id="7" dur="1000" fill="hold"/>
                                        <p:tgtEl>
                                          <p:spTgt spid="71689"/>
                                        </p:tgtEl>
                                        <p:attrNameLst>
                                          <p:attrName>ppt_x</p:attrName>
                                        </p:attrNameLst>
                                      </p:cBhvr>
                                      <p:tavLst>
                                        <p:tav tm="0">
                                          <p:val>
                                            <p:strVal val="#ppt_x-.2"/>
                                          </p:val>
                                        </p:tav>
                                        <p:tav tm="100000">
                                          <p:val>
                                            <p:strVal val="#ppt_x"/>
                                          </p:val>
                                        </p:tav>
                                      </p:tavLst>
                                    </p:anim>
                                    <p:anim calcmode="lin" valueType="num">
                                      <p:cBhvr>
                                        <p:cTn id="8" dur="1000" fill="hold"/>
                                        <p:tgtEl>
                                          <p:spTgt spid="71689"/>
                                        </p:tgtEl>
                                        <p:attrNameLst>
                                          <p:attrName>ppt_y</p:attrName>
                                        </p:attrNameLst>
                                      </p:cBhvr>
                                      <p:tavLst>
                                        <p:tav tm="0">
                                          <p:val>
                                            <p:strVal val="#ppt_y"/>
                                          </p:val>
                                        </p:tav>
                                        <p:tav tm="100000">
                                          <p:val>
                                            <p:strVal val="#ppt_y"/>
                                          </p:val>
                                        </p:tav>
                                      </p:tavLst>
                                    </p:anim>
                                    <p:animEffect transition="in" filter="wipe(right)" prLst="gradientSize: 0.1">
                                      <p:cBhvr>
                                        <p:cTn id="9" dur="1000"/>
                                        <p:tgtEl>
                                          <p:spTgt spid="71689"/>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71690">
                                            <p:txEl>
                                              <p:pRg st="0" end="0"/>
                                            </p:txEl>
                                          </p:spTgt>
                                        </p:tgtEl>
                                        <p:attrNameLst>
                                          <p:attrName>style.visibility</p:attrName>
                                        </p:attrNameLst>
                                      </p:cBhvr>
                                      <p:to>
                                        <p:strVal val="visible"/>
                                      </p:to>
                                    </p:set>
                                    <p:animEffect transition="in" filter="fade">
                                      <p:cBhvr>
                                        <p:cTn id="14" dur="500"/>
                                        <p:tgtEl>
                                          <p:spTgt spid="71690">
                                            <p:txEl>
                                              <p:pRg st="0" end="0"/>
                                            </p:txEl>
                                          </p:spTgt>
                                        </p:tgtEl>
                                      </p:cBhvr>
                                    </p:animEffect>
                                    <p:anim calcmode="lin" valueType="num">
                                      <p:cBhvr>
                                        <p:cTn id="15" dur="500" fill="hold"/>
                                        <p:tgtEl>
                                          <p:spTgt spid="71690">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71690">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71690">
                                            <p:txEl>
                                              <p:pRg st="2" end="2"/>
                                            </p:txEl>
                                          </p:spTgt>
                                        </p:tgtEl>
                                        <p:attrNameLst>
                                          <p:attrName>style.visibility</p:attrName>
                                        </p:attrNameLst>
                                      </p:cBhvr>
                                      <p:to>
                                        <p:strVal val="visible"/>
                                      </p:to>
                                    </p:set>
                                    <p:animEffect transition="in" filter="fade">
                                      <p:cBhvr>
                                        <p:cTn id="21" dur="500"/>
                                        <p:tgtEl>
                                          <p:spTgt spid="71690">
                                            <p:txEl>
                                              <p:pRg st="2" end="2"/>
                                            </p:txEl>
                                          </p:spTgt>
                                        </p:tgtEl>
                                      </p:cBhvr>
                                    </p:animEffect>
                                    <p:anim calcmode="lin" valueType="num">
                                      <p:cBhvr>
                                        <p:cTn id="22" dur="500" fill="hold"/>
                                        <p:tgtEl>
                                          <p:spTgt spid="71690">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71690">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71690">
                                            <p:txEl>
                                              <p:pRg st="5" end="5"/>
                                            </p:txEl>
                                          </p:spTgt>
                                        </p:tgtEl>
                                        <p:attrNameLst>
                                          <p:attrName>style.visibility</p:attrName>
                                        </p:attrNameLst>
                                      </p:cBhvr>
                                      <p:to>
                                        <p:strVal val="visible"/>
                                      </p:to>
                                    </p:set>
                                    <p:animEffect transition="in" filter="fade">
                                      <p:cBhvr>
                                        <p:cTn id="28" dur="500"/>
                                        <p:tgtEl>
                                          <p:spTgt spid="71690">
                                            <p:txEl>
                                              <p:pRg st="5" end="5"/>
                                            </p:txEl>
                                          </p:spTgt>
                                        </p:tgtEl>
                                      </p:cBhvr>
                                    </p:animEffect>
                                    <p:anim calcmode="lin" valueType="num">
                                      <p:cBhvr>
                                        <p:cTn id="29" dur="500" fill="hold"/>
                                        <p:tgtEl>
                                          <p:spTgt spid="71690">
                                            <p:txEl>
                                              <p:pRg st="5" end="5"/>
                                            </p:txEl>
                                          </p:spTgt>
                                        </p:tgtEl>
                                        <p:attrNameLst>
                                          <p:attrName>ppt_x</p:attrName>
                                        </p:attrNameLst>
                                      </p:cBhvr>
                                      <p:tavLst>
                                        <p:tav tm="0">
                                          <p:val>
                                            <p:strVal val="#ppt_x"/>
                                          </p:val>
                                        </p:tav>
                                        <p:tav tm="100000">
                                          <p:val>
                                            <p:strVal val="#ppt_x"/>
                                          </p:val>
                                        </p:tav>
                                      </p:tavLst>
                                    </p:anim>
                                    <p:anim calcmode="lin" valueType="num">
                                      <p:cBhvr>
                                        <p:cTn id="30" dur="500" fill="hold"/>
                                        <p:tgtEl>
                                          <p:spTgt spid="71690">
                                            <p:txEl>
                                              <p:pRg st="5" end="5"/>
                                            </p:txEl>
                                          </p:spTgt>
                                        </p:tgtEl>
                                        <p:attrNameLst>
                                          <p:attrName>ppt_y</p:attrName>
                                        </p:attrNameLst>
                                      </p:cBhvr>
                                      <p:tavLst>
                                        <p:tav tm="0">
                                          <p:val>
                                            <p:strVal val="#ppt_y+.05"/>
                                          </p:val>
                                        </p:tav>
                                        <p:tav tm="100000">
                                          <p:val>
                                            <p:strVal val="#ppt_y"/>
                                          </p:val>
                                        </p:tav>
                                      </p:tavLst>
                                    </p:anim>
                                  </p:childTnLst>
                                </p:cTn>
                              </p:par>
                              <p:par>
                                <p:cTn id="31" presetID="44" presetClass="entr" presetSubtype="0" fill="hold" grpId="0" nodeType="withEffect">
                                  <p:stCondLst>
                                    <p:cond delay="0"/>
                                  </p:stCondLst>
                                  <p:childTnLst>
                                    <p:set>
                                      <p:cBhvr>
                                        <p:cTn id="32" dur="1" fill="hold">
                                          <p:stCondLst>
                                            <p:cond delay="0"/>
                                          </p:stCondLst>
                                        </p:cTn>
                                        <p:tgtEl>
                                          <p:spTgt spid="71690">
                                            <p:txEl>
                                              <p:pRg st="7" end="7"/>
                                            </p:txEl>
                                          </p:spTgt>
                                        </p:tgtEl>
                                        <p:attrNameLst>
                                          <p:attrName>style.visibility</p:attrName>
                                        </p:attrNameLst>
                                      </p:cBhvr>
                                      <p:to>
                                        <p:strVal val="visible"/>
                                      </p:to>
                                    </p:set>
                                    <p:animEffect transition="in" filter="fade">
                                      <p:cBhvr>
                                        <p:cTn id="33" dur="500"/>
                                        <p:tgtEl>
                                          <p:spTgt spid="71690">
                                            <p:txEl>
                                              <p:pRg st="7" end="7"/>
                                            </p:txEl>
                                          </p:spTgt>
                                        </p:tgtEl>
                                      </p:cBhvr>
                                    </p:animEffect>
                                    <p:anim calcmode="lin" valueType="num">
                                      <p:cBhvr>
                                        <p:cTn id="34" dur="500" fill="hold"/>
                                        <p:tgtEl>
                                          <p:spTgt spid="71690">
                                            <p:txEl>
                                              <p:pRg st="7" end="7"/>
                                            </p:txEl>
                                          </p:spTgt>
                                        </p:tgtEl>
                                        <p:attrNameLst>
                                          <p:attrName>ppt_x</p:attrName>
                                        </p:attrNameLst>
                                      </p:cBhvr>
                                      <p:tavLst>
                                        <p:tav tm="0">
                                          <p:val>
                                            <p:strVal val="#ppt_x"/>
                                          </p:val>
                                        </p:tav>
                                        <p:tav tm="100000">
                                          <p:val>
                                            <p:strVal val="#ppt_x"/>
                                          </p:val>
                                        </p:tav>
                                      </p:tavLst>
                                    </p:anim>
                                    <p:anim calcmode="lin" valueType="num">
                                      <p:cBhvr>
                                        <p:cTn id="35" dur="500" fill="hold"/>
                                        <p:tgtEl>
                                          <p:spTgt spid="71690">
                                            <p:txEl>
                                              <p:pRg st="7" end="7"/>
                                            </p:txEl>
                                          </p:spTgt>
                                        </p:tgtEl>
                                        <p:attrNameLst>
                                          <p:attrName>ppt_y</p:attrName>
                                        </p:attrNameLst>
                                      </p:cBhvr>
                                      <p:tavLst>
                                        <p:tav tm="0">
                                          <p:val>
                                            <p:strVal val="#ppt_y+.05"/>
                                          </p:val>
                                        </p:tav>
                                        <p:tav tm="100000">
                                          <p:val>
                                            <p:strVal val="#ppt_y"/>
                                          </p:val>
                                        </p:tav>
                                      </p:tavLst>
                                    </p:anim>
                                  </p:childTnLst>
                                </p:cTn>
                              </p:par>
                              <p:par>
                                <p:cTn id="36" presetID="44" presetClass="entr" presetSubtype="0" fill="hold" grpId="0" nodeType="withEffect">
                                  <p:stCondLst>
                                    <p:cond delay="0"/>
                                  </p:stCondLst>
                                  <p:childTnLst>
                                    <p:set>
                                      <p:cBhvr>
                                        <p:cTn id="37" dur="1" fill="hold">
                                          <p:stCondLst>
                                            <p:cond delay="0"/>
                                          </p:stCondLst>
                                        </p:cTn>
                                        <p:tgtEl>
                                          <p:spTgt spid="71690">
                                            <p:txEl>
                                              <p:pRg st="8" end="8"/>
                                            </p:txEl>
                                          </p:spTgt>
                                        </p:tgtEl>
                                        <p:attrNameLst>
                                          <p:attrName>style.visibility</p:attrName>
                                        </p:attrNameLst>
                                      </p:cBhvr>
                                      <p:to>
                                        <p:strVal val="visible"/>
                                      </p:to>
                                    </p:set>
                                    <p:animEffect transition="in" filter="fade">
                                      <p:cBhvr>
                                        <p:cTn id="38" dur="500"/>
                                        <p:tgtEl>
                                          <p:spTgt spid="71690">
                                            <p:txEl>
                                              <p:pRg st="8" end="8"/>
                                            </p:txEl>
                                          </p:spTgt>
                                        </p:tgtEl>
                                      </p:cBhvr>
                                    </p:animEffect>
                                    <p:anim calcmode="lin" valueType="num">
                                      <p:cBhvr>
                                        <p:cTn id="39" dur="500" fill="hold"/>
                                        <p:tgtEl>
                                          <p:spTgt spid="71690">
                                            <p:txEl>
                                              <p:pRg st="8" end="8"/>
                                            </p:txEl>
                                          </p:spTgt>
                                        </p:tgtEl>
                                        <p:attrNameLst>
                                          <p:attrName>ppt_x</p:attrName>
                                        </p:attrNameLst>
                                      </p:cBhvr>
                                      <p:tavLst>
                                        <p:tav tm="0">
                                          <p:val>
                                            <p:strVal val="#ppt_x"/>
                                          </p:val>
                                        </p:tav>
                                        <p:tav tm="100000">
                                          <p:val>
                                            <p:strVal val="#ppt_x"/>
                                          </p:val>
                                        </p:tav>
                                      </p:tavLst>
                                    </p:anim>
                                    <p:anim calcmode="lin" valueType="num">
                                      <p:cBhvr>
                                        <p:cTn id="40" dur="500" fill="hold"/>
                                        <p:tgtEl>
                                          <p:spTgt spid="71690">
                                            <p:txEl>
                                              <p:pRg st="8" end="8"/>
                                            </p:txEl>
                                          </p:spTgt>
                                        </p:tgtEl>
                                        <p:attrNameLst>
                                          <p:attrName>ppt_y</p:attrName>
                                        </p:attrNameLst>
                                      </p:cBhvr>
                                      <p:tavLst>
                                        <p:tav tm="0">
                                          <p:val>
                                            <p:strVal val="#ppt_y+.05"/>
                                          </p:val>
                                        </p:tav>
                                        <p:tav tm="100000">
                                          <p:val>
                                            <p:strVal val="#ppt_y"/>
                                          </p:val>
                                        </p:tav>
                                      </p:tavLst>
                                    </p:anim>
                                  </p:childTnLst>
                                </p:cTn>
                              </p:par>
                              <p:par>
                                <p:cTn id="41" presetID="44" presetClass="entr" presetSubtype="0" fill="hold" grpId="0" nodeType="withEffect">
                                  <p:stCondLst>
                                    <p:cond delay="0"/>
                                  </p:stCondLst>
                                  <p:childTnLst>
                                    <p:set>
                                      <p:cBhvr>
                                        <p:cTn id="42" dur="1" fill="hold">
                                          <p:stCondLst>
                                            <p:cond delay="0"/>
                                          </p:stCondLst>
                                        </p:cTn>
                                        <p:tgtEl>
                                          <p:spTgt spid="71690">
                                            <p:txEl>
                                              <p:pRg st="9" end="9"/>
                                            </p:txEl>
                                          </p:spTgt>
                                        </p:tgtEl>
                                        <p:attrNameLst>
                                          <p:attrName>style.visibility</p:attrName>
                                        </p:attrNameLst>
                                      </p:cBhvr>
                                      <p:to>
                                        <p:strVal val="visible"/>
                                      </p:to>
                                    </p:set>
                                    <p:animEffect transition="in" filter="fade">
                                      <p:cBhvr>
                                        <p:cTn id="43" dur="500"/>
                                        <p:tgtEl>
                                          <p:spTgt spid="71690">
                                            <p:txEl>
                                              <p:pRg st="9" end="9"/>
                                            </p:txEl>
                                          </p:spTgt>
                                        </p:tgtEl>
                                      </p:cBhvr>
                                    </p:animEffect>
                                    <p:anim calcmode="lin" valueType="num">
                                      <p:cBhvr>
                                        <p:cTn id="44" dur="500" fill="hold"/>
                                        <p:tgtEl>
                                          <p:spTgt spid="71690">
                                            <p:txEl>
                                              <p:pRg st="9" end="9"/>
                                            </p:txEl>
                                          </p:spTgt>
                                        </p:tgtEl>
                                        <p:attrNameLst>
                                          <p:attrName>ppt_x</p:attrName>
                                        </p:attrNameLst>
                                      </p:cBhvr>
                                      <p:tavLst>
                                        <p:tav tm="0">
                                          <p:val>
                                            <p:strVal val="#ppt_x"/>
                                          </p:val>
                                        </p:tav>
                                        <p:tav tm="100000">
                                          <p:val>
                                            <p:strVal val="#ppt_x"/>
                                          </p:val>
                                        </p:tav>
                                      </p:tavLst>
                                    </p:anim>
                                    <p:anim calcmode="lin" valueType="num">
                                      <p:cBhvr>
                                        <p:cTn id="45" dur="500" fill="hold"/>
                                        <p:tgtEl>
                                          <p:spTgt spid="71690">
                                            <p:txEl>
                                              <p:pRg st="9" end="9"/>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9" grpId="0"/>
      <p:bldP spid="71690"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86688" cy="922114"/>
          </a:xfrm>
        </p:spPr>
        <p:txBody>
          <a:bodyPr/>
          <a:lstStyle/>
          <a:p>
            <a:pPr algn="ctr"/>
            <a:r>
              <a:rPr lang="cs-CZ" altLang="fr-FR" sz="2800" dirty="0" smtClean="0">
                <a:solidFill>
                  <a:srgbClr val="4D4D4D"/>
                </a:solidFill>
              </a:rPr>
              <a:t>Účast</a:t>
            </a:r>
            <a:r>
              <a:rPr lang="cs-CZ" altLang="fr-FR" sz="2800" dirty="0" smtClean="0">
                <a:solidFill>
                  <a:schemeClr val="folHlink"/>
                </a:solidFill>
              </a:rPr>
              <a:t> </a:t>
            </a:r>
            <a:endParaRPr lang="fr-FR" sz="2800" dirty="0"/>
          </a:p>
        </p:txBody>
      </p:sp>
      <p:sp>
        <p:nvSpPr>
          <p:cNvPr id="3" name="Content Placeholder 2"/>
          <p:cNvSpPr>
            <a:spLocks noGrp="1"/>
          </p:cNvSpPr>
          <p:nvPr>
            <p:ph idx="1"/>
          </p:nvPr>
        </p:nvSpPr>
        <p:spPr>
          <a:xfrm>
            <a:off x="323528" y="1340768"/>
            <a:ext cx="8229600" cy="5328592"/>
          </a:xfrm>
        </p:spPr>
        <p:txBody>
          <a:bodyPr/>
          <a:lstStyle/>
          <a:p>
            <a:pPr>
              <a:buNone/>
            </a:pPr>
            <a:r>
              <a:rPr lang="cs-CZ" altLang="fr-FR" b="1" dirty="0" smtClean="0">
                <a:solidFill>
                  <a:srgbClr val="CC3300"/>
                </a:solidFill>
              </a:rPr>
              <a:t>Způsobilost </a:t>
            </a:r>
            <a:r>
              <a:rPr lang="fr-FR" altLang="fr-FR" b="1" dirty="0" smtClean="0">
                <a:solidFill>
                  <a:srgbClr val="CC3300"/>
                </a:solidFill>
              </a:rPr>
              <a:t>/ </a:t>
            </a:r>
            <a:r>
              <a:rPr lang="cs-CZ" altLang="fr-FR" b="1" dirty="0" smtClean="0">
                <a:solidFill>
                  <a:srgbClr val="CC3300"/>
                </a:solidFill>
              </a:rPr>
              <a:t>Původ zboží </a:t>
            </a:r>
          </a:p>
          <a:p>
            <a:r>
              <a:rPr lang="cs-CZ" altLang="fr-FR" sz="2400" dirty="0" smtClean="0"/>
              <a:t> </a:t>
            </a:r>
            <a:r>
              <a:rPr lang="cs-CZ" altLang="fr-FR" dirty="0" smtClean="0"/>
              <a:t>Formální podmínky pro uchazeče (konsorcia) </a:t>
            </a:r>
          </a:p>
          <a:p>
            <a:pPr marL="0" indent="0">
              <a:buNone/>
            </a:pPr>
            <a:endParaRPr lang="cs-CZ" altLang="fr-FR" dirty="0" smtClean="0"/>
          </a:p>
          <a:p>
            <a:pPr>
              <a:buFont typeface="Wingdings" pitchFamily="2" charset="2"/>
              <a:buChar char="§"/>
            </a:pPr>
            <a:r>
              <a:rPr lang="cs-CZ" altLang="fr-FR" dirty="0" smtClean="0">
                <a:solidFill>
                  <a:schemeClr val="tx1"/>
                </a:solidFill>
                <a:effectLst>
                  <a:outerShdw blurRad="38100" dist="38100" dir="2700000" algn="tl">
                    <a:srgbClr val="000000">
                      <a:alpha val="43137"/>
                    </a:srgbClr>
                  </a:outerShdw>
                </a:effectLst>
              </a:rPr>
              <a:t>Státní příslušnost právnické</a:t>
            </a:r>
            <a:r>
              <a:rPr lang="fr-BE" altLang="fr-FR" dirty="0" smtClean="0">
                <a:solidFill>
                  <a:schemeClr val="tx1"/>
                </a:solidFill>
                <a:effectLst>
                  <a:outerShdw blurRad="38100" dist="38100" dir="2700000" algn="tl">
                    <a:srgbClr val="000000">
                      <a:alpha val="43137"/>
                    </a:srgbClr>
                  </a:outerShdw>
                </a:effectLst>
              </a:rPr>
              <a:t> / </a:t>
            </a:r>
            <a:r>
              <a:rPr lang="cs-CZ" altLang="fr-FR" dirty="0" smtClean="0">
                <a:solidFill>
                  <a:schemeClr val="tx1"/>
                </a:solidFill>
                <a:effectLst>
                  <a:outerShdw blurRad="38100" dist="38100" dir="2700000" algn="tl">
                    <a:srgbClr val="000000">
                      <a:alpha val="43137"/>
                    </a:srgbClr>
                  </a:outerShdw>
                </a:effectLst>
              </a:rPr>
              <a:t>fyzické</a:t>
            </a:r>
            <a:r>
              <a:rPr lang="fr-BE" altLang="fr-FR" dirty="0" smtClean="0">
                <a:solidFill>
                  <a:schemeClr val="tx1"/>
                </a:solidFill>
                <a:effectLst>
                  <a:outerShdw blurRad="38100" dist="38100" dir="2700000" algn="tl">
                    <a:srgbClr val="000000">
                      <a:alpha val="43137"/>
                    </a:srgbClr>
                  </a:outerShdw>
                </a:effectLst>
              </a:rPr>
              <a:t> </a:t>
            </a:r>
            <a:r>
              <a:rPr lang="cs-CZ" altLang="fr-FR" dirty="0" smtClean="0">
                <a:solidFill>
                  <a:schemeClr val="tx1"/>
                </a:solidFill>
                <a:effectLst>
                  <a:outerShdw blurRad="38100" dist="38100" dir="2700000" algn="tl">
                    <a:srgbClr val="000000">
                      <a:alpha val="43137"/>
                    </a:srgbClr>
                  </a:outerShdw>
                </a:effectLst>
              </a:rPr>
              <a:t>osoby</a:t>
            </a:r>
          </a:p>
          <a:p>
            <a:pPr lvl="1">
              <a:buFont typeface="Wingdings" pitchFamily="2" charset="2"/>
              <a:buChar char="ü"/>
            </a:pPr>
            <a:r>
              <a:rPr lang="cs-CZ" altLang="fr-FR" dirty="0" smtClean="0"/>
              <a:t>České</a:t>
            </a:r>
            <a:r>
              <a:rPr lang="fr-BE" altLang="fr-FR" dirty="0" smtClean="0"/>
              <a:t> PO / FO</a:t>
            </a:r>
          </a:p>
          <a:p>
            <a:pPr lvl="1">
              <a:buFont typeface="Wingdings" pitchFamily="2" charset="2"/>
              <a:buChar char="ü"/>
            </a:pPr>
            <a:r>
              <a:rPr lang="fr-BE" altLang="fr-FR" dirty="0" smtClean="0"/>
              <a:t>EU, EEA, </a:t>
            </a:r>
            <a:r>
              <a:rPr lang="cs-CZ" altLang="fr-FR" dirty="0" smtClean="0"/>
              <a:t>Kandidátské země</a:t>
            </a:r>
            <a:r>
              <a:rPr lang="fr-BE" altLang="fr-FR" dirty="0" smtClean="0"/>
              <a:t>, </a:t>
            </a:r>
            <a:r>
              <a:rPr lang="cs-CZ" altLang="fr-FR" dirty="0" smtClean="0"/>
              <a:t>atd.</a:t>
            </a:r>
            <a:r>
              <a:rPr lang="fr-BE" altLang="fr-FR" dirty="0" smtClean="0"/>
              <a:t>…    </a:t>
            </a:r>
            <a:endParaRPr lang="cs-CZ" altLang="fr-FR" dirty="0" smtClean="0"/>
          </a:p>
          <a:p>
            <a:pPr>
              <a:buFont typeface="Wingdings" pitchFamily="2" charset="2"/>
              <a:buNone/>
            </a:pPr>
            <a:endParaRPr lang="cs-CZ" altLang="fr-FR" dirty="0" smtClean="0"/>
          </a:p>
          <a:p>
            <a:pPr>
              <a:buFont typeface="Wingdings" pitchFamily="2" charset="2"/>
              <a:buChar char="§"/>
            </a:pPr>
            <a:r>
              <a:rPr lang="cs-CZ" altLang="fr-FR" dirty="0" smtClean="0">
                <a:solidFill>
                  <a:schemeClr val="tx1"/>
                </a:solidFill>
                <a:effectLst>
                  <a:outerShdw blurRad="38100" dist="38100" dir="2700000" algn="tl">
                    <a:srgbClr val="C0C0C0"/>
                  </a:outerShdw>
                </a:effectLst>
              </a:rPr>
              <a:t>Původ zboží, vybavení a materiálu</a:t>
            </a:r>
            <a:r>
              <a:rPr lang="cs-CZ" altLang="fr-FR" dirty="0" smtClean="0"/>
              <a:t> </a:t>
            </a:r>
            <a:r>
              <a:rPr lang="fr-FR" altLang="fr-FR" dirty="0" smtClean="0"/>
              <a:t>(&gt;100.000 EUR) </a:t>
            </a:r>
          </a:p>
          <a:p>
            <a:pPr lvl="1">
              <a:buFont typeface="Wingdings" pitchFamily="2" charset="2"/>
              <a:buChar char="ü"/>
            </a:pPr>
            <a:r>
              <a:rPr lang="cs-CZ" altLang="fr-FR" dirty="0" smtClean="0"/>
              <a:t>Celní zákoník EU</a:t>
            </a:r>
          </a:p>
          <a:p>
            <a:pPr lvl="1">
              <a:buFont typeface="Wingdings" pitchFamily="2" charset="2"/>
              <a:buChar char="ü"/>
            </a:pPr>
            <a:r>
              <a:rPr lang="cs-CZ" altLang="fr-FR" dirty="0" smtClean="0"/>
              <a:t>Bez omezení – ad hoc</a:t>
            </a:r>
          </a:p>
          <a:p>
            <a:pPr lvl="1">
              <a:buFont typeface="Wingdings" pitchFamily="2" charset="2"/>
              <a:buChar char="ü"/>
            </a:pPr>
            <a:r>
              <a:rPr lang="cs-CZ" altLang="fr-FR" dirty="0" smtClean="0"/>
              <a:t>Potvrzeni o původu zboží </a:t>
            </a:r>
          </a:p>
          <a:p>
            <a:pPr marL="0" indent="0">
              <a:buNone/>
            </a:pPr>
            <a:endParaRPr lang="fr-BE" altLang="fr-FR" dirty="0" smtClean="0"/>
          </a:p>
          <a:p>
            <a:pPr lvl="1">
              <a:buFont typeface="Wingdings" panose="05000000000000000000" pitchFamily="2" charset="2"/>
              <a:buChar char="ü"/>
            </a:pPr>
            <a:r>
              <a:rPr lang="fr-BE" altLang="fr-FR" b="1" dirty="0" smtClean="0">
                <a:solidFill>
                  <a:srgbClr val="C00000"/>
                </a:solidFill>
                <a:effectLst>
                  <a:outerShdw blurRad="38100" dist="38100" dir="2700000" algn="tl">
                    <a:srgbClr val="000000">
                      <a:alpha val="43137"/>
                    </a:srgbClr>
                  </a:outerShdw>
                </a:effectLst>
              </a:rPr>
              <a:t>V</a:t>
            </a:r>
            <a:r>
              <a:rPr lang="sk-SK" altLang="fr-FR" b="1" dirty="0" smtClean="0">
                <a:solidFill>
                  <a:srgbClr val="C00000"/>
                </a:solidFill>
                <a:effectLst>
                  <a:outerShdw blurRad="38100" dist="38100" dir="2700000" algn="tl">
                    <a:srgbClr val="000000">
                      <a:alpha val="43137"/>
                    </a:srgbClr>
                  </a:outerShdw>
                </a:effectLst>
              </a:rPr>
              <a:t>ý</a:t>
            </a:r>
            <a:r>
              <a:rPr lang="cs-CZ" altLang="fr-FR" b="1" dirty="0" err="1" smtClean="0">
                <a:solidFill>
                  <a:srgbClr val="C00000"/>
                </a:solidFill>
                <a:effectLst>
                  <a:outerShdw blurRad="38100" dist="38100" dir="2700000" algn="tl">
                    <a:srgbClr val="000000">
                      <a:alpha val="43137"/>
                    </a:srgbClr>
                  </a:outerShdw>
                </a:effectLst>
              </a:rPr>
              <a:t>jimka</a:t>
            </a:r>
            <a:r>
              <a:rPr lang="fr-BE" altLang="fr-FR" dirty="0" smtClean="0">
                <a:solidFill>
                  <a:srgbClr val="CC3300"/>
                </a:solidFill>
                <a:effectLst>
                  <a:outerShdw blurRad="38100" dist="38100" dir="2700000" algn="tl">
                    <a:srgbClr val="000000">
                      <a:alpha val="43137"/>
                    </a:srgbClr>
                  </a:outerShdw>
                </a:effectLst>
              </a:rPr>
              <a:t>:</a:t>
            </a:r>
            <a:r>
              <a:rPr lang="fr-BE" altLang="fr-FR" dirty="0" smtClean="0"/>
              <a:t> </a:t>
            </a:r>
            <a:r>
              <a:rPr lang="fr-BE" altLang="fr-FR" dirty="0" err="1" smtClean="0"/>
              <a:t>zbo</a:t>
            </a:r>
            <a:r>
              <a:rPr lang="sk-SK" altLang="fr-FR" dirty="0" err="1" smtClean="0"/>
              <a:t>ží</a:t>
            </a:r>
            <a:r>
              <a:rPr lang="fr-BE" altLang="fr-FR" dirty="0" smtClean="0"/>
              <a:t> (</a:t>
            </a:r>
            <a:r>
              <a:rPr lang="cs-CZ" altLang="fr-FR" dirty="0" smtClean="0"/>
              <a:t>smlouva</a:t>
            </a:r>
            <a:r>
              <a:rPr lang="fr-BE" altLang="fr-FR" dirty="0" smtClean="0"/>
              <a:t>) v </a:t>
            </a:r>
            <a:r>
              <a:rPr lang="cs-CZ" altLang="fr-FR" dirty="0" smtClean="0"/>
              <a:t>hodnot</a:t>
            </a:r>
            <a:r>
              <a:rPr lang="sk-SK" altLang="fr-FR" dirty="0" smtClean="0"/>
              <a:t>ě</a:t>
            </a:r>
            <a:r>
              <a:rPr lang="fr-BE" altLang="fr-FR" dirty="0" smtClean="0"/>
              <a:t> do </a:t>
            </a:r>
            <a:r>
              <a:rPr lang="fr-BE" altLang="fr-FR" dirty="0" smtClean="0">
                <a:effectLst>
                  <a:outerShdw blurRad="38100" dist="38100" dir="2700000" algn="tl">
                    <a:srgbClr val="000000">
                      <a:alpha val="43137"/>
                    </a:srgbClr>
                  </a:outerShdw>
                </a:effectLst>
              </a:rPr>
              <a:t>100.000 EUR </a:t>
            </a:r>
          </a:p>
          <a:p>
            <a:pPr lvl="2">
              <a:buFont typeface="Wingdings" panose="05000000000000000000" pitchFamily="2" charset="2"/>
              <a:buChar char="ü"/>
            </a:pPr>
            <a:r>
              <a:rPr lang="cs-CZ" altLang="fr-FR" b="1" dirty="0" smtClean="0">
                <a:solidFill>
                  <a:srgbClr val="00B050"/>
                </a:solidFill>
                <a:effectLst>
                  <a:outerShdw blurRad="38100" dist="38100" dir="2700000" algn="tl">
                    <a:srgbClr val="000000">
                      <a:alpha val="43137"/>
                    </a:srgbClr>
                  </a:outerShdw>
                </a:effectLst>
              </a:rPr>
              <a:t>Bez</a:t>
            </a:r>
            <a:r>
              <a:rPr lang="fr-BE" altLang="fr-FR" b="1" dirty="0" smtClean="0">
                <a:solidFill>
                  <a:srgbClr val="00B050"/>
                </a:solidFill>
                <a:effectLst>
                  <a:outerShdw blurRad="38100" dist="38100" dir="2700000" algn="tl">
                    <a:srgbClr val="000000">
                      <a:alpha val="43137"/>
                    </a:srgbClr>
                  </a:outerShdw>
                </a:effectLst>
              </a:rPr>
              <a:t> </a:t>
            </a:r>
            <a:r>
              <a:rPr lang="cs-CZ" altLang="fr-FR" b="1" dirty="0" smtClean="0">
                <a:solidFill>
                  <a:srgbClr val="00B050"/>
                </a:solidFill>
                <a:effectLst>
                  <a:outerShdw blurRad="38100" dist="38100" dir="2700000" algn="tl">
                    <a:srgbClr val="000000">
                      <a:alpha val="43137"/>
                    </a:srgbClr>
                  </a:outerShdw>
                </a:effectLst>
              </a:rPr>
              <a:t>omezen</a:t>
            </a:r>
            <a:r>
              <a:rPr lang="sk-SK" altLang="fr-FR" b="1" dirty="0" smtClean="0">
                <a:solidFill>
                  <a:srgbClr val="00B050"/>
                </a:solidFill>
                <a:effectLst>
                  <a:outerShdw blurRad="38100" dist="38100" dir="2700000" algn="tl">
                    <a:srgbClr val="000000">
                      <a:alpha val="43137"/>
                    </a:srgbClr>
                  </a:outerShdw>
                </a:effectLst>
              </a:rPr>
              <a:t>í</a:t>
            </a:r>
            <a:r>
              <a:rPr lang="fr-BE" altLang="fr-FR" b="1" dirty="0" smtClean="0">
                <a:solidFill>
                  <a:srgbClr val="00B050"/>
                </a:solidFill>
                <a:effectLst>
                  <a:outerShdw blurRad="38100" dist="38100" dir="2700000" algn="tl">
                    <a:srgbClr val="000000">
                      <a:alpha val="43137"/>
                    </a:srgbClr>
                  </a:outerShdw>
                </a:effectLst>
              </a:rPr>
              <a:t>  </a:t>
            </a:r>
            <a:r>
              <a:rPr lang="cs-CZ" altLang="fr-FR" b="1" dirty="0" smtClean="0">
                <a:solidFill>
                  <a:srgbClr val="00B050"/>
                </a:solidFill>
                <a:effectLst>
                  <a:outerShdw blurRad="38100" dist="38100" dir="2700000" algn="tl">
                    <a:srgbClr val="000000">
                      <a:alpha val="43137"/>
                    </a:srgbClr>
                  </a:outerShdw>
                </a:effectLst>
              </a:rPr>
              <a:t> </a:t>
            </a:r>
            <a:r>
              <a:rPr lang="cs-CZ" altLang="fr-FR" dirty="0" smtClean="0"/>
              <a:t>		</a:t>
            </a:r>
          </a:p>
          <a:p>
            <a:endParaRPr lang="fr-FR" dirty="0"/>
          </a:p>
        </p:txBody>
      </p:sp>
    </p:spTree>
    <p:extLst>
      <p:ext uri="{BB962C8B-B14F-4D97-AF65-F5344CB8AC3E}">
        <p14:creationId xmlns:p14="http://schemas.microsoft.com/office/powerpoint/2010/main" val="986526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500"/>
                                        <p:tgtEl>
                                          <p:spTgt spid="3">
                                            <p:txEl>
                                              <p:pRg st="3" end="3"/>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500"/>
                                        <p:tgtEl>
                                          <p:spTgt spid="3">
                                            <p:txEl>
                                              <p:pRg st="7" end="7"/>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fade">
                                      <p:cBhvr>
                                        <p:cTn id="38" dur="500"/>
                                        <p:tgtEl>
                                          <p:spTgt spid="3">
                                            <p:txEl>
                                              <p:pRg st="8" end="8"/>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Effect transition="in" filter="fade">
                                      <p:cBhvr>
                                        <p:cTn id="41" dur="500"/>
                                        <p:tgtEl>
                                          <p:spTgt spid="3">
                                            <p:txEl>
                                              <p:pRg st="9" end="9"/>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
                                            <p:txEl>
                                              <p:pRg st="10" end="10"/>
                                            </p:txEl>
                                          </p:spTgt>
                                        </p:tgtEl>
                                        <p:attrNameLst>
                                          <p:attrName>style.visibility</p:attrName>
                                        </p:attrNameLst>
                                      </p:cBhvr>
                                      <p:to>
                                        <p:strVal val="visible"/>
                                      </p:to>
                                    </p:set>
                                    <p:animEffect transition="in" filter="fade">
                                      <p:cBhvr>
                                        <p:cTn id="44" dur="500"/>
                                        <p:tgtEl>
                                          <p:spTgt spid="3">
                                            <p:txEl>
                                              <p:pRg st="10" end="1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
                                            <p:txEl>
                                              <p:pRg st="12" end="12"/>
                                            </p:txEl>
                                          </p:spTgt>
                                        </p:tgtEl>
                                        <p:attrNameLst>
                                          <p:attrName>style.visibility</p:attrName>
                                        </p:attrNameLst>
                                      </p:cBhvr>
                                      <p:to>
                                        <p:strVal val="visible"/>
                                      </p:to>
                                    </p:set>
                                    <p:animEffect transition="in" filter="fade">
                                      <p:cBhvr>
                                        <p:cTn id="49" dur="500"/>
                                        <p:tgtEl>
                                          <p:spTgt spid="3">
                                            <p:txEl>
                                              <p:pRg st="12" end="12"/>
                                            </p:txEl>
                                          </p:spTgt>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
                                            <p:txEl>
                                              <p:pRg st="13" end="13"/>
                                            </p:txEl>
                                          </p:spTgt>
                                        </p:tgtEl>
                                        <p:attrNameLst>
                                          <p:attrName>style.visibility</p:attrName>
                                        </p:attrNameLst>
                                      </p:cBhvr>
                                      <p:to>
                                        <p:strVal val="visible"/>
                                      </p:to>
                                    </p:set>
                                    <p:animEffect transition="in" filter="fade">
                                      <p:cBhvr>
                                        <p:cTn id="52"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86688" cy="922114"/>
          </a:xfrm>
        </p:spPr>
        <p:txBody>
          <a:bodyPr/>
          <a:lstStyle/>
          <a:p>
            <a:pPr algn="ctr"/>
            <a:r>
              <a:rPr lang="cs-CZ" altLang="fr-FR" sz="2800" dirty="0" smtClean="0">
                <a:solidFill>
                  <a:srgbClr val="4D4D4D"/>
                </a:solidFill>
              </a:rPr>
              <a:t>Účast</a:t>
            </a:r>
            <a:r>
              <a:rPr lang="cs-CZ" altLang="fr-FR" sz="2800" dirty="0" smtClean="0">
                <a:solidFill>
                  <a:schemeClr val="folHlink"/>
                </a:solidFill>
              </a:rPr>
              <a:t> </a:t>
            </a:r>
            <a:endParaRPr lang="fr-FR" sz="2800" dirty="0"/>
          </a:p>
        </p:txBody>
      </p:sp>
      <p:sp>
        <p:nvSpPr>
          <p:cNvPr id="3" name="Content Placeholder 2"/>
          <p:cNvSpPr>
            <a:spLocks noGrp="1"/>
          </p:cNvSpPr>
          <p:nvPr>
            <p:ph idx="1"/>
          </p:nvPr>
        </p:nvSpPr>
        <p:spPr>
          <a:xfrm>
            <a:off x="323528" y="1340768"/>
            <a:ext cx="8229600" cy="5328592"/>
          </a:xfrm>
        </p:spPr>
        <p:txBody>
          <a:bodyPr/>
          <a:lstStyle/>
          <a:p>
            <a:pPr>
              <a:buNone/>
            </a:pPr>
            <a:r>
              <a:rPr lang="cs-CZ" altLang="fr-FR" b="1" dirty="0" smtClean="0">
                <a:solidFill>
                  <a:srgbClr val="CC3300"/>
                </a:solidFill>
              </a:rPr>
              <a:t>Výběr</a:t>
            </a:r>
            <a:r>
              <a:rPr lang="cs-CZ" altLang="fr-FR" sz="2400" dirty="0" smtClean="0">
                <a:solidFill>
                  <a:srgbClr val="CC3300"/>
                </a:solidFill>
              </a:rPr>
              <a:t> </a:t>
            </a:r>
            <a:r>
              <a:rPr lang="cs-CZ" altLang="fr-FR" sz="2400" dirty="0" smtClean="0"/>
              <a:t>= </a:t>
            </a:r>
            <a:r>
              <a:rPr lang="cs-CZ" altLang="fr-FR" dirty="0" smtClean="0"/>
              <a:t>kvalitativní kritéria</a:t>
            </a:r>
            <a:r>
              <a:rPr lang="fr-BE" altLang="fr-FR" dirty="0" smtClean="0"/>
              <a:t> </a:t>
            </a:r>
            <a:r>
              <a:rPr lang="cs-CZ" altLang="fr-FR" dirty="0" smtClean="0"/>
              <a:t>pro uchazeče (konsorcia) </a:t>
            </a:r>
          </a:p>
          <a:p>
            <a:endParaRPr lang="cs-CZ" altLang="fr-FR" dirty="0" smtClean="0"/>
          </a:p>
          <a:p>
            <a:pPr>
              <a:buFont typeface="Wingdings" pitchFamily="2" charset="2"/>
              <a:buChar char="§"/>
            </a:pPr>
            <a:r>
              <a:rPr lang="cs-CZ" altLang="fr-FR" dirty="0" smtClean="0">
                <a:solidFill>
                  <a:schemeClr val="tx1"/>
                </a:solidFill>
                <a:effectLst>
                  <a:outerShdw blurRad="38100" dist="38100" dir="2700000" algn="tl">
                    <a:srgbClr val="000000">
                      <a:alpha val="43137"/>
                    </a:srgbClr>
                  </a:outerShdw>
                </a:effectLst>
              </a:rPr>
              <a:t>Finanční </a:t>
            </a:r>
          </a:p>
          <a:p>
            <a:pPr lvl="1">
              <a:buFont typeface="Wingdings" pitchFamily="2" charset="2"/>
              <a:buChar char="ü"/>
            </a:pPr>
            <a:r>
              <a:rPr lang="cs-CZ" altLang="fr-FR" dirty="0" smtClean="0"/>
              <a:t>Roční obrat </a:t>
            </a:r>
          </a:p>
          <a:p>
            <a:pPr lvl="1">
              <a:buFont typeface="Wingdings" pitchFamily="2" charset="2"/>
              <a:buChar char="ü"/>
            </a:pPr>
            <a:r>
              <a:rPr lang="cs-CZ" altLang="fr-FR" dirty="0" smtClean="0"/>
              <a:t>Pozitivní účetní bilance </a:t>
            </a:r>
            <a:r>
              <a:rPr lang="fr-BE" altLang="fr-FR" dirty="0" smtClean="0"/>
              <a:t>   </a:t>
            </a:r>
            <a:endParaRPr lang="cs-CZ" altLang="fr-FR" dirty="0" smtClean="0"/>
          </a:p>
          <a:p>
            <a:pPr marL="0" indent="0">
              <a:buNone/>
            </a:pPr>
            <a:endParaRPr lang="cs-CZ" altLang="fr-FR" dirty="0" smtClean="0"/>
          </a:p>
          <a:p>
            <a:pPr>
              <a:buFont typeface="Wingdings" pitchFamily="2" charset="2"/>
              <a:buChar char="§"/>
            </a:pPr>
            <a:r>
              <a:rPr lang="cs-CZ" altLang="fr-FR" dirty="0" smtClean="0">
                <a:solidFill>
                  <a:schemeClr val="tx1"/>
                </a:solidFill>
                <a:effectLst>
                  <a:outerShdw blurRad="38100" dist="38100" dir="2700000" algn="tl">
                    <a:srgbClr val="000000">
                      <a:alpha val="43137"/>
                    </a:srgbClr>
                  </a:outerShdw>
                </a:effectLst>
              </a:rPr>
              <a:t>Materiální </a:t>
            </a:r>
            <a:r>
              <a:rPr lang="fr-BE" altLang="fr-FR" dirty="0" smtClean="0">
                <a:solidFill>
                  <a:schemeClr val="tx1"/>
                </a:solidFill>
              </a:rPr>
              <a:t> </a:t>
            </a:r>
            <a:endParaRPr lang="cs-CZ" altLang="fr-FR" dirty="0" smtClean="0">
              <a:solidFill>
                <a:schemeClr val="tx1"/>
              </a:solidFill>
            </a:endParaRPr>
          </a:p>
          <a:p>
            <a:pPr lvl="1">
              <a:buFont typeface="Wingdings" pitchFamily="2" charset="2"/>
              <a:buChar char="ü"/>
            </a:pPr>
            <a:r>
              <a:rPr lang="cs-CZ" altLang="fr-FR" dirty="0" smtClean="0">
                <a:solidFill>
                  <a:srgbClr val="113E75"/>
                </a:solidFill>
              </a:rPr>
              <a:t>Povolení, Licence, Koncese  </a:t>
            </a:r>
            <a:endParaRPr lang="cs-CZ" altLang="fr-FR" b="1" dirty="0" smtClean="0">
              <a:solidFill>
                <a:srgbClr val="00B050"/>
              </a:solidFill>
              <a:effectLst>
                <a:outerShdw blurRad="38100" dist="38100" dir="2700000" algn="tl">
                  <a:srgbClr val="000000">
                    <a:alpha val="43137"/>
                  </a:srgbClr>
                </a:outerShdw>
              </a:effectLst>
            </a:endParaRPr>
          </a:p>
          <a:p>
            <a:pPr>
              <a:buFont typeface="Wingdings" pitchFamily="2" charset="2"/>
              <a:buNone/>
            </a:pPr>
            <a:endParaRPr lang="cs-CZ" altLang="fr-FR" dirty="0" smtClean="0"/>
          </a:p>
          <a:p>
            <a:pPr>
              <a:buFont typeface="Wingdings" pitchFamily="2" charset="2"/>
              <a:buChar char="§"/>
            </a:pPr>
            <a:r>
              <a:rPr lang="cs-CZ" altLang="fr-FR" dirty="0" smtClean="0">
                <a:solidFill>
                  <a:schemeClr val="tx1"/>
                </a:solidFill>
                <a:effectLst>
                  <a:outerShdw blurRad="38100" dist="38100" dir="2700000" algn="tl">
                    <a:srgbClr val="C0C0C0"/>
                  </a:outerShdw>
                </a:effectLst>
              </a:rPr>
              <a:t>Technické </a:t>
            </a:r>
          </a:p>
          <a:p>
            <a:pPr lvl="1">
              <a:buFont typeface="Wingdings" panose="05000000000000000000" pitchFamily="2" charset="2"/>
              <a:buChar char="ü"/>
            </a:pPr>
            <a:r>
              <a:rPr lang="cs-CZ" altLang="fr-FR" dirty="0" smtClean="0">
                <a:solidFill>
                  <a:srgbClr val="113E75"/>
                </a:solidFill>
              </a:rPr>
              <a:t>Předchozí</a:t>
            </a:r>
            <a:r>
              <a:rPr lang="sk-SK" altLang="fr-FR" dirty="0" smtClean="0">
                <a:solidFill>
                  <a:srgbClr val="113E75"/>
                </a:solidFill>
              </a:rPr>
              <a:t> </a:t>
            </a:r>
            <a:r>
              <a:rPr lang="cs-CZ" altLang="fr-FR" dirty="0" smtClean="0">
                <a:solidFill>
                  <a:srgbClr val="113E75"/>
                </a:solidFill>
              </a:rPr>
              <a:t>zkušenost</a:t>
            </a:r>
            <a:r>
              <a:rPr lang="sk-SK" altLang="fr-FR" dirty="0" smtClean="0">
                <a:solidFill>
                  <a:srgbClr val="113E75"/>
                </a:solidFill>
              </a:rPr>
              <a:t> </a:t>
            </a:r>
            <a:endParaRPr lang="fr-FR" altLang="fr-FR" dirty="0">
              <a:solidFill>
                <a:srgbClr val="113E75"/>
              </a:solidFill>
            </a:endParaRPr>
          </a:p>
          <a:p>
            <a:pPr lvl="1">
              <a:buFont typeface="Wingdings" panose="05000000000000000000" pitchFamily="2" charset="2"/>
              <a:buChar char="ü"/>
            </a:pPr>
            <a:endParaRPr lang="fr-FR" altLang="fr-FR" dirty="0" smtClean="0">
              <a:solidFill>
                <a:srgbClr val="113E75"/>
              </a:solidFill>
              <a:effectLst>
                <a:outerShdw blurRad="38100" dist="38100" dir="2700000" algn="tl">
                  <a:srgbClr val="000000">
                    <a:alpha val="43137"/>
                  </a:srgbClr>
                </a:outerShdw>
              </a:effectLst>
            </a:endParaRPr>
          </a:p>
          <a:p>
            <a:pPr lvl="2">
              <a:buFont typeface="Wingdings" panose="05000000000000000000" pitchFamily="2" charset="2"/>
              <a:buChar char="ü"/>
            </a:pPr>
            <a:r>
              <a:rPr lang="fr-FR" altLang="fr-FR" b="1" dirty="0" smtClean="0">
                <a:solidFill>
                  <a:srgbClr val="C00000"/>
                </a:solidFill>
                <a:effectLst>
                  <a:outerShdw blurRad="38100" dist="38100" dir="2700000" algn="tl">
                    <a:srgbClr val="000000">
                      <a:alpha val="43137"/>
                    </a:srgbClr>
                  </a:outerShdw>
                </a:effectLst>
              </a:rPr>
              <a:t>Z</a:t>
            </a:r>
            <a:r>
              <a:rPr lang="cs-CZ" altLang="fr-FR" b="1" dirty="0" err="1" smtClean="0">
                <a:solidFill>
                  <a:srgbClr val="C00000"/>
                </a:solidFill>
                <a:effectLst>
                  <a:outerShdw blurRad="38100" dist="38100" dir="2700000" algn="tl">
                    <a:srgbClr val="000000">
                      <a:alpha val="43137"/>
                    </a:srgbClr>
                  </a:outerShdw>
                </a:effectLst>
              </a:rPr>
              <a:t>áruk</a:t>
            </a:r>
            <a:r>
              <a:rPr lang="fr-FR" altLang="fr-FR" b="1" dirty="0" smtClean="0">
                <a:solidFill>
                  <a:srgbClr val="C00000"/>
                </a:solidFill>
                <a:effectLst>
                  <a:outerShdw blurRad="38100" dist="38100" dir="2700000" algn="tl">
                    <a:srgbClr val="000000">
                      <a:alpha val="43137"/>
                    </a:srgbClr>
                  </a:outerShdw>
                </a:effectLst>
              </a:rPr>
              <a:t>y</a:t>
            </a:r>
            <a:r>
              <a:rPr lang="cs-CZ" altLang="fr-FR" b="1" dirty="0" smtClean="0">
                <a:solidFill>
                  <a:srgbClr val="C00000"/>
                </a:solidFill>
                <a:effectLst>
                  <a:outerShdw blurRad="38100" dist="38100" dir="2700000" algn="tl">
                    <a:srgbClr val="000000">
                      <a:alpha val="43137"/>
                    </a:srgbClr>
                  </a:outerShdw>
                </a:effectLst>
              </a:rPr>
              <a:t> </a:t>
            </a:r>
            <a:r>
              <a:rPr lang="fr-FR" altLang="fr-FR" b="1" dirty="0" smtClean="0">
                <a:solidFill>
                  <a:srgbClr val="C00000"/>
                </a:solidFill>
                <a:effectLst>
                  <a:outerShdw blurRad="38100" dist="38100" dir="2700000" algn="tl">
                    <a:srgbClr val="000000">
                      <a:alpha val="43137"/>
                    </a:srgbClr>
                  </a:outerShdw>
                </a:effectLst>
              </a:rPr>
              <a:t> </a:t>
            </a:r>
            <a:r>
              <a:rPr lang="fr-BE" altLang="fr-FR" dirty="0" smtClean="0">
                <a:effectLst>
                  <a:outerShdw blurRad="38100" dist="38100" dir="2700000" algn="tl">
                    <a:srgbClr val="000000">
                      <a:alpha val="43137"/>
                    </a:srgbClr>
                  </a:outerShdw>
                </a:effectLst>
              </a:rPr>
              <a:t> </a:t>
            </a:r>
            <a:r>
              <a:rPr lang="cs-CZ" altLang="fr-FR" dirty="0" smtClean="0"/>
              <a:t>		</a:t>
            </a:r>
          </a:p>
          <a:p>
            <a:endParaRPr lang="fr-FR" dirty="0"/>
          </a:p>
        </p:txBody>
      </p:sp>
    </p:spTree>
    <p:extLst>
      <p:ext uri="{BB962C8B-B14F-4D97-AF65-F5344CB8AC3E}">
        <p14:creationId xmlns:p14="http://schemas.microsoft.com/office/powerpoint/2010/main" val="167910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fade">
                                      <p:cBhvr>
                                        <p:cTn id="30" dur="500"/>
                                        <p:tgtEl>
                                          <p:spTgt spid="3">
                                            <p:txEl>
                                              <p:pRg st="6" end="6"/>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fade">
                                      <p:cBhvr>
                                        <p:cTn id="33" dur="500"/>
                                        <p:tgtEl>
                                          <p:spTgt spid="3">
                                            <p:txEl>
                                              <p:pRg st="7" end="7"/>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fade">
                                      <p:cBhvr>
                                        <p:cTn id="38" dur="500"/>
                                        <p:tgtEl>
                                          <p:spTgt spid="3">
                                            <p:txEl>
                                              <p:pRg st="9" end="9"/>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Effect transition="in" filter="fade">
                                      <p:cBhvr>
                                        <p:cTn id="41" dur="500"/>
                                        <p:tgtEl>
                                          <p:spTgt spid="3">
                                            <p:txEl>
                                              <p:pRg st="10" end="10"/>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
                                            <p:txEl>
                                              <p:pRg st="12" end="12"/>
                                            </p:txEl>
                                          </p:spTgt>
                                        </p:tgtEl>
                                        <p:attrNameLst>
                                          <p:attrName>style.visibility</p:attrName>
                                        </p:attrNameLst>
                                      </p:cBhvr>
                                      <p:to>
                                        <p:strVal val="visible"/>
                                      </p:to>
                                    </p:set>
                                    <p:animEffect transition="in" filter="fade">
                                      <p:cBhvr>
                                        <p:cTn id="44"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86688" cy="922114"/>
          </a:xfrm>
        </p:spPr>
        <p:txBody>
          <a:bodyPr/>
          <a:lstStyle/>
          <a:p>
            <a:pPr algn="ctr"/>
            <a:r>
              <a:rPr lang="cs-CZ" altLang="fr-FR" sz="2800" dirty="0" smtClean="0">
                <a:solidFill>
                  <a:srgbClr val="4D4D4D"/>
                </a:solidFill>
              </a:rPr>
              <a:t>Účast</a:t>
            </a:r>
            <a:r>
              <a:rPr lang="cs-CZ" altLang="fr-FR" sz="2800" dirty="0" smtClean="0">
                <a:solidFill>
                  <a:schemeClr val="folHlink"/>
                </a:solidFill>
              </a:rPr>
              <a:t> </a:t>
            </a:r>
            <a:endParaRPr lang="fr-FR" sz="2800" dirty="0"/>
          </a:p>
        </p:txBody>
      </p:sp>
      <p:sp>
        <p:nvSpPr>
          <p:cNvPr id="3" name="Content Placeholder 2"/>
          <p:cNvSpPr>
            <a:spLocks noGrp="1"/>
          </p:cNvSpPr>
          <p:nvPr>
            <p:ph idx="1"/>
          </p:nvPr>
        </p:nvSpPr>
        <p:spPr>
          <a:xfrm>
            <a:off x="323528" y="1124744"/>
            <a:ext cx="8352928" cy="5544616"/>
          </a:xfrm>
        </p:spPr>
        <p:txBody>
          <a:bodyPr/>
          <a:lstStyle/>
          <a:p>
            <a:pPr>
              <a:buNone/>
            </a:pPr>
            <a:r>
              <a:rPr lang="cs-CZ" altLang="fr-FR" b="1" dirty="0" smtClean="0">
                <a:solidFill>
                  <a:srgbClr val="CC3300"/>
                </a:solidFill>
              </a:rPr>
              <a:t>Vyloučení</a:t>
            </a:r>
            <a:r>
              <a:rPr lang="cs-CZ" altLang="fr-FR" sz="2400" dirty="0" smtClean="0"/>
              <a:t> - </a:t>
            </a:r>
            <a:r>
              <a:rPr lang="cs-CZ" altLang="fr-FR" dirty="0" smtClean="0"/>
              <a:t>čl. 93 Nařízení EU o rozpočtových pravidlech</a:t>
            </a:r>
          </a:p>
          <a:p>
            <a:endParaRPr lang="cs-CZ" altLang="fr-FR" dirty="0" smtClean="0"/>
          </a:p>
          <a:p>
            <a:pPr>
              <a:buFont typeface="Wingdings" panose="05000000000000000000" pitchFamily="2" charset="2"/>
              <a:buChar char="v"/>
            </a:pPr>
            <a:r>
              <a:rPr lang="cs-CZ" altLang="fr-FR" dirty="0" smtClean="0">
                <a:solidFill>
                  <a:schemeClr val="tx1"/>
                </a:solidFill>
                <a:effectLst>
                  <a:outerShdw blurRad="38100" dist="38100" dir="2700000" algn="tl">
                    <a:srgbClr val="000000">
                      <a:alpha val="43137"/>
                    </a:srgbClr>
                  </a:outerShdw>
                </a:effectLst>
              </a:rPr>
              <a:t> konkurz / vyrovnání </a:t>
            </a:r>
          </a:p>
          <a:p>
            <a:pPr>
              <a:buFont typeface="Wingdings" panose="05000000000000000000" pitchFamily="2" charset="2"/>
              <a:buChar char="v"/>
            </a:pPr>
            <a:r>
              <a:rPr lang="cs-CZ" altLang="fr-FR" dirty="0">
                <a:solidFill>
                  <a:schemeClr val="tx1"/>
                </a:solidFill>
                <a:effectLst>
                  <a:outerShdw blurRad="38100" dist="38100" dir="2700000" algn="tl">
                    <a:srgbClr val="000000">
                      <a:alpha val="43137"/>
                    </a:srgbClr>
                  </a:outerShdw>
                </a:effectLst>
              </a:rPr>
              <a:t> </a:t>
            </a:r>
            <a:r>
              <a:rPr lang="cs-CZ" altLang="fr-FR" dirty="0" smtClean="0">
                <a:solidFill>
                  <a:schemeClr val="tx1"/>
                </a:solidFill>
                <a:effectLst>
                  <a:outerShdw blurRad="38100" dist="38100" dir="2700000" algn="tl">
                    <a:srgbClr val="000000">
                      <a:alpha val="43137"/>
                    </a:srgbClr>
                  </a:outerShdw>
                </a:effectLst>
              </a:rPr>
              <a:t>daňové a jiné nedoplatky</a:t>
            </a:r>
          </a:p>
          <a:p>
            <a:pPr>
              <a:buFont typeface="Wingdings" panose="05000000000000000000" pitchFamily="2" charset="2"/>
              <a:buChar char="v"/>
            </a:pPr>
            <a:r>
              <a:rPr lang="cs-CZ" altLang="fr-FR" dirty="0" smtClean="0">
                <a:solidFill>
                  <a:schemeClr val="tx1"/>
                </a:solidFill>
                <a:effectLst>
                  <a:outerShdw blurRad="38100" dist="38100" dir="2700000" algn="tl">
                    <a:srgbClr val="000000">
                      <a:alpha val="43137"/>
                    </a:srgbClr>
                  </a:outerShdw>
                </a:effectLst>
              </a:rPr>
              <a:t> profesionální selháni </a:t>
            </a:r>
          </a:p>
          <a:p>
            <a:pPr>
              <a:buFont typeface="Wingdings" panose="05000000000000000000" pitchFamily="2" charset="2"/>
              <a:buChar char="v"/>
            </a:pPr>
            <a:r>
              <a:rPr lang="cs-CZ" altLang="fr-FR" dirty="0">
                <a:solidFill>
                  <a:schemeClr val="tx1"/>
                </a:solidFill>
                <a:effectLst>
                  <a:outerShdw blurRad="38100" dist="38100" dir="2700000" algn="tl">
                    <a:srgbClr val="000000">
                      <a:alpha val="43137"/>
                    </a:srgbClr>
                  </a:outerShdw>
                </a:effectLst>
              </a:rPr>
              <a:t> </a:t>
            </a:r>
            <a:r>
              <a:rPr lang="cs-CZ" altLang="fr-FR" dirty="0" smtClean="0">
                <a:solidFill>
                  <a:schemeClr val="tx1"/>
                </a:solidFill>
                <a:effectLst>
                  <a:outerShdw blurRad="38100" dist="38100" dir="2700000" algn="tl">
                    <a:srgbClr val="000000">
                      <a:alpha val="43137"/>
                    </a:srgbClr>
                  </a:outerShdw>
                </a:effectLst>
              </a:rPr>
              <a:t>falešná prohlášení / dokumenty  </a:t>
            </a:r>
          </a:p>
          <a:p>
            <a:pPr>
              <a:buFont typeface="Wingdings" panose="05000000000000000000" pitchFamily="2" charset="2"/>
              <a:buChar char="v"/>
            </a:pPr>
            <a:r>
              <a:rPr lang="cs-CZ" altLang="fr-FR" dirty="0" smtClean="0">
                <a:solidFill>
                  <a:schemeClr val="tx1"/>
                </a:solidFill>
                <a:effectLst>
                  <a:outerShdw blurRad="38100" dist="38100" dir="2700000" algn="tl">
                    <a:srgbClr val="000000">
                      <a:alpha val="43137"/>
                    </a:srgbClr>
                  </a:outerShdw>
                </a:effectLst>
              </a:rPr>
              <a:t> nekalá konkurence</a:t>
            </a:r>
          </a:p>
          <a:p>
            <a:pPr>
              <a:buFont typeface="Wingdings" panose="05000000000000000000" pitchFamily="2" charset="2"/>
              <a:buChar char="v"/>
            </a:pPr>
            <a:r>
              <a:rPr lang="sk-SK" altLang="fr-FR" dirty="0">
                <a:solidFill>
                  <a:schemeClr val="tx1"/>
                </a:solidFill>
                <a:effectLst>
                  <a:outerShdw blurRad="38100" dist="38100" dir="2700000" algn="tl">
                    <a:srgbClr val="000000">
                      <a:alpha val="43137"/>
                    </a:srgbClr>
                  </a:outerShdw>
                </a:effectLst>
              </a:rPr>
              <a:t> </a:t>
            </a:r>
            <a:r>
              <a:rPr lang="cs-CZ" altLang="fr-FR" dirty="0" smtClean="0">
                <a:solidFill>
                  <a:schemeClr val="tx1"/>
                </a:solidFill>
                <a:effectLst>
                  <a:outerShdw blurRad="38100" dist="38100" dir="2700000" algn="tl">
                    <a:srgbClr val="000000">
                      <a:alpha val="43137"/>
                    </a:srgbClr>
                  </a:outerShdw>
                </a:effectLst>
              </a:rPr>
              <a:t>vlastnická</a:t>
            </a:r>
            <a:r>
              <a:rPr lang="sk-SK" altLang="fr-FR" dirty="0" smtClean="0">
                <a:solidFill>
                  <a:schemeClr val="tx1"/>
                </a:solidFill>
                <a:effectLst>
                  <a:outerShdw blurRad="38100" dist="38100" dir="2700000" algn="tl">
                    <a:srgbClr val="000000">
                      <a:alpha val="43137"/>
                    </a:srgbClr>
                  </a:outerShdw>
                </a:effectLst>
              </a:rPr>
              <a:t> a autorská práva</a:t>
            </a:r>
          </a:p>
          <a:p>
            <a:pPr>
              <a:buFont typeface="Wingdings" panose="05000000000000000000" pitchFamily="2" charset="2"/>
              <a:buChar char="v"/>
            </a:pPr>
            <a:r>
              <a:rPr lang="sk-SK" altLang="fr-FR" dirty="0">
                <a:solidFill>
                  <a:schemeClr val="tx1"/>
                </a:solidFill>
                <a:effectLst>
                  <a:outerShdw blurRad="38100" dist="38100" dir="2700000" algn="tl">
                    <a:srgbClr val="000000">
                      <a:alpha val="43137"/>
                    </a:srgbClr>
                  </a:outerShdw>
                </a:effectLst>
              </a:rPr>
              <a:t> </a:t>
            </a:r>
            <a:r>
              <a:rPr lang="sk-SK" altLang="fr-FR" dirty="0" smtClean="0">
                <a:solidFill>
                  <a:schemeClr val="tx1"/>
                </a:solidFill>
                <a:effectLst>
                  <a:outerShdw blurRad="38100" dist="38100" dir="2700000" algn="tl">
                    <a:srgbClr val="000000">
                      <a:alpha val="43137"/>
                    </a:srgbClr>
                  </a:outerShdw>
                </a:effectLst>
              </a:rPr>
              <a:t>nátlak, </a:t>
            </a:r>
            <a:r>
              <a:rPr lang="cs-CZ" altLang="fr-FR" dirty="0" smtClean="0">
                <a:solidFill>
                  <a:schemeClr val="tx1"/>
                </a:solidFill>
                <a:effectLst>
                  <a:outerShdw blurRad="38100" dist="38100" dir="2700000" algn="tl">
                    <a:srgbClr val="000000">
                      <a:alpha val="43137"/>
                    </a:srgbClr>
                  </a:outerShdw>
                </a:effectLst>
              </a:rPr>
              <a:t>ovlivňování</a:t>
            </a:r>
            <a:r>
              <a:rPr lang="sk-SK" altLang="fr-FR" dirty="0" smtClean="0">
                <a:solidFill>
                  <a:schemeClr val="tx1"/>
                </a:solidFill>
                <a:effectLst>
                  <a:outerShdw blurRad="38100" dist="38100" dir="2700000" algn="tl">
                    <a:srgbClr val="000000">
                      <a:alpha val="43137"/>
                    </a:srgbClr>
                  </a:outerShdw>
                </a:effectLst>
              </a:rPr>
              <a:t> </a:t>
            </a:r>
            <a:r>
              <a:rPr lang="cs-CZ" altLang="fr-FR" dirty="0" smtClean="0">
                <a:solidFill>
                  <a:schemeClr val="tx1"/>
                </a:solidFill>
                <a:effectLst>
                  <a:outerShdw blurRad="38100" dist="38100" dir="2700000" algn="tl">
                    <a:srgbClr val="000000">
                      <a:alpha val="43137"/>
                    </a:srgbClr>
                  </a:outerShdw>
                </a:effectLst>
              </a:rPr>
              <a:t>zadavatele</a:t>
            </a:r>
            <a:r>
              <a:rPr lang="sk-SK" altLang="fr-FR" dirty="0" smtClean="0">
                <a:solidFill>
                  <a:schemeClr val="tx1"/>
                </a:solidFill>
                <a:effectLst>
                  <a:outerShdw blurRad="38100" dist="38100" dir="2700000" algn="tl">
                    <a:srgbClr val="000000">
                      <a:alpha val="43137"/>
                    </a:srgbClr>
                  </a:outerShdw>
                </a:effectLst>
              </a:rPr>
              <a:t>  </a:t>
            </a:r>
          </a:p>
          <a:p>
            <a:pPr>
              <a:buFont typeface="Wingdings" panose="05000000000000000000" pitchFamily="2" charset="2"/>
              <a:buChar char="v"/>
            </a:pPr>
            <a:r>
              <a:rPr lang="sk-SK" altLang="fr-FR" dirty="0">
                <a:solidFill>
                  <a:schemeClr val="tx1"/>
                </a:solidFill>
                <a:effectLst>
                  <a:outerShdw blurRad="38100" dist="38100" dir="2700000" algn="tl">
                    <a:srgbClr val="000000">
                      <a:alpha val="43137"/>
                    </a:srgbClr>
                  </a:outerShdw>
                </a:effectLst>
              </a:rPr>
              <a:t> </a:t>
            </a:r>
            <a:r>
              <a:rPr lang="sk-SK" altLang="fr-FR" dirty="0" smtClean="0">
                <a:solidFill>
                  <a:schemeClr val="tx1"/>
                </a:solidFill>
                <a:effectLst>
                  <a:outerShdw blurRad="38100" dist="38100" dir="2700000" algn="tl">
                    <a:srgbClr val="000000">
                      <a:alpha val="43137"/>
                    </a:srgbClr>
                  </a:outerShdw>
                </a:effectLst>
              </a:rPr>
              <a:t>právoplatné </a:t>
            </a:r>
            <a:r>
              <a:rPr lang="cs-CZ" altLang="fr-FR" dirty="0" smtClean="0">
                <a:solidFill>
                  <a:schemeClr val="tx1"/>
                </a:solidFill>
                <a:effectLst>
                  <a:outerShdw blurRad="38100" dist="38100" dir="2700000" algn="tl">
                    <a:srgbClr val="000000">
                      <a:alpha val="43137"/>
                    </a:srgbClr>
                  </a:outerShdw>
                </a:effectLst>
              </a:rPr>
              <a:t>odsouzení</a:t>
            </a:r>
            <a:r>
              <a:rPr lang="sk-SK" altLang="fr-FR" dirty="0" smtClean="0">
                <a:solidFill>
                  <a:schemeClr val="tx1"/>
                </a:solidFill>
                <a:effectLst>
                  <a:outerShdw blurRad="38100" dist="38100" dir="2700000" algn="tl">
                    <a:srgbClr val="000000">
                      <a:alpha val="43137"/>
                    </a:srgbClr>
                  </a:outerShdw>
                </a:effectLst>
              </a:rPr>
              <a:t> :</a:t>
            </a:r>
          </a:p>
          <a:p>
            <a:pPr lvl="1">
              <a:buFont typeface="Wingdings" panose="05000000000000000000" pitchFamily="2" charset="2"/>
              <a:buChar char="v"/>
            </a:pPr>
            <a:r>
              <a:rPr lang="cs-CZ" altLang="fr-FR" dirty="0" smtClean="0">
                <a:solidFill>
                  <a:schemeClr val="tx1"/>
                </a:solidFill>
                <a:effectLst>
                  <a:outerShdw blurRad="38100" dist="38100" dir="2700000" algn="tl">
                    <a:srgbClr val="000000">
                      <a:alpha val="43137"/>
                    </a:srgbClr>
                  </a:outerShdw>
                </a:effectLst>
              </a:rPr>
              <a:t>Korupce</a:t>
            </a:r>
            <a:r>
              <a:rPr lang="sk-SK" altLang="fr-FR" dirty="0" smtClean="0">
                <a:solidFill>
                  <a:schemeClr val="tx1"/>
                </a:solidFill>
                <a:effectLst>
                  <a:outerShdw blurRad="38100" dist="38100" dir="2700000" algn="tl">
                    <a:srgbClr val="000000">
                      <a:alpha val="43137"/>
                    </a:srgbClr>
                  </a:outerShdw>
                </a:effectLst>
              </a:rPr>
              <a:t>, </a:t>
            </a:r>
            <a:r>
              <a:rPr lang="cs-CZ" altLang="fr-FR" dirty="0" smtClean="0">
                <a:solidFill>
                  <a:schemeClr val="tx1"/>
                </a:solidFill>
                <a:effectLst>
                  <a:outerShdw blurRad="38100" dist="38100" dir="2700000" algn="tl">
                    <a:srgbClr val="000000">
                      <a:alpha val="43137"/>
                    </a:srgbClr>
                  </a:outerShdw>
                </a:effectLst>
              </a:rPr>
              <a:t>zpronevěra</a:t>
            </a:r>
            <a:r>
              <a:rPr lang="sk-SK" altLang="fr-FR" dirty="0" smtClean="0">
                <a:solidFill>
                  <a:schemeClr val="tx1"/>
                </a:solidFill>
                <a:effectLst>
                  <a:outerShdw blurRad="38100" dist="38100" dir="2700000" algn="tl">
                    <a:srgbClr val="000000">
                      <a:alpha val="43137"/>
                    </a:srgbClr>
                  </a:outerShdw>
                </a:effectLst>
              </a:rPr>
              <a:t>, zločinné spolčení, praní </a:t>
            </a:r>
            <a:r>
              <a:rPr lang="cs-CZ" altLang="fr-FR" dirty="0" smtClean="0">
                <a:solidFill>
                  <a:schemeClr val="tx1"/>
                </a:solidFill>
                <a:effectLst>
                  <a:outerShdw blurRad="38100" dist="38100" dir="2700000" algn="tl">
                    <a:srgbClr val="000000">
                      <a:alpha val="43137"/>
                    </a:srgbClr>
                  </a:outerShdw>
                </a:effectLst>
              </a:rPr>
              <a:t>peněz</a:t>
            </a:r>
            <a:r>
              <a:rPr lang="sk-SK" altLang="fr-FR" dirty="0" smtClean="0">
                <a:solidFill>
                  <a:schemeClr val="tx1"/>
                </a:solidFill>
                <a:effectLst>
                  <a:outerShdw blurRad="38100" dist="38100" dir="2700000" algn="tl">
                    <a:srgbClr val="000000">
                      <a:alpha val="43137"/>
                    </a:srgbClr>
                  </a:outerShdw>
                </a:effectLst>
              </a:rPr>
              <a:t>, podpora </a:t>
            </a:r>
            <a:r>
              <a:rPr lang="cs-CZ" altLang="fr-FR" dirty="0" smtClean="0">
                <a:solidFill>
                  <a:schemeClr val="tx1"/>
                </a:solidFill>
                <a:effectLst>
                  <a:outerShdw blurRad="38100" dist="38100" dir="2700000" algn="tl">
                    <a:srgbClr val="000000">
                      <a:alpha val="43137"/>
                    </a:srgbClr>
                  </a:outerShdw>
                </a:effectLst>
              </a:rPr>
              <a:t>terorismu</a:t>
            </a:r>
            <a:r>
              <a:rPr lang="sk-SK" altLang="fr-FR" dirty="0" smtClean="0">
                <a:solidFill>
                  <a:schemeClr val="tx1"/>
                </a:solidFill>
                <a:effectLst>
                  <a:outerShdw blurRad="38100" dist="38100" dir="2700000" algn="tl">
                    <a:srgbClr val="000000">
                      <a:alpha val="43137"/>
                    </a:srgbClr>
                  </a:outerShdw>
                </a:effectLst>
              </a:rPr>
              <a:t>, detská práce, </a:t>
            </a:r>
            <a:r>
              <a:rPr lang="cs-CZ" altLang="fr-FR" dirty="0" smtClean="0">
                <a:solidFill>
                  <a:schemeClr val="tx1"/>
                </a:solidFill>
                <a:effectLst>
                  <a:outerShdw blurRad="38100" dist="38100" dir="2700000" algn="tl">
                    <a:srgbClr val="000000">
                      <a:alpha val="43137"/>
                    </a:srgbClr>
                  </a:outerShdw>
                </a:effectLst>
              </a:rPr>
              <a:t>otrokářství</a:t>
            </a:r>
            <a:r>
              <a:rPr lang="sk-SK" altLang="fr-FR" dirty="0" smtClean="0">
                <a:solidFill>
                  <a:schemeClr val="tx1"/>
                </a:solidFill>
                <a:effectLst>
                  <a:outerShdw blurRad="38100" dist="38100" dir="2700000" algn="tl">
                    <a:srgbClr val="000000">
                      <a:alpha val="43137"/>
                    </a:srgbClr>
                  </a:outerShdw>
                </a:effectLst>
              </a:rPr>
              <a:t>,</a:t>
            </a:r>
          </a:p>
          <a:p>
            <a:pPr marL="457200" lvl="1" indent="0">
              <a:buNone/>
            </a:pPr>
            <a:r>
              <a:rPr lang="sk-SK" altLang="fr-FR" dirty="0" smtClean="0">
                <a:solidFill>
                  <a:schemeClr val="tx1"/>
                </a:solidFill>
                <a:effectLst>
                  <a:outerShdw blurRad="38100" dist="38100" dir="2700000" algn="tl">
                    <a:srgbClr val="000000">
                      <a:alpha val="43137"/>
                    </a:srgbClr>
                  </a:outerShdw>
                </a:effectLst>
              </a:rPr>
              <a:t>   </a:t>
            </a:r>
          </a:p>
          <a:p>
            <a:pPr>
              <a:buFont typeface="Wingdings" panose="05000000000000000000" pitchFamily="2" charset="2"/>
              <a:buChar char="v"/>
            </a:pPr>
            <a:r>
              <a:rPr lang="sk-SK" altLang="fr-FR" dirty="0" smtClean="0">
                <a:solidFill>
                  <a:schemeClr val="tx1"/>
                </a:solidFill>
                <a:effectLst>
                  <a:outerShdw blurRad="38100" dist="38100" dir="2700000" algn="tl">
                    <a:srgbClr val="000000">
                      <a:alpha val="43137"/>
                    </a:srgbClr>
                  </a:outerShdw>
                </a:effectLst>
              </a:rPr>
              <a:t> </a:t>
            </a:r>
            <a:r>
              <a:rPr lang="cs-CZ" altLang="fr-FR" dirty="0" smtClean="0">
                <a:solidFill>
                  <a:schemeClr val="tx1"/>
                </a:solidFill>
                <a:effectLst>
                  <a:outerShdw blurRad="38100" dist="38100" dir="2700000" algn="tl">
                    <a:srgbClr val="000000">
                      <a:alpha val="43137"/>
                    </a:srgbClr>
                  </a:outerShdw>
                </a:effectLst>
              </a:rPr>
              <a:t>nesplnění</a:t>
            </a:r>
            <a:r>
              <a:rPr lang="sk-SK" altLang="fr-FR" dirty="0" smtClean="0">
                <a:solidFill>
                  <a:schemeClr val="tx1"/>
                </a:solidFill>
                <a:effectLst>
                  <a:outerShdw blurRad="38100" dist="38100" dir="2700000" algn="tl">
                    <a:srgbClr val="000000">
                      <a:alpha val="43137"/>
                    </a:srgbClr>
                  </a:outerShdw>
                </a:effectLst>
              </a:rPr>
              <a:t> </a:t>
            </a:r>
            <a:r>
              <a:rPr lang="cs-CZ" altLang="fr-FR" dirty="0" smtClean="0">
                <a:solidFill>
                  <a:schemeClr val="tx1"/>
                </a:solidFill>
                <a:effectLst>
                  <a:outerShdw blurRad="38100" dist="38100" dir="2700000" algn="tl">
                    <a:srgbClr val="000000">
                      <a:alpha val="43137"/>
                    </a:srgbClr>
                  </a:outerShdw>
                </a:effectLst>
              </a:rPr>
              <a:t>smluvních</a:t>
            </a:r>
            <a:r>
              <a:rPr lang="sk-SK" altLang="fr-FR" dirty="0" smtClean="0">
                <a:solidFill>
                  <a:schemeClr val="tx1"/>
                </a:solidFill>
                <a:effectLst>
                  <a:outerShdw blurRad="38100" dist="38100" dir="2700000" algn="tl">
                    <a:srgbClr val="000000">
                      <a:alpha val="43137"/>
                    </a:srgbClr>
                  </a:outerShdw>
                </a:effectLst>
              </a:rPr>
              <a:t> povinností </a:t>
            </a:r>
            <a:r>
              <a:rPr lang="cs-CZ" altLang="fr-FR" dirty="0" smtClean="0">
                <a:solidFill>
                  <a:schemeClr val="tx1"/>
                </a:solidFill>
                <a:effectLst>
                  <a:outerShdw blurRad="38100" dist="38100" dir="2700000" algn="tl">
                    <a:srgbClr val="000000">
                      <a:alpha val="43137"/>
                    </a:srgbClr>
                  </a:outerShdw>
                </a:effectLst>
              </a:rPr>
              <a:t>vůči</a:t>
            </a:r>
            <a:r>
              <a:rPr lang="sk-SK" altLang="fr-FR" dirty="0" smtClean="0">
                <a:solidFill>
                  <a:schemeClr val="tx1"/>
                </a:solidFill>
                <a:effectLst>
                  <a:outerShdw blurRad="38100" dist="38100" dir="2700000" algn="tl">
                    <a:srgbClr val="000000">
                      <a:alpha val="43137"/>
                    </a:srgbClr>
                  </a:outerShdw>
                </a:effectLst>
              </a:rPr>
              <a:t> EU      </a:t>
            </a:r>
            <a:endParaRPr lang="cs-CZ" altLang="fr-FR" dirty="0" smtClean="0">
              <a:solidFill>
                <a:schemeClr val="tx1"/>
              </a:solidFill>
              <a:effectLst>
                <a:outerShdw blurRad="38100" dist="38100" dir="2700000" algn="tl">
                  <a:srgbClr val="000000">
                    <a:alpha val="43137"/>
                  </a:srgbClr>
                </a:outerShdw>
              </a:effectLst>
            </a:endParaRPr>
          </a:p>
          <a:p>
            <a:endParaRPr lang="fr-FR" dirty="0"/>
          </a:p>
        </p:txBody>
      </p:sp>
    </p:spTree>
    <p:extLst>
      <p:ext uri="{BB962C8B-B14F-4D97-AF65-F5344CB8AC3E}">
        <p14:creationId xmlns:p14="http://schemas.microsoft.com/office/powerpoint/2010/main" val="1333246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childTnLst>
                                </p:cTn>
                              </p:par>
                            </p:childTnLst>
                          </p:cTn>
                        </p:par>
                        <p:par>
                          <p:cTn id="20" fill="hold">
                            <p:stCondLst>
                              <p:cond delay="500"/>
                            </p:stCondLst>
                            <p:childTnLst>
                              <p:par>
                                <p:cTn id="21" presetID="1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childTnLst>
                          </p:cTn>
                        </p:par>
                        <p:par>
                          <p:cTn id="24" fill="hold">
                            <p:stCondLst>
                              <p:cond delay="1000"/>
                            </p:stCondLst>
                            <p:childTnLst>
                              <p:par>
                                <p:cTn id="25" presetID="10" presetClass="entr" presetSubtype="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par>
                          <p:cTn id="28" fill="hold">
                            <p:stCondLst>
                              <p:cond delay="1500"/>
                            </p:stCondLst>
                            <p:childTnLst>
                              <p:par>
                                <p:cTn id="29" presetID="10"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childTnLst>
                                </p:cTn>
                              </p:par>
                            </p:childTnLst>
                          </p:cTn>
                        </p:par>
                        <p:par>
                          <p:cTn id="32" fill="hold">
                            <p:stCondLst>
                              <p:cond delay="2000"/>
                            </p:stCondLst>
                            <p:childTnLst>
                              <p:par>
                                <p:cTn id="33" presetID="10" presetClass="entr" presetSubtype="0" fill="hold" grpId="0"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500"/>
                                        <p:tgtEl>
                                          <p:spTgt spid="3">
                                            <p:txEl>
                                              <p:pRg st="6" end="6"/>
                                            </p:txEl>
                                          </p:spTgt>
                                        </p:tgtEl>
                                      </p:cBhvr>
                                    </p:animEffect>
                                  </p:childTnLst>
                                </p:cTn>
                              </p:par>
                            </p:childTnLst>
                          </p:cTn>
                        </p:par>
                        <p:par>
                          <p:cTn id="36" fill="hold">
                            <p:stCondLst>
                              <p:cond delay="2500"/>
                            </p:stCondLst>
                            <p:childTnLst>
                              <p:par>
                                <p:cTn id="37" presetID="10" presetClass="entr" presetSubtype="0" fill="hold" grpId="0"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500"/>
                                        <p:tgtEl>
                                          <p:spTgt spid="3">
                                            <p:txEl>
                                              <p:pRg st="7" end="7"/>
                                            </p:txEl>
                                          </p:spTgt>
                                        </p:tgtEl>
                                      </p:cBhvr>
                                    </p:animEffect>
                                  </p:childTnLst>
                                </p:cTn>
                              </p:par>
                            </p:childTnLst>
                          </p:cTn>
                        </p:par>
                        <p:par>
                          <p:cTn id="40" fill="hold">
                            <p:stCondLst>
                              <p:cond delay="3000"/>
                            </p:stCondLst>
                            <p:childTnLst>
                              <p:par>
                                <p:cTn id="41" presetID="10" presetClass="entr" presetSubtype="0" fill="hold" grpId="0" nodeType="after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fade">
                                      <p:cBhvr>
                                        <p:cTn id="43" dur="500"/>
                                        <p:tgtEl>
                                          <p:spTgt spid="3">
                                            <p:txEl>
                                              <p:pRg st="8" end="8"/>
                                            </p:txEl>
                                          </p:spTgt>
                                        </p:tgtEl>
                                      </p:cBhvr>
                                    </p:animEffect>
                                  </p:childTnLst>
                                </p:cTn>
                              </p:par>
                            </p:childTnLst>
                          </p:cTn>
                        </p:par>
                        <p:par>
                          <p:cTn id="44" fill="hold">
                            <p:stCondLst>
                              <p:cond delay="3500"/>
                            </p:stCondLst>
                            <p:childTnLst>
                              <p:par>
                                <p:cTn id="45" presetID="10" presetClass="entr" presetSubtype="0" fill="hold" grpId="0" nodeType="after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3">
                                            <p:txEl>
                                              <p:pRg st="10" end="10"/>
                                            </p:txEl>
                                          </p:spTgt>
                                        </p:tgtEl>
                                        <p:attrNameLst>
                                          <p:attrName>style.visibility</p:attrName>
                                        </p:attrNameLst>
                                      </p:cBhvr>
                                      <p:to>
                                        <p:strVal val="visible"/>
                                      </p:to>
                                    </p:set>
                                    <p:animEffect transition="in" filter="fade">
                                      <p:cBhvr>
                                        <p:cTn id="50" dur="500"/>
                                        <p:tgtEl>
                                          <p:spTgt spid="3">
                                            <p:txEl>
                                              <p:pRg st="10" end="10"/>
                                            </p:txEl>
                                          </p:spTgt>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3">
                                            <p:txEl>
                                              <p:pRg st="11" end="11"/>
                                            </p:txEl>
                                          </p:spTgt>
                                        </p:tgtEl>
                                        <p:attrNameLst>
                                          <p:attrName>style.visibility</p:attrName>
                                        </p:attrNameLst>
                                      </p:cBhvr>
                                      <p:to>
                                        <p:strVal val="visible"/>
                                      </p:to>
                                    </p:set>
                                    <p:animEffect transition="in" filter="fade">
                                      <p:cBhvr>
                                        <p:cTn id="53" dur="500"/>
                                        <p:tgtEl>
                                          <p:spTgt spid="3">
                                            <p:txEl>
                                              <p:pRg st="11" end="11"/>
                                            </p:txEl>
                                          </p:spTgt>
                                        </p:tgtEl>
                                      </p:cBhvr>
                                    </p:animEffect>
                                  </p:childTnLst>
                                </p:cTn>
                              </p:par>
                            </p:childTnLst>
                          </p:cTn>
                        </p:par>
                        <p:par>
                          <p:cTn id="54" fill="hold">
                            <p:stCondLst>
                              <p:cond delay="4000"/>
                            </p:stCondLst>
                            <p:childTnLst>
                              <p:par>
                                <p:cTn id="55" presetID="10" presetClass="entr" presetSubtype="0" fill="hold" grpId="0" nodeType="afterEffect">
                                  <p:stCondLst>
                                    <p:cond delay="0"/>
                                  </p:stCondLst>
                                  <p:childTnLst>
                                    <p:set>
                                      <p:cBhvr>
                                        <p:cTn id="56" dur="1" fill="hold">
                                          <p:stCondLst>
                                            <p:cond delay="0"/>
                                          </p:stCondLst>
                                        </p:cTn>
                                        <p:tgtEl>
                                          <p:spTgt spid="3">
                                            <p:txEl>
                                              <p:pRg st="12" end="12"/>
                                            </p:txEl>
                                          </p:spTgt>
                                        </p:tgtEl>
                                        <p:attrNameLst>
                                          <p:attrName>style.visibility</p:attrName>
                                        </p:attrNameLst>
                                      </p:cBhvr>
                                      <p:to>
                                        <p:strVal val="visible"/>
                                      </p:to>
                                    </p:set>
                                    <p:animEffect transition="in" filter="fade">
                                      <p:cBhvr>
                                        <p:cTn id="5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457200" y="274638"/>
            <a:ext cx="7786688" cy="490537"/>
          </a:xfrm>
        </p:spPr>
        <p:txBody>
          <a:bodyPr/>
          <a:lstStyle/>
          <a:p>
            <a:r>
              <a:rPr lang="cs-CZ" altLang="fr-FR" sz="2000" dirty="0" smtClean="0">
                <a:solidFill>
                  <a:srgbClr val="4D4D4D"/>
                </a:solidFill>
                <a:hlinkClick r:id="rId3"/>
              </a:rPr>
              <a:t>http://ec.europa.eu/europeaid/about-funding_en</a:t>
            </a:r>
            <a:r>
              <a:rPr lang="fr-BE" altLang="fr-FR" sz="2000" dirty="0" smtClean="0">
                <a:solidFill>
                  <a:srgbClr val="4D4D4D"/>
                </a:solidFill>
              </a:rPr>
              <a:t> </a:t>
            </a:r>
            <a:endParaRPr lang="cs-CZ" altLang="fr-FR" sz="2000" dirty="0">
              <a:solidFill>
                <a:srgbClr val="4D4D4D"/>
              </a:solidFill>
            </a:endParaRPr>
          </a:p>
        </p:txBody>
      </p:sp>
      <p:pic>
        <p:nvPicPr>
          <p:cNvPr id="145412" name="Picture 4"/>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323528" y="908720"/>
            <a:ext cx="8505570" cy="5832648"/>
          </a:xfrm>
          <a:prstGeom prst="rect">
            <a:avLst/>
          </a:prstGeom>
          <a:noFill/>
          <a:ln>
            <a:noFill/>
          </a:ln>
          <a:extLst>
            <a:ext uri="{909E8E84-426E-40DD-AFC4-6F175D3DCCD1}">
              <a14:hiddenFill xmlns:a14="http://schemas.microsoft.com/office/drawing/2010/main">
                <a:solidFill>
                  <a:srgbClr val="103C72"/>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5410"/>
                                        </p:tgtEl>
                                        <p:attrNameLst>
                                          <p:attrName>style.visibility</p:attrName>
                                        </p:attrNameLst>
                                      </p:cBhvr>
                                      <p:to>
                                        <p:strVal val="visible"/>
                                      </p:to>
                                    </p:set>
                                    <p:animEffect transition="in" filter="fade">
                                      <p:cBhvr>
                                        <p:cTn id="7" dur="2000"/>
                                        <p:tgtEl>
                                          <p:spTgt spid="145410"/>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45412"/>
                                        </p:tgtEl>
                                        <p:attrNameLst>
                                          <p:attrName>style.visibility</p:attrName>
                                        </p:attrNameLst>
                                      </p:cBhvr>
                                      <p:to>
                                        <p:strVal val="visible"/>
                                      </p:to>
                                    </p:set>
                                    <p:animEffect transition="in" filter="circle(in)">
                                      <p:cBhvr>
                                        <p:cTn id="12" dur="2000"/>
                                        <p:tgtEl>
                                          <p:spTgt spid="1454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188640"/>
            <a:ext cx="7786688" cy="648072"/>
          </a:xfrm>
        </p:spPr>
        <p:txBody>
          <a:bodyPr/>
          <a:lstStyle/>
          <a:p>
            <a:pPr algn="ctr"/>
            <a:r>
              <a:rPr lang="cs-CZ" altLang="fr-FR" dirty="0" smtClean="0">
                <a:solidFill>
                  <a:srgbClr val="4D4D4D"/>
                </a:solidFill>
              </a:rPr>
              <a:t>Možnosti / Výběr kritérii</a:t>
            </a:r>
            <a:r>
              <a:rPr lang="fr-FR" altLang="fr-FR" dirty="0" smtClean="0">
                <a:solidFill>
                  <a:srgbClr val="4D4D4D"/>
                </a:solidFill>
              </a:rPr>
              <a:t>  </a:t>
            </a:r>
            <a:r>
              <a:rPr lang="cs-CZ" altLang="fr-FR" dirty="0" smtClean="0">
                <a:solidFill>
                  <a:schemeClr val="folHlink"/>
                </a:solidFill>
              </a:rPr>
              <a:t> </a:t>
            </a:r>
            <a:endParaRPr lang="cs-CZ"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7504" y="1052736"/>
            <a:ext cx="8784976" cy="56886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56837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circle(in)">
                                      <p:cBhvr>
                                        <p:cTn id="12"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486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196752"/>
            <a:ext cx="8793753" cy="5069160"/>
          </a:xfrm>
          <a:prstGeom prst="rect">
            <a:avLst/>
          </a:prstGeom>
          <a:noFill/>
          <a:ln>
            <a:noFill/>
          </a:ln>
          <a:extLst>
            <a:ext uri="{909E8E84-426E-40DD-AFC4-6F175D3DCCD1}">
              <a14:hiddenFill xmlns:a14="http://schemas.microsoft.com/office/drawing/2010/main">
                <a:solidFill>
                  <a:srgbClr val="103C72"/>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pic>
      <p:sp>
        <p:nvSpPr>
          <p:cNvPr id="3" name="Title 2"/>
          <p:cNvSpPr>
            <a:spLocks noGrp="1"/>
          </p:cNvSpPr>
          <p:nvPr>
            <p:ph type="title"/>
          </p:nvPr>
        </p:nvSpPr>
        <p:spPr>
          <a:xfrm>
            <a:off x="467544" y="260648"/>
            <a:ext cx="7786688" cy="706090"/>
          </a:xfrm>
        </p:spPr>
        <p:txBody>
          <a:bodyPr/>
          <a:lstStyle/>
          <a:p>
            <a:pPr algn="ctr"/>
            <a:r>
              <a:rPr lang="cs-CZ" altLang="fr-FR" dirty="0" smtClean="0">
                <a:solidFill>
                  <a:srgbClr val="4D4D4D"/>
                </a:solidFill>
              </a:rPr>
              <a:t>Výsledky</a:t>
            </a:r>
            <a:r>
              <a:rPr lang="fr-FR" altLang="fr-FR" dirty="0" smtClean="0">
                <a:solidFill>
                  <a:srgbClr val="4D4D4D"/>
                </a:solidFill>
              </a:rPr>
              <a:t> </a:t>
            </a:r>
            <a:endParaRPr lang="cs-CZ" dirty="0"/>
          </a:p>
        </p:txBody>
      </p:sp>
    </p:spTree>
    <p:extLst>
      <p:ext uri="{BB962C8B-B14F-4D97-AF65-F5344CB8AC3E}">
        <p14:creationId xmlns:p14="http://schemas.microsoft.com/office/powerpoint/2010/main" val="2911659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64866"/>
                                        </p:tgtEl>
                                        <p:attrNameLst>
                                          <p:attrName>style.visibility</p:attrName>
                                        </p:attrNameLst>
                                      </p:cBhvr>
                                      <p:to>
                                        <p:strVal val="visible"/>
                                      </p:to>
                                    </p:set>
                                    <p:animEffect transition="in" filter="circle(in)">
                                      <p:cBhvr>
                                        <p:cTn id="7" dur="2000"/>
                                        <p:tgtEl>
                                          <p:spTgt spid="16486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Cs orange">
  <a:themeElements>
    <a:clrScheme name="Cs oran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s orang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103C7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altLang="fr-FR" sz="1800" b="0" i="0" u="none" strike="noStrike" cap="none" normalizeH="0" baseline="0" smtClean="0">
            <a:ln>
              <a:noFill/>
            </a:ln>
            <a:solidFill>
              <a:schemeClr val="bg2"/>
            </a:solidFill>
            <a:effectLst/>
            <a:latin typeface="Arial" charset="0"/>
          </a:defRPr>
        </a:defPPr>
      </a:lstStyle>
    </a:spDef>
    <a:lnDef>
      <a:spPr bwMode="auto">
        <a:xfrm>
          <a:off x="0" y="0"/>
          <a:ext cx="1" cy="1"/>
        </a:xfrm>
        <a:custGeom>
          <a:avLst/>
          <a:gdLst/>
          <a:ahLst/>
          <a:cxnLst/>
          <a:rect l="0" t="0" r="0" b="0"/>
          <a:pathLst/>
        </a:custGeom>
        <a:solidFill>
          <a:srgbClr val="103C7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altLang="fr-FR" sz="1800" b="0" i="0" u="none" strike="noStrike" cap="none" normalizeH="0" baseline="0" smtClean="0">
            <a:ln>
              <a:noFill/>
            </a:ln>
            <a:solidFill>
              <a:schemeClr val="bg2"/>
            </a:solidFill>
            <a:effectLst/>
            <a:latin typeface="Arial" charset="0"/>
          </a:defRPr>
        </a:defPPr>
      </a:lstStyle>
    </a:lnDef>
  </a:objectDefaults>
  <a:extraClrSchemeLst>
    <a:extraClrScheme>
      <a:clrScheme name="Cs oran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s orang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s orang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s orang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s orang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s orang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s orang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s orang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s orang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s orang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s orang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s orang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Cs brun-white</Template>
  <TotalTime>1697</TotalTime>
  <Words>1007</Words>
  <Application>Microsoft Office PowerPoint</Application>
  <PresentationFormat>On-screen Show (4:3)</PresentationFormat>
  <Paragraphs>242</Paragraphs>
  <Slides>17</Slides>
  <Notes>11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Cs orange</vt:lpstr>
      <vt:lpstr>Vnější spolupráce EU   Zadávaní zakázek na dodávky zboží </vt:lpstr>
      <vt:lpstr>Obsah </vt:lpstr>
      <vt:lpstr>Dodaní zboží  </vt:lpstr>
      <vt:lpstr>Účast </vt:lpstr>
      <vt:lpstr>Účast </vt:lpstr>
      <vt:lpstr>Účast </vt:lpstr>
      <vt:lpstr>http://ec.europa.eu/europeaid/about-funding_en </vt:lpstr>
      <vt:lpstr>Možnosti / Výběr kritérii   </vt:lpstr>
      <vt:lpstr>Výsledky </vt:lpstr>
      <vt:lpstr>Zveřejnění – Contract Forecast (Předběžné oznámení)</vt:lpstr>
      <vt:lpstr>Zveřejnění – Procurement Notice (Oznámení o zakázce)   </vt:lpstr>
      <vt:lpstr>Veřejná soutěž - zboží    </vt:lpstr>
      <vt:lpstr> Pochybení uchazečů   </vt:lpstr>
      <vt:lpstr> Nástrahy a miny   </vt:lpstr>
      <vt:lpstr>Několik rad...   </vt:lpstr>
      <vt:lpstr>Kontakty a další informace  </vt:lpstr>
      <vt:lpstr>PowerPoint Presentation</vt:lpstr>
    </vt:vector>
  </TitlesOfParts>
  <Company>European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Verejne zakazky a dotace Evropske komise   Hodnoceni a vybirani nabidek</dc:title>
  <dc:creator>aidco-sd-tech2</dc:creator>
  <cp:lastModifiedBy>MELKA Lukas (EEAS-MINSK)</cp:lastModifiedBy>
  <cp:revision>95</cp:revision>
  <cp:lastPrinted>2017-04-03T16:08:40Z</cp:lastPrinted>
  <dcterms:created xsi:type="dcterms:W3CDTF">2007-11-07T16:14:15Z</dcterms:created>
  <dcterms:modified xsi:type="dcterms:W3CDTF">2017-11-23T13:39:20Z</dcterms:modified>
</cp:coreProperties>
</file>