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656" r:id="rId9"/>
    <p:sldMasterId id="2147483657" r:id="rId10"/>
    <p:sldMasterId id="2147483658" r:id="rId11"/>
    <p:sldMasterId id="2147483659" r:id="rId12"/>
    <p:sldMasterId id="2147483660" r:id="rId13"/>
    <p:sldMasterId id="2147483661" r:id="rId14"/>
    <p:sldMasterId id="2147483662" r:id="rId15"/>
    <p:sldMasterId id="2147483663" r:id="rId16"/>
    <p:sldMasterId id="2147483664" r:id="rId17"/>
    <p:sldMasterId id="2147483665" r:id="rId18"/>
    <p:sldMasterId id="2147483666" r:id="rId19"/>
  </p:sldMasterIdLst>
  <p:notesMasterIdLst>
    <p:notesMasterId r:id="rId31"/>
  </p:notesMasterIdLst>
  <p:handoutMasterIdLst>
    <p:handoutMasterId r:id="rId32"/>
  </p:handoutMasterIdLst>
  <p:sldIdLst>
    <p:sldId id="256" r:id="rId20"/>
    <p:sldId id="295" r:id="rId21"/>
    <p:sldId id="268" r:id="rId22"/>
    <p:sldId id="297" r:id="rId23"/>
    <p:sldId id="277" r:id="rId24"/>
    <p:sldId id="294" r:id="rId25"/>
    <p:sldId id="300" r:id="rId26"/>
    <p:sldId id="306" r:id="rId27"/>
    <p:sldId id="303" r:id="rId28"/>
    <p:sldId id="301" r:id="rId29"/>
    <p:sldId id="274" r:id="rId30"/>
  </p:sldIdLst>
  <p:sldSz cx="24384000" cy="13716000"/>
  <p:notesSz cx="6864350" cy="9996488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400" kern="1200">
        <a:solidFill>
          <a:srgbClr val="4A7594"/>
        </a:solidFill>
        <a:latin typeface="Helvetica Neue Bold Condensed" charset="0"/>
        <a:ea typeface="ヒラギノ角ゴ ProN W6" charset="-128"/>
        <a:cs typeface="+mn-cs"/>
        <a:sym typeface="Helvetica Neue Bold Condensed" charset="0"/>
      </a:defRPr>
    </a:lvl1pPr>
    <a:lvl2pPr marL="457200" algn="ctr" rtl="0" fontAlgn="base">
      <a:spcBef>
        <a:spcPct val="0"/>
      </a:spcBef>
      <a:spcAft>
        <a:spcPct val="0"/>
      </a:spcAft>
      <a:defRPr sz="4400" kern="1200">
        <a:solidFill>
          <a:srgbClr val="4A7594"/>
        </a:solidFill>
        <a:latin typeface="Helvetica Neue Bold Condensed" charset="0"/>
        <a:ea typeface="ヒラギノ角ゴ ProN W6" charset="-128"/>
        <a:cs typeface="+mn-cs"/>
        <a:sym typeface="Helvetica Neue Bold Condensed" charset="0"/>
      </a:defRPr>
    </a:lvl2pPr>
    <a:lvl3pPr marL="914400" algn="ctr" rtl="0" fontAlgn="base">
      <a:spcBef>
        <a:spcPct val="0"/>
      </a:spcBef>
      <a:spcAft>
        <a:spcPct val="0"/>
      </a:spcAft>
      <a:defRPr sz="4400" kern="1200">
        <a:solidFill>
          <a:srgbClr val="4A7594"/>
        </a:solidFill>
        <a:latin typeface="Helvetica Neue Bold Condensed" charset="0"/>
        <a:ea typeface="ヒラギノ角ゴ ProN W6" charset="-128"/>
        <a:cs typeface="+mn-cs"/>
        <a:sym typeface="Helvetica Neue Bold Condensed" charset="0"/>
      </a:defRPr>
    </a:lvl3pPr>
    <a:lvl4pPr marL="1371600" algn="ctr" rtl="0" fontAlgn="base">
      <a:spcBef>
        <a:spcPct val="0"/>
      </a:spcBef>
      <a:spcAft>
        <a:spcPct val="0"/>
      </a:spcAft>
      <a:defRPr sz="4400" kern="1200">
        <a:solidFill>
          <a:srgbClr val="4A7594"/>
        </a:solidFill>
        <a:latin typeface="Helvetica Neue Bold Condensed" charset="0"/>
        <a:ea typeface="ヒラギノ角ゴ ProN W6" charset="-128"/>
        <a:cs typeface="+mn-cs"/>
        <a:sym typeface="Helvetica Neue Bold Condensed" charset="0"/>
      </a:defRPr>
    </a:lvl4pPr>
    <a:lvl5pPr marL="1828800" algn="ctr" rtl="0" fontAlgn="base">
      <a:spcBef>
        <a:spcPct val="0"/>
      </a:spcBef>
      <a:spcAft>
        <a:spcPct val="0"/>
      </a:spcAft>
      <a:defRPr sz="4400" kern="1200">
        <a:solidFill>
          <a:srgbClr val="4A7594"/>
        </a:solidFill>
        <a:latin typeface="Helvetica Neue Bold Condensed" charset="0"/>
        <a:ea typeface="ヒラギノ角ゴ ProN W6" charset="-128"/>
        <a:cs typeface="+mn-cs"/>
        <a:sym typeface="Helvetica Neue Bold Condensed" charset="0"/>
      </a:defRPr>
    </a:lvl5pPr>
    <a:lvl6pPr marL="2286000" algn="l" defTabSz="914400" rtl="0" eaLnBrk="1" latinLnBrk="0" hangingPunct="1">
      <a:defRPr sz="4400" kern="1200">
        <a:solidFill>
          <a:srgbClr val="4A7594"/>
        </a:solidFill>
        <a:latin typeface="Helvetica Neue Bold Condensed" charset="0"/>
        <a:ea typeface="ヒラギノ角ゴ ProN W6" charset="-128"/>
        <a:cs typeface="+mn-cs"/>
        <a:sym typeface="Helvetica Neue Bold Condensed" charset="0"/>
      </a:defRPr>
    </a:lvl6pPr>
    <a:lvl7pPr marL="2743200" algn="l" defTabSz="914400" rtl="0" eaLnBrk="1" latinLnBrk="0" hangingPunct="1">
      <a:defRPr sz="4400" kern="1200">
        <a:solidFill>
          <a:srgbClr val="4A7594"/>
        </a:solidFill>
        <a:latin typeface="Helvetica Neue Bold Condensed" charset="0"/>
        <a:ea typeface="ヒラギノ角ゴ ProN W6" charset="-128"/>
        <a:cs typeface="+mn-cs"/>
        <a:sym typeface="Helvetica Neue Bold Condensed" charset="0"/>
      </a:defRPr>
    </a:lvl7pPr>
    <a:lvl8pPr marL="3200400" algn="l" defTabSz="914400" rtl="0" eaLnBrk="1" latinLnBrk="0" hangingPunct="1">
      <a:defRPr sz="4400" kern="1200">
        <a:solidFill>
          <a:srgbClr val="4A7594"/>
        </a:solidFill>
        <a:latin typeface="Helvetica Neue Bold Condensed" charset="0"/>
        <a:ea typeface="ヒラギノ角ゴ ProN W6" charset="-128"/>
        <a:cs typeface="+mn-cs"/>
        <a:sym typeface="Helvetica Neue Bold Condensed" charset="0"/>
      </a:defRPr>
    </a:lvl8pPr>
    <a:lvl9pPr marL="3657600" algn="l" defTabSz="914400" rtl="0" eaLnBrk="1" latinLnBrk="0" hangingPunct="1">
      <a:defRPr sz="4400" kern="1200">
        <a:solidFill>
          <a:srgbClr val="4A7594"/>
        </a:solidFill>
        <a:latin typeface="Helvetica Neue Bold Condensed" charset="0"/>
        <a:ea typeface="ヒラギノ角ゴ ProN W6" charset="-128"/>
        <a:cs typeface="+mn-cs"/>
        <a:sym typeface="Helvetica Neue Bold Condensed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30" d="100"/>
          <a:sy n="30" d="100"/>
        </p:scale>
        <p:origin x="884" y="60"/>
      </p:cViewPr>
      <p:guideLst>
        <p:guide orient="horz" pos="4320"/>
        <p:guide pos="76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2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1.xml"/><Relationship Id="rId29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TT\Desktop\Prezentace\CxI_Prezentace\graf%20smluvn&#237;ho%20v&#253;zkumu%202016%20-%20eng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3200"/>
            </a:pPr>
            <a:r>
              <a:rPr lang="cs-CZ" sz="3200" dirty="0" smtClean="0"/>
              <a:t>Annual</a:t>
            </a:r>
            <a:r>
              <a:rPr lang="cs-CZ" sz="3200" baseline="0" dirty="0" smtClean="0"/>
              <a:t> Income</a:t>
            </a:r>
            <a:endParaRPr lang="cs-CZ" sz="3200" dirty="0"/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  <c:spPr>
        <a:noFill/>
      </c:spPr>
    </c:sideWall>
    <c:backWall>
      <c:thickness val="0"/>
      <c:spPr>
        <a:noFill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Indicator</c:v>
                </c:pt>
              </c:strCache>
            </c:strRef>
          </c:tx>
          <c:invertIfNegative val="0"/>
          <c:cat>
            <c:numRef>
              <c:f>List1!$A$2:$A$8</c:f>
              <c:numCache>
                <c:formatCode>General</c:formatCode>
                <c:ptCount val="7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</c:numCache>
            </c:numRef>
          </c:cat>
          <c:val>
            <c:numRef>
              <c:f>List1!$B$2:$B$8</c:f>
              <c:numCache>
                <c:formatCode>General</c:formatCode>
                <c:ptCount val="7"/>
                <c:pt idx="0">
                  <c:v>5.2839999999999998E-2</c:v>
                </c:pt>
                <c:pt idx="1">
                  <c:v>0.14835999999999999</c:v>
                </c:pt>
                <c:pt idx="2">
                  <c:v>0.188</c:v>
                </c:pt>
                <c:pt idx="3">
                  <c:v>0.32</c:v>
                </c:pt>
                <c:pt idx="4">
                  <c:v>0.52</c:v>
                </c:pt>
                <c:pt idx="5">
                  <c:v>0.54799999999999993</c:v>
                </c:pt>
                <c:pt idx="6">
                  <c:v>0.94499999999999995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CE-4EEA-8FA1-00E8FE8CFF68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Reality</c:v>
                </c:pt>
              </c:strCache>
            </c:strRef>
          </c:tx>
          <c:invertIfNegative val="0"/>
          <c:cat>
            <c:numRef>
              <c:f>List1!$A$2:$A$8</c:f>
              <c:numCache>
                <c:formatCode>General</c:formatCode>
                <c:ptCount val="7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</c:numCache>
            </c:numRef>
          </c:cat>
          <c:val>
            <c:numRef>
              <c:f>List1!$C$2:$C$8</c:f>
              <c:numCache>
                <c:formatCode>General</c:formatCode>
                <c:ptCount val="7"/>
                <c:pt idx="0">
                  <c:v>5.5160000000000001E-2</c:v>
                </c:pt>
                <c:pt idx="1">
                  <c:v>0.65680000000000005</c:v>
                </c:pt>
                <c:pt idx="2">
                  <c:v>0.97648000000000001</c:v>
                </c:pt>
                <c:pt idx="3">
                  <c:v>1.0411600000000001</c:v>
                </c:pt>
                <c:pt idx="4">
                  <c:v>1.5953600000000001</c:v>
                </c:pt>
                <c:pt idx="5">
                  <c:v>0.91559999999999997</c:v>
                </c:pt>
                <c:pt idx="6">
                  <c:v>1.58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3CE-4EEA-8FA1-00E8FE8CFF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1092110528"/>
        <c:axId val="-1092112704"/>
        <c:axId val="0"/>
      </c:bar3DChart>
      <c:catAx>
        <c:axId val="-1092110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2800" baseline="0"/>
            </a:pPr>
            <a:endParaRPr lang="cs-CZ"/>
          </a:p>
        </c:txPr>
        <c:crossAx val="-1092112704"/>
        <c:crosses val="autoZero"/>
        <c:auto val="1"/>
        <c:lblAlgn val="ctr"/>
        <c:lblOffset val="100"/>
        <c:noMultiLvlLbl val="0"/>
      </c:catAx>
      <c:valAx>
        <c:axId val="-109211270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2400"/>
                </a:pPr>
                <a:r>
                  <a:rPr lang="en-US" sz="2400"/>
                  <a:t>x 1000 EUR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800" baseline="0"/>
            </a:pPr>
            <a:endParaRPr lang="cs-CZ"/>
          </a:p>
        </c:txPr>
        <c:crossAx val="-1092110528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2400" baseline="0">
              <a:ln>
                <a:noFill/>
              </a:ln>
              <a:solidFill>
                <a:sysClr val="windowText" lastClr="000000"/>
              </a:solidFill>
            </a:defRPr>
          </a:pPr>
          <a:endParaRPr lang="cs-CZ"/>
        </a:p>
      </c:txPr>
    </c:legend>
    <c:plotVisOnly val="1"/>
    <c:dispBlanksAs val="gap"/>
    <c:showDLblsOverMax val="0"/>
  </c:chart>
  <c:spPr>
    <a:noFill/>
  </c:sp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4552" cy="499824"/>
          </a:xfrm>
          <a:prstGeom prst="rect">
            <a:avLst/>
          </a:prstGeom>
        </p:spPr>
        <p:txBody>
          <a:bodyPr vert="horz" lIns="96341" tIns="48171" rIns="96341" bIns="48171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8210" y="0"/>
            <a:ext cx="2974552" cy="499824"/>
          </a:xfrm>
          <a:prstGeom prst="rect">
            <a:avLst/>
          </a:prstGeom>
        </p:spPr>
        <p:txBody>
          <a:bodyPr vert="horz" lIns="96341" tIns="48171" rIns="96341" bIns="48171" rtlCol="0"/>
          <a:lstStyle>
            <a:lvl1pPr algn="r">
              <a:defRPr sz="1300"/>
            </a:lvl1pPr>
          </a:lstStyle>
          <a:p>
            <a:fld id="{A59F6DA9-FE84-4791-829C-F367613F0A92}" type="datetimeFigureOut">
              <a:rPr lang="cs-CZ" smtClean="0"/>
              <a:t>12.06.2017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94929"/>
            <a:ext cx="2974552" cy="499824"/>
          </a:xfrm>
          <a:prstGeom prst="rect">
            <a:avLst/>
          </a:prstGeom>
        </p:spPr>
        <p:txBody>
          <a:bodyPr vert="horz" lIns="96341" tIns="48171" rIns="96341" bIns="48171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8210" y="9494929"/>
            <a:ext cx="2974552" cy="499824"/>
          </a:xfrm>
          <a:prstGeom prst="rect">
            <a:avLst/>
          </a:prstGeom>
        </p:spPr>
        <p:txBody>
          <a:bodyPr vert="horz" lIns="96341" tIns="48171" rIns="96341" bIns="48171" rtlCol="0" anchor="b"/>
          <a:lstStyle>
            <a:lvl1pPr algn="r">
              <a:defRPr sz="1300"/>
            </a:lvl1pPr>
          </a:lstStyle>
          <a:p>
            <a:fld id="{CA4523A8-F7BA-46DE-BCAA-B0A844A3A9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63638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4552" cy="499824"/>
          </a:xfrm>
          <a:prstGeom prst="rect">
            <a:avLst/>
          </a:prstGeom>
        </p:spPr>
        <p:txBody>
          <a:bodyPr vert="horz" lIns="96341" tIns="48171" rIns="96341" bIns="48171" rtlCol="0"/>
          <a:lstStyle>
            <a:lvl1pPr algn="l">
              <a:defRPr sz="13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8210" y="0"/>
            <a:ext cx="2974552" cy="499824"/>
          </a:xfrm>
          <a:prstGeom prst="rect">
            <a:avLst/>
          </a:prstGeom>
        </p:spPr>
        <p:txBody>
          <a:bodyPr vert="horz" lIns="96341" tIns="48171" rIns="96341" bIns="48171" rtlCol="0"/>
          <a:lstStyle>
            <a:lvl1pPr algn="r">
              <a:defRPr sz="1300"/>
            </a:lvl1pPr>
          </a:lstStyle>
          <a:p>
            <a:pPr>
              <a:defRPr/>
            </a:pPr>
            <a:fld id="{1BDCF20C-FB73-48D3-A76F-6C85834BB071}" type="datetimeFigureOut">
              <a:rPr lang="cs-CZ"/>
              <a:pPr>
                <a:defRPr/>
              </a:pPr>
              <a:t>12.06.2017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00013" y="749300"/>
            <a:ext cx="6664325" cy="3749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41" tIns="48171" rIns="96341" bIns="48171" rtlCol="0" anchor="ctr"/>
          <a:lstStyle/>
          <a:p>
            <a:pPr lvl="0"/>
            <a:endParaRPr lang="cs-CZ" noProof="0" smtClean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6435" y="4748332"/>
            <a:ext cx="5491480" cy="4498420"/>
          </a:xfrm>
          <a:prstGeom prst="rect">
            <a:avLst/>
          </a:prstGeom>
        </p:spPr>
        <p:txBody>
          <a:bodyPr vert="horz" lIns="96341" tIns="48171" rIns="96341" bIns="48171" rtlCol="0"/>
          <a:lstStyle/>
          <a:p>
            <a:pPr lvl="0"/>
            <a:r>
              <a:rPr lang="cs-CZ" noProof="0" smtClean="0"/>
              <a:t>Kliknutím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94929"/>
            <a:ext cx="2974552" cy="499824"/>
          </a:xfrm>
          <a:prstGeom prst="rect">
            <a:avLst/>
          </a:prstGeom>
        </p:spPr>
        <p:txBody>
          <a:bodyPr vert="horz" lIns="96341" tIns="48171" rIns="96341" bIns="48171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8210" y="9494929"/>
            <a:ext cx="2974552" cy="499824"/>
          </a:xfrm>
          <a:prstGeom prst="rect">
            <a:avLst/>
          </a:prstGeom>
        </p:spPr>
        <p:txBody>
          <a:bodyPr vert="horz" lIns="96341" tIns="48171" rIns="96341" bIns="48171" rtlCol="0" anchor="b"/>
          <a:lstStyle>
            <a:lvl1pPr algn="r">
              <a:defRPr sz="1300"/>
            </a:lvl1pPr>
          </a:lstStyle>
          <a:p>
            <a:pPr>
              <a:defRPr/>
            </a:pPr>
            <a:fld id="{B59F9423-BD2A-4214-A08E-29FF6AF7E08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61999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9F9423-BD2A-4214-A08E-29FF6AF7E08D}" type="slidenum">
              <a:rPr lang="cs-CZ" smtClean="0"/>
              <a:pPr>
                <a:defRPr/>
              </a:pPr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71052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7578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1pPr>
            <a:lvl2pPr marL="782772" indent="-301066"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2pPr>
            <a:lvl3pPr marL="1204265" indent="-240853"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3pPr>
            <a:lvl4pPr marL="1685971" indent="-240853"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167677" indent="-240853"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649383" indent="-2408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3131088" indent="-2408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612794" indent="-2408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4094500" indent="-2408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5F6F15A-C0F6-4680-B7D4-1148863CB3DA}" type="slidenum">
              <a:rPr lang="cs-CZ" altLang="cs-CZ" smtClean="0">
                <a:solidFill>
                  <a:srgbClr val="4A7594"/>
                </a:solidFill>
                <a:latin typeface="Helvetica Neue Bold Condensed" charset="0"/>
              </a:rPr>
              <a:pPr algn="r" eaLnBrk="1" hangingPunct="1">
                <a:spcBef>
                  <a:spcPct val="0"/>
                </a:spcBef>
              </a:pPr>
              <a:t>10</a:t>
            </a:fld>
            <a:endParaRPr lang="cs-CZ" altLang="cs-CZ" smtClean="0">
              <a:solidFill>
                <a:srgbClr val="4A7594"/>
              </a:solidFill>
              <a:latin typeface="Helvetica Neue Bold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7606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9F9423-BD2A-4214-A08E-29FF6AF7E08D}" type="slidenum">
              <a:rPr lang="cs-CZ" smtClean="0"/>
              <a:pPr>
                <a:defRPr/>
              </a:pPr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1849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9F9423-BD2A-4214-A08E-29FF6AF7E08D}" type="slidenum">
              <a:rPr lang="cs-CZ" smtClean="0"/>
              <a:pPr>
                <a:defRPr/>
              </a:pPr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1769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9F9423-BD2A-4214-A08E-29FF6AF7E08D}" type="slidenum">
              <a:rPr lang="cs-CZ" smtClean="0"/>
              <a:pPr>
                <a:defRPr/>
              </a:pPr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1922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9F9423-BD2A-4214-A08E-29FF6AF7E08D}" type="slidenum">
              <a:rPr lang="cs-CZ" smtClean="0"/>
              <a:pPr>
                <a:defRPr/>
              </a:pPr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8634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6451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1pPr>
            <a:lvl2pPr marL="782772" indent="-301066"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2pPr>
            <a:lvl3pPr marL="1204265" indent="-240853"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3pPr>
            <a:lvl4pPr marL="1685971" indent="-240853"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167677" indent="-240853"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649383" indent="-2408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3131088" indent="-2408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612794" indent="-2408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4094500" indent="-2408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BCD1EEE-0C7A-40BC-B8DE-0965E05A1A41}" type="slidenum">
              <a:rPr lang="cs-CZ" altLang="cs-CZ" smtClean="0">
                <a:solidFill>
                  <a:srgbClr val="4A7594"/>
                </a:solidFill>
                <a:latin typeface="Helvetica Neue Bold Condensed" charset="0"/>
              </a:rPr>
              <a:pPr algn="r" eaLnBrk="1" hangingPunct="1">
                <a:spcBef>
                  <a:spcPct val="0"/>
                </a:spcBef>
              </a:pPr>
              <a:t>5</a:t>
            </a:fld>
            <a:endParaRPr lang="cs-CZ" altLang="cs-CZ" smtClean="0">
              <a:solidFill>
                <a:srgbClr val="4A7594"/>
              </a:solidFill>
              <a:latin typeface="Helvetica Neue Bold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9609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6656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1pPr>
            <a:lvl2pPr marL="782772" indent="-301066"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2pPr>
            <a:lvl3pPr marL="1204265" indent="-240853"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3pPr>
            <a:lvl4pPr marL="1685971" indent="-240853"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167677" indent="-240853"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649383" indent="-2408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3131088" indent="-2408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612794" indent="-2408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4094500" indent="-2408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825B760-1B8D-40A4-BB98-15157D43068B}" type="slidenum">
              <a:rPr lang="cs-CZ" altLang="cs-CZ" smtClean="0">
                <a:solidFill>
                  <a:srgbClr val="4A7594"/>
                </a:solidFill>
                <a:latin typeface="Helvetica Neue Bold Condensed" charset="0"/>
              </a:rPr>
              <a:pPr algn="r" eaLnBrk="1" hangingPunct="1">
                <a:spcBef>
                  <a:spcPct val="0"/>
                </a:spcBef>
              </a:pPr>
              <a:t>6</a:t>
            </a:fld>
            <a:endParaRPr lang="cs-CZ" altLang="cs-CZ" smtClean="0">
              <a:solidFill>
                <a:srgbClr val="4A7594"/>
              </a:solidFill>
              <a:latin typeface="Helvetica Neue Bold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6721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7578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1pPr>
            <a:lvl2pPr marL="782772" indent="-301066"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2pPr>
            <a:lvl3pPr marL="1204265" indent="-240853"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3pPr>
            <a:lvl4pPr marL="1685971" indent="-240853"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167677" indent="-240853"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649383" indent="-2408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3131088" indent="-2408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612794" indent="-2408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4094500" indent="-2408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5F6F15A-C0F6-4680-B7D4-1148863CB3DA}" type="slidenum">
              <a:rPr lang="cs-CZ" altLang="cs-CZ" smtClean="0">
                <a:solidFill>
                  <a:srgbClr val="4A7594"/>
                </a:solidFill>
                <a:latin typeface="Helvetica Neue Bold Condensed" charset="0"/>
              </a:rPr>
              <a:pPr algn="r" eaLnBrk="1" hangingPunct="1">
                <a:spcBef>
                  <a:spcPct val="0"/>
                </a:spcBef>
              </a:pPr>
              <a:t>7</a:t>
            </a:fld>
            <a:endParaRPr lang="cs-CZ" altLang="cs-CZ" smtClean="0">
              <a:solidFill>
                <a:srgbClr val="4A7594"/>
              </a:solidFill>
              <a:latin typeface="Helvetica Neue Bold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5999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 dirty="0" err="1" smtClean="0"/>
              <a:t>We</a:t>
            </a:r>
            <a:r>
              <a:rPr lang="cs-CZ" altLang="cs-CZ" dirty="0" smtClean="0"/>
              <a:t> are </a:t>
            </a:r>
            <a:r>
              <a:rPr lang="cs-CZ" altLang="cs-CZ" dirty="0" err="1" smtClean="0"/>
              <a:t>looking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for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industrial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partners</a:t>
            </a:r>
            <a:r>
              <a:rPr lang="cs-CZ" altLang="cs-CZ" dirty="0" smtClean="0"/>
              <a:t> as </a:t>
            </a:r>
            <a:r>
              <a:rPr lang="cs-CZ" altLang="cs-CZ" dirty="0" err="1" smtClean="0"/>
              <a:t>well</a:t>
            </a:r>
            <a:r>
              <a:rPr lang="cs-CZ" altLang="cs-CZ" dirty="0" smtClean="0"/>
              <a:t> as </a:t>
            </a:r>
            <a:r>
              <a:rPr lang="cs-CZ" altLang="cs-CZ" dirty="0" err="1" smtClean="0"/>
              <a:t>research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organisations</a:t>
            </a:r>
            <a:r>
              <a:rPr lang="cs-CZ" altLang="cs-CZ" baseline="0" dirty="0" smtClean="0"/>
              <a:t> to joint </a:t>
            </a:r>
            <a:r>
              <a:rPr lang="cs-CZ" altLang="cs-CZ" baseline="0" dirty="0" err="1" smtClean="0"/>
              <a:t>projects</a:t>
            </a:r>
            <a:r>
              <a:rPr lang="cs-CZ" altLang="cs-CZ" baseline="0" dirty="0" smtClean="0"/>
              <a:t>  in area </a:t>
            </a:r>
            <a:r>
              <a:rPr lang="cs-CZ" altLang="cs-CZ" baseline="0" dirty="0" err="1" smtClean="0"/>
              <a:t>of</a:t>
            </a:r>
            <a:r>
              <a:rPr lang="cs-CZ" altLang="cs-CZ" baseline="0" dirty="0" smtClean="0"/>
              <a:t> </a:t>
            </a:r>
            <a:r>
              <a:rPr lang="cs-CZ" altLang="cs-CZ" baseline="0" dirty="0" err="1" smtClean="0"/>
              <a:t>water</a:t>
            </a:r>
            <a:r>
              <a:rPr lang="cs-CZ" altLang="cs-CZ" baseline="0" dirty="0" smtClean="0"/>
              <a:t> </a:t>
            </a:r>
            <a:r>
              <a:rPr lang="cs-CZ" altLang="cs-CZ" baseline="0" dirty="0" err="1" smtClean="0"/>
              <a:t>remediation</a:t>
            </a:r>
            <a:r>
              <a:rPr lang="cs-CZ" altLang="cs-CZ" baseline="0" smtClean="0"/>
              <a:t>.</a:t>
            </a:r>
            <a:endParaRPr lang="cs-CZ" altLang="cs-CZ" smtClean="0"/>
          </a:p>
        </p:txBody>
      </p:sp>
      <p:sp>
        <p:nvSpPr>
          <p:cNvPr id="7578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1pPr>
            <a:lvl2pPr marL="782772" indent="-301066"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2pPr>
            <a:lvl3pPr marL="1204265" indent="-240853"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3pPr>
            <a:lvl4pPr marL="1685971" indent="-240853"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167677" indent="-240853"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649383" indent="-2408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3131088" indent="-2408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612794" indent="-2408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4094500" indent="-2408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5F6F15A-C0F6-4680-B7D4-1148863CB3DA}" type="slidenum">
              <a:rPr lang="cs-CZ" altLang="cs-CZ" smtClean="0">
                <a:solidFill>
                  <a:srgbClr val="4A7594"/>
                </a:solidFill>
                <a:latin typeface="Helvetica Neue Bold Condensed" charset="0"/>
              </a:rPr>
              <a:pPr algn="r" eaLnBrk="1" hangingPunct="1">
                <a:spcBef>
                  <a:spcPct val="0"/>
                </a:spcBef>
              </a:pPr>
              <a:t>8</a:t>
            </a:fld>
            <a:endParaRPr lang="cs-CZ" altLang="cs-CZ" smtClean="0">
              <a:solidFill>
                <a:srgbClr val="4A7594"/>
              </a:solidFill>
              <a:latin typeface="Helvetica Neue Bold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4368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7578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1pPr>
            <a:lvl2pPr marL="782772" indent="-301066"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2pPr>
            <a:lvl3pPr marL="1204265" indent="-240853"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3pPr>
            <a:lvl4pPr marL="1685971" indent="-240853"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167677" indent="-240853"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649383" indent="-2408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3131088" indent="-2408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612794" indent="-2408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4094500" indent="-2408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5F6F15A-C0F6-4680-B7D4-1148863CB3DA}" type="slidenum">
              <a:rPr lang="cs-CZ" altLang="cs-CZ" smtClean="0">
                <a:solidFill>
                  <a:srgbClr val="4A7594"/>
                </a:solidFill>
                <a:latin typeface="Helvetica Neue Bold Condensed" charset="0"/>
              </a:rPr>
              <a:pPr algn="r" eaLnBrk="1" hangingPunct="1">
                <a:spcBef>
                  <a:spcPct val="0"/>
                </a:spcBef>
              </a:pPr>
              <a:t>9</a:t>
            </a:fld>
            <a:endParaRPr lang="cs-CZ" altLang="cs-CZ" smtClean="0">
              <a:solidFill>
                <a:srgbClr val="4A7594"/>
              </a:solidFill>
              <a:latin typeface="Helvetica Neue Bold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926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49856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919677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389590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472805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7518892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3200400"/>
            <a:ext cx="10896600" cy="90519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68200" y="3200400"/>
            <a:ext cx="10896600" cy="90519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170833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882792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081998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4145858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0925987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3877567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73044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08525" y="9982200"/>
            <a:ext cx="5083175" cy="2489200"/>
          </a:xfrm>
        </p:spPr>
        <p:txBody>
          <a:bodyPr vert="eaVert"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59000" y="9982200"/>
            <a:ext cx="15097125" cy="2489200"/>
          </a:xfr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06442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78400" y="3200400"/>
            <a:ext cx="5486400" cy="9051925"/>
          </a:xfrm>
        </p:spPr>
        <p:txBody>
          <a:bodyPr vert="eaVert"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3200400"/>
            <a:ext cx="16306800" cy="90519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199118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302770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906228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7257256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32000" y="11049000"/>
            <a:ext cx="10083800" cy="2273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68200" y="11049000"/>
            <a:ext cx="10083800" cy="2273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351026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677370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921573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2697979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4262457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Neue Bold Condense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5098265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814730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342907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272000" y="7366000"/>
            <a:ext cx="5080000" cy="5956300"/>
          </a:xfrm>
        </p:spPr>
        <p:txBody>
          <a:bodyPr vert="eaVert"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32000" y="7366000"/>
            <a:ext cx="15087600" cy="5956300"/>
          </a:xfr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429681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500394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706419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1699393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3200400"/>
            <a:ext cx="10896600" cy="90519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68200" y="3200400"/>
            <a:ext cx="10896600" cy="90519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629161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042230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07255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3896029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1130343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991001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Neue Bold Condense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1913315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703899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78400" y="3200400"/>
            <a:ext cx="5486400" cy="9051925"/>
          </a:xfrm>
        </p:spPr>
        <p:txBody>
          <a:bodyPr vert="eaVert"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3200400"/>
            <a:ext cx="16306800" cy="90519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13388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309008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621344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9172527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687300"/>
            <a:ext cx="11430000" cy="60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68200" y="12687300"/>
            <a:ext cx="11430000" cy="60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727237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870916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95336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136966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8058774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927275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Neue Bold Condense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1634145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187670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945100" y="11772900"/>
            <a:ext cx="5753100" cy="1524000"/>
          </a:xfrm>
        </p:spPr>
        <p:txBody>
          <a:bodyPr vert="eaVert"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1772900"/>
            <a:ext cx="17106900" cy="1524000"/>
          </a:xfr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548491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268738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045101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2029420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687300"/>
            <a:ext cx="11430000" cy="60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68200" y="12687300"/>
            <a:ext cx="11430000" cy="60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790825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587781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547275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800" y="3898900"/>
            <a:ext cx="10668000" cy="8039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68200" y="3898900"/>
            <a:ext cx="10668000" cy="8039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995289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6810290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8751337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Neue Bold Condense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4303869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515646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945100" y="11772900"/>
            <a:ext cx="5753100" cy="1524000"/>
          </a:xfrm>
        </p:spPr>
        <p:txBody>
          <a:bodyPr vert="eaVert"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1772900"/>
            <a:ext cx="17106900" cy="1524000"/>
          </a:xfr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55379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378273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291283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0189413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687300"/>
            <a:ext cx="11430000" cy="60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68200" y="12687300"/>
            <a:ext cx="11430000" cy="60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657741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077157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274818"/>
      </p:ext>
    </p:extLst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248117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616832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9763576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Neue Bold Condense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524771"/>
      </p:ext>
    </p:extLst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045147"/>
      </p:ext>
    </p:extLst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945100" y="11772900"/>
            <a:ext cx="5753100" cy="1524000"/>
          </a:xfrm>
        </p:spPr>
        <p:txBody>
          <a:bodyPr vert="eaVert"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1772900"/>
            <a:ext cx="17106900" cy="1524000"/>
          </a:xfr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372903"/>
      </p:ext>
    </p:extLst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091457"/>
      </p:ext>
    </p:extLst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763584"/>
      </p:ext>
    </p:extLst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4618422"/>
      </p:ext>
    </p:extLst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687300"/>
            <a:ext cx="11430000" cy="60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68200" y="12687300"/>
            <a:ext cx="11430000" cy="60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215727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314357"/>
      </p:ext>
    </p:extLst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115423"/>
      </p:ext>
    </p:extLst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701935"/>
      </p:ext>
    </p:extLst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3481615"/>
      </p:ext>
    </p:extLst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0310938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Neue Bold Condense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8893815"/>
      </p:ext>
    </p:extLst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909793"/>
      </p:ext>
    </p:extLst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945100" y="11772900"/>
            <a:ext cx="5753100" cy="1524000"/>
          </a:xfrm>
        </p:spPr>
        <p:txBody>
          <a:bodyPr vert="eaVert"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1772900"/>
            <a:ext cx="17106900" cy="1524000"/>
          </a:xfr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318558"/>
      </p:ext>
    </p:extLst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360905"/>
      </p:ext>
    </p:extLst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440831"/>
      </p:ext>
    </p:extLst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2828697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614088"/>
      </p:ext>
    </p:extLst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800" y="3898900"/>
            <a:ext cx="10668000" cy="8039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68200" y="3898900"/>
            <a:ext cx="10668000" cy="8039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94228"/>
      </p:ext>
    </p:extLst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903294"/>
      </p:ext>
    </p:extLst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483833"/>
      </p:ext>
    </p:extLst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8377700"/>
      </p:ext>
    </p:extLst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1452399"/>
      </p:ext>
    </p:extLst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5010130"/>
      </p:ext>
    </p:extLst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678229"/>
      </p:ext>
    </p:extLst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564100" y="355600"/>
            <a:ext cx="5372100" cy="11582400"/>
          </a:xfrm>
        </p:spPr>
        <p:txBody>
          <a:bodyPr vert="eaVert"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7800" y="355600"/>
            <a:ext cx="15963900" cy="11582400"/>
          </a:xfr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807749"/>
      </p:ext>
    </p:extLst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128284"/>
      </p:ext>
    </p:extLst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774485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8710714"/>
      </p:ext>
    </p:extLst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6672607"/>
      </p:ext>
    </p:extLst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59000" y="11417300"/>
            <a:ext cx="10090150" cy="1054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01550" y="11417300"/>
            <a:ext cx="10090150" cy="1054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150114"/>
      </p:ext>
    </p:extLst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270763"/>
      </p:ext>
    </p:extLst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215965"/>
      </p:ext>
    </p:extLst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6569504"/>
      </p:ext>
    </p:extLst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958731"/>
      </p:ext>
    </p:extLst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Neue Bold Condense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8608949"/>
      </p:ext>
    </p:extLst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741469"/>
      </p:ext>
    </p:extLst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08525" y="9982200"/>
            <a:ext cx="5083175" cy="2489200"/>
          </a:xfrm>
        </p:spPr>
        <p:txBody>
          <a:bodyPr vert="eaVert"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59000" y="9982200"/>
            <a:ext cx="15097125" cy="2489200"/>
          </a:xfr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473101"/>
      </p:ext>
    </p:extLst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14830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35111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731123"/>
      </p:ext>
    </p:extLst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673792"/>
      </p:ext>
    </p:extLst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1405068"/>
      </p:ext>
    </p:extLst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687300"/>
            <a:ext cx="11430000" cy="60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68200" y="12687300"/>
            <a:ext cx="11430000" cy="60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764727"/>
      </p:ext>
    </p:extLst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058101"/>
      </p:ext>
    </p:extLst>
  </p:cSld>
  <p:clrMapOvr>
    <a:masterClrMapping/>
  </p:clrMapOvr>
  <p:transition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30290"/>
      </p:ext>
    </p:extLst>
  </p:cSld>
  <p:clrMapOvr>
    <a:masterClrMapping/>
  </p:clrMapOvr>
  <p:transition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0410058"/>
      </p:ext>
    </p:extLst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2920670"/>
      </p:ext>
    </p:extLst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Neue Bold Condense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6887952"/>
      </p:ext>
    </p:extLst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954281"/>
      </p:ext>
    </p:extLst>
  </p:cSld>
  <p:clrMapOvr>
    <a:masterClrMapping/>
  </p:clrMapOvr>
  <p:transition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945100" y="11772900"/>
            <a:ext cx="5753100" cy="1524000"/>
          </a:xfrm>
        </p:spPr>
        <p:txBody>
          <a:bodyPr vert="eaVert"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1772900"/>
            <a:ext cx="17106900" cy="1524000"/>
          </a:xfr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12504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313710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564100" y="355600"/>
            <a:ext cx="5372100" cy="11582400"/>
          </a:xfrm>
        </p:spPr>
        <p:txBody>
          <a:bodyPr vert="eaVert"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7800" y="355600"/>
            <a:ext cx="15963900" cy="11582400"/>
          </a:xfr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196021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637124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818839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8591859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800" y="3898900"/>
            <a:ext cx="5181600" cy="8039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81800" y="3898900"/>
            <a:ext cx="5181600" cy="8039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403772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490266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25107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399694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8697762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6521283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5508232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430623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564100" y="355600"/>
            <a:ext cx="5372100" cy="11582400"/>
          </a:xfrm>
        </p:spPr>
        <p:txBody>
          <a:bodyPr vert="eaVert"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7800" y="355600"/>
            <a:ext cx="15963900" cy="11582400"/>
          </a:xfr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098665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001913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957451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7839085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800" y="3898900"/>
            <a:ext cx="5181600" cy="8039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81800" y="3898900"/>
            <a:ext cx="5181600" cy="8039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214155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45225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10036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59000" y="11417300"/>
            <a:ext cx="10090150" cy="1054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01550" y="11417300"/>
            <a:ext cx="10090150" cy="1054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969826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5758168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7218996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8867709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451531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564100" y="355600"/>
            <a:ext cx="5372100" cy="11582400"/>
          </a:xfrm>
        </p:spPr>
        <p:txBody>
          <a:bodyPr vert="eaVert"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7800" y="355600"/>
            <a:ext cx="15963900" cy="11582400"/>
          </a:xfr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937590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365709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321692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9730150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32000" y="6858000"/>
            <a:ext cx="5003800" cy="4013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88200" y="6858000"/>
            <a:ext cx="5003800" cy="4013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74113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94814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572782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144781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9211289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9809944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Neue Bold Condense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7169561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967591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52000" y="2844800"/>
            <a:ext cx="2540000" cy="8026400"/>
          </a:xfrm>
        </p:spPr>
        <p:txBody>
          <a:bodyPr vert="eaVert"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32000" y="2844800"/>
            <a:ext cx="7467600" cy="8026400"/>
          </a:xfr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909808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846821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25932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0720950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433300" y="3898900"/>
            <a:ext cx="5175250" cy="8039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760950" y="3898900"/>
            <a:ext cx="5175250" cy="8039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86612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068370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056071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050787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3818327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9469600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678920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0884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564100" y="355600"/>
            <a:ext cx="5372100" cy="11582400"/>
          </a:xfrm>
        </p:spPr>
        <p:txBody>
          <a:bodyPr vert="eaVert"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7800" y="355600"/>
            <a:ext cx="15963900" cy="11582400"/>
          </a:xfr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14194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  <a:prstGeom prst="rect">
            <a:avLst/>
          </a:prstGeom>
        </p:spPr>
        <p:txBody>
          <a:bodyPr vert="horz"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365972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 vert="horz"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590702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811452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7463391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 vert="horz"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800" y="2070100"/>
            <a:ext cx="10668000" cy="957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68200" y="2070100"/>
            <a:ext cx="10668000" cy="957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875124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680358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 vert="horz"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528730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2498514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5383548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984710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 vert="horz"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402006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78400" y="549275"/>
            <a:ext cx="5486400" cy="11096625"/>
          </a:xfrm>
          <a:prstGeom prst="rect">
            <a:avLst/>
          </a:prstGeom>
        </p:spPr>
        <p:txBody>
          <a:bodyPr vert="eaVert"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549275"/>
            <a:ext cx="16306800" cy="11096625"/>
          </a:xfr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206984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  <a:prstGeom prst="rect">
            <a:avLst/>
          </a:prstGeom>
        </p:spPr>
        <p:txBody>
          <a:bodyPr vert="horz"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043174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 vert="horz"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12903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3323156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1939960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 vert="horz"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3200400"/>
            <a:ext cx="10896600" cy="90519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68200" y="3200400"/>
            <a:ext cx="10896600" cy="90519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278958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166215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 vert="horz"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873869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9239345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2264544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0412517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 vert="horz"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761360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78400" y="549275"/>
            <a:ext cx="5486400" cy="11703050"/>
          </a:xfrm>
          <a:prstGeom prst="rect">
            <a:avLst/>
          </a:prstGeom>
        </p:spPr>
        <p:txBody>
          <a:bodyPr vert="eaVert"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549275"/>
            <a:ext cx="16306800" cy="117030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867189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12980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Neue Bold Condense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937922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052476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2338206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3200400"/>
            <a:ext cx="10896600" cy="90519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68200" y="3200400"/>
            <a:ext cx="10896600" cy="90519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987348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523120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205977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9906565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6441092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1688364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5130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78400" y="355600"/>
            <a:ext cx="5486400" cy="11896725"/>
          </a:xfrm>
        </p:spPr>
        <p:txBody>
          <a:bodyPr vert="eaVert"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355600"/>
            <a:ext cx="16306800" cy="11896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67000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5"/>
          <p:cNvGrpSpPr>
            <a:grpSpLocks/>
          </p:cNvGrpSpPr>
          <p:nvPr/>
        </p:nvGrpSpPr>
        <p:grpSpPr bwMode="auto">
          <a:xfrm>
            <a:off x="393700" y="393700"/>
            <a:ext cx="23596600" cy="12966700"/>
            <a:chOff x="0" y="0"/>
            <a:chExt cx="14864" cy="8168"/>
          </a:xfrm>
        </p:grpSpPr>
        <p:sp>
          <p:nvSpPr>
            <p:cNvPr id="1029" name="Line 1"/>
            <p:cNvSpPr>
              <a:spLocks noChangeShapeType="1"/>
            </p:cNvSpPr>
            <p:nvPr/>
          </p:nvSpPr>
          <p:spPr bwMode="auto">
            <a:xfrm>
              <a:off x="0" y="7648"/>
              <a:ext cx="14863" cy="0"/>
            </a:xfrm>
            <a:prstGeom prst="line">
              <a:avLst/>
            </a:prstGeom>
            <a:noFill/>
            <a:ln w="25400">
              <a:solidFill>
                <a:srgbClr val="908F9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" name="Line 2"/>
            <p:cNvSpPr>
              <a:spLocks noChangeShapeType="1"/>
            </p:cNvSpPr>
            <p:nvPr/>
          </p:nvSpPr>
          <p:spPr bwMode="auto">
            <a:xfrm flipH="1">
              <a:off x="5960" y="7640"/>
              <a:ext cx="0" cy="528"/>
            </a:xfrm>
            <a:prstGeom prst="line">
              <a:avLst/>
            </a:prstGeom>
            <a:noFill/>
            <a:ln w="25400">
              <a:solidFill>
                <a:srgbClr val="908F9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" name="Line 3"/>
            <p:cNvSpPr>
              <a:spLocks noChangeShapeType="1"/>
            </p:cNvSpPr>
            <p:nvPr/>
          </p:nvSpPr>
          <p:spPr bwMode="auto">
            <a:xfrm>
              <a:off x="0" y="6120"/>
              <a:ext cx="14863" cy="0"/>
            </a:xfrm>
            <a:prstGeom prst="line">
              <a:avLst/>
            </a:prstGeom>
            <a:noFill/>
            <a:ln w="25400">
              <a:solidFill>
                <a:srgbClr val="908F9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32" name="Rectangle 4"/>
            <p:cNvSpPr>
              <a:spLocks/>
            </p:cNvSpPr>
            <p:nvPr/>
          </p:nvSpPr>
          <p:spPr bwMode="auto">
            <a:xfrm>
              <a:off x="0" y="0"/>
              <a:ext cx="14864" cy="8168"/>
            </a:xfrm>
            <a:prstGeom prst="rect">
              <a:avLst/>
            </a:prstGeom>
            <a:noFill/>
            <a:ln w="25400">
              <a:solidFill>
                <a:srgbClr val="908F9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 eaLnBrk="0" hangingPunct="0">
                <a:defRPr sz="4400">
                  <a:solidFill>
                    <a:srgbClr val="4A7594"/>
                  </a:solidFill>
                  <a:latin typeface="Helvetica Neue Bold Condensed" charset="0"/>
                  <a:ea typeface="ヒラギノ角ゴ ProN W6" charset="-128"/>
                  <a:sym typeface="Helvetica Neue Bold Condensed" charset="0"/>
                </a:defRPr>
              </a:lvl1pPr>
              <a:lvl2pPr marL="742950" indent="-285750" eaLnBrk="0" hangingPunct="0">
                <a:defRPr sz="4400">
                  <a:solidFill>
                    <a:srgbClr val="4A7594"/>
                  </a:solidFill>
                  <a:latin typeface="Helvetica Neue Bold Condensed" charset="0"/>
                  <a:ea typeface="ヒラギノ角ゴ ProN W6" charset="-128"/>
                  <a:sym typeface="Helvetica Neue Bold Condensed" charset="0"/>
                </a:defRPr>
              </a:lvl2pPr>
              <a:lvl3pPr marL="1143000" indent="-228600" eaLnBrk="0" hangingPunct="0">
                <a:defRPr sz="4400">
                  <a:solidFill>
                    <a:srgbClr val="4A7594"/>
                  </a:solidFill>
                  <a:latin typeface="Helvetica Neue Bold Condensed" charset="0"/>
                  <a:ea typeface="ヒラギノ角ゴ ProN W6" charset="-128"/>
                  <a:sym typeface="Helvetica Neue Bold Condensed" charset="0"/>
                </a:defRPr>
              </a:lvl3pPr>
              <a:lvl4pPr marL="1600200" indent="-228600" eaLnBrk="0" hangingPunct="0">
                <a:defRPr sz="4400">
                  <a:solidFill>
                    <a:srgbClr val="4A7594"/>
                  </a:solidFill>
                  <a:latin typeface="Helvetica Neue Bold Condensed" charset="0"/>
                  <a:ea typeface="ヒラギノ角ゴ ProN W6" charset="-128"/>
                  <a:sym typeface="Helvetica Neue Bold Condensed" charset="0"/>
                </a:defRPr>
              </a:lvl4pPr>
              <a:lvl5pPr marL="2057400" indent="-228600" eaLnBrk="0" hangingPunct="0">
                <a:defRPr sz="4400">
                  <a:solidFill>
                    <a:srgbClr val="4A7594"/>
                  </a:solidFill>
                  <a:latin typeface="Helvetica Neue Bold Condensed" charset="0"/>
                  <a:ea typeface="ヒラギノ角ゴ ProN W6" charset="-128"/>
                  <a:sym typeface="Helvetica Neue Bold Condensed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4A7594"/>
                  </a:solidFill>
                  <a:latin typeface="Helvetica Neue Bold Condensed" charset="0"/>
                  <a:ea typeface="ヒラギノ角ゴ ProN W6" charset="-128"/>
                  <a:sym typeface="Helvetica Neue Bold Condensed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4A7594"/>
                  </a:solidFill>
                  <a:latin typeface="Helvetica Neue Bold Condensed" charset="0"/>
                  <a:ea typeface="ヒラギノ角ゴ ProN W6" charset="-128"/>
                  <a:sym typeface="Helvetica Neue Bold Condensed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4A7594"/>
                  </a:solidFill>
                  <a:latin typeface="Helvetica Neue Bold Condensed" charset="0"/>
                  <a:ea typeface="ヒラギノ角ゴ ProN W6" charset="-128"/>
                  <a:sym typeface="Helvetica Neue Bold Condensed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4A7594"/>
                  </a:solidFill>
                  <a:latin typeface="Helvetica Neue Bold Condensed" charset="0"/>
                  <a:ea typeface="ヒラギノ角ゴ ProN W6" charset="-128"/>
                  <a:sym typeface="Helvetica Neue Bold Condensed" charset="0"/>
                </a:defRPr>
              </a:lvl9pPr>
            </a:lstStyle>
            <a:p>
              <a:pPr eaLnBrk="1" hangingPunct="1">
                <a:defRPr/>
              </a:pPr>
              <a:endParaRPr lang="cs-CZ" altLang="cs-CZ" smtClean="0"/>
            </a:p>
          </p:txBody>
        </p:sp>
      </p:grp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59000" y="11417300"/>
            <a:ext cx="20332700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63500" tIns="63500" rIns="63500" bIns="635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Bold Condensed" charset="0"/>
              </a:rPr>
              <a:t>Click to edit Master text styles</a:t>
            </a:r>
          </a:p>
          <a:p>
            <a:pPr lvl="1"/>
            <a:r>
              <a:rPr lang="en-US">
                <a:sym typeface="Helvetica Neue Bold Condensed" charset="0"/>
              </a:rPr>
              <a:t>Second level</a:t>
            </a:r>
          </a:p>
          <a:p>
            <a:pPr lvl="2"/>
            <a:r>
              <a:rPr lang="en-US">
                <a:sym typeface="Helvetica Neue Bold Condensed" charset="0"/>
              </a:rPr>
              <a:t>Third level</a:t>
            </a:r>
          </a:p>
          <a:p>
            <a:pPr lvl="3"/>
            <a:r>
              <a:rPr lang="en-US">
                <a:sym typeface="Helvetica Neue Bold Condensed" charset="0"/>
              </a:rPr>
              <a:t>Fourth level</a:t>
            </a:r>
          </a:p>
          <a:p>
            <a:pPr lvl="4"/>
            <a:r>
              <a:rPr lang="en-US">
                <a:sym typeface="Helvetica Neue Bold Condensed" charset="0"/>
              </a:rPr>
              <a:t>Fifth level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9982200"/>
            <a:ext cx="203327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63500" tIns="63500" rIns="63500" bIns="635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Bold Condensed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10400">
          <a:solidFill>
            <a:srgbClr val="D5D4D6"/>
          </a:solidFill>
          <a:latin typeface="+mj-lt"/>
          <a:ea typeface="+mj-ea"/>
          <a:cs typeface="+mj-cs"/>
          <a:sym typeface="Helvetica Neue Bold Condensed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04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04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04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04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04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04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04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04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D5D4D6"/>
          </a:solidFill>
          <a:latin typeface="+mn-lt"/>
          <a:ea typeface="+mn-ea"/>
          <a:cs typeface="+mn-cs"/>
          <a:sym typeface="Helvetica Neue Bold Condensed" charset="0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D5D4D6"/>
          </a:solidFill>
          <a:latin typeface="+mn-lt"/>
          <a:ea typeface="+mn-ea"/>
          <a:cs typeface="+mn-cs"/>
          <a:sym typeface="Helvetica Neue Bold Condensed" charset="0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D5D4D6"/>
          </a:solidFill>
          <a:latin typeface="+mn-lt"/>
          <a:ea typeface="+mn-ea"/>
          <a:cs typeface="+mn-cs"/>
          <a:sym typeface="Helvetica Neue Bold Condensed" charset="0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D5D4D6"/>
          </a:solidFill>
          <a:latin typeface="+mn-lt"/>
          <a:ea typeface="+mn-ea"/>
          <a:cs typeface="+mn-cs"/>
          <a:sym typeface="Helvetica Neue Bold Condensed" charset="0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D5D4D6"/>
          </a:solidFill>
          <a:latin typeface="+mn-lt"/>
          <a:ea typeface="+mn-ea"/>
          <a:cs typeface="+mn-cs"/>
          <a:sym typeface="Helvetica Neue Bold Condense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6400">
          <a:solidFill>
            <a:srgbClr val="D5D4D6"/>
          </a:solidFill>
          <a:latin typeface="+mn-lt"/>
          <a:ea typeface="+mn-ea"/>
          <a:cs typeface="+mn-cs"/>
          <a:sym typeface="Helvetica Neue Bold Condensed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6400">
          <a:solidFill>
            <a:srgbClr val="D5D4D6"/>
          </a:solidFill>
          <a:latin typeface="+mn-lt"/>
          <a:ea typeface="+mn-ea"/>
          <a:cs typeface="+mn-cs"/>
          <a:sym typeface="Helvetica Neue Bold Condensed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6400">
          <a:solidFill>
            <a:srgbClr val="D5D4D6"/>
          </a:solidFill>
          <a:latin typeface="+mn-lt"/>
          <a:ea typeface="+mn-ea"/>
          <a:cs typeface="+mn-cs"/>
          <a:sym typeface="Helvetica Neue Bold Condensed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6400">
          <a:solidFill>
            <a:srgbClr val="D5D4D6"/>
          </a:solidFill>
          <a:latin typeface="+mn-lt"/>
          <a:ea typeface="+mn-ea"/>
          <a:cs typeface="+mn-cs"/>
          <a:sym typeface="Helvetica Neue Bold Condensed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447800" y="5143500"/>
            <a:ext cx="21488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63500" tIns="63500" rIns="63500" bIns="635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10243" name="Rectangle 2"/>
          <p:cNvSpPr>
            <a:spLocks/>
          </p:cNvSpPr>
          <p:nvPr/>
        </p:nvSpPr>
        <p:spPr bwMode="auto">
          <a:xfrm>
            <a:off x="393700" y="393700"/>
            <a:ext cx="23596600" cy="12966700"/>
          </a:xfrm>
          <a:prstGeom prst="rect">
            <a:avLst/>
          </a:prstGeom>
          <a:noFill/>
          <a:ln w="25400">
            <a:solidFill>
              <a:srgbClr val="908F9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1pPr>
            <a:lvl2pPr marL="742950" indent="-285750" eaLnBrk="0" hangingPunct="0"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2pPr>
            <a:lvl3pPr marL="1143000" indent="-228600" eaLnBrk="0" hangingPunct="0"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3pPr>
            <a:lvl4pPr marL="1600200" indent="-228600" eaLnBrk="0" hangingPunct="0"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4pPr>
            <a:lvl5pPr marL="2057400" indent="-228600" eaLnBrk="0" hangingPunct="0"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9pPr>
          </a:lstStyle>
          <a:p>
            <a:pPr eaLnBrk="1" hangingPunct="1">
              <a:defRPr/>
            </a:pPr>
            <a:endParaRPr lang="cs-CZ" altLang="cs-CZ" smtClean="0">
              <a:ea typeface="ヒラギノ角ゴ ProN W3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ransition/>
  <p:txStyles>
    <p:titleStyle>
      <a:lvl1pPr marL="509588" indent="-5095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08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marL="509588" indent="-5095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0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marL="509588" indent="-5095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0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marL="509588" indent="-5095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0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marL="509588" indent="-5095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0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966788" algn="l" rtl="0" fontAlgn="base">
        <a:lnSpc>
          <a:spcPct val="90000"/>
        </a:lnSpc>
        <a:spcBef>
          <a:spcPct val="0"/>
        </a:spcBef>
        <a:spcAft>
          <a:spcPct val="0"/>
        </a:spcAft>
        <a:defRPr sz="10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1423988" algn="l" rtl="0" fontAlgn="base">
        <a:lnSpc>
          <a:spcPct val="90000"/>
        </a:lnSpc>
        <a:spcBef>
          <a:spcPct val="0"/>
        </a:spcBef>
        <a:spcAft>
          <a:spcPct val="0"/>
        </a:spcAft>
        <a:defRPr sz="10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881188" algn="l" rtl="0" fontAlgn="base">
        <a:lnSpc>
          <a:spcPct val="90000"/>
        </a:lnSpc>
        <a:spcBef>
          <a:spcPct val="0"/>
        </a:spcBef>
        <a:spcAft>
          <a:spcPct val="0"/>
        </a:spcAft>
        <a:defRPr sz="10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2338388" algn="l" rtl="0" fontAlgn="base">
        <a:lnSpc>
          <a:spcPct val="90000"/>
        </a:lnSpc>
        <a:spcBef>
          <a:spcPct val="0"/>
        </a:spcBef>
        <a:spcAft>
          <a:spcPct val="0"/>
        </a:spcAft>
        <a:defRPr sz="10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635000" indent="-635000" algn="l" rtl="0" eaLnBrk="0" fontAlgn="base" hangingPunct="0">
        <a:spcBef>
          <a:spcPts val="4500"/>
        </a:spcBef>
        <a:spcAft>
          <a:spcPct val="0"/>
        </a:spcAft>
        <a:buSzPct val="77000"/>
        <a:buChar char="•"/>
        <a:defRPr sz="50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1pPr>
      <a:lvl2pPr marL="1270000" indent="-635000" algn="l" rtl="0" eaLnBrk="0" fontAlgn="base" hangingPunct="0">
        <a:spcBef>
          <a:spcPts val="4500"/>
        </a:spcBef>
        <a:spcAft>
          <a:spcPct val="0"/>
        </a:spcAft>
        <a:buSzPct val="77000"/>
        <a:buChar char="•"/>
        <a:defRPr sz="50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2pPr>
      <a:lvl3pPr marL="1905000" indent="-635000" algn="l" rtl="0" eaLnBrk="0" fontAlgn="base" hangingPunct="0">
        <a:spcBef>
          <a:spcPts val="4500"/>
        </a:spcBef>
        <a:spcAft>
          <a:spcPct val="0"/>
        </a:spcAft>
        <a:buSzPct val="77000"/>
        <a:buChar char="•"/>
        <a:defRPr sz="50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3pPr>
      <a:lvl4pPr marL="2540000" indent="-635000" algn="l" rtl="0" eaLnBrk="0" fontAlgn="base" hangingPunct="0">
        <a:spcBef>
          <a:spcPts val="4500"/>
        </a:spcBef>
        <a:spcAft>
          <a:spcPct val="0"/>
        </a:spcAft>
        <a:buSzPct val="77000"/>
        <a:buChar char="•"/>
        <a:defRPr sz="50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4pPr>
      <a:lvl5pPr marL="3175000" indent="-635000" algn="l" rtl="0" eaLnBrk="0" fontAlgn="base" hangingPunct="0">
        <a:spcBef>
          <a:spcPts val="4500"/>
        </a:spcBef>
        <a:spcAft>
          <a:spcPct val="0"/>
        </a:spcAft>
        <a:buSzPct val="77000"/>
        <a:buChar char="•"/>
        <a:defRPr sz="50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5pPr>
      <a:lvl6pPr marL="3632200" indent="-635000" algn="l" rtl="0" fontAlgn="base">
        <a:spcBef>
          <a:spcPts val="4500"/>
        </a:spcBef>
        <a:spcAft>
          <a:spcPct val="0"/>
        </a:spcAft>
        <a:buSzPct val="77000"/>
        <a:buChar char="•"/>
        <a:defRPr sz="50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6pPr>
      <a:lvl7pPr marL="4089400" indent="-635000" algn="l" rtl="0" fontAlgn="base">
        <a:spcBef>
          <a:spcPts val="4500"/>
        </a:spcBef>
        <a:spcAft>
          <a:spcPct val="0"/>
        </a:spcAft>
        <a:buSzPct val="77000"/>
        <a:buChar char="•"/>
        <a:defRPr sz="50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7pPr>
      <a:lvl8pPr marL="4546600" indent="-635000" algn="l" rtl="0" fontAlgn="base">
        <a:spcBef>
          <a:spcPts val="4500"/>
        </a:spcBef>
        <a:spcAft>
          <a:spcPct val="0"/>
        </a:spcAft>
        <a:buSzPct val="77000"/>
        <a:buChar char="•"/>
        <a:defRPr sz="50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8pPr>
      <a:lvl9pPr marL="5003800" indent="-635000" algn="l" rtl="0" fontAlgn="base">
        <a:spcBef>
          <a:spcPts val="4500"/>
        </a:spcBef>
        <a:spcAft>
          <a:spcPct val="0"/>
        </a:spcAft>
        <a:buSzPct val="77000"/>
        <a:buChar char="•"/>
        <a:defRPr sz="50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/>
          </p:cNvSpPr>
          <p:nvPr/>
        </p:nvSpPr>
        <p:spPr bwMode="auto">
          <a:xfrm>
            <a:off x="393700" y="393700"/>
            <a:ext cx="23596600" cy="12966700"/>
          </a:xfrm>
          <a:prstGeom prst="rect">
            <a:avLst/>
          </a:prstGeom>
          <a:noFill/>
          <a:ln w="25400">
            <a:solidFill>
              <a:srgbClr val="908F9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1pPr>
            <a:lvl2pPr marL="742950" indent="-285750" eaLnBrk="0" hangingPunct="0"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2pPr>
            <a:lvl3pPr marL="1143000" indent="-228600" eaLnBrk="0" hangingPunct="0"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3pPr>
            <a:lvl4pPr marL="1600200" indent="-228600" eaLnBrk="0" hangingPunct="0"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4pPr>
            <a:lvl5pPr marL="2057400" indent="-228600" eaLnBrk="0" hangingPunct="0"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9pPr>
          </a:lstStyle>
          <a:p>
            <a:pPr eaLnBrk="1" hangingPunct="1">
              <a:defRPr/>
            </a:pPr>
            <a:endParaRPr lang="cs-CZ" altLang="cs-CZ" smtClean="0"/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32000" y="7366000"/>
            <a:ext cx="20320000" cy="369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63500" tIns="63500" rIns="63500" bIns="635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Bold Condensed" charset="0"/>
              </a:rPr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032000" y="11049000"/>
            <a:ext cx="20320000" cy="227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63500" tIns="63500" rIns="63500" bIns="635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Bold Condensed" charset="0"/>
              </a:rPr>
              <a:t>Click to edit Master text styles</a:t>
            </a:r>
          </a:p>
          <a:p>
            <a:pPr lvl="1"/>
            <a:r>
              <a:rPr lang="en-US">
                <a:sym typeface="Helvetica Neue Bold Condensed" charset="0"/>
              </a:rPr>
              <a:t>Second level</a:t>
            </a:r>
          </a:p>
          <a:p>
            <a:pPr lvl="2"/>
            <a:r>
              <a:rPr lang="en-US">
                <a:sym typeface="Helvetica Neue Bold Condensed" charset="0"/>
              </a:rPr>
              <a:t>Third level</a:t>
            </a:r>
          </a:p>
          <a:p>
            <a:pPr lvl="3"/>
            <a:r>
              <a:rPr lang="en-US">
                <a:sym typeface="Helvetica Neue Bold Condensed" charset="0"/>
              </a:rPr>
              <a:t>Fourth level</a:t>
            </a:r>
          </a:p>
          <a:p>
            <a:pPr lvl="4"/>
            <a:r>
              <a:rPr lang="en-US">
                <a:sym typeface="Helvetica Neue Bold Condensed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10600">
          <a:solidFill>
            <a:srgbClr val="D5D4D6"/>
          </a:solidFill>
          <a:latin typeface="+mj-lt"/>
          <a:ea typeface="+mj-ea"/>
          <a:cs typeface="+mj-cs"/>
          <a:sym typeface="Helvetica Neue Bold Condensed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06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06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06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06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06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06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06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06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64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64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64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64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2032000" y="5016500"/>
            <a:ext cx="20447000" cy="369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63500" tIns="63500" rIns="63500" bIns="635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Bold Condensed" charset="0"/>
              </a:rPr>
              <a:t>Click to edit Master title style</a:t>
            </a:r>
          </a:p>
        </p:txBody>
      </p:sp>
      <p:sp>
        <p:nvSpPr>
          <p:cNvPr id="12291" name="Rectangle 2"/>
          <p:cNvSpPr>
            <a:spLocks/>
          </p:cNvSpPr>
          <p:nvPr/>
        </p:nvSpPr>
        <p:spPr bwMode="auto">
          <a:xfrm>
            <a:off x="393700" y="393700"/>
            <a:ext cx="23596600" cy="12966700"/>
          </a:xfrm>
          <a:prstGeom prst="rect">
            <a:avLst/>
          </a:prstGeom>
          <a:noFill/>
          <a:ln w="25400">
            <a:solidFill>
              <a:srgbClr val="908F9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1pPr>
            <a:lvl2pPr marL="742950" indent="-285750" eaLnBrk="0" hangingPunct="0"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2pPr>
            <a:lvl3pPr marL="1143000" indent="-228600" eaLnBrk="0" hangingPunct="0"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3pPr>
            <a:lvl4pPr marL="1600200" indent="-228600" eaLnBrk="0" hangingPunct="0"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4pPr>
            <a:lvl5pPr marL="2057400" indent="-228600" eaLnBrk="0" hangingPunct="0"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9pPr>
          </a:lstStyle>
          <a:p>
            <a:pPr eaLnBrk="1" hangingPunct="1">
              <a:defRPr/>
            </a:pPr>
            <a:endParaRPr lang="cs-CZ" altLang="cs-CZ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10600">
          <a:solidFill>
            <a:srgbClr val="D5D4D6"/>
          </a:solidFill>
          <a:latin typeface="+mj-lt"/>
          <a:ea typeface="+mj-ea"/>
          <a:cs typeface="+mj-cs"/>
          <a:sym typeface="Helvetica Neue Bold Condensed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06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06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06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06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06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06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06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06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64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64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64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64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3"/>
          <p:cNvGrpSpPr>
            <a:grpSpLocks/>
          </p:cNvGrpSpPr>
          <p:nvPr/>
        </p:nvGrpSpPr>
        <p:grpSpPr bwMode="auto">
          <a:xfrm>
            <a:off x="393700" y="393700"/>
            <a:ext cx="23596600" cy="12966700"/>
            <a:chOff x="0" y="0"/>
            <a:chExt cx="14864" cy="8168"/>
          </a:xfrm>
        </p:grpSpPr>
        <p:sp>
          <p:nvSpPr>
            <p:cNvPr id="2" name="Line 1"/>
            <p:cNvSpPr>
              <a:spLocks noChangeShapeType="1"/>
            </p:cNvSpPr>
            <p:nvPr/>
          </p:nvSpPr>
          <p:spPr bwMode="auto">
            <a:xfrm>
              <a:off x="0" y="7152"/>
              <a:ext cx="14863" cy="0"/>
            </a:xfrm>
            <a:prstGeom prst="line">
              <a:avLst/>
            </a:prstGeom>
            <a:noFill/>
            <a:ln w="25400">
              <a:solidFill>
                <a:srgbClr val="908F9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3318" name="Rectangle 2"/>
            <p:cNvSpPr>
              <a:spLocks/>
            </p:cNvSpPr>
            <p:nvPr/>
          </p:nvSpPr>
          <p:spPr bwMode="auto">
            <a:xfrm>
              <a:off x="0" y="0"/>
              <a:ext cx="14864" cy="8168"/>
            </a:xfrm>
            <a:prstGeom prst="rect">
              <a:avLst/>
            </a:prstGeom>
            <a:noFill/>
            <a:ln w="25400">
              <a:solidFill>
                <a:srgbClr val="908F9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 eaLnBrk="0" hangingPunct="0">
                <a:defRPr sz="4400">
                  <a:solidFill>
                    <a:srgbClr val="4A7594"/>
                  </a:solidFill>
                  <a:latin typeface="Helvetica Neue Bold Condensed" charset="0"/>
                  <a:ea typeface="ヒラギノ角ゴ ProN W6" charset="-128"/>
                  <a:sym typeface="Helvetica Neue Bold Condensed" charset="0"/>
                </a:defRPr>
              </a:lvl1pPr>
              <a:lvl2pPr marL="742950" indent="-285750" eaLnBrk="0" hangingPunct="0">
                <a:defRPr sz="4400">
                  <a:solidFill>
                    <a:srgbClr val="4A7594"/>
                  </a:solidFill>
                  <a:latin typeface="Helvetica Neue Bold Condensed" charset="0"/>
                  <a:ea typeface="ヒラギノ角ゴ ProN W6" charset="-128"/>
                  <a:sym typeface="Helvetica Neue Bold Condensed" charset="0"/>
                </a:defRPr>
              </a:lvl2pPr>
              <a:lvl3pPr marL="1143000" indent="-228600" eaLnBrk="0" hangingPunct="0">
                <a:defRPr sz="4400">
                  <a:solidFill>
                    <a:srgbClr val="4A7594"/>
                  </a:solidFill>
                  <a:latin typeface="Helvetica Neue Bold Condensed" charset="0"/>
                  <a:ea typeface="ヒラギノ角ゴ ProN W6" charset="-128"/>
                  <a:sym typeface="Helvetica Neue Bold Condensed" charset="0"/>
                </a:defRPr>
              </a:lvl3pPr>
              <a:lvl4pPr marL="1600200" indent="-228600" eaLnBrk="0" hangingPunct="0">
                <a:defRPr sz="4400">
                  <a:solidFill>
                    <a:srgbClr val="4A7594"/>
                  </a:solidFill>
                  <a:latin typeface="Helvetica Neue Bold Condensed" charset="0"/>
                  <a:ea typeface="ヒラギノ角ゴ ProN W6" charset="-128"/>
                  <a:sym typeface="Helvetica Neue Bold Condensed" charset="0"/>
                </a:defRPr>
              </a:lvl4pPr>
              <a:lvl5pPr marL="2057400" indent="-228600" eaLnBrk="0" hangingPunct="0">
                <a:defRPr sz="4400">
                  <a:solidFill>
                    <a:srgbClr val="4A7594"/>
                  </a:solidFill>
                  <a:latin typeface="Helvetica Neue Bold Condensed" charset="0"/>
                  <a:ea typeface="ヒラギノ角ゴ ProN W6" charset="-128"/>
                  <a:sym typeface="Helvetica Neue Bold Condensed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4A7594"/>
                  </a:solidFill>
                  <a:latin typeface="Helvetica Neue Bold Condensed" charset="0"/>
                  <a:ea typeface="ヒラギノ角ゴ ProN W6" charset="-128"/>
                  <a:sym typeface="Helvetica Neue Bold Condensed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4A7594"/>
                  </a:solidFill>
                  <a:latin typeface="Helvetica Neue Bold Condensed" charset="0"/>
                  <a:ea typeface="ヒラギノ角ゴ ProN W6" charset="-128"/>
                  <a:sym typeface="Helvetica Neue Bold Condensed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4A7594"/>
                  </a:solidFill>
                  <a:latin typeface="Helvetica Neue Bold Condensed" charset="0"/>
                  <a:ea typeface="ヒラギノ角ゴ ProN W6" charset="-128"/>
                  <a:sym typeface="Helvetica Neue Bold Condensed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4A7594"/>
                  </a:solidFill>
                  <a:latin typeface="Helvetica Neue Bold Condensed" charset="0"/>
                  <a:ea typeface="ヒラギノ角ゴ ProN W6" charset="-128"/>
                  <a:sym typeface="Helvetica Neue Bold Condensed" charset="0"/>
                </a:defRPr>
              </a:lvl9pPr>
            </a:lstStyle>
            <a:p>
              <a:pPr eaLnBrk="1" hangingPunct="1">
                <a:defRPr/>
              </a:pPr>
              <a:endParaRPr lang="cs-CZ" altLang="cs-CZ" smtClean="0"/>
            </a:p>
          </p:txBody>
        </p:sp>
      </p:grpSp>
      <p:sp>
        <p:nvSpPr>
          <p:cNvPr id="1331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687300"/>
            <a:ext cx="23012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63500" tIns="63500" rIns="63500" bIns="635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Bold Condensed" charset="0"/>
              </a:rPr>
              <a:t>Click to edit Master text styles</a:t>
            </a:r>
          </a:p>
          <a:p>
            <a:pPr lvl="1"/>
            <a:r>
              <a:rPr lang="en-US">
                <a:sym typeface="Helvetica Neue Bold Condensed" charset="0"/>
              </a:rPr>
              <a:t>Second level</a:t>
            </a:r>
          </a:p>
          <a:p>
            <a:pPr lvl="2"/>
            <a:r>
              <a:rPr lang="en-US">
                <a:sym typeface="Helvetica Neue Bold Condensed" charset="0"/>
              </a:rPr>
              <a:t>Third level</a:t>
            </a:r>
          </a:p>
          <a:p>
            <a:pPr lvl="3"/>
            <a:r>
              <a:rPr lang="en-US">
                <a:sym typeface="Helvetica Neue Bold Condensed" charset="0"/>
              </a:rPr>
              <a:t>Fourth level</a:t>
            </a:r>
          </a:p>
          <a:p>
            <a:pPr lvl="4"/>
            <a:r>
              <a:rPr lang="en-US">
                <a:sym typeface="Helvetica Neue Bold Condensed" charset="0"/>
              </a:rPr>
              <a:t>Fifth level</a:t>
            </a:r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1772900"/>
            <a:ext cx="2301240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63500" tIns="63500" rIns="63500" bIns="635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Bold Condensed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5800">
          <a:solidFill>
            <a:srgbClr val="D5D4D6"/>
          </a:solidFill>
          <a:latin typeface="+mj-lt"/>
          <a:ea typeface="+mj-ea"/>
          <a:cs typeface="+mj-cs"/>
          <a:sym typeface="Helvetica Neue Bold Condensed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8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8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8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8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8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8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8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8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3"/>
          <p:cNvGrpSpPr>
            <a:grpSpLocks/>
          </p:cNvGrpSpPr>
          <p:nvPr/>
        </p:nvGrpSpPr>
        <p:grpSpPr bwMode="auto">
          <a:xfrm>
            <a:off x="393700" y="393700"/>
            <a:ext cx="23596600" cy="12966700"/>
            <a:chOff x="0" y="0"/>
            <a:chExt cx="14864" cy="8168"/>
          </a:xfrm>
        </p:grpSpPr>
        <p:sp>
          <p:nvSpPr>
            <p:cNvPr id="2" name="Line 1"/>
            <p:cNvSpPr>
              <a:spLocks noChangeShapeType="1"/>
            </p:cNvSpPr>
            <p:nvPr/>
          </p:nvSpPr>
          <p:spPr bwMode="auto">
            <a:xfrm>
              <a:off x="0" y="7152"/>
              <a:ext cx="14863" cy="0"/>
            </a:xfrm>
            <a:prstGeom prst="line">
              <a:avLst/>
            </a:prstGeom>
            <a:noFill/>
            <a:ln w="25400">
              <a:solidFill>
                <a:srgbClr val="908F9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4342" name="Rectangle 2"/>
            <p:cNvSpPr>
              <a:spLocks/>
            </p:cNvSpPr>
            <p:nvPr/>
          </p:nvSpPr>
          <p:spPr bwMode="auto">
            <a:xfrm>
              <a:off x="0" y="0"/>
              <a:ext cx="14864" cy="8168"/>
            </a:xfrm>
            <a:prstGeom prst="rect">
              <a:avLst/>
            </a:prstGeom>
            <a:noFill/>
            <a:ln w="25400">
              <a:solidFill>
                <a:srgbClr val="908F9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 eaLnBrk="0" hangingPunct="0">
                <a:defRPr sz="4400">
                  <a:solidFill>
                    <a:srgbClr val="4A7594"/>
                  </a:solidFill>
                  <a:latin typeface="Helvetica Neue Bold Condensed" charset="0"/>
                  <a:ea typeface="ヒラギノ角ゴ ProN W6" charset="-128"/>
                  <a:sym typeface="Helvetica Neue Bold Condensed" charset="0"/>
                </a:defRPr>
              </a:lvl1pPr>
              <a:lvl2pPr marL="742950" indent="-285750" eaLnBrk="0" hangingPunct="0">
                <a:defRPr sz="4400">
                  <a:solidFill>
                    <a:srgbClr val="4A7594"/>
                  </a:solidFill>
                  <a:latin typeface="Helvetica Neue Bold Condensed" charset="0"/>
                  <a:ea typeface="ヒラギノ角ゴ ProN W6" charset="-128"/>
                  <a:sym typeface="Helvetica Neue Bold Condensed" charset="0"/>
                </a:defRPr>
              </a:lvl2pPr>
              <a:lvl3pPr marL="1143000" indent="-228600" eaLnBrk="0" hangingPunct="0">
                <a:defRPr sz="4400">
                  <a:solidFill>
                    <a:srgbClr val="4A7594"/>
                  </a:solidFill>
                  <a:latin typeface="Helvetica Neue Bold Condensed" charset="0"/>
                  <a:ea typeface="ヒラギノ角ゴ ProN W6" charset="-128"/>
                  <a:sym typeface="Helvetica Neue Bold Condensed" charset="0"/>
                </a:defRPr>
              </a:lvl3pPr>
              <a:lvl4pPr marL="1600200" indent="-228600" eaLnBrk="0" hangingPunct="0">
                <a:defRPr sz="4400">
                  <a:solidFill>
                    <a:srgbClr val="4A7594"/>
                  </a:solidFill>
                  <a:latin typeface="Helvetica Neue Bold Condensed" charset="0"/>
                  <a:ea typeface="ヒラギノ角ゴ ProN W6" charset="-128"/>
                  <a:sym typeface="Helvetica Neue Bold Condensed" charset="0"/>
                </a:defRPr>
              </a:lvl4pPr>
              <a:lvl5pPr marL="2057400" indent="-228600" eaLnBrk="0" hangingPunct="0">
                <a:defRPr sz="4400">
                  <a:solidFill>
                    <a:srgbClr val="4A7594"/>
                  </a:solidFill>
                  <a:latin typeface="Helvetica Neue Bold Condensed" charset="0"/>
                  <a:ea typeface="ヒラギノ角ゴ ProN W6" charset="-128"/>
                  <a:sym typeface="Helvetica Neue Bold Condensed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4A7594"/>
                  </a:solidFill>
                  <a:latin typeface="Helvetica Neue Bold Condensed" charset="0"/>
                  <a:ea typeface="ヒラギノ角ゴ ProN W6" charset="-128"/>
                  <a:sym typeface="Helvetica Neue Bold Condensed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4A7594"/>
                  </a:solidFill>
                  <a:latin typeface="Helvetica Neue Bold Condensed" charset="0"/>
                  <a:ea typeface="ヒラギノ角ゴ ProN W6" charset="-128"/>
                  <a:sym typeface="Helvetica Neue Bold Condensed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4A7594"/>
                  </a:solidFill>
                  <a:latin typeface="Helvetica Neue Bold Condensed" charset="0"/>
                  <a:ea typeface="ヒラギノ角ゴ ProN W6" charset="-128"/>
                  <a:sym typeface="Helvetica Neue Bold Condensed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4A7594"/>
                  </a:solidFill>
                  <a:latin typeface="Helvetica Neue Bold Condensed" charset="0"/>
                  <a:ea typeface="ヒラギノ角ゴ ProN W6" charset="-128"/>
                  <a:sym typeface="Helvetica Neue Bold Condensed" charset="0"/>
                </a:defRPr>
              </a:lvl9pPr>
            </a:lstStyle>
            <a:p>
              <a:pPr eaLnBrk="1" hangingPunct="1">
                <a:defRPr/>
              </a:pPr>
              <a:endParaRPr lang="cs-CZ" altLang="cs-CZ" smtClean="0"/>
            </a:p>
          </p:txBody>
        </p:sp>
      </p:grpSp>
      <p:sp>
        <p:nvSpPr>
          <p:cNvPr id="1434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687300"/>
            <a:ext cx="23012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63500" tIns="63500" rIns="63500" bIns="635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Bold Condensed" charset="0"/>
              </a:rPr>
              <a:t>Click to edit Master text styles</a:t>
            </a:r>
          </a:p>
          <a:p>
            <a:pPr lvl="1"/>
            <a:r>
              <a:rPr lang="en-US">
                <a:sym typeface="Helvetica Neue Bold Condensed" charset="0"/>
              </a:rPr>
              <a:t>Second level</a:t>
            </a:r>
          </a:p>
          <a:p>
            <a:pPr lvl="2"/>
            <a:r>
              <a:rPr lang="en-US">
                <a:sym typeface="Helvetica Neue Bold Condensed" charset="0"/>
              </a:rPr>
              <a:t>Third level</a:t>
            </a:r>
          </a:p>
          <a:p>
            <a:pPr lvl="3"/>
            <a:r>
              <a:rPr lang="en-US">
                <a:sym typeface="Helvetica Neue Bold Condensed" charset="0"/>
              </a:rPr>
              <a:t>Fourth level</a:t>
            </a:r>
          </a:p>
          <a:p>
            <a:pPr lvl="4"/>
            <a:r>
              <a:rPr lang="en-US">
                <a:sym typeface="Helvetica Neue Bold Condensed" charset="0"/>
              </a:rPr>
              <a:t>Fifth level</a:t>
            </a:r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1772900"/>
            <a:ext cx="2301240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63500" tIns="63500" rIns="63500" bIns="635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Bold Condensed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5800">
          <a:solidFill>
            <a:srgbClr val="D5D4D6"/>
          </a:solidFill>
          <a:latin typeface="+mj-lt"/>
          <a:ea typeface="+mj-ea"/>
          <a:cs typeface="+mj-cs"/>
          <a:sym typeface="Helvetica Neue Bold Condensed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8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8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8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8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8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8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8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8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3"/>
          <p:cNvGrpSpPr>
            <a:grpSpLocks/>
          </p:cNvGrpSpPr>
          <p:nvPr/>
        </p:nvGrpSpPr>
        <p:grpSpPr bwMode="auto">
          <a:xfrm>
            <a:off x="393700" y="393700"/>
            <a:ext cx="23596600" cy="12966700"/>
            <a:chOff x="0" y="0"/>
            <a:chExt cx="14864" cy="8168"/>
          </a:xfrm>
        </p:grpSpPr>
        <p:sp>
          <p:nvSpPr>
            <p:cNvPr id="2" name="Line 1"/>
            <p:cNvSpPr>
              <a:spLocks noChangeShapeType="1"/>
            </p:cNvSpPr>
            <p:nvPr/>
          </p:nvSpPr>
          <p:spPr bwMode="auto">
            <a:xfrm>
              <a:off x="0" y="7152"/>
              <a:ext cx="14863" cy="0"/>
            </a:xfrm>
            <a:prstGeom prst="line">
              <a:avLst/>
            </a:prstGeom>
            <a:noFill/>
            <a:ln w="25400">
              <a:solidFill>
                <a:srgbClr val="908F9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5366" name="Rectangle 2"/>
            <p:cNvSpPr>
              <a:spLocks/>
            </p:cNvSpPr>
            <p:nvPr/>
          </p:nvSpPr>
          <p:spPr bwMode="auto">
            <a:xfrm>
              <a:off x="0" y="0"/>
              <a:ext cx="14864" cy="8168"/>
            </a:xfrm>
            <a:prstGeom prst="rect">
              <a:avLst/>
            </a:prstGeom>
            <a:noFill/>
            <a:ln w="25400">
              <a:solidFill>
                <a:srgbClr val="908F9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 eaLnBrk="0" hangingPunct="0">
                <a:defRPr sz="4400">
                  <a:solidFill>
                    <a:srgbClr val="4A7594"/>
                  </a:solidFill>
                  <a:latin typeface="Helvetica Neue Bold Condensed" charset="0"/>
                  <a:ea typeface="ヒラギノ角ゴ ProN W6" charset="-128"/>
                  <a:sym typeface="Helvetica Neue Bold Condensed" charset="0"/>
                </a:defRPr>
              </a:lvl1pPr>
              <a:lvl2pPr marL="742950" indent="-285750" eaLnBrk="0" hangingPunct="0">
                <a:defRPr sz="4400">
                  <a:solidFill>
                    <a:srgbClr val="4A7594"/>
                  </a:solidFill>
                  <a:latin typeface="Helvetica Neue Bold Condensed" charset="0"/>
                  <a:ea typeface="ヒラギノ角ゴ ProN W6" charset="-128"/>
                  <a:sym typeface="Helvetica Neue Bold Condensed" charset="0"/>
                </a:defRPr>
              </a:lvl2pPr>
              <a:lvl3pPr marL="1143000" indent="-228600" eaLnBrk="0" hangingPunct="0">
                <a:defRPr sz="4400">
                  <a:solidFill>
                    <a:srgbClr val="4A7594"/>
                  </a:solidFill>
                  <a:latin typeface="Helvetica Neue Bold Condensed" charset="0"/>
                  <a:ea typeface="ヒラギノ角ゴ ProN W6" charset="-128"/>
                  <a:sym typeface="Helvetica Neue Bold Condensed" charset="0"/>
                </a:defRPr>
              </a:lvl3pPr>
              <a:lvl4pPr marL="1600200" indent="-228600" eaLnBrk="0" hangingPunct="0">
                <a:defRPr sz="4400">
                  <a:solidFill>
                    <a:srgbClr val="4A7594"/>
                  </a:solidFill>
                  <a:latin typeface="Helvetica Neue Bold Condensed" charset="0"/>
                  <a:ea typeface="ヒラギノ角ゴ ProN W6" charset="-128"/>
                  <a:sym typeface="Helvetica Neue Bold Condensed" charset="0"/>
                </a:defRPr>
              </a:lvl4pPr>
              <a:lvl5pPr marL="2057400" indent="-228600" eaLnBrk="0" hangingPunct="0">
                <a:defRPr sz="4400">
                  <a:solidFill>
                    <a:srgbClr val="4A7594"/>
                  </a:solidFill>
                  <a:latin typeface="Helvetica Neue Bold Condensed" charset="0"/>
                  <a:ea typeface="ヒラギノ角ゴ ProN W6" charset="-128"/>
                  <a:sym typeface="Helvetica Neue Bold Condensed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4A7594"/>
                  </a:solidFill>
                  <a:latin typeface="Helvetica Neue Bold Condensed" charset="0"/>
                  <a:ea typeface="ヒラギノ角ゴ ProN W6" charset="-128"/>
                  <a:sym typeface="Helvetica Neue Bold Condensed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4A7594"/>
                  </a:solidFill>
                  <a:latin typeface="Helvetica Neue Bold Condensed" charset="0"/>
                  <a:ea typeface="ヒラギノ角ゴ ProN W6" charset="-128"/>
                  <a:sym typeface="Helvetica Neue Bold Condensed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4A7594"/>
                  </a:solidFill>
                  <a:latin typeface="Helvetica Neue Bold Condensed" charset="0"/>
                  <a:ea typeface="ヒラギノ角ゴ ProN W6" charset="-128"/>
                  <a:sym typeface="Helvetica Neue Bold Condensed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4A7594"/>
                  </a:solidFill>
                  <a:latin typeface="Helvetica Neue Bold Condensed" charset="0"/>
                  <a:ea typeface="ヒラギノ角ゴ ProN W6" charset="-128"/>
                  <a:sym typeface="Helvetica Neue Bold Condensed" charset="0"/>
                </a:defRPr>
              </a:lvl9pPr>
            </a:lstStyle>
            <a:p>
              <a:pPr eaLnBrk="1" hangingPunct="1">
                <a:defRPr/>
              </a:pPr>
              <a:endParaRPr lang="cs-CZ" altLang="cs-CZ" smtClean="0"/>
            </a:p>
          </p:txBody>
        </p:sp>
      </p:grpSp>
      <p:sp>
        <p:nvSpPr>
          <p:cNvPr id="1536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687300"/>
            <a:ext cx="23012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63500" tIns="63500" rIns="63500" bIns="635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Bold Condensed" charset="0"/>
              </a:rPr>
              <a:t>Click to edit Master text styles</a:t>
            </a:r>
          </a:p>
          <a:p>
            <a:pPr lvl="1"/>
            <a:r>
              <a:rPr lang="en-US">
                <a:sym typeface="Helvetica Neue Bold Condensed" charset="0"/>
              </a:rPr>
              <a:t>Second level</a:t>
            </a:r>
          </a:p>
          <a:p>
            <a:pPr lvl="2"/>
            <a:r>
              <a:rPr lang="en-US">
                <a:sym typeface="Helvetica Neue Bold Condensed" charset="0"/>
              </a:rPr>
              <a:t>Third level</a:t>
            </a:r>
          </a:p>
          <a:p>
            <a:pPr lvl="3"/>
            <a:r>
              <a:rPr lang="en-US">
                <a:sym typeface="Helvetica Neue Bold Condensed" charset="0"/>
              </a:rPr>
              <a:t>Fourth level</a:t>
            </a:r>
          </a:p>
          <a:p>
            <a:pPr lvl="4"/>
            <a:r>
              <a:rPr lang="en-US">
                <a:sym typeface="Helvetica Neue Bold Condensed" charset="0"/>
              </a:rPr>
              <a:t>Fifth level</a:t>
            </a:r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1772900"/>
            <a:ext cx="2301240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63500" tIns="63500" rIns="63500" bIns="635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Bold Condensed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5800">
          <a:solidFill>
            <a:srgbClr val="D5D4D6"/>
          </a:solidFill>
          <a:latin typeface="+mj-lt"/>
          <a:ea typeface="+mj-ea"/>
          <a:cs typeface="+mj-cs"/>
          <a:sym typeface="Helvetica Neue Bold Condensed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8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8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8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8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8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8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8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8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Helvetica Neue Bold Condensed" charset="0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Helvetica Neue Bold Condensed" charset="0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Helvetica Neue Bold Condensed" charset="0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Helvetica Neue Bold Condense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Helvetica Neue Bold Condensed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Helvetica Neue Bold Condensed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Helvetica Neue Bold Condensed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Helvetica Neue Bold Condensed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3"/>
          <p:cNvGrpSpPr>
            <a:grpSpLocks/>
          </p:cNvGrpSpPr>
          <p:nvPr/>
        </p:nvGrpSpPr>
        <p:grpSpPr bwMode="auto">
          <a:xfrm>
            <a:off x="393700" y="393700"/>
            <a:ext cx="23596600" cy="12966700"/>
            <a:chOff x="0" y="0"/>
            <a:chExt cx="14864" cy="8168"/>
          </a:xfrm>
        </p:grpSpPr>
        <p:sp>
          <p:nvSpPr>
            <p:cNvPr id="2" name="Line 1"/>
            <p:cNvSpPr>
              <a:spLocks noChangeShapeType="1"/>
            </p:cNvSpPr>
            <p:nvPr/>
          </p:nvSpPr>
          <p:spPr bwMode="auto">
            <a:xfrm>
              <a:off x="0" y="7152"/>
              <a:ext cx="14863" cy="0"/>
            </a:xfrm>
            <a:prstGeom prst="line">
              <a:avLst/>
            </a:prstGeom>
            <a:noFill/>
            <a:ln w="25400">
              <a:solidFill>
                <a:srgbClr val="908F9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6390" name="Rectangle 2"/>
            <p:cNvSpPr>
              <a:spLocks/>
            </p:cNvSpPr>
            <p:nvPr/>
          </p:nvSpPr>
          <p:spPr bwMode="auto">
            <a:xfrm>
              <a:off x="0" y="0"/>
              <a:ext cx="14864" cy="8168"/>
            </a:xfrm>
            <a:prstGeom prst="rect">
              <a:avLst/>
            </a:prstGeom>
            <a:noFill/>
            <a:ln w="25400">
              <a:solidFill>
                <a:srgbClr val="908F9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 eaLnBrk="0" hangingPunct="0">
                <a:defRPr sz="4400">
                  <a:solidFill>
                    <a:srgbClr val="4A7594"/>
                  </a:solidFill>
                  <a:latin typeface="Helvetica Neue Bold Condensed" charset="0"/>
                  <a:ea typeface="ヒラギノ角ゴ ProN W6" charset="-128"/>
                  <a:sym typeface="Helvetica Neue Bold Condensed" charset="0"/>
                </a:defRPr>
              </a:lvl1pPr>
              <a:lvl2pPr marL="742950" indent="-285750" eaLnBrk="0" hangingPunct="0">
                <a:defRPr sz="4400">
                  <a:solidFill>
                    <a:srgbClr val="4A7594"/>
                  </a:solidFill>
                  <a:latin typeface="Helvetica Neue Bold Condensed" charset="0"/>
                  <a:ea typeface="ヒラギノ角ゴ ProN W6" charset="-128"/>
                  <a:sym typeface="Helvetica Neue Bold Condensed" charset="0"/>
                </a:defRPr>
              </a:lvl2pPr>
              <a:lvl3pPr marL="1143000" indent="-228600" eaLnBrk="0" hangingPunct="0">
                <a:defRPr sz="4400">
                  <a:solidFill>
                    <a:srgbClr val="4A7594"/>
                  </a:solidFill>
                  <a:latin typeface="Helvetica Neue Bold Condensed" charset="0"/>
                  <a:ea typeface="ヒラギノ角ゴ ProN W6" charset="-128"/>
                  <a:sym typeface="Helvetica Neue Bold Condensed" charset="0"/>
                </a:defRPr>
              </a:lvl3pPr>
              <a:lvl4pPr marL="1600200" indent="-228600" eaLnBrk="0" hangingPunct="0">
                <a:defRPr sz="4400">
                  <a:solidFill>
                    <a:srgbClr val="4A7594"/>
                  </a:solidFill>
                  <a:latin typeface="Helvetica Neue Bold Condensed" charset="0"/>
                  <a:ea typeface="ヒラギノ角ゴ ProN W6" charset="-128"/>
                  <a:sym typeface="Helvetica Neue Bold Condensed" charset="0"/>
                </a:defRPr>
              </a:lvl4pPr>
              <a:lvl5pPr marL="2057400" indent="-228600" eaLnBrk="0" hangingPunct="0">
                <a:defRPr sz="4400">
                  <a:solidFill>
                    <a:srgbClr val="4A7594"/>
                  </a:solidFill>
                  <a:latin typeface="Helvetica Neue Bold Condensed" charset="0"/>
                  <a:ea typeface="ヒラギノ角ゴ ProN W6" charset="-128"/>
                  <a:sym typeface="Helvetica Neue Bold Condensed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4A7594"/>
                  </a:solidFill>
                  <a:latin typeface="Helvetica Neue Bold Condensed" charset="0"/>
                  <a:ea typeface="ヒラギノ角ゴ ProN W6" charset="-128"/>
                  <a:sym typeface="Helvetica Neue Bold Condensed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4A7594"/>
                  </a:solidFill>
                  <a:latin typeface="Helvetica Neue Bold Condensed" charset="0"/>
                  <a:ea typeface="ヒラギノ角ゴ ProN W6" charset="-128"/>
                  <a:sym typeface="Helvetica Neue Bold Condensed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4A7594"/>
                  </a:solidFill>
                  <a:latin typeface="Helvetica Neue Bold Condensed" charset="0"/>
                  <a:ea typeface="ヒラギノ角ゴ ProN W6" charset="-128"/>
                  <a:sym typeface="Helvetica Neue Bold Condensed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4A7594"/>
                  </a:solidFill>
                  <a:latin typeface="Helvetica Neue Bold Condensed" charset="0"/>
                  <a:ea typeface="ヒラギノ角ゴ ProN W6" charset="-128"/>
                  <a:sym typeface="Helvetica Neue Bold Condensed" charset="0"/>
                </a:defRPr>
              </a:lvl9pPr>
            </a:lstStyle>
            <a:p>
              <a:pPr eaLnBrk="1" hangingPunct="1">
                <a:defRPr/>
              </a:pPr>
              <a:endParaRPr lang="cs-CZ" altLang="cs-CZ" smtClean="0"/>
            </a:p>
          </p:txBody>
        </p:sp>
      </p:grpSp>
      <p:sp>
        <p:nvSpPr>
          <p:cNvPr id="1638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687300"/>
            <a:ext cx="23012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63500" tIns="63500" rIns="63500" bIns="635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Bold Condensed" charset="0"/>
              </a:rPr>
              <a:t>Click to edit Master text styles</a:t>
            </a:r>
          </a:p>
          <a:p>
            <a:pPr lvl="1"/>
            <a:r>
              <a:rPr lang="en-US">
                <a:sym typeface="Helvetica Neue Bold Condensed" charset="0"/>
              </a:rPr>
              <a:t>Second level</a:t>
            </a:r>
          </a:p>
          <a:p>
            <a:pPr lvl="2"/>
            <a:r>
              <a:rPr lang="en-US">
                <a:sym typeface="Helvetica Neue Bold Condensed" charset="0"/>
              </a:rPr>
              <a:t>Third level</a:t>
            </a:r>
          </a:p>
          <a:p>
            <a:pPr lvl="3"/>
            <a:r>
              <a:rPr lang="en-US">
                <a:sym typeface="Helvetica Neue Bold Condensed" charset="0"/>
              </a:rPr>
              <a:t>Fourth level</a:t>
            </a:r>
          </a:p>
          <a:p>
            <a:pPr lvl="4"/>
            <a:r>
              <a:rPr lang="en-US">
                <a:sym typeface="Helvetica Neue Bold Condensed" charset="0"/>
              </a:rPr>
              <a:t>Fifth level</a:t>
            </a: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1772900"/>
            <a:ext cx="2301240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63500" tIns="63500" rIns="63500" bIns="635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Bold Condensed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5800">
          <a:solidFill>
            <a:srgbClr val="D5D4D6"/>
          </a:solidFill>
          <a:latin typeface="+mj-lt"/>
          <a:ea typeface="+mj-ea"/>
          <a:cs typeface="+mj-cs"/>
          <a:sym typeface="Helvetica Neue Bold Condensed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8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8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8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8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8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8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8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8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/>
          </p:cNvSpPr>
          <p:nvPr/>
        </p:nvSpPr>
        <p:spPr bwMode="auto">
          <a:xfrm>
            <a:off x="393700" y="393700"/>
            <a:ext cx="23596600" cy="12966700"/>
          </a:xfrm>
          <a:prstGeom prst="rect">
            <a:avLst/>
          </a:prstGeom>
          <a:noFill/>
          <a:ln w="25400">
            <a:solidFill>
              <a:srgbClr val="908F9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1pPr>
            <a:lvl2pPr marL="742950" indent="-285750" eaLnBrk="0" hangingPunct="0"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2pPr>
            <a:lvl3pPr marL="1143000" indent="-228600" eaLnBrk="0" hangingPunct="0"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3pPr>
            <a:lvl4pPr marL="1600200" indent="-228600" eaLnBrk="0" hangingPunct="0"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4pPr>
            <a:lvl5pPr marL="2057400" indent="-228600" eaLnBrk="0" hangingPunct="0"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9pPr>
          </a:lstStyle>
          <a:p>
            <a:pPr eaLnBrk="1" hangingPunct="1">
              <a:defRPr/>
            </a:pPr>
            <a:endParaRPr lang="cs-CZ" altLang="cs-CZ" smtClean="0">
              <a:ea typeface="ヒラギノ角ゴ ProN W3" charset="-128"/>
            </a:endParaRPr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47800" y="355600"/>
            <a:ext cx="21488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63500" tIns="63500" rIns="63500" bIns="635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47800" y="3898900"/>
            <a:ext cx="21488400" cy="803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63500" tIns="63500" rIns="63500" bIns="635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</p:sldLayoutIdLst>
  <p:transition/>
  <p:txStyles>
    <p:titleStyle>
      <a:lvl1pPr marL="509588" indent="-5095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08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marL="509588" indent="-5095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0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marL="509588" indent="-5095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0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marL="509588" indent="-5095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0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marL="509588" indent="-5095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0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966788" algn="l" rtl="0" fontAlgn="base">
        <a:lnSpc>
          <a:spcPct val="90000"/>
        </a:lnSpc>
        <a:spcBef>
          <a:spcPct val="0"/>
        </a:spcBef>
        <a:spcAft>
          <a:spcPct val="0"/>
        </a:spcAft>
        <a:defRPr sz="10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1423988" algn="l" rtl="0" fontAlgn="base">
        <a:lnSpc>
          <a:spcPct val="90000"/>
        </a:lnSpc>
        <a:spcBef>
          <a:spcPct val="0"/>
        </a:spcBef>
        <a:spcAft>
          <a:spcPct val="0"/>
        </a:spcAft>
        <a:defRPr sz="10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881188" algn="l" rtl="0" fontAlgn="base">
        <a:lnSpc>
          <a:spcPct val="90000"/>
        </a:lnSpc>
        <a:spcBef>
          <a:spcPct val="0"/>
        </a:spcBef>
        <a:spcAft>
          <a:spcPct val="0"/>
        </a:spcAft>
        <a:defRPr sz="10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2338388" algn="l" rtl="0" fontAlgn="base">
        <a:lnSpc>
          <a:spcPct val="90000"/>
        </a:lnSpc>
        <a:spcBef>
          <a:spcPct val="0"/>
        </a:spcBef>
        <a:spcAft>
          <a:spcPct val="0"/>
        </a:spcAft>
        <a:defRPr sz="10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635000" indent="-635000" algn="l" rtl="0" eaLnBrk="0" fontAlgn="base" hangingPunct="0">
        <a:spcBef>
          <a:spcPts val="4500"/>
        </a:spcBef>
        <a:spcAft>
          <a:spcPct val="0"/>
        </a:spcAft>
        <a:buSzPct val="77000"/>
        <a:buChar char="•"/>
        <a:defRPr sz="50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1pPr>
      <a:lvl2pPr marL="1206500" indent="-635000" algn="l" rtl="0" eaLnBrk="0" fontAlgn="base" hangingPunct="0">
        <a:spcBef>
          <a:spcPts val="4500"/>
        </a:spcBef>
        <a:spcAft>
          <a:spcPct val="0"/>
        </a:spcAft>
        <a:buSzPct val="77000"/>
        <a:buChar char="•"/>
        <a:defRPr sz="50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2pPr>
      <a:lvl3pPr marL="1841500" indent="-635000" algn="l" rtl="0" eaLnBrk="0" fontAlgn="base" hangingPunct="0">
        <a:spcBef>
          <a:spcPts val="4500"/>
        </a:spcBef>
        <a:spcAft>
          <a:spcPct val="0"/>
        </a:spcAft>
        <a:buSzPct val="77000"/>
        <a:buChar char="•"/>
        <a:defRPr sz="50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3pPr>
      <a:lvl4pPr marL="2476500" indent="-635000" algn="l" rtl="0" eaLnBrk="0" fontAlgn="base" hangingPunct="0">
        <a:spcBef>
          <a:spcPts val="4500"/>
        </a:spcBef>
        <a:spcAft>
          <a:spcPct val="0"/>
        </a:spcAft>
        <a:buSzPct val="77000"/>
        <a:buChar char="•"/>
        <a:defRPr sz="50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4pPr>
      <a:lvl5pPr marL="3111500" indent="-635000" algn="l" rtl="0" eaLnBrk="0" fontAlgn="base" hangingPunct="0">
        <a:spcBef>
          <a:spcPts val="4500"/>
        </a:spcBef>
        <a:spcAft>
          <a:spcPct val="0"/>
        </a:spcAft>
        <a:buSzPct val="77000"/>
        <a:buChar char="•"/>
        <a:defRPr sz="50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5pPr>
      <a:lvl6pPr marL="3568700" indent="-635000" algn="l" rtl="0" fontAlgn="base">
        <a:spcBef>
          <a:spcPts val="4500"/>
        </a:spcBef>
        <a:spcAft>
          <a:spcPct val="0"/>
        </a:spcAft>
        <a:buSzPct val="77000"/>
        <a:buChar char="•"/>
        <a:defRPr sz="50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6pPr>
      <a:lvl7pPr marL="4025900" indent="-635000" algn="l" rtl="0" fontAlgn="base">
        <a:spcBef>
          <a:spcPts val="4500"/>
        </a:spcBef>
        <a:spcAft>
          <a:spcPct val="0"/>
        </a:spcAft>
        <a:buSzPct val="77000"/>
        <a:buChar char="•"/>
        <a:defRPr sz="50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7pPr>
      <a:lvl8pPr marL="4483100" indent="-635000" algn="l" rtl="0" fontAlgn="base">
        <a:spcBef>
          <a:spcPts val="4500"/>
        </a:spcBef>
        <a:spcAft>
          <a:spcPct val="0"/>
        </a:spcAft>
        <a:buSzPct val="77000"/>
        <a:buChar char="•"/>
        <a:defRPr sz="50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8pPr>
      <a:lvl9pPr marL="4940300" indent="-635000" algn="l" rtl="0" fontAlgn="base">
        <a:spcBef>
          <a:spcPts val="4500"/>
        </a:spcBef>
        <a:spcAft>
          <a:spcPct val="0"/>
        </a:spcAft>
        <a:buSzPct val="77000"/>
        <a:buChar char="•"/>
        <a:defRPr sz="50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5"/>
          <p:cNvGrpSpPr>
            <a:grpSpLocks/>
          </p:cNvGrpSpPr>
          <p:nvPr/>
        </p:nvGrpSpPr>
        <p:grpSpPr bwMode="auto">
          <a:xfrm>
            <a:off x="393700" y="393700"/>
            <a:ext cx="23596600" cy="12966700"/>
            <a:chOff x="0" y="0"/>
            <a:chExt cx="14864" cy="8168"/>
          </a:xfrm>
        </p:grpSpPr>
        <p:sp>
          <p:nvSpPr>
            <p:cNvPr id="18437" name="Line 1"/>
            <p:cNvSpPr>
              <a:spLocks noChangeShapeType="1"/>
            </p:cNvSpPr>
            <p:nvPr/>
          </p:nvSpPr>
          <p:spPr bwMode="auto">
            <a:xfrm>
              <a:off x="0" y="7648"/>
              <a:ext cx="14863" cy="0"/>
            </a:xfrm>
            <a:prstGeom prst="line">
              <a:avLst/>
            </a:prstGeom>
            <a:noFill/>
            <a:ln w="25400">
              <a:solidFill>
                <a:srgbClr val="908F9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" name="Line 2"/>
            <p:cNvSpPr>
              <a:spLocks noChangeShapeType="1"/>
            </p:cNvSpPr>
            <p:nvPr/>
          </p:nvSpPr>
          <p:spPr bwMode="auto">
            <a:xfrm flipH="1">
              <a:off x="5960" y="7640"/>
              <a:ext cx="0" cy="528"/>
            </a:xfrm>
            <a:prstGeom prst="line">
              <a:avLst/>
            </a:prstGeom>
            <a:noFill/>
            <a:ln w="25400">
              <a:solidFill>
                <a:srgbClr val="908F9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" name="Line 3"/>
            <p:cNvSpPr>
              <a:spLocks noChangeShapeType="1"/>
            </p:cNvSpPr>
            <p:nvPr/>
          </p:nvSpPr>
          <p:spPr bwMode="auto">
            <a:xfrm>
              <a:off x="0" y="6120"/>
              <a:ext cx="14863" cy="0"/>
            </a:xfrm>
            <a:prstGeom prst="line">
              <a:avLst/>
            </a:prstGeom>
            <a:noFill/>
            <a:ln w="25400">
              <a:solidFill>
                <a:srgbClr val="908F9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8440" name="Rectangle 4"/>
            <p:cNvSpPr>
              <a:spLocks/>
            </p:cNvSpPr>
            <p:nvPr/>
          </p:nvSpPr>
          <p:spPr bwMode="auto">
            <a:xfrm>
              <a:off x="0" y="0"/>
              <a:ext cx="14864" cy="8168"/>
            </a:xfrm>
            <a:prstGeom prst="rect">
              <a:avLst/>
            </a:prstGeom>
            <a:noFill/>
            <a:ln w="25400">
              <a:solidFill>
                <a:srgbClr val="908F9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 eaLnBrk="0" hangingPunct="0">
                <a:defRPr sz="4400">
                  <a:solidFill>
                    <a:srgbClr val="4A7594"/>
                  </a:solidFill>
                  <a:latin typeface="Helvetica Neue Bold Condensed" charset="0"/>
                  <a:ea typeface="ヒラギノ角ゴ ProN W6" charset="-128"/>
                  <a:sym typeface="Helvetica Neue Bold Condensed" charset="0"/>
                </a:defRPr>
              </a:lvl1pPr>
              <a:lvl2pPr marL="742950" indent="-285750" eaLnBrk="0" hangingPunct="0">
                <a:defRPr sz="4400">
                  <a:solidFill>
                    <a:srgbClr val="4A7594"/>
                  </a:solidFill>
                  <a:latin typeface="Helvetica Neue Bold Condensed" charset="0"/>
                  <a:ea typeface="ヒラギノ角ゴ ProN W6" charset="-128"/>
                  <a:sym typeface="Helvetica Neue Bold Condensed" charset="0"/>
                </a:defRPr>
              </a:lvl2pPr>
              <a:lvl3pPr marL="1143000" indent="-228600" eaLnBrk="0" hangingPunct="0">
                <a:defRPr sz="4400">
                  <a:solidFill>
                    <a:srgbClr val="4A7594"/>
                  </a:solidFill>
                  <a:latin typeface="Helvetica Neue Bold Condensed" charset="0"/>
                  <a:ea typeface="ヒラギノ角ゴ ProN W6" charset="-128"/>
                  <a:sym typeface="Helvetica Neue Bold Condensed" charset="0"/>
                </a:defRPr>
              </a:lvl3pPr>
              <a:lvl4pPr marL="1600200" indent="-228600" eaLnBrk="0" hangingPunct="0">
                <a:defRPr sz="4400">
                  <a:solidFill>
                    <a:srgbClr val="4A7594"/>
                  </a:solidFill>
                  <a:latin typeface="Helvetica Neue Bold Condensed" charset="0"/>
                  <a:ea typeface="ヒラギノ角ゴ ProN W6" charset="-128"/>
                  <a:sym typeface="Helvetica Neue Bold Condensed" charset="0"/>
                </a:defRPr>
              </a:lvl4pPr>
              <a:lvl5pPr marL="2057400" indent="-228600" eaLnBrk="0" hangingPunct="0">
                <a:defRPr sz="4400">
                  <a:solidFill>
                    <a:srgbClr val="4A7594"/>
                  </a:solidFill>
                  <a:latin typeface="Helvetica Neue Bold Condensed" charset="0"/>
                  <a:ea typeface="ヒラギノ角ゴ ProN W6" charset="-128"/>
                  <a:sym typeface="Helvetica Neue Bold Condensed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4A7594"/>
                  </a:solidFill>
                  <a:latin typeface="Helvetica Neue Bold Condensed" charset="0"/>
                  <a:ea typeface="ヒラギノ角ゴ ProN W6" charset="-128"/>
                  <a:sym typeface="Helvetica Neue Bold Condensed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4A7594"/>
                  </a:solidFill>
                  <a:latin typeface="Helvetica Neue Bold Condensed" charset="0"/>
                  <a:ea typeface="ヒラギノ角ゴ ProN W6" charset="-128"/>
                  <a:sym typeface="Helvetica Neue Bold Condensed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4A7594"/>
                  </a:solidFill>
                  <a:latin typeface="Helvetica Neue Bold Condensed" charset="0"/>
                  <a:ea typeface="ヒラギノ角ゴ ProN W6" charset="-128"/>
                  <a:sym typeface="Helvetica Neue Bold Condensed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4A7594"/>
                  </a:solidFill>
                  <a:latin typeface="Helvetica Neue Bold Condensed" charset="0"/>
                  <a:ea typeface="ヒラギノ角ゴ ProN W6" charset="-128"/>
                  <a:sym typeface="Helvetica Neue Bold Condensed" charset="0"/>
                </a:defRPr>
              </a:lvl9pPr>
            </a:lstStyle>
            <a:p>
              <a:pPr eaLnBrk="1" hangingPunct="1">
                <a:defRPr/>
              </a:pPr>
              <a:endParaRPr lang="cs-CZ" altLang="cs-CZ" smtClean="0"/>
            </a:p>
          </p:txBody>
        </p:sp>
      </p:grpSp>
      <p:sp>
        <p:nvSpPr>
          <p:cNvPr id="1843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59000" y="11417300"/>
            <a:ext cx="20332700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63500" tIns="63500" rIns="63500" bIns="635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Bold Condensed" charset="0"/>
              </a:rPr>
              <a:t>Click to edit Master text styles</a:t>
            </a:r>
          </a:p>
          <a:p>
            <a:pPr lvl="1"/>
            <a:r>
              <a:rPr lang="en-US">
                <a:sym typeface="Helvetica Neue Bold Condensed" charset="0"/>
              </a:rPr>
              <a:t>Second level</a:t>
            </a:r>
          </a:p>
          <a:p>
            <a:pPr lvl="2"/>
            <a:r>
              <a:rPr lang="en-US">
                <a:sym typeface="Helvetica Neue Bold Condensed" charset="0"/>
              </a:rPr>
              <a:t>Third level</a:t>
            </a:r>
          </a:p>
          <a:p>
            <a:pPr lvl="3"/>
            <a:r>
              <a:rPr lang="en-US">
                <a:sym typeface="Helvetica Neue Bold Condensed" charset="0"/>
              </a:rPr>
              <a:t>Fourth level</a:t>
            </a:r>
          </a:p>
          <a:p>
            <a:pPr lvl="4"/>
            <a:r>
              <a:rPr lang="en-US">
                <a:sym typeface="Helvetica Neue Bold Condensed" charset="0"/>
              </a:rPr>
              <a:t>Fifth level</a:t>
            </a:r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9982200"/>
            <a:ext cx="203327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63500" tIns="63500" rIns="63500" bIns="635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Bold Condensed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10400">
          <a:solidFill>
            <a:srgbClr val="D5D4D6"/>
          </a:solidFill>
          <a:latin typeface="+mj-lt"/>
          <a:ea typeface="+mj-ea"/>
          <a:cs typeface="+mj-cs"/>
          <a:sym typeface="Helvetica Neue Bold Condensed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04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04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04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04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04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04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04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04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D5D4D6"/>
          </a:solidFill>
          <a:latin typeface="+mn-lt"/>
          <a:ea typeface="+mn-ea"/>
          <a:cs typeface="+mn-cs"/>
          <a:sym typeface="Helvetica Neue Bold Condensed" charset="0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D5D4D6"/>
          </a:solidFill>
          <a:latin typeface="+mn-lt"/>
          <a:ea typeface="+mn-ea"/>
          <a:cs typeface="+mn-cs"/>
          <a:sym typeface="Helvetica Neue Bold Condensed" charset="0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D5D4D6"/>
          </a:solidFill>
          <a:latin typeface="+mn-lt"/>
          <a:ea typeface="+mn-ea"/>
          <a:cs typeface="+mn-cs"/>
          <a:sym typeface="Helvetica Neue Bold Condensed" charset="0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D5D4D6"/>
          </a:solidFill>
          <a:latin typeface="+mn-lt"/>
          <a:ea typeface="+mn-ea"/>
          <a:cs typeface="+mn-cs"/>
          <a:sym typeface="Helvetica Neue Bold Condensed" charset="0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D5D4D6"/>
          </a:solidFill>
          <a:latin typeface="+mn-lt"/>
          <a:ea typeface="+mn-ea"/>
          <a:cs typeface="+mn-cs"/>
          <a:sym typeface="Helvetica Neue Bold Condense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6400">
          <a:solidFill>
            <a:srgbClr val="D5D4D6"/>
          </a:solidFill>
          <a:latin typeface="+mn-lt"/>
          <a:ea typeface="+mn-ea"/>
          <a:cs typeface="+mn-cs"/>
          <a:sym typeface="Helvetica Neue Bold Condensed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6400">
          <a:solidFill>
            <a:srgbClr val="D5D4D6"/>
          </a:solidFill>
          <a:latin typeface="+mn-lt"/>
          <a:ea typeface="+mn-ea"/>
          <a:cs typeface="+mn-cs"/>
          <a:sym typeface="Helvetica Neue Bold Condensed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6400">
          <a:solidFill>
            <a:srgbClr val="D5D4D6"/>
          </a:solidFill>
          <a:latin typeface="+mn-lt"/>
          <a:ea typeface="+mn-ea"/>
          <a:cs typeface="+mn-cs"/>
          <a:sym typeface="Helvetica Neue Bold Condensed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6400">
          <a:solidFill>
            <a:srgbClr val="D5D4D6"/>
          </a:solidFill>
          <a:latin typeface="+mn-lt"/>
          <a:ea typeface="+mn-ea"/>
          <a:cs typeface="+mn-cs"/>
          <a:sym typeface="Helvetica Neue Bold Condensed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3"/>
          <p:cNvGrpSpPr>
            <a:grpSpLocks/>
          </p:cNvGrpSpPr>
          <p:nvPr/>
        </p:nvGrpSpPr>
        <p:grpSpPr bwMode="auto">
          <a:xfrm>
            <a:off x="393700" y="393700"/>
            <a:ext cx="23596600" cy="12966700"/>
            <a:chOff x="0" y="0"/>
            <a:chExt cx="14864" cy="8168"/>
          </a:xfrm>
        </p:grpSpPr>
        <p:sp>
          <p:nvSpPr>
            <p:cNvPr id="2" name="Line 1"/>
            <p:cNvSpPr>
              <a:spLocks noChangeShapeType="1"/>
            </p:cNvSpPr>
            <p:nvPr/>
          </p:nvSpPr>
          <p:spPr bwMode="auto">
            <a:xfrm>
              <a:off x="0" y="7152"/>
              <a:ext cx="14863" cy="0"/>
            </a:xfrm>
            <a:prstGeom prst="line">
              <a:avLst/>
            </a:prstGeom>
            <a:noFill/>
            <a:ln w="25400">
              <a:solidFill>
                <a:srgbClr val="908F9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462" name="Rectangle 2"/>
            <p:cNvSpPr>
              <a:spLocks/>
            </p:cNvSpPr>
            <p:nvPr/>
          </p:nvSpPr>
          <p:spPr bwMode="auto">
            <a:xfrm>
              <a:off x="0" y="0"/>
              <a:ext cx="14864" cy="8168"/>
            </a:xfrm>
            <a:prstGeom prst="rect">
              <a:avLst/>
            </a:prstGeom>
            <a:noFill/>
            <a:ln w="25400">
              <a:solidFill>
                <a:srgbClr val="908F9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 eaLnBrk="0" hangingPunct="0">
                <a:defRPr sz="4400">
                  <a:solidFill>
                    <a:srgbClr val="4A7594"/>
                  </a:solidFill>
                  <a:latin typeface="Helvetica Neue Bold Condensed" charset="0"/>
                  <a:ea typeface="ヒラギノ角ゴ ProN W6" charset="-128"/>
                  <a:sym typeface="Helvetica Neue Bold Condensed" charset="0"/>
                </a:defRPr>
              </a:lvl1pPr>
              <a:lvl2pPr marL="742950" indent="-285750" eaLnBrk="0" hangingPunct="0">
                <a:defRPr sz="4400">
                  <a:solidFill>
                    <a:srgbClr val="4A7594"/>
                  </a:solidFill>
                  <a:latin typeface="Helvetica Neue Bold Condensed" charset="0"/>
                  <a:ea typeface="ヒラギノ角ゴ ProN W6" charset="-128"/>
                  <a:sym typeface="Helvetica Neue Bold Condensed" charset="0"/>
                </a:defRPr>
              </a:lvl2pPr>
              <a:lvl3pPr marL="1143000" indent="-228600" eaLnBrk="0" hangingPunct="0">
                <a:defRPr sz="4400">
                  <a:solidFill>
                    <a:srgbClr val="4A7594"/>
                  </a:solidFill>
                  <a:latin typeface="Helvetica Neue Bold Condensed" charset="0"/>
                  <a:ea typeface="ヒラギノ角ゴ ProN W6" charset="-128"/>
                  <a:sym typeface="Helvetica Neue Bold Condensed" charset="0"/>
                </a:defRPr>
              </a:lvl3pPr>
              <a:lvl4pPr marL="1600200" indent="-228600" eaLnBrk="0" hangingPunct="0">
                <a:defRPr sz="4400">
                  <a:solidFill>
                    <a:srgbClr val="4A7594"/>
                  </a:solidFill>
                  <a:latin typeface="Helvetica Neue Bold Condensed" charset="0"/>
                  <a:ea typeface="ヒラギノ角ゴ ProN W6" charset="-128"/>
                  <a:sym typeface="Helvetica Neue Bold Condensed" charset="0"/>
                </a:defRPr>
              </a:lvl4pPr>
              <a:lvl5pPr marL="2057400" indent="-228600" eaLnBrk="0" hangingPunct="0">
                <a:defRPr sz="4400">
                  <a:solidFill>
                    <a:srgbClr val="4A7594"/>
                  </a:solidFill>
                  <a:latin typeface="Helvetica Neue Bold Condensed" charset="0"/>
                  <a:ea typeface="ヒラギノ角ゴ ProN W6" charset="-128"/>
                  <a:sym typeface="Helvetica Neue Bold Condensed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4A7594"/>
                  </a:solidFill>
                  <a:latin typeface="Helvetica Neue Bold Condensed" charset="0"/>
                  <a:ea typeface="ヒラギノ角ゴ ProN W6" charset="-128"/>
                  <a:sym typeface="Helvetica Neue Bold Condensed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4A7594"/>
                  </a:solidFill>
                  <a:latin typeface="Helvetica Neue Bold Condensed" charset="0"/>
                  <a:ea typeface="ヒラギノ角ゴ ProN W6" charset="-128"/>
                  <a:sym typeface="Helvetica Neue Bold Condensed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4A7594"/>
                  </a:solidFill>
                  <a:latin typeface="Helvetica Neue Bold Condensed" charset="0"/>
                  <a:ea typeface="ヒラギノ角ゴ ProN W6" charset="-128"/>
                  <a:sym typeface="Helvetica Neue Bold Condensed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4A7594"/>
                  </a:solidFill>
                  <a:latin typeface="Helvetica Neue Bold Condensed" charset="0"/>
                  <a:ea typeface="ヒラギノ角ゴ ProN W6" charset="-128"/>
                  <a:sym typeface="Helvetica Neue Bold Condensed" charset="0"/>
                </a:defRPr>
              </a:lvl9pPr>
            </a:lstStyle>
            <a:p>
              <a:pPr eaLnBrk="1" hangingPunct="1">
                <a:defRPr/>
              </a:pPr>
              <a:endParaRPr lang="cs-CZ" altLang="cs-CZ" smtClean="0"/>
            </a:p>
          </p:txBody>
        </p:sp>
      </p:grpSp>
      <p:sp>
        <p:nvSpPr>
          <p:cNvPr id="1946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687300"/>
            <a:ext cx="23012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63500" tIns="63500" rIns="63500" bIns="635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Bold Condensed" charset="0"/>
              </a:rPr>
              <a:t>Click to edit Master text styles</a:t>
            </a:r>
          </a:p>
          <a:p>
            <a:pPr lvl="1"/>
            <a:r>
              <a:rPr lang="en-US">
                <a:sym typeface="Helvetica Neue Bold Condensed" charset="0"/>
              </a:rPr>
              <a:t>Second level</a:t>
            </a:r>
          </a:p>
          <a:p>
            <a:pPr lvl="2"/>
            <a:r>
              <a:rPr lang="en-US">
                <a:sym typeface="Helvetica Neue Bold Condensed" charset="0"/>
              </a:rPr>
              <a:t>Third level</a:t>
            </a:r>
          </a:p>
          <a:p>
            <a:pPr lvl="3"/>
            <a:r>
              <a:rPr lang="en-US">
                <a:sym typeface="Helvetica Neue Bold Condensed" charset="0"/>
              </a:rPr>
              <a:t>Fourth level</a:t>
            </a:r>
          </a:p>
          <a:p>
            <a:pPr lvl="4"/>
            <a:r>
              <a:rPr lang="en-US">
                <a:sym typeface="Helvetica Neue Bold Condensed" charset="0"/>
              </a:rPr>
              <a:t>Fifth level</a:t>
            </a:r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1772900"/>
            <a:ext cx="2301240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63500" tIns="63500" rIns="63500" bIns="635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Bold Condensed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5800">
          <a:solidFill>
            <a:srgbClr val="D5D4D6"/>
          </a:solidFill>
          <a:latin typeface="+mj-lt"/>
          <a:ea typeface="+mj-ea"/>
          <a:cs typeface="+mj-cs"/>
          <a:sym typeface="Helvetica Neue Bold Condensed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8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8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8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8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8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8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8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8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447800" y="355600"/>
            <a:ext cx="21488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63500" tIns="63500" rIns="63500" bIns="635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47800" y="3898900"/>
            <a:ext cx="21488400" cy="803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63500" tIns="63500" rIns="63500" bIns="635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  <p:sp>
        <p:nvSpPr>
          <p:cNvPr id="2052" name="Rectangle 3"/>
          <p:cNvSpPr>
            <a:spLocks/>
          </p:cNvSpPr>
          <p:nvPr/>
        </p:nvSpPr>
        <p:spPr bwMode="auto">
          <a:xfrm>
            <a:off x="393700" y="393700"/>
            <a:ext cx="23596600" cy="12966700"/>
          </a:xfrm>
          <a:prstGeom prst="rect">
            <a:avLst/>
          </a:prstGeom>
          <a:noFill/>
          <a:ln w="25400">
            <a:solidFill>
              <a:srgbClr val="908F9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1pPr>
            <a:lvl2pPr marL="742950" indent="-285750" eaLnBrk="0" hangingPunct="0"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2pPr>
            <a:lvl3pPr marL="1143000" indent="-228600" eaLnBrk="0" hangingPunct="0"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3pPr>
            <a:lvl4pPr marL="1600200" indent="-228600" eaLnBrk="0" hangingPunct="0"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4pPr>
            <a:lvl5pPr marL="2057400" indent="-228600" eaLnBrk="0" hangingPunct="0"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9pPr>
          </a:lstStyle>
          <a:p>
            <a:pPr eaLnBrk="1" hangingPunct="1">
              <a:defRPr/>
            </a:pPr>
            <a:endParaRPr lang="cs-CZ" altLang="cs-CZ" smtClean="0">
              <a:ea typeface="ヒラギノ角ゴ ProN W3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ransition/>
  <p:txStyles>
    <p:titleStyle>
      <a:lvl1pPr marL="509588" indent="-5095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08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marL="509588" indent="-5095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0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marL="509588" indent="-5095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0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marL="509588" indent="-5095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0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marL="509588" indent="-5095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0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966788" algn="l" rtl="0" fontAlgn="base">
        <a:lnSpc>
          <a:spcPct val="90000"/>
        </a:lnSpc>
        <a:spcBef>
          <a:spcPct val="0"/>
        </a:spcBef>
        <a:spcAft>
          <a:spcPct val="0"/>
        </a:spcAft>
        <a:defRPr sz="10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1423988" algn="l" rtl="0" fontAlgn="base">
        <a:lnSpc>
          <a:spcPct val="90000"/>
        </a:lnSpc>
        <a:spcBef>
          <a:spcPct val="0"/>
        </a:spcBef>
        <a:spcAft>
          <a:spcPct val="0"/>
        </a:spcAft>
        <a:defRPr sz="10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881188" algn="l" rtl="0" fontAlgn="base">
        <a:lnSpc>
          <a:spcPct val="90000"/>
        </a:lnSpc>
        <a:spcBef>
          <a:spcPct val="0"/>
        </a:spcBef>
        <a:spcAft>
          <a:spcPct val="0"/>
        </a:spcAft>
        <a:defRPr sz="10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2338388" algn="l" rtl="0" fontAlgn="base">
        <a:lnSpc>
          <a:spcPct val="90000"/>
        </a:lnSpc>
        <a:spcBef>
          <a:spcPct val="0"/>
        </a:spcBef>
        <a:spcAft>
          <a:spcPct val="0"/>
        </a:spcAft>
        <a:defRPr sz="10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635000" indent="-635000" algn="l" rtl="0" eaLnBrk="0" fontAlgn="base" hangingPunct="0">
        <a:spcBef>
          <a:spcPts val="4500"/>
        </a:spcBef>
        <a:spcAft>
          <a:spcPct val="0"/>
        </a:spcAft>
        <a:buSzPct val="77000"/>
        <a:buChar char="•"/>
        <a:defRPr sz="50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1pPr>
      <a:lvl2pPr marL="1206500" indent="-635000" algn="l" rtl="0" eaLnBrk="0" fontAlgn="base" hangingPunct="0">
        <a:spcBef>
          <a:spcPts val="4500"/>
        </a:spcBef>
        <a:spcAft>
          <a:spcPct val="0"/>
        </a:spcAft>
        <a:buSzPct val="77000"/>
        <a:buChar char="•"/>
        <a:defRPr sz="50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2pPr>
      <a:lvl3pPr marL="1841500" indent="-635000" algn="l" rtl="0" eaLnBrk="0" fontAlgn="base" hangingPunct="0">
        <a:spcBef>
          <a:spcPts val="4500"/>
        </a:spcBef>
        <a:spcAft>
          <a:spcPct val="0"/>
        </a:spcAft>
        <a:buSzPct val="77000"/>
        <a:buChar char="•"/>
        <a:defRPr sz="50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3pPr>
      <a:lvl4pPr marL="2476500" indent="-635000" algn="l" rtl="0" eaLnBrk="0" fontAlgn="base" hangingPunct="0">
        <a:spcBef>
          <a:spcPts val="4500"/>
        </a:spcBef>
        <a:spcAft>
          <a:spcPct val="0"/>
        </a:spcAft>
        <a:buSzPct val="77000"/>
        <a:buChar char="•"/>
        <a:defRPr sz="50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4pPr>
      <a:lvl5pPr marL="3111500" indent="-635000" algn="l" rtl="0" eaLnBrk="0" fontAlgn="base" hangingPunct="0">
        <a:spcBef>
          <a:spcPts val="4500"/>
        </a:spcBef>
        <a:spcAft>
          <a:spcPct val="0"/>
        </a:spcAft>
        <a:buSzPct val="77000"/>
        <a:buChar char="•"/>
        <a:defRPr sz="50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5pPr>
      <a:lvl6pPr marL="3568700" indent="-635000" algn="l" rtl="0" fontAlgn="base">
        <a:spcBef>
          <a:spcPts val="4500"/>
        </a:spcBef>
        <a:spcAft>
          <a:spcPct val="0"/>
        </a:spcAft>
        <a:buSzPct val="77000"/>
        <a:buChar char="•"/>
        <a:defRPr sz="50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6pPr>
      <a:lvl7pPr marL="4025900" indent="-635000" algn="l" rtl="0" fontAlgn="base">
        <a:spcBef>
          <a:spcPts val="4500"/>
        </a:spcBef>
        <a:spcAft>
          <a:spcPct val="0"/>
        </a:spcAft>
        <a:buSzPct val="77000"/>
        <a:buChar char="•"/>
        <a:defRPr sz="50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7pPr>
      <a:lvl8pPr marL="4483100" indent="-635000" algn="l" rtl="0" fontAlgn="base">
        <a:spcBef>
          <a:spcPts val="4500"/>
        </a:spcBef>
        <a:spcAft>
          <a:spcPct val="0"/>
        </a:spcAft>
        <a:buSzPct val="77000"/>
        <a:buChar char="•"/>
        <a:defRPr sz="50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8pPr>
      <a:lvl9pPr marL="4940300" indent="-635000" algn="l" rtl="0" fontAlgn="base">
        <a:spcBef>
          <a:spcPts val="4500"/>
        </a:spcBef>
        <a:spcAft>
          <a:spcPct val="0"/>
        </a:spcAft>
        <a:buSzPct val="77000"/>
        <a:buChar char="•"/>
        <a:defRPr sz="50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/>
          </p:cNvSpPr>
          <p:nvPr/>
        </p:nvSpPr>
        <p:spPr bwMode="auto">
          <a:xfrm>
            <a:off x="393700" y="393700"/>
            <a:ext cx="23596600" cy="12966700"/>
          </a:xfrm>
          <a:prstGeom prst="rect">
            <a:avLst/>
          </a:prstGeom>
          <a:noFill/>
          <a:ln w="25400">
            <a:solidFill>
              <a:srgbClr val="908F9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1pPr>
            <a:lvl2pPr marL="742950" indent="-285750" eaLnBrk="0" hangingPunct="0"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2pPr>
            <a:lvl3pPr marL="1143000" indent="-228600" eaLnBrk="0" hangingPunct="0"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3pPr>
            <a:lvl4pPr marL="1600200" indent="-228600" eaLnBrk="0" hangingPunct="0"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4pPr>
            <a:lvl5pPr marL="2057400" indent="-228600" eaLnBrk="0" hangingPunct="0"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9pPr>
          </a:lstStyle>
          <a:p>
            <a:pPr eaLnBrk="1" hangingPunct="1">
              <a:defRPr/>
            </a:pPr>
            <a:endParaRPr lang="cs-CZ" altLang="cs-CZ" smtClean="0">
              <a:ea typeface="ヒラギノ角ゴ ProN W3" charset="-128"/>
            </a:endParaRPr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47800" y="355600"/>
            <a:ext cx="21488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63500" tIns="63500" rIns="63500" bIns="635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47800" y="3898900"/>
            <a:ext cx="10515600" cy="803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63500" tIns="63500" rIns="63500" bIns="635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ransition/>
  <p:txStyles>
    <p:titleStyle>
      <a:lvl1pPr marL="509588" indent="-5095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08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marL="509588" indent="-5095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0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marL="509588" indent="-5095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0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marL="509588" indent="-5095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0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marL="509588" indent="-5095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0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966788" algn="l" rtl="0" fontAlgn="base">
        <a:lnSpc>
          <a:spcPct val="90000"/>
        </a:lnSpc>
        <a:spcBef>
          <a:spcPct val="0"/>
        </a:spcBef>
        <a:spcAft>
          <a:spcPct val="0"/>
        </a:spcAft>
        <a:defRPr sz="10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1423988" algn="l" rtl="0" fontAlgn="base">
        <a:lnSpc>
          <a:spcPct val="90000"/>
        </a:lnSpc>
        <a:spcBef>
          <a:spcPct val="0"/>
        </a:spcBef>
        <a:spcAft>
          <a:spcPct val="0"/>
        </a:spcAft>
        <a:defRPr sz="10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881188" algn="l" rtl="0" fontAlgn="base">
        <a:lnSpc>
          <a:spcPct val="90000"/>
        </a:lnSpc>
        <a:spcBef>
          <a:spcPct val="0"/>
        </a:spcBef>
        <a:spcAft>
          <a:spcPct val="0"/>
        </a:spcAft>
        <a:defRPr sz="10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2338388" algn="l" rtl="0" fontAlgn="base">
        <a:lnSpc>
          <a:spcPct val="90000"/>
        </a:lnSpc>
        <a:spcBef>
          <a:spcPct val="0"/>
        </a:spcBef>
        <a:spcAft>
          <a:spcPct val="0"/>
        </a:spcAft>
        <a:defRPr sz="10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635000" indent="-635000" algn="l" rtl="0" eaLnBrk="0" fontAlgn="base" hangingPunct="0">
        <a:spcBef>
          <a:spcPts val="4500"/>
        </a:spcBef>
        <a:spcAft>
          <a:spcPct val="0"/>
        </a:spcAft>
        <a:buSzPct val="77000"/>
        <a:buChar char="•"/>
        <a:defRPr sz="50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1pPr>
      <a:lvl2pPr marL="1206500" indent="-635000" algn="l" rtl="0" eaLnBrk="0" fontAlgn="base" hangingPunct="0">
        <a:spcBef>
          <a:spcPts val="4500"/>
        </a:spcBef>
        <a:spcAft>
          <a:spcPct val="0"/>
        </a:spcAft>
        <a:buSzPct val="77000"/>
        <a:buChar char="•"/>
        <a:defRPr sz="50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2pPr>
      <a:lvl3pPr marL="1841500" indent="-635000" algn="l" rtl="0" eaLnBrk="0" fontAlgn="base" hangingPunct="0">
        <a:spcBef>
          <a:spcPts val="4500"/>
        </a:spcBef>
        <a:spcAft>
          <a:spcPct val="0"/>
        </a:spcAft>
        <a:buSzPct val="77000"/>
        <a:buChar char="•"/>
        <a:defRPr sz="50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3pPr>
      <a:lvl4pPr marL="2476500" indent="-635000" algn="l" rtl="0" eaLnBrk="0" fontAlgn="base" hangingPunct="0">
        <a:spcBef>
          <a:spcPts val="4500"/>
        </a:spcBef>
        <a:spcAft>
          <a:spcPct val="0"/>
        </a:spcAft>
        <a:buSzPct val="77000"/>
        <a:buChar char="•"/>
        <a:defRPr sz="50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4pPr>
      <a:lvl5pPr marL="3111500" indent="-635000" algn="l" rtl="0" eaLnBrk="0" fontAlgn="base" hangingPunct="0">
        <a:spcBef>
          <a:spcPts val="4500"/>
        </a:spcBef>
        <a:spcAft>
          <a:spcPct val="0"/>
        </a:spcAft>
        <a:buSzPct val="77000"/>
        <a:buChar char="•"/>
        <a:defRPr sz="50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5pPr>
      <a:lvl6pPr marL="3568700" indent="-635000" algn="l" rtl="0" fontAlgn="base">
        <a:spcBef>
          <a:spcPts val="4500"/>
        </a:spcBef>
        <a:spcAft>
          <a:spcPct val="0"/>
        </a:spcAft>
        <a:buSzPct val="77000"/>
        <a:buChar char="•"/>
        <a:defRPr sz="50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6pPr>
      <a:lvl7pPr marL="4025900" indent="-635000" algn="l" rtl="0" fontAlgn="base">
        <a:spcBef>
          <a:spcPts val="4500"/>
        </a:spcBef>
        <a:spcAft>
          <a:spcPct val="0"/>
        </a:spcAft>
        <a:buSzPct val="77000"/>
        <a:buChar char="•"/>
        <a:defRPr sz="50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7pPr>
      <a:lvl8pPr marL="4483100" indent="-635000" algn="l" rtl="0" fontAlgn="base">
        <a:spcBef>
          <a:spcPts val="4500"/>
        </a:spcBef>
        <a:spcAft>
          <a:spcPct val="0"/>
        </a:spcAft>
        <a:buSzPct val="77000"/>
        <a:buChar char="•"/>
        <a:defRPr sz="50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8pPr>
      <a:lvl9pPr marL="4940300" indent="-635000" algn="l" rtl="0" fontAlgn="base">
        <a:spcBef>
          <a:spcPts val="4500"/>
        </a:spcBef>
        <a:spcAft>
          <a:spcPct val="0"/>
        </a:spcAft>
        <a:buSzPct val="77000"/>
        <a:buChar char="•"/>
        <a:defRPr sz="50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/>
          </p:cNvSpPr>
          <p:nvPr/>
        </p:nvSpPr>
        <p:spPr bwMode="auto">
          <a:xfrm>
            <a:off x="393700" y="393700"/>
            <a:ext cx="23596600" cy="12966700"/>
          </a:xfrm>
          <a:prstGeom prst="rect">
            <a:avLst/>
          </a:prstGeom>
          <a:noFill/>
          <a:ln w="25400">
            <a:solidFill>
              <a:srgbClr val="908F9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1pPr>
            <a:lvl2pPr marL="742950" indent="-285750" eaLnBrk="0" hangingPunct="0"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2pPr>
            <a:lvl3pPr marL="1143000" indent="-228600" eaLnBrk="0" hangingPunct="0"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3pPr>
            <a:lvl4pPr marL="1600200" indent="-228600" eaLnBrk="0" hangingPunct="0"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4pPr>
            <a:lvl5pPr marL="2057400" indent="-228600" eaLnBrk="0" hangingPunct="0"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9pPr>
          </a:lstStyle>
          <a:p>
            <a:pPr eaLnBrk="1" hangingPunct="1">
              <a:defRPr/>
            </a:pPr>
            <a:endParaRPr lang="cs-CZ" altLang="cs-CZ" smtClean="0">
              <a:ea typeface="ヒラギノ角ゴ ProN W3" charset="-128"/>
            </a:endParaRPr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47800" y="355600"/>
            <a:ext cx="21488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63500" tIns="63500" rIns="63500" bIns="635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47800" y="3898900"/>
            <a:ext cx="10515600" cy="803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63500" tIns="63500" rIns="63500" bIns="635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ransition/>
  <p:txStyles>
    <p:titleStyle>
      <a:lvl1pPr marL="509588" indent="-5095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08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marL="509588" indent="-5095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0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marL="509588" indent="-5095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0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marL="509588" indent="-5095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0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marL="509588" indent="-5095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0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966788" algn="l" rtl="0" fontAlgn="base">
        <a:lnSpc>
          <a:spcPct val="90000"/>
        </a:lnSpc>
        <a:spcBef>
          <a:spcPct val="0"/>
        </a:spcBef>
        <a:spcAft>
          <a:spcPct val="0"/>
        </a:spcAft>
        <a:defRPr sz="10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1423988" algn="l" rtl="0" fontAlgn="base">
        <a:lnSpc>
          <a:spcPct val="90000"/>
        </a:lnSpc>
        <a:spcBef>
          <a:spcPct val="0"/>
        </a:spcBef>
        <a:spcAft>
          <a:spcPct val="0"/>
        </a:spcAft>
        <a:defRPr sz="10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881188" algn="l" rtl="0" fontAlgn="base">
        <a:lnSpc>
          <a:spcPct val="90000"/>
        </a:lnSpc>
        <a:spcBef>
          <a:spcPct val="0"/>
        </a:spcBef>
        <a:spcAft>
          <a:spcPct val="0"/>
        </a:spcAft>
        <a:defRPr sz="10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2338388" algn="l" rtl="0" fontAlgn="base">
        <a:lnSpc>
          <a:spcPct val="90000"/>
        </a:lnSpc>
        <a:spcBef>
          <a:spcPct val="0"/>
        </a:spcBef>
        <a:spcAft>
          <a:spcPct val="0"/>
        </a:spcAft>
        <a:defRPr sz="10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635000" indent="-635000" algn="l" rtl="0" eaLnBrk="0" fontAlgn="base" hangingPunct="0">
        <a:spcBef>
          <a:spcPts val="4500"/>
        </a:spcBef>
        <a:spcAft>
          <a:spcPct val="0"/>
        </a:spcAft>
        <a:buSzPct val="77000"/>
        <a:buChar char="•"/>
        <a:defRPr sz="50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1pPr>
      <a:lvl2pPr marL="1206500" indent="-635000" algn="l" rtl="0" eaLnBrk="0" fontAlgn="base" hangingPunct="0">
        <a:spcBef>
          <a:spcPts val="4500"/>
        </a:spcBef>
        <a:spcAft>
          <a:spcPct val="0"/>
        </a:spcAft>
        <a:buSzPct val="77000"/>
        <a:buChar char="•"/>
        <a:defRPr sz="50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2pPr>
      <a:lvl3pPr marL="1841500" indent="-635000" algn="l" rtl="0" eaLnBrk="0" fontAlgn="base" hangingPunct="0">
        <a:spcBef>
          <a:spcPts val="4500"/>
        </a:spcBef>
        <a:spcAft>
          <a:spcPct val="0"/>
        </a:spcAft>
        <a:buSzPct val="77000"/>
        <a:buChar char="•"/>
        <a:defRPr sz="50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3pPr>
      <a:lvl4pPr marL="2476500" indent="-635000" algn="l" rtl="0" eaLnBrk="0" fontAlgn="base" hangingPunct="0">
        <a:spcBef>
          <a:spcPts val="4500"/>
        </a:spcBef>
        <a:spcAft>
          <a:spcPct val="0"/>
        </a:spcAft>
        <a:buSzPct val="77000"/>
        <a:buChar char="•"/>
        <a:defRPr sz="50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4pPr>
      <a:lvl5pPr marL="3111500" indent="-635000" algn="l" rtl="0" eaLnBrk="0" fontAlgn="base" hangingPunct="0">
        <a:spcBef>
          <a:spcPts val="4500"/>
        </a:spcBef>
        <a:spcAft>
          <a:spcPct val="0"/>
        </a:spcAft>
        <a:buSzPct val="77000"/>
        <a:buChar char="•"/>
        <a:defRPr sz="50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5pPr>
      <a:lvl6pPr marL="3568700" indent="-635000" algn="l" rtl="0" fontAlgn="base">
        <a:spcBef>
          <a:spcPts val="4500"/>
        </a:spcBef>
        <a:spcAft>
          <a:spcPct val="0"/>
        </a:spcAft>
        <a:buSzPct val="77000"/>
        <a:buChar char="•"/>
        <a:defRPr sz="50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6pPr>
      <a:lvl7pPr marL="4025900" indent="-635000" algn="l" rtl="0" fontAlgn="base">
        <a:spcBef>
          <a:spcPts val="4500"/>
        </a:spcBef>
        <a:spcAft>
          <a:spcPct val="0"/>
        </a:spcAft>
        <a:buSzPct val="77000"/>
        <a:buChar char="•"/>
        <a:defRPr sz="50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7pPr>
      <a:lvl8pPr marL="4483100" indent="-635000" algn="l" rtl="0" fontAlgn="base">
        <a:spcBef>
          <a:spcPts val="4500"/>
        </a:spcBef>
        <a:spcAft>
          <a:spcPct val="0"/>
        </a:spcAft>
        <a:buSzPct val="77000"/>
        <a:buChar char="•"/>
        <a:defRPr sz="50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8pPr>
      <a:lvl9pPr marL="4940300" indent="-635000" algn="l" rtl="0" fontAlgn="base">
        <a:spcBef>
          <a:spcPts val="4500"/>
        </a:spcBef>
        <a:spcAft>
          <a:spcPct val="0"/>
        </a:spcAft>
        <a:buSzPct val="77000"/>
        <a:buChar char="•"/>
        <a:defRPr sz="50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/>
          </p:cNvSpPr>
          <p:nvPr/>
        </p:nvSpPr>
        <p:spPr bwMode="auto">
          <a:xfrm>
            <a:off x="393700" y="393700"/>
            <a:ext cx="23596600" cy="12966700"/>
          </a:xfrm>
          <a:prstGeom prst="rect">
            <a:avLst/>
          </a:prstGeom>
          <a:noFill/>
          <a:ln w="25400">
            <a:solidFill>
              <a:srgbClr val="908F9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1pPr>
            <a:lvl2pPr marL="742950" indent="-285750" eaLnBrk="0" hangingPunct="0"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2pPr>
            <a:lvl3pPr marL="1143000" indent="-228600" eaLnBrk="0" hangingPunct="0"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3pPr>
            <a:lvl4pPr marL="1600200" indent="-228600" eaLnBrk="0" hangingPunct="0"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4pPr>
            <a:lvl5pPr marL="2057400" indent="-228600" eaLnBrk="0" hangingPunct="0"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9pPr>
          </a:lstStyle>
          <a:p>
            <a:pPr eaLnBrk="1" hangingPunct="1">
              <a:defRPr/>
            </a:pPr>
            <a:endParaRPr lang="cs-CZ" altLang="cs-CZ" smtClean="0"/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32000" y="2844800"/>
            <a:ext cx="101600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63500" tIns="63500" rIns="63500" bIns="635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Bold Condensed" charset="0"/>
              </a:rPr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032000" y="6858000"/>
            <a:ext cx="10160000" cy="401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63500" tIns="63500" rIns="63500" bIns="635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Bold Condensed" charset="0"/>
              </a:rPr>
              <a:t>Click to edit Master text styles</a:t>
            </a:r>
          </a:p>
          <a:p>
            <a:pPr lvl="1"/>
            <a:r>
              <a:rPr lang="en-US">
                <a:sym typeface="Helvetica Neue Bold Condensed" charset="0"/>
              </a:rPr>
              <a:t>Second level</a:t>
            </a:r>
          </a:p>
          <a:p>
            <a:pPr lvl="2"/>
            <a:r>
              <a:rPr lang="en-US">
                <a:sym typeface="Helvetica Neue Bold Condensed" charset="0"/>
              </a:rPr>
              <a:t>Third level</a:t>
            </a:r>
          </a:p>
          <a:p>
            <a:pPr lvl="3"/>
            <a:r>
              <a:rPr lang="en-US">
                <a:sym typeface="Helvetica Neue Bold Condensed" charset="0"/>
              </a:rPr>
              <a:t>Fourth level</a:t>
            </a:r>
          </a:p>
          <a:p>
            <a:pPr lvl="4"/>
            <a:r>
              <a:rPr lang="en-US">
                <a:sym typeface="Helvetica Neue Bold Condensed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0800">
          <a:solidFill>
            <a:srgbClr val="D5D4D6"/>
          </a:solidFill>
          <a:latin typeface="+mj-lt"/>
          <a:ea typeface="+mj-ea"/>
          <a:cs typeface="+mj-cs"/>
          <a:sym typeface="Helvetica Neue Bold Condensed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08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08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08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08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108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108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108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10800">
          <a:solidFill>
            <a:srgbClr val="D5D4D6"/>
          </a:solidFill>
          <a:latin typeface="Helvetica Neue Bold Condensed" charset="0"/>
          <a:ea typeface="ヒラギノ角ゴ ProN W6" charset="0"/>
          <a:cs typeface="ヒラギノ角ゴ ProN W6" charset="0"/>
          <a:sym typeface="Helvetica Neue Bold Condensed" charset="0"/>
        </a:defRPr>
      </a:lvl9pPr>
    </p:titleStyle>
    <p:bodyStyle>
      <a:lvl1pPr marL="342900" indent="-34290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50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1pPr>
      <a:lvl2pPr marL="742950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50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2pPr>
      <a:lvl3pPr marL="1143000" indent="-22860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50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3pPr>
      <a:lvl4pPr marL="1600200" indent="-22860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50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4pPr>
      <a:lvl5pPr marL="2057400" indent="-22860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50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5pPr>
      <a:lvl6pPr marL="457200" algn="l" rtl="0" fontAlgn="base">
        <a:lnSpc>
          <a:spcPct val="110000"/>
        </a:lnSpc>
        <a:spcBef>
          <a:spcPct val="0"/>
        </a:spcBef>
        <a:spcAft>
          <a:spcPct val="0"/>
        </a:spcAft>
        <a:defRPr sz="50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6pPr>
      <a:lvl7pPr marL="914400" algn="l" rtl="0" fontAlgn="base">
        <a:lnSpc>
          <a:spcPct val="110000"/>
        </a:lnSpc>
        <a:spcBef>
          <a:spcPct val="0"/>
        </a:spcBef>
        <a:spcAft>
          <a:spcPct val="0"/>
        </a:spcAft>
        <a:defRPr sz="50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7pPr>
      <a:lvl8pPr marL="1371600" algn="l" rtl="0" fontAlgn="base">
        <a:lnSpc>
          <a:spcPct val="110000"/>
        </a:lnSpc>
        <a:spcBef>
          <a:spcPct val="0"/>
        </a:spcBef>
        <a:spcAft>
          <a:spcPct val="0"/>
        </a:spcAft>
        <a:defRPr sz="50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8pPr>
      <a:lvl9pPr marL="1828800" algn="l" rtl="0" fontAlgn="base">
        <a:lnSpc>
          <a:spcPct val="110000"/>
        </a:lnSpc>
        <a:spcBef>
          <a:spcPct val="0"/>
        </a:spcBef>
        <a:spcAft>
          <a:spcPct val="0"/>
        </a:spcAft>
        <a:defRPr sz="5000">
          <a:solidFill>
            <a:srgbClr val="5483A6"/>
          </a:solidFill>
          <a:latin typeface="+mn-lt"/>
          <a:ea typeface="+mn-ea"/>
          <a:cs typeface="+mn-cs"/>
          <a:sym typeface="Helvetica Neue Bold Condensed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/>
          </p:cNvSpPr>
          <p:nvPr/>
        </p:nvSpPr>
        <p:spPr bwMode="auto">
          <a:xfrm>
            <a:off x="393700" y="393700"/>
            <a:ext cx="23596600" cy="12966700"/>
          </a:xfrm>
          <a:prstGeom prst="rect">
            <a:avLst/>
          </a:prstGeom>
          <a:noFill/>
          <a:ln w="25400">
            <a:solidFill>
              <a:srgbClr val="908F9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1pPr>
            <a:lvl2pPr marL="742950" indent="-285750" eaLnBrk="0" hangingPunct="0"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2pPr>
            <a:lvl3pPr marL="1143000" indent="-228600" eaLnBrk="0" hangingPunct="0"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3pPr>
            <a:lvl4pPr marL="1600200" indent="-228600" eaLnBrk="0" hangingPunct="0"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4pPr>
            <a:lvl5pPr marL="2057400" indent="-228600" eaLnBrk="0" hangingPunct="0"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9pPr>
          </a:lstStyle>
          <a:p>
            <a:pPr eaLnBrk="1" hangingPunct="1">
              <a:defRPr/>
            </a:pPr>
            <a:endParaRPr lang="cs-CZ" altLang="cs-CZ" smtClean="0">
              <a:ea typeface="ヒラギノ角ゴ ProN W3" charset="-128"/>
            </a:endParaRPr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47800" y="355600"/>
            <a:ext cx="21488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63500" tIns="63500" rIns="63500" bIns="635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433300" y="3898900"/>
            <a:ext cx="10502900" cy="803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63500" tIns="63500" rIns="63500" bIns="635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ransition/>
  <p:txStyles>
    <p:titleStyle>
      <a:lvl1pPr marL="509588" indent="-5095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08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marL="509588" indent="-5095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0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marL="509588" indent="-5095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0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marL="509588" indent="-5095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0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marL="509588" indent="-5095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0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966788" algn="l" rtl="0" fontAlgn="base">
        <a:lnSpc>
          <a:spcPct val="90000"/>
        </a:lnSpc>
        <a:spcBef>
          <a:spcPct val="0"/>
        </a:spcBef>
        <a:spcAft>
          <a:spcPct val="0"/>
        </a:spcAft>
        <a:defRPr sz="10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1423988" algn="l" rtl="0" fontAlgn="base">
        <a:lnSpc>
          <a:spcPct val="90000"/>
        </a:lnSpc>
        <a:spcBef>
          <a:spcPct val="0"/>
        </a:spcBef>
        <a:spcAft>
          <a:spcPct val="0"/>
        </a:spcAft>
        <a:defRPr sz="10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881188" algn="l" rtl="0" fontAlgn="base">
        <a:lnSpc>
          <a:spcPct val="90000"/>
        </a:lnSpc>
        <a:spcBef>
          <a:spcPct val="0"/>
        </a:spcBef>
        <a:spcAft>
          <a:spcPct val="0"/>
        </a:spcAft>
        <a:defRPr sz="10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2338388" algn="l" rtl="0" fontAlgn="base">
        <a:lnSpc>
          <a:spcPct val="90000"/>
        </a:lnSpc>
        <a:spcBef>
          <a:spcPct val="0"/>
        </a:spcBef>
        <a:spcAft>
          <a:spcPct val="0"/>
        </a:spcAft>
        <a:defRPr sz="10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635000" indent="-635000" algn="l" rtl="0" eaLnBrk="0" fontAlgn="base" hangingPunct="0">
        <a:spcBef>
          <a:spcPts val="4500"/>
        </a:spcBef>
        <a:spcAft>
          <a:spcPct val="0"/>
        </a:spcAft>
        <a:buSzPct val="77000"/>
        <a:buChar char="•"/>
        <a:defRPr sz="50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1pPr>
      <a:lvl2pPr marL="1206500" indent="-635000" algn="l" rtl="0" eaLnBrk="0" fontAlgn="base" hangingPunct="0">
        <a:spcBef>
          <a:spcPts val="4500"/>
        </a:spcBef>
        <a:spcAft>
          <a:spcPct val="0"/>
        </a:spcAft>
        <a:buSzPct val="77000"/>
        <a:buChar char="•"/>
        <a:defRPr sz="50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2pPr>
      <a:lvl3pPr marL="1841500" indent="-635000" algn="l" rtl="0" eaLnBrk="0" fontAlgn="base" hangingPunct="0">
        <a:spcBef>
          <a:spcPts val="4500"/>
        </a:spcBef>
        <a:spcAft>
          <a:spcPct val="0"/>
        </a:spcAft>
        <a:buSzPct val="77000"/>
        <a:buChar char="•"/>
        <a:defRPr sz="50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3pPr>
      <a:lvl4pPr marL="2476500" indent="-635000" algn="l" rtl="0" eaLnBrk="0" fontAlgn="base" hangingPunct="0">
        <a:spcBef>
          <a:spcPts val="4500"/>
        </a:spcBef>
        <a:spcAft>
          <a:spcPct val="0"/>
        </a:spcAft>
        <a:buSzPct val="77000"/>
        <a:buChar char="•"/>
        <a:defRPr sz="50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4pPr>
      <a:lvl5pPr marL="3111500" indent="-635000" algn="l" rtl="0" eaLnBrk="0" fontAlgn="base" hangingPunct="0">
        <a:spcBef>
          <a:spcPts val="4500"/>
        </a:spcBef>
        <a:spcAft>
          <a:spcPct val="0"/>
        </a:spcAft>
        <a:buSzPct val="77000"/>
        <a:buChar char="•"/>
        <a:defRPr sz="50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5pPr>
      <a:lvl6pPr marL="3568700" indent="-635000" algn="l" rtl="0" fontAlgn="base">
        <a:spcBef>
          <a:spcPts val="4500"/>
        </a:spcBef>
        <a:spcAft>
          <a:spcPct val="0"/>
        </a:spcAft>
        <a:buSzPct val="77000"/>
        <a:buChar char="•"/>
        <a:defRPr sz="50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6pPr>
      <a:lvl7pPr marL="4025900" indent="-635000" algn="l" rtl="0" fontAlgn="base">
        <a:spcBef>
          <a:spcPts val="4500"/>
        </a:spcBef>
        <a:spcAft>
          <a:spcPct val="0"/>
        </a:spcAft>
        <a:buSzPct val="77000"/>
        <a:buChar char="•"/>
        <a:defRPr sz="50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7pPr>
      <a:lvl8pPr marL="4483100" indent="-635000" algn="l" rtl="0" fontAlgn="base">
        <a:spcBef>
          <a:spcPts val="4500"/>
        </a:spcBef>
        <a:spcAft>
          <a:spcPct val="0"/>
        </a:spcAft>
        <a:buSzPct val="77000"/>
        <a:buChar char="•"/>
        <a:defRPr sz="50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8pPr>
      <a:lvl9pPr marL="4940300" indent="-635000" algn="l" rtl="0" fontAlgn="base">
        <a:spcBef>
          <a:spcPts val="4500"/>
        </a:spcBef>
        <a:spcAft>
          <a:spcPct val="0"/>
        </a:spcAft>
        <a:buSzPct val="77000"/>
        <a:buChar char="•"/>
        <a:defRPr sz="50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47800" y="2070100"/>
            <a:ext cx="21488400" cy="957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63500" tIns="63500" rIns="63500" bIns="635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  <p:sp>
        <p:nvSpPr>
          <p:cNvPr id="7171" name="Rectangle 2"/>
          <p:cNvSpPr>
            <a:spLocks/>
          </p:cNvSpPr>
          <p:nvPr/>
        </p:nvSpPr>
        <p:spPr bwMode="auto">
          <a:xfrm>
            <a:off x="393700" y="393700"/>
            <a:ext cx="23596600" cy="12966700"/>
          </a:xfrm>
          <a:prstGeom prst="rect">
            <a:avLst/>
          </a:prstGeom>
          <a:noFill/>
          <a:ln w="25400">
            <a:solidFill>
              <a:srgbClr val="908F9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1pPr>
            <a:lvl2pPr marL="742950" indent="-285750" eaLnBrk="0" hangingPunct="0"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2pPr>
            <a:lvl3pPr marL="1143000" indent="-228600" eaLnBrk="0" hangingPunct="0"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3pPr>
            <a:lvl4pPr marL="1600200" indent="-228600" eaLnBrk="0" hangingPunct="0"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4pPr>
            <a:lvl5pPr marL="2057400" indent="-228600" eaLnBrk="0" hangingPunct="0"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9pPr>
          </a:lstStyle>
          <a:p>
            <a:pPr eaLnBrk="1" hangingPunct="1">
              <a:defRPr/>
            </a:pPr>
            <a:endParaRPr lang="cs-CZ" altLang="cs-CZ" smtClean="0">
              <a:ea typeface="ヒラギノ角ゴ ProN W3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/>
  <p:txStyles>
    <p:titleStyle>
      <a:lvl1pPr marL="573088" indent="-5730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08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marL="573088" indent="-5730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0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marL="573088" indent="-5730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0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marL="573088" indent="-5730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0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marL="573088" indent="-5730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0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1030288" algn="l" rtl="0" fontAlgn="base">
        <a:lnSpc>
          <a:spcPct val="90000"/>
        </a:lnSpc>
        <a:spcBef>
          <a:spcPct val="0"/>
        </a:spcBef>
        <a:spcAft>
          <a:spcPct val="0"/>
        </a:spcAft>
        <a:defRPr sz="10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1487488" algn="l" rtl="0" fontAlgn="base">
        <a:lnSpc>
          <a:spcPct val="90000"/>
        </a:lnSpc>
        <a:spcBef>
          <a:spcPct val="0"/>
        </a:spcBef>
        <a:spcAft>
          <a:spcPct val="0"/>
        </a:spcAft>
        <a:defRPr sz="10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944688" algn="l" rtl="0" fontAlgn="base">
        <a:lnSpc>
          <a:spcPct val="90000"/>
        </a:lnSpc>
        <a:spcBef>
          <a:spcPct val="0"/>
        </a:spcBef>
        <a:spcAft>
          <a:spcPct val="0"/>
        </a:spcAft>
        <a:defRPr sz="10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2401888" algn="l" rtl="0" fontAlgn="base">
        <a:lnSpc>
          <a:spcPct val="90000"/>
        </a:lnSpc>
        <a:spcBef>
          <a:spcPct val="0"/>
        </a:spcBef>
        <a:spcAft>
          <a:spcPct val="0"/>
        </a:spcAft>
        <a:defRPr sz="10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635000" indent="-635000" algn="l" rtl="0" eaLnBrk="0" fontAlgn="base" hangingPunct="0">
        <a:spcBef>
          <a:spcPts val="6800"/>
        </a:spcBef>
        <a:spcAft>
          <a:spcPct val="0"/>
        </a:spcAft>
        <a:buSzPct val="77000"/>
        <a:buChar char="•"/>
        <a:defRPr sz="50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1pPr>
      <a:lvl2pPr marL="1206500" indent="-635000" algn="l" rtl="0" eaLnBrk="0" fontAlgn="base" hangingPunct="0">
        <a:spcBef>
          <a:spcPts val="6800"/>
        </a:spcBef>
        <a:spcAft>
          <a:spcPct val="0"/>
        </a:spcAft>
        <a:buSzPct val="77000"/>
        <a:buChar char="•"/>
        <a:defRPr sz="50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2pPr>
      <a:lvl3pPr marL="1841500" indent="-635000" algn="l" rtl="0" eaLnBrk="0" fontAlgn="base" hangingPunct="0">
        <a:spcBef>
          <a:spcPts val="6800"/>
        </a:spcBef>
        <a:spcAft>
          <a:spcPct val="0"/>
        </a:spcAft>
        <a:buSzPct val="77000"/>
        <a:buChar char="•"/>
        <a:defRPr sz="50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3pPr>
      <a:lvl4pPr marL="2476500" indent="-635000" algn="l" rtl="0" eaLnBrk="0" fontAlgn="base" hangingPunct="0">
        <a:spcBef>
          <a:spcPts val="6800"/>
        </a:spcBef>
        <a:spcAft>
          <a:spcPct val="0"/>
        </a:spcAft>
        <a:buSzPct val="77000"/>
        <a:buChar char="•"/>
        <a:defRPr sz="50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4pPr>
      <a:lvl5pPr marL="3111500" indent="-635000" algn="l" rtl="0" eaLnBrk="0" fontAlgn="base" hangingPunct="0">
        <a:spcBef>
          <a:spcPts val="6800"/>
        </a:spcBef>
        <a:spcAft>
          <a:spcPct val="0"/>
        </a:spcAft>
        <a:buSzPct val="77000"/>
        <a:buChar char="•"/>
        <a:defRPr sz="50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5pPr>
      <a:lvl6pPr marL="3568700" indent="-635000" algn="l" rtl="0" fontAlgn="base">
        <a:spcBef>
          <a:spcPts val="6800"/>
        </a:spcBef>
        <a:spcAft>
          <a:spcPct val="0"/>
        </a:spcAft>
        <a:buSzPct val="77000"/>
        <a:buChar char="•"/>
        <a:defRPr sz="50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6pPr>
      <a:lvl7pPr marL="4025900" indent="-635000" algn="l" rtl="0" fontAlgn="base">
        <a:spcBef>
          <a:spcPts val="6800"/>
        </a:spcBef>
        <a:spcAft>
          <a:spcPct val="0"/>
        </a:spcAft>
        <a:buSzPct val="77000"/>
        <a:buChar char="•"/>
        <a:defRPr sz="50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7pPr>
      <a:lvl8pPr marL="4483100" indent="-635000" algn="l" rtl="0" fontAlgn="base">
        <a:spcBef>
          <a:spcPts val="6800"/>
        </a:spcBef>
        <a:spcAft>
          <a:spcPct val="0"/>
        </a:spcAft>
        <a:buSzPct val="77000"/>
        <a:buChar char="•"/>
        <a:defRPr sz="50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8pPr>
      <a:lvl9pPr marL="4940300" indent="-635000" algn="l" rtl="0" fontAlgn="base">
        <a:spcBef>
          <a:spcPts val="6800"/>
        </a:spcBef>
        <a:spcAft>
          <a:spcPct val="0"/>
        </a:spcAft>
        <a:buSzPct val="77000"/>
        <a:buChar char="•"/>
        <a:defRPr sz="50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/>
          </p:cNvSpPr>
          <p:nvPr/>
        </p:nvSpPr>
        <p:spPr bwMode="auto">
          <a:xfrm>
            <a:off x="393700" y="393700"/>
            <a:ext cx="23596600" cy="12966700"/>
          </a:xfrm>
          <a:prstGeom prst="rect">
            <a:avLst/>
          </a:prstGeom>
          <a:noFill/>
          <a:ln w="25400">
            <a:solidFill>
              <a:srgbClr val="908F9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1pPr>
            <a:lvl2pPr marL="742950" indent="-285750" eaLnBrk="0" hangingPunct="0"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2pPr>
            <a:lvl3pPr marL="1143000" indent="-228600" eaLnBrk="0" hangingPunct="0"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3pPr>
            <a:lvl4pPr marL="1600200" indent="-228600" eaLnBrk="0" hangingPunct="0"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4pPr>
            <a:lvl5pPr marL="2057400" indent="-228600" eaLnBrk="0" hangingPunct="0"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9pPr>
          </a:lstStyle>
          <a:p>
            <a:pPr eaLnBrk="1" hangingPunct="1">
              <a:defRPr/>
            </a:pPr>
            <a:endParaRPr lang="cs-CZ" altLang="cs-CZ" smtClean="0">
              <a:ea typeface="ヒラギノ角ゴ ProN W3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ransition/>
  <p:txStyles>
    <p:titleStyle>
      <a:lvl1pPr marL="573088" indent="-5730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08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marL="573088" indent="-5730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0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marL="573088" indent="-5730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0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marL="573088" indent="-5730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0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marL="573088" indent="-5730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0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1030288" algn="l" rtl="0" fontAlgn="base">
        <a:lnSpc>
          <a:spcPct val="90000"/>
        </a:lnSpc>
        <a:spcBef>
          <a:spcPct val="0"/>
        </a:spcBef>
        <a:spcAft>
          <a:spcPct val="0"/>
        </a:spcAft>
        <a:defRPr sz="10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1487488" algn="l" rtl="0" fontAlgn="base">
        <a:lnSpc>
          <a:spcPct val="90000"/>
        </a:lnSpc>
        <a:spcBef>
          <a:spcPct val="0"/>
        </a:spcBef>
        <a:spcAft>
          <a:spcPct val="0"/>
        </a:spcAft>
        <a:defRPr sz="10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944688" algn="l" rtl="0" fontAlgn="base">
        <a:lnSpc>
          <a:spcPct val="90000"/>
        </a:lnSpc>
        <a:spcBef>
          <a:spcPct val="0"/>
        </a:spcBef>
        <a:spcAft>
          <a:spcPct val="0"/>
        </a:spcAft>
        <a:defRPr sz="10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2401888" algn="l" rtl="0" fontAlgn="base">
        <a:lnSpc>
          <a:spcPct val="90000"/>
        </a:lnSpc>
        <a:spcBef>
          <a:spcPct val="0"/>
        </a:spcBef>
        <a:spcAft>
          <a:spcPct val="0"/>
        </a:spcAft>
        <a:defRPr sz="10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635000" indent="-635000" algn="l" rtl="0" eaLnBrk="0" fontAlgn="base" hangingPunct="0">
        <a:spcBef>
          <a:spcPts val="4500"/>
        </a:spcBef>
        <a:spcAft>
          <a:spcPct val="0"/>
        </a:spcAft>
        <a:buSzPct val="77000"/>
        <a:buChar char="•"/>
        <a:defRPr sz="50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1pPr>
      <a:lvl2pPr marL="1270000" indent="-635000" algn="l" rtl="0" eaLnBrk="0" fontAlgn="base" hangingPunct="0">
        <a:spcBef>
          <a:spcPts val="4500"/>
        </a:spcBef>
        <a:spcAft>
          <a:spcPct val="0"/>
        </a:spcAft>
        <a:buSzPct val="77000"/>
        <a:buChar char="•"/>
        <a:defRPr sz="50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2pPr>
      <a:lvl3pPr marL="1905000" indent="-635000" algn="l" rtl="0" eaLnBrk="0" fontAlgn="base" hangingPunct="0">
        <a:spcBef>
          <a:spcPts val="4500"/>
        </a:spcBef>
        <a:spcAft>
          <a:spcPct val="0"/>
        </a:spcAft>
        <a:buSzPct val="77000"/>
        <a:buChar char="•"/>
        <a:defRPr sz="50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3pPr>
      <a:lvl4pPr marL="2540000" indent="-635000" algn="l" rtl="0" eaLnBrk="0" fontAlgn="base" hangingPunct="0">
        <a:spcBef>
          <a:spcPts val="4500"/>
        </a:spcBef>
        <a:spcAft>
          <a:spcPct val="0"/>
        </a:spcAft>
        <a:buSzPct val="77000"/>
        <a:buChar char="•"/>
        <a:defRPr sz="50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4pPr>
      <a:lvl5pPr marL="3175000" indent="-635000" algn="l" rtl="0" eaLnBrk="0" fontAlgn="base" hangingPunct="0">
        <a:spcBef>
          <a:spcPts val="4500"/>
        </a:spcBef>
        <a:spcAft>
          <a:spcPct val="0"/>
        </a:spcAft>
        <a:buSzPct val="77000"/>
        <a:buChar char="•"/>
        <a:defRPr sz="50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5pPr>
      <a:lvl6pPr marL="3632200" indent="-635000" algn="l" rtl="0" fontAlgn="base">
        <a:spcBef>
          <a:spcPts val="4500"/>
        </a:spcBef>
        <a:spcAft>
          <a:spcPct val="0"/>
        </a:spcAft>
        <a:buSzPct val="77000"/>
        <a:buChar char="•"/>
        <a:defRPr sz="50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6pPr>
      <a:lvl7pPr marL="4089400" indent="-635000" algn="l" rtl="0" fontAlgn="base">
        <a:spcBef>
          <a:spcPts val="4500"/>
        </a:spcBef>
        <a:spcAft>
          <a:spcPct val="0"/>
        </a:spcAft>
        <a:buSzPct val="77000"/>
        <a:buChar char="•"/>
        <a:defRPr sz="50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7pPr>
      <a:lvl8pPr marL="4546600" indent="-635000" algn="l" rtl="0" fontAlgn="base">
        <a:spcBef>
          <a:spcPts val="4500"/>
        </a:spcBef>
        <a:spcAft>
          <a:spcPct val="0"/>
        </a:spcAft>
        <a:buSzPct val="77000"/>
        <a:buChar char="•"/>
        <a:defRPr sz="50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8pPr>
      <a:lvl9pPr marL="5003800" indent="-635000" algn="l" rtl="0" fontAlgn="base">
        <a:spcBef>
          <a:spcPts val="4500"/>
        </a:spcBef>
        <a:spcAft>
          <a:spcPct val="0"/>
        </a:spcAft>
        <a:buSzPct val="77000"/>
        <a:buChar char="•"/>
        <a:defRPr sz="50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447800" y="355600"/>
            <a:ext cx="21488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63500" tIns="63500" rIns="63500" bIns="635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9219" name="Rectangle 2"/>
          <p:cNvSpPr>
            <a:spLocks/>
          </p:cNvSpPr>
          <p:nvPr/>
        </p:nvSpPr>
        <p:spPr bwMode="auto">
          <a:xfrm>
            <a:off x="393700" y="393700"/>
            <a:ext cx="23596600" cy="12966700"/>
          </a:xfrm>
          <a:prstGeom prst="rect">
            <a:avLst/>
          </a:prstGeom>
          <a:noFill/>
          <a:ln w="25400">
            <a:solidFill>
              <a:srgbClr val="908F9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1pPr>
            <a:lvl2pPr marL="742950" indent="-285750" eaLnBrk="0" hangingPunct="0"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2pPr>
            <a:lvl3pPr marL="1143000" indent="-228600" eaLnBrk="0" hangingPunct="0"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3pPr>
            <a:lvl4pPr marL="1600200" indent="-228600" eaLnBrk="0" hangingPunct="0"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4pPr>
            <a:lvl5pPr marL="2057400" indent="-228600" eaLnBrk="0" hangingPunct="0"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9pPr>
          </a:lstStyle>
          <a:p>
            <a:pPr eaLnBrk="1" hangingPunct="1">
              <a:defRPr/>
            </a:pPr>
            <a:endParaRPr lang="cs-CZ" altLang="cs-CZ" smtClean="0">
              <a:ea typeface="ヒラギノ角ゴ ProN W3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ransition/>
  <p:txStyles>
    <p:titleStyle>
      <a:lvl1pPr marL="509588" indent="-5095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08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marL="509588" indent="-5095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0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marL="509588" indent="-5095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0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marL="509588" indent="-5095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0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marL="509588" indent="-5095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0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966788" algn="l" rtl="0" fontAlgn="base">
        <a:lnSpc>
          <a:spcPct val="90000"/>
        </a:lnSpc>
        <a:spcBef>
          <a:spcPct val="0"/>
        </a:spcBef>
        <a:spcAft>
          <a:spcPct val="0"/>
        </a:spcAft>
        <a:defRPr sz="10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1423988" algn="l" rtl="0" fontAlgn="base">
        <a:lnSpc>
          <a:spcPct val="90000"/>
        </a:lnSpc>
        <a:spcBef>
          <a:spcPct val="0"/>
        </a:spcBef>
        <a:spcAft>
          <a:spcPct val="0"/>
        </a:spcAft>
        <a:defRPr sz="10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881188" algn="l" rtl="0" fontAlgn="base">
        <a:lnSpc>
          <a:spcPct val="90000"/>
        </a:lnSpc>
        <a:spcBef>
          <a:spcPct val="0"/>
        </a:spcBef>
        <a:spcAft>
          <a:spcPct val="0"/>
        </a:spcAft>
        <a:defRPr sz="10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2338388" algn="l" rtl="0" fontAlgn="base">
        <a:lnSpc>
          <a:spcPct val="90000"/>
        </a:lnSpc>
        <a:spcBef>
          <a:spcPct val="0"/>
        </a:spcBef>
        <a:spcAft>
          <a:spcPct val="0"/>
        </a:spcAft>
        <a:defRPr sz="10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635000" indent="-635000" algn="l" rtl="0" eaLnBrk="0" fontAlgn="base" hangingPunct="0">
        <a:spcBef>
          <a:spcPts val="4500"/>
        </a:spcBef>
        <a:spcAft>
          <a:spcPct val="0"/>
        </a:spcAft>
        <a:buSzPct val="77000"/>
        <a:buChar char="•"/>
        <a:defRPr sz="50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1pPr>
      <a:lvl2pPr marL="1270000" indent="-635000" algn="l" rtl="0" eaLnBrk="0" fontAlgn="base" hangingPunct="0">
        <a:spcBef>
          <a:spcPts val="4500"/>
        </a:spcBef>
        <a:spcAft>
          <a:spcPct val="0"/>
        </a:spcAft>
        <a:buSzPct val="77000"/>
        <a:buChar char="•"/>
        <a:defRPr sz="50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2pPr>
      <a:lvl3pPr marL="1905000" indent="-635000" algn="l" rtl="0" eaLnBrk="0" fontAlgn="base" hangingPunct="0">
        <a:spcBef>
          <a:spcPts val="4500"/>
        </a:spcBef>
        <a:spcAft>
          <a:spcPct val="0"/>
        </a:spcAft>
        <a:buSzPct val="77000"/>
        <a:buChar char="•"/>
        <a:defRPr sz="50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3pPr>
      <a:lvl4pPr marL="2540000" indent="-635000" algn="l" rtl="0" eaLnBrk="0" fontAlgn="base" hangingPunct="0">
        <a:spcBef>
          <a:spcPts val="4500"/>
        </a:spcBef>
        <a:spcAft>
          <a:spcPct val="0"/>
        </a:spcAft>
        <a:buSzPct val="77000"/>
        <a:buChar char="•"/>
        <a:defRPr sz="50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4pPr>
      <a:lvl5pPr marL="3175000" indent="-635000" algn="l" rtl="0" eaLnBrk="0" fontAlgn="base" hangingPunct="0">
        <a:spcBef>
          <a:spcPts val="4500"/>
        </a:spcBef>
        <a:spcAft>
          <a:spcPct val="0"/>
        </a:spcAft>
        <a:buSzPct val="77000"/>
        <a:buChar char="•"/>
        <a:defRPr sz="50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5pPr>
      <a:lvl6pPr marL="3632200" indent="-635000" algn="l" rtl="0" fontAlgn="base">
        <a:spcBef>
          <a:spcPts val="4500"/>
        </a:spcBef>
        <a:spcAft>
          <a:spcPct val="0"/>
        </a:spcAft>
        <a:buSzPct val="77000"/>
        <a:buChar char="•"/>
        <a:defRPr sz="50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6pPr>
      <a:lvl7pPr marL="4089400" indent="-635000" algn="l" rtl="0" fontAlgn="base">
        <a:spcBef>
          <a:spcPts val="4500"/>
        </a:spcBef>
        <a:spcAft>
          <a:spcPct val="0"/>
        </a:spcAft>
        <a:buSzPct val="77000"/>
        <a:buChar char="•"/>
        <a:defRPr sz="50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7pPr>
      <a:lvl8pPr marL="4546600" indent="-635000" algn="l" rtl="0" fontAlgn="base">
        <a:spcBef>
          <a:spcPts val="4500"/>
        </a:spcBef>
        <a:spcAft>
          <a:spcPct val="0"/>
        </a:spcAft>
        <a:buSzPct val="77000"/>
        <a:buChar char="•"/>
        <a:defRPr sz="50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8pPr>
      <a:lvl9pPr marL="5003800" indent="-635000" algn="l" rtl="0" fontAlgn="base">
        <a:spcBef>
          <a:spcPts val="4500"/>
        </a:spcBef>
        <a:spcAft>
          <a:spcPct val="0"/>
        </a:spcAft>
        <a:buSzPct val="77000"/>
        <a:buChar char="•"/>
        <a:defRPr sz="5000">
          <a:solidFill>
            <a:srgbClr val="646461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chart" Target="../charts/chart1.xml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emf"/><Relationship Id="rId11" Type="http://schemas.openxmlformats.org/officeDocument/2006/relationships/image" Target="../media/image23.jpeg"/><Relationship Id="rId5" Type="http://schemas.openxmlformats.org/officeDocument/2006/relationships/package" Target="../embeddings/Dokument_aplikace_Microsoft_Word.docx"/><Relationship Id="rId10" Type="http://schemas.openxmlformats.org/officeDocument/2006/relationships/image" Target="../media/image22.jpeg"/><Relationship Id="rId4" Type="http://schemas.openxmlformats.org/officeDocument/2006/relationships/image" Target="../media/image18.png"/><Relationship Id="rId9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18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384000" cy="137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900" y="3594100"/>
            <a:ext cx="8145463" cy="770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Rectangle 3"/>
          <p:cNvSpPr>
            <a:spLocks/>
          </p:cNvSpPr>
          <p:nvPr/>
        </p:nvSpPr>
        <p:spPr bwMode="auto">
          <a:xfrm>
            <a:off x="1233488" y="12712700"/>
            <a:ext cx="71008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622300" bIns="0" anchor="ctr">
            <a:spAutoFit/>
          </a:bodyPr>
          <a:lstStyle>
            <a:lvl1pPr marL="165100" algn="l" eaLnBrk="0" hangingPunct="0"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1pPr>
            <a:lvl2pPr marL="742950" indent="-285750" algn="l" eaLnBrk="0" hangingPunct="0"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2pPr>
            <a:lvl3pPr marL="1143000" indent="-228600" algn="l" eaLnBrk="0" hangingPunct="0"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3pPr>
            <a:lvl4pPr marL="1600200" indent="-228600" algn="l" eaLnBrk="0" hangingPunct="0"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4pPr>
            <a:lvl5pPr marL="2057400" indent="-228600" algn="l" eaLnBrk="0" hangingPunct="0"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9pPr>
          </a:lstStyle>
          <a:p>
            <a:pPr eaLnBrk="1" hangingPunct="1">
              <a:spcBef>
                <a:spcPts val="1300"/>
              </a:spcBef>
            </a:pPr>
            <a:r>
              <a:rPr lang="en-US" altLang="cs-CZ" sz="1800">
                <a:solidFill>
                  <a:srgbClr val="FFFFFF"/>
                </a:solidFill>
                <a:latin typeface="Myriad Pro" pitchFamily="34" charset="0"/>
                <a:ea typeface="MS PGothic" pitchFamily="34" charset="-128"/>
                <a:sym typeface="Myriad Pro" pitchFamily="34" charset="0"/>
              </a:rPr>
              <a:t>Studentská 1402/2</a:t>
            </a:r>
            <a:r>
              <a:rPr lang="en-US" altLang="cs-CZ" sz="1800">
                <a:solidFill>
                  <a:srgbClr val="D20023"/>
                </a:solidFill>
                <a:latin typeface="Myriad Pro" pitchFamily="34" charset="0"/>
                <a:ea typeface="MS PGothic" pitchFamily="34" charset="-128"/>
                <a:sym typeface="Myriad Pro" pitchFamily="34" charset="0"/>
              </a:rPr>
              <a:t> </a:t>
            </a:r>
            <a:r>
              <a:rPr lang="en-US" altLang="cs-CZ" sz="1800">
                <a:solidFill>
                  <a:srgbClr val="B00021"/>
                </a:solidFill>
                <a:latin typeface="Myriad Pro" pitchFamily="34" charset="0"/>
                <a:ea typeface="MS PGothic" pitchFamily="34" charset="-128"/>
                <a:sym typeface="Myriad Pro" pitchFamily="34" charset="0"/>
              </a:rPr>
              <a:t>|</a:t>
            </a:r>
            <a:r>
              <a:rPr lang="en-US" altLang="cs-CZ" sz="1800">
                <a:solidFill>
                  <a:srgbClr val="D20023"/>
                </a:solidFill>
                <a:latin typeface="Myriad Pro" pitchFamily="34" charset="0"/>
                <a:ea typeface="MS PGothic" pitchFamily="34" charset="-128"/>
                <a:sym typeface="Myriad Pro" pitchFamily="34" charset="0"/>
              </a:rPr>
              <a:t> </a:t>
            </a:r>
            <a:r>
              <a:rPr lang="en-US" altLang="cs-CZ" sz="1800">
                <a:solidFill>
                  <a:srgbClr val="FFFFFF"/>
                </a:solidFill>
                <a:latin typeface="Myriad Pro" pitchFamily="34" charset="0"/>
                <a:ea typeface="MS PGothic" pitchFamily="34" charset="-128"/>
                <a:sym typeface="Myriad Pro" pitchFamily="34" charset="0"/>
              </a:rPr>
              <a:t>461 17  Liberec 1</a:t>
            </a:r>
            <a:r>
              <a:rPr lang="en-US" altLang="cs-CZ" sz="1800">
                <a:solidFill>
                  <a:srgbClr val="D20023"/>
                </a:solidFill>
                <a:latin typeface="Myriad Pro" pitchFamily="34" charset="0"/>
                <a:ea typeface="MS PGothic" pitchFamily="34" charset="-128"/>
                <a:sym typeface="Myriad Pro" pitchFamily="34" charset="0"/>
              </a:rPr>
              <a:t> </a:t>
            </a:r>
            <a:r>
              <a:rPr lang="en-US" altLang="cs-CZ" sz="1800">
                <a:solidFill>
                  <a:srgbClr val="B00021"/>
                </a:solidFill>
                <a:latin typeface="Myriad Pro" pitchFamily="34" charset="0"/>
                <a:ea typeface="MS PGothic" pitchFamily="34" charset="-128"/>
                <a:sym typeface="Myriad Pro" pitchFamily="34" charset="0"/>
              </a:rPr>
              <a:t>|</a:t>
            </a:r>
            <a:r>
              <a:rPr lang="en-US" altLang="cs-CZ" sz="1800">
                <a:solidFill>
                  <a:srgbClr val="D20023"/>
                </a:solidFill>
                <a:latin typeface="Myriad Pro" pitchFamily="34" charset="0"/>
                <a:ea typeface="MS PGothic" pitchFamily="34" charset="-128"/>
                <a:sym typeface="Myriad Pro" pitchFamily="34" charset="0"/>
              </a:rPr>
              <a:t> </a:t>
            </a:r>
            <a:r>
              <a:rPr lang="en-US" altLang="cs-CZ" sz="1800">
                <a:solidFill>
                  <a:srgbClr val="FFFFFF"/>
                </a:solidFill>
                <a:latin typeface="Myriad Pro" pitchFamily="34" charset="0"/>
                <a:ea typeface="MS PGothic" pitchFamily="34" charset="-128"/>
                <a:sym typeface="Myriad Pro" pitchFamily="34" charset="0"/>
              </a:rPr>
              <a:t>tel.: +420 485 353 006</a:t>
            </a:r>
            <a:r>
              <a:rPr lang="en-US" altLang="cs-CZ" sz="1800">
                <a:solidFill>
                  <a:srgbClr val="D20023"/>
                </a:solidFill>
                <a:latin typeface="Myriad Pro" pitchFamily="34" charset="0"/>
                <a:ea typeface="MS PGothic" pitchFamily="34" charset="-128"/>
                <a:sym typeface="Myriad Pro" pitchFamily="34" charset="0"/>
              </a:rPr>
              <a:t> </a:t>
            </a:r>
            <a:r>
              <a:rPr lang="en-US" altLang="cs-CZ" sz="1800">
                <a:solidFill>
                  <a:srgbClr val="B00021"/>
                </a:solidFill>
                <a:latin typeface="Myriad Pro" pitchFamily="34" charset="0"/>
                <a:ea typeface="MS PGothic" pitchFamily="34" charset="-128"/>
                <a:sym typeface="Myriad Pro" pitchFamily="34" charset="0"/>
              </a:rPr>
              <a:t>|</a:t>
            </a:r>
            <a:r>
              <a:rPr lang="en-US" altLang="cs-CZ" sz="1800">
                <a:solidFill>
                  <a:srgbClr val="D20023"/>
                </a:solidFill>
                <a:latin typeface="Myriad Pro" pitchFamily="34" charset="0"/>
                <a:ea typeface="MS PGothic" pitchFamily="34" charset="-128"/>
                <a:sym typeface="Myriad Pro" pitchFamily="34" charset="0"/>
              </a:rPr>
              <a:t> </a:t>
            </a:r>
            <a:r>
              <a:rPr lang="en-US" altLang="cs-CZ" sz="1800">
                <a:solidFill>
                  <a:srgbClr val="FFFFFF"/>
                </a:solidFill>
                <a:latin typeface="Myriad Pro Bold" charset="0"/>
                <a:ea typeface="MS PGothic" pitchFamily="34" charset="-128"/>
                <a:sym typeface="Myriad Pro Bold" charset="0"/>
              </a:rPr>
              <a:t>cxi.tul.cz</a:t>
            </a:r>
          </a:p>
        </p:txBody>
      </p:sp>
      <p:pic>
        <p:nvPicPr>
          <p:cNvPr id="2048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1" r="19003" b="18970"/>
          <a:stretch>
            <a:fillRect/>
          </a:stretch>
        </p:blipFill>
        <p:spPr bwMode="auto">
          <a:xfrm>
            <a:off x="18330863" y="-3175"/>
            <a:ext cx="3036887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5"/>
          <p:cNvSpPr>
            <a:spLocks noGrp="1" noChangeArrowheads="1"/>
          </p:cNvSpPr>
          <p:nvPr>
            <p:ph type="title"/>
          </p:nvPr>
        </p:nvSpPr>
        <p:spPr>
          <a:xfrm>
            <a:off x="-49360" y="6785992"/>
            <a:ext cx="24422100" cy="1447800"/>
          </a:xfrm>
          <a:effectLst>
            <a:outerShdw blurRad="25400" dist="38100" dir="2388346" algn="ctr" rotWithShape="0">
              <a:schemeClr val="bg2">
                <a:alpha val="48276"/>
              </a:schemeClr>
            </a:outerShdw>
          </a:effectLst>
        </p:spPr>
        <p:txBody>
          <a:bodyPr/>
          <a:lstStyle/>
          <a:p>
            <a:pPr algn="ctr"/>
            <a:r>
              <a:rPr lang="en-US" sz="5400" b="1" dirty="0" smtClean="0">
                <a:solidFill>
                  <a:srgbClr val="FFFFFF"/>
                </a:solidFill>
                <a:latin typeface="Myriad Pro" charset="0"/>
                <a:sym typeface="Myriad Pro Bold" charset="0"/>
              </a:rPr>
              <a:t>Institute for Nanomaterials, Advanced Technologies </a:t>
            </a:r>
            <a:r>
              <a:rPr lang="cs-CZ" sz="5400" b="1" dirty="0" smtClean="0">
                <a:solidFill>
                  <a:srgbClr val="FFFFFF"/>
                </a:solidFill>
                <a:latin typeface="Myriad Pro" charset="0"/>
                <a:sym typeface="Myriad Pro Bold" charset="0"/>
              </a:rPr>
              <a:t/>
            </a:r>
            <a:br>
              <a:rPr lang="cs-CZ" sz="5400" b="1" dirty="0" smtClean="0">
                <a:solidFill>
                  <a:srgbClr val="FFFFFF"/>
                </a:solidFill>
                <a:latin typeface="Myriad Pro" charset="0"/>
                <a:sym typeface="Myriad Pro Bold" charset="0"/>
              </a:rPr>
            </a:br>
            <a:r>
              <a:rPr lang="en-US" sz="5400" b="1" dirty="0" smtClean="0">
                <a:solidFill>
                  <a:srgbClr val="FFFFFF"/>
                </a:solidFill>
                <a:latin typeface="Myriad Pro" charset="0"/>
                <a:sym typeface="Myriad Pro Bold" charset="0"/>
              </a:rPr>
              <a:t>and Innovation</a:t>
            </a:r>
            <a:r>
              <a:rPr lang="cs-CZ" sz="5400" b="1" dirty="0" smtClean="0">
                <a:solidFill>
                  <a:srgbClr val="FFFFFF"/>
                </a:solidFill>
                <a:latin typeface="Myriad Pro" charset="0"/>
                <a:sym typeface="Myriad Pro Bold" charset="0"/>
              </a:rPr>
              <a:t> </a:t>
            </a:r>
            <a:r>
              <a:rPr lang="cs-CZ" sz="5400" b="1" dirty="0" smtClean="0">
                <a:solidFill>
                  <a:srgbClr val="FFFFFF"/>
                </a:solidFill>
                <a:latin typeface="Myriad Pro" charset="0"/>
                <a:sym typeface="Myriad Pro Bold" charset="0"/>
              </a:rPr>
              <a:t>- </a:t>
            </a:r>
            <a:r>
              <a:rPr lang="cs-CZ" sz="5400" b="1" dirty="0" err="1" smtClean="0">
                <a:solidFill>
                  <a:srgbClr val="FFFFFF"/>
                </a:solidFill>
                <a:latin typeface="Myriad Pro" charset="0"/>
                <a:sym typeface="Myriad Pro Bold" charset="0"/>
              </a:rPr>
              <a:t>CxI</a:t>
            </a:r>
            <a:r>
              <a:rPr lang="cs-CZ" sz="5400" dirty="0" smtClean="0"/>
              <a:t> </a:t>
            </a:r>
            <a:r>
              <a:rPr lang="cs-CZ" sz="9600" dirty="0"/>
              <a:t/>
            </a:r>
            <a:br>
              <a:rPr lang="cs-CZ" sz="9600" dirty="0"/>
            </a:br>
            <a:r>
              <a:rPr lang="en-US" sz="7200" b="1" dirty="0" smtClean="0">
                <a:solidFill>
                  <a:srgbClr val="FFFFFF"/>
                </a:solidFill>
                <a:latin typeface="Myriad Pro"/>
              </a:rPr>
              <a:t> </a:t>
            </a:r>
            <a:r>
              <a:rPr lang="en-US" sz="9600" dirty="0"/>
              <a:t/>
            </a:r>
            <a:br>
              <a:rPr lang="en-US" sz="9600" dirty="0"/>
            </a:br>
            <a:endParaRPr lang="en-US" sz="6200" b="1" dirty="0" smtClean="0">
              <a:solidFill>
                <a:srgbClr val="FFFFFF"/>
              </a:solidFill>
              <a:latin typeface="Myriad Pro" charset="0"/>
              <a:sym typeface="Myriad Pro Bold" charset="0"/>
            </a:endParaRPr>
          </a:p>
        </p:txBody>
      </p:sp>
      <p:sp>
        <p:nvSpPr>
          <p:cNvPr id="20487" name="Rectangle 6"/>
          <p:cNvSpPr>
            <a:spLocks/>
          </p:cNvSpPr>
          <p:nvPr/>
        </p:nvSpPr>
        <p:spPr bwMode="auto">
          <a:xfrm>
            <a:off x="13055600" y="10802938"/>
            <a:ext cx="99060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r">
              <a:defRPr/>
            </a:pPr>
            <a:r>
              <a:rPr lang="cs-CZ" sz="4000" dirty="0"/>
              <a:t>… </a:t>
            </a:r>
            <a:r>
              <a:rPr lang="cs-CZ" sz="4000" dirty="0" err="1"/>
              <a:t>where</a:t>
            </a:r>
            <a:r>
              <a:rPr lang="cs-CZ" sz="4000" dirty="0"/>
              <a:t> </a:t>
            </a:r>
            <a:r>
              <a:rPr lang="cs-CZ" sz="4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NANOSPIDER</a:t>
            </a:r>
            <a:r>
              <a:rPr lang="cs-CZ" sz="2000" baseline="80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TM</a:t>
            </a:r>
            <a:r>
              <a:rPr lang="cs-CZ" sz="4000" dirty="0"/>
              <a:t> </a:t>
            </a:r>
            <a:r>
              <a:rPr lang="cs-CZ" sz="4000" dirty="0" err="1"/>
              <a:t>was</a:t>
            </a:r>
            <a:r>
              <a:rPr lang="cs-CZ" sz="4000" dirty="0"/>
              <a:t> </a:t>
            </a:r>
            <a:r>
              <a:rPr lang="cs-CZ" sz="4000" dirty="0" err="1"/>
              <a:t>born</a:t>
            </a:r>
            <a:r>
              <a:rPr lang="cs-CZ" sz="4000" dirty="0"/>
              <a:t> …</a:t>
            </a:r>
            <a:endParaRPr lang="en-US" sz="3800" dirty="0">
              <a:solidFill>
                <a:srgbClr val="343434"/>
              </a:solidFill>
              <a:latin typeface="Myriad Pro It" charset="0"/>
              <a:ea typeface="MS PGothic" pitchFamily="34" charset="-128"/>
              <a:sym typeface="Myriad Pro It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9305271" y="8661102"/>
            <a:ext cx="546816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Adam </a:t>
            </a:r>
            <a:r>
              <a:rPr lang="cs-CZ" sz="3200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Blazek</a:t>
            </a:r>
            <a:endParaRPr lang="cs-CZ" sz="3200" dirty="0">
              <a:solidFill>
                <a:schemeClr val="bg1">
                  <a:lumMod val="20000"/>
                  <a:lumOff val="80000"/>
                </a:schemeClr>
              </a:solidFill>
            </a:endParaRPr>
          </a:p>
          <a:p>
            <a:r>
              <a:rPr lang="cs-CZ" sz="3200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Director</a:t>
            </a:r>
            <a:r>
              <a:rPr lang="cs-CZ" sz="32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cs-CZ" sz="3200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of</a:t>
            </a:r>
            <a:r>
              <a:rPr lang="cs-CZ" sz="32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cs-CZ" sz="3200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Industry</a:t>
            </a:r>
            <a:r>
              <a:rPr lang="cs-CZ" sz="32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Relations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40"/>
            <a:ext cx="24384000" cy="137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895505" y="3617640"/>
            <a:ext cx="20593639" cy="6264696"/>
          </a:xfrm>
        </p:spPr>
        <p:txBody>
          <a:bodyPr lIns="0" tIns="0" rIns="0" bIns="0"/>
          <a:lstStyle/>
          <a:p>
            <a:pPr marL="854207" indent="-816411" eaLnBrk="1" hangingPunct="1">
              <a:buClr>
                <a:srgbClr val="9F0926"/>
              </a:buClr>
              <a:buFont typeface="Wingdings" pitchFamily="2" charset="2"/>
              <a:buChar char="§"/>
              <a:defRPr/>
            </a:pPr>
            <a:r>
              <a:rPr lang="cs-CZ" sz="5400" dirty="0" smtClean="0">
                <a:solidFill>
                  <a:schemeClr val="tx2"/>
                </a:solidFill>
                <a:latin typeface="+mj-lt"/>
                <a:ea typeface="ヒラギノ角ゴ ProN W3" charset="-128"/>
                <a:sym typeface="Myriad Pro" pitchFamily="34" charset="0"/>
              </a:rPr>
              <a:t>Centre is </a:t>
            </a:r>
            <a:r>
              <a:rPr lang="cs-CZ" sz="5400" dirty="0" err="1" smtClean="0">
                <a:solidFill>
                  <a:schemeClr val="tx2"/>
                </a:solidFill>
                <a:latin typeface="+mj-lt"/>
                <a:ea typeface="ヒラギノ角ゴ ProN W3" charset="-128"/>
                <a:sym typeface="Myriad Pro" pitchFamily="34" charset="0"/>
              </a:rPr>
              <a:t>established</a:t>
            </a:r>
            <a:r>
              <a:rPr lang="cs-CZ" sz="5400" dirty="0" smtClean="0">
                <a:solidFill>
                  <a:schemeClr val="tx2"/>
                </a:solidFill>
                <a:latin typeface="+mj-lt"/>
                <a:ea typeface="ヒラギノ角ゴ ProN W3" charset="-128"/>
                <a:sym typeface="Myriad Pro" pitchFamily="34" charset="0"/>
              </a:rPr>
              <a:t> and in full </a:t>
            </a:r>
            <a:r>
              <a:rPr lang="cs-CZ" sz="5400" dirty="0" err="1" smtClean="0">
                <a:solidFill>
                  <a:schemeClr val="tx2"/>
                </a:solidFill>
                <a:latin typeface="+mj-lt"/>
                <a:ea typeface="ヒラギノ角ゴ ProN W3" charset="-128"/>
                <a:sym typeface="Myriad Pro" pitchFamily="34" charset="0"/>
              </a:rPr>
              <a:t>operation</a:t>
            </a:r>
            <a:r>
              <a:rPr lang="cs-CZ" sz="5400" dirty="0" smtClean="0">
                <a:solidFill>
                  <a:schemeClr val="tx2"/>
                </a:solidFill>
                <a:latin typeface="+mj-lt"/>
                <a:ea typeface="ヒラギノ角ゴ ProN W3" charset="-128"/>
                <a:sym typeface="Myriad Pro" pitchFamily="34" charset="0"/>
              </a:rPr>
              <a:t> (</a:t>
            </a:r>
            <a:r>
              <a:rPr lang="cs-CZ" sz="5400" dirty="0" err="1" smtClean="0">
                <a:solidFill>
                  <a:schemeClr val="tx2"/>
                </a:solidFill>
                <a:latin typeface="+mj-lt"/>
                <a:ea typeface="ヒラギノ角ゴ ProN W3" charset="-128"/>
                <a:sym typeface="Myriad Pro" pitchFamily="34" charset="0"/>
              </a:rPr>
              <a:t>all</a:t>
            </a:r>
            <a:r>
              <a:rPr lang="cs-CZ" sz="5400" dirty="0" smtClean="0">
                <a:solidFill>
                  <a:schemeClr val="tx2"/>
                </a:solidFill>
                <a:latin typeface="+mj-lt"/>
                <a:ea typeface="ヒラギノ角ゴ ProN W3" charset="-128"/>
                <a:sym typeface="Myriad Pro" pitchFamily="34" charset="0"/>
              </a:rPr>
              <a:t> </a:t>
            </a:r>
            <a:r>
              <a:rPr lang="cs-CZ" sz="5400" dirty="0" err="1" smtClean="0">
                <a:solidFill>
                  <a:schemeClr val="tx2"/>
                </a:solidFill>
                <a:latin typeface="+mj-lt"/>
                <a:ea typeface="ヒラギノ角ゴ ProN W3" charset="-128"/>
                <a:sym typeface="Myriad Pro" pitchFamily="34" charset="0"/>
              </a:rPr>
              <a:t>criteria</a:t>
            </a:r>
            <a:r>
              <a:rPr lang="cs-CZ" sz="5400" dirty="0" smtClean="0">
                <a:solidFill>
                  <a:schemeClr val="tx2"/>
                </a:solidFill>
                <a:latin typeface="+mj-lt"/>
                <a:ea typeface="ヒラギノ角ゴ ProN W3" charset="-128"/>
                <a:sym typeface="Myriad Pro" pitchFamily="34" charset="0"/>
              </a:rPr>
              <a:t> </a:t>
            </a:r>
            <a:r>
              <a:rPr lang="cs-CZ" sz="5400" dirty="0" err="1" smtClean="0">
                <a:solidFill>
                  <a:schemeClr val="tx2"/>
                </a:solidFill>
                <a:latin typeface="+mj-lt"/>
                <a:ea typeface="ヒラギノ角ゴ ProN W3" charset="-128"/>
                <a:sym typeface="Myriad Pro" pitchFamily="34" charset="0"/>
              </a:rPr>
              <a:t>satisfied</a:t>
            </a:r>
            <a:r>
              <a:rPr lang="cs-CZ" sz="5400" dirty="0" smtClean="0">
                <a:solidFill>
                  <a:schemeClr val="tx2"/>
                </a:solidFill>
                <a:latin typeface="+mj-lt"/>
                <a:ea typeface="ヒラギノ角ゴ ProN W3" charset="-128"/>
                <a:sym typeface="Myriad Pro" pitchFamily="34" charset="0"/>
              </a:rPr>
              <a:t>)</a:t>
            </a:r>
          </a:p>
          <a:p>
            <a:pPr marL="854207" indent="-816411" eaLnBrk="1" hangingPunct="1">
              <a:buClr>
                <a:srgbClr val="9F0926"/>
              </a:buClr>
              <a:buFont typeface="Wingdings" pitchFamily="2" charset="2"/>
              <a:buChar char="§"/>
              <a:defRPr/>
            </a:pPr>
            <a:r>
              <a:rPr lang="cs-CZ" sz="5400" dirty="0" err="1" smtClean="0">
                <a:solidFill>
                  <a:schemeClr val="tx2"/>
                </a:solidFill>
                <a:latin typeface="+mj-lt"/>
                <a:ea typeface="ヒラギノ角ゴ ProN W3" charset="-128"/>
                <a:sym typeface="Myriad Pro" pitchFamily="34" charset="0"/>
              </a:rPr>
              <a:t>Relevant</a:t>
            </a:r>
            <a:r>
              <a:rPr lang="cs-CZ" sz="5400" dirty="0" smtClean="0">
                <a:solidFill>
                  <a:schemeClr val="tx2"/>
                </a:solidFill>
                <a:latin typeface="+mj-lt"/>
                <a:ea typeface="ヒラギノ角ゴ ProN W3" charset="-128"/>
                <a:sym typeface="Myriad Pro" pitchFamily="34" charset="0"/>
              </a:rPr>
              <a:t> </a:t>
            </a:r>
            <a:r>
              <a:rPr lang="cs-CZ" sz="5400" dirty="0" err="1" smtClean="0">
                <a:solidFill>
                  <a:schemeClr val="tx2"/>
                </a:solidFill>
                <a:latin typeface="+mj-lt"/>
                <a:ea typeface="ヒラギノ角ゴ ProN W3" charset="-128"/>
                <a:sym typeface="Myriad Pro" pitchFamily="34" charset="0"/>
              </a:rPr>
              <a:t>research</a:t>
            </a:r>
            <a:r>
              <a:rPr lang="cs-CZ" sz="5400" dirty="0" smtClean="0">
                <a:solidFill>
                  <a:schemeClr val="tx2"/>
                </a:solidFill>
                <a:latin typeface="+mj-lt"/>
                <a:ea typeface="ヒラギノ角ゴ ProN W3" charset="-128"/>
                <a:sym typeface="Myriad Pro" pitchFamily="34" charset="0"/>
              </a:rPr>
              <a:t> team</a:t>
            </a:r>
          </a:p>
          <a:p>
            <a:pPr marL="854207" indent="-816411" eaLnBrk="1" hangingPunct="1">
              <a:buClr>
                <a:srgbClr val="9F0926"/>
              </a:buClr>
              <a:buFont typeface="Wingdings" pitchFamily="2" charset="2"/>
              <a:buChar char="§"/>
              <a:defRPr/>
            </a:pPr>
            <a:r>
              <a:rPr lang="cs-CZ" sz="5400" dirty="0" err="1" smtClean="0">
                <a:solidFill>
                  <a:schemeClr val="tx2"/>
                </a:solidFill>
                <a:latin typeface="+mj-lt"/>
                <a:ea typeface="ヒラギノ角ゴ ProN W3" charset="-128"/>
                <a:sym typeface="Myriad Pro" pitchFamily="34" charset="0"/>
              </a:rPr>
              <a:t>Balanced</a:t>
            </a:r>
            <a:r>
              <a:rPr lang="cs-CZ" sz="5400" dirty="0" smtClean="0">
                <a:solidFill>
                  <a:schemeClr val="tx2"/>
                </a:solidFill>
                <a:latin typeface="+mj-lt"/>
                <a:ea typeface="ヒラギノ角ゴ ProN W3" charset="-128"/>
                <a:sym typeface="Myriad Pro" pitchFamily="34" charset="0"/>
              </a:rPr>
              <a:t> budget – </a:t>
            </a:r>
            <a:r>
              <a:rPr lang="cs-CZ" sz="5400" dirty="0" err="1" smtClean="0">
                <a:solidFill>
                  <a:schemeClr val="tx2"/>
                </a:solidFill>
                <a:latin typeface="+mj-lt"/>
                <a:ea typeface="ヒラギノ角ゴ ProN W3" charset="-128"/>
                <a:sym typeface="Myriad Pro" pitchFamily="34" charset="0"/>
              </a:rPr>
              <a:t>sustainable</a:t>
            </a:r>
            <a:r>
              <a:rPr lang="cs-CZ" sz="5400" dirty="0" smtClean="0">
                <a:solidFill>
                  <a:schemeClr val="tx2"/>
                </a:solidFill>
                <a:latin typeface="+mj-lt"/>
                <a:ea typeface="ヒラギノ角ゴ ProN W3" charset="-128"/>
                <a:sym typeface="Myriad Pro" pitchFamily="34" charset="0"/>
              </a:rPr>
              <a:t> </a:t>
            </a:r>
            <a:r>
              <a:rPr lang="cs-CZ" sz="5400" dirty="0" err="1" smtClean="0">
                <a:solidFill>
                  <a:schemeClr val="tx2"/>
                </a:solidFill>
                <a:latin typeface="+mj-lt"/>
                <a:ea typeface="ヒラギノ角ゴ ProN W3" charset="-128"/>
                <a:sym typeface="Myriad Pro" pitchFamily="34" charset="0"/>
              </a:rPr>
              <a:t>state</a:t>
            </a:r>
            <a:endParaRPr lang="cs-CZ" sz="5400" dirty="0" smtClean="0">
              <a:solidFill>
                <a:schemeClr val="tx2"/>
              </a:solidFill>
              <a:latin typeface="+mj-lt"/>
              <a:ea typeface="ヒラギノ角ゴ ProN W3" charset="-128"/>
              <a:sym typeface="Myriad Pro" pitchFamily="34" charset="0"/>
            </a:endParaRPr>
          </a:p>
          <a:p>
            <a:pPr marL="854207" indent="-816411" eaLnBrk="1" hangingPunct="1">
              <a:buClr>
                <a:srgbClr val="9F0926"/>
              </a:buClr>
              <a:buFont typeface="Wingdings" pitchFamily="2" charset="2"/>
              <a:buChar char="§"/>
              <a:defRPr/>
            </a:pPr>
            <a:r>
              <a:rPr lang="cs-CZ" sz="5400" dirty="0" err="1" smtClean="0">
                <a:solidFill>
                  <a:schemeClr val="tx2"/>
                </a:solidFill>
                <a:latin typeface="+mj-lt"/>
                <a:ea typeface="ヒラギノ角ゴ ProN W3" charset="-128"/>
                <a:sym typeface="Myriad Pro" pitchFamily="34" charset="0"/>
              </a:rPr>
              <a:t>Well-defined</a:t>
            </a:r>
            <a:r>
              <a:rPr lang="cs-CZ" sz="5400" dirty="0" smtClean="0">
                <a:solidFill>
                  <a:schemeClr val="tx2"/>
                </a:solidFill>
                <a:latin typeface="+mj-lt"/>
                <a:ea typeface="ヒラギノ角ゴ ProN W3" charset="-128"/>
                <a:sym typeface="Myriad Pro" pitchFamily="34" charset="0"/>
              </a:rPr>
              <a:t> </a:t>
            </a:r>
            <a:r>
              <a:rPr lang="cs-CZ" sz="5400" dirty="0" err="1" smtClean="0">
                <a:solidFill>
                  <a:schemeClr val="tx2"/>
                </a:solidFill>
                <a:latin typeface="+mj-lt"/>
                <a:ea typeface="ヒラギノ角ゴ ProN W3" charset="-128"/>
                <a:sym typeface="Myriad Pro" pitchFamily="34" charset="0"/>
              </a:rPr>
              <a:t>research</a:t>
            </a:r>
            <a:r>
              <a:rPr lang="cs-CZ" sz="5400" dirty="0" smtClean="0">
                <a:solidFill>
                  <a:schemeClr val="tx2"/>
                </a:solidFill>
                <a:latin typeface="+mj-lt"/>
                <a:ea typeface="ヒラギノ角ゴ ProN W3" charset="-128"/>
                <a:sym typeface="Myriad Pro" pitchFamily="34" charset="0"/>
              </a:rPr>
              <a:t> </a:t>
            </a:r>
            <a:r>
              <a:rPr lang="cs-CZ" sz="5400" dirty="0" err="1" smtClean="0">
                <a:solidFill>
                  <a:schemeClr val="tx2"/>
                </a:solidFill>
                <a:latin typeface="+mj-lt"/>
                <a:ea typeface="ヒラギノ角ゴ ProN W3" charset="-128"/>
                <a:sym typeface="Myriad Pro" pitchFamily="34" charset="0"/>
              </a:rPr>
              <a:t>areas</a:t>
            </a:r>
            <a:r>
              <a:rPr lang="cs-CZ" sz="5400" dirty="0" smtClean="0">
                <a:solidFill>
                  <a:schemeClr val="tx2"/>
                </a:solidFill>
                <a:latin typeface="+mj-lt"/>
                <a:ea typeface="ヒラギノ角ゴ ProN W3" charset="-128"/>
                <a:sym typeface="Myriad Pro" pitchFamily="34" charset="0"/>
              </a:rPr>
              <a:t>, </a:t>
            </a:r>
            <a:r>
              <a:rPr lang="cs-CZ" sz="5400" dirty="0" err="1" smtClean="0">
                <a:solidFill>
                  <a:schemeClr val="tx2"/>
                </a:solidFill>
                <a:latin typeface="+mj-lt"/>
                <a:ea typeface="ヒラギノ角ゴ ProN W3" charset="-128"/>
                <a:sym typeface="Myriad Pro" pitchFamily="34" charset="0"/>
              </a:rPr>
              <a:t>international</a:t>
            </a:r>
            <a:r>
              <a:rPr lang="cs-CZ" sz="5400" dirty="0" smtClean="0">
                <a:solidFill>
                  <a:schemeClr val="tx2"/>
                </a:solidFill>
                <a:latin typeface="+mj-lt"/>
                <a:ea typeface="ヒラギノ角ゴ ProN W3" charset="-128"/>
                <a:sym typeface="Myriad Pro" pitchFamily="34" charset="0"/>
              </a:rPr>
              <a:t> relevance</a:t>
            </a:r>
          </a:p>
          <a:p>
            <a:pPr marL="854207" indent="-816411" eaLnBrk="1" hangingPunct="1">
              <a:buClr>
                <a:srgbClr val="9F0926"/>
              </a:buClr>
              <a:buFont typeface="Wingdings" pitchFamily="2" charset="2"/>
              <a:buChar char="§"/>
              <a:defRPr/>
            </a:pPr>
            <a:r>
              <a:rPr lang="cs-CZ" sz="5400" dirty="0" smtClean="0">
                <a:solidFill>
                  <a:schemeClr val="tx2"/>
                </a:solidFill>
                <a:latin typeface="+mj-lt"/>
                <a:ea typeface="ヒラギノ角ゴ ProN W3" charset="-128"/>
                <a:sym typeface="Myriad Pro" pitchFamily="34" charset="0"/>
              </a:rPr>
              <a:t>International </a:t>
            </a:r>
            <a:r>
              <a:rPr lang="cs-CZ" sz="5400" dirty="0" err="1" smtClean="0">
                <a:solidFill>
                  <a:schemeClr val="tx2"/>
                </a:solidFill>
                <a:latin typeface="+mj-lt"/>
                <a:ea typeface="ヒラギノ角ゴ ProN W3" charset="-128"/>
                <a:sym typeface="Myriad Pro" pitchFamily="34" charset="0"/>
              </a:rPr>
              <a:t>cooperation</a:t>
            </a:r>
            <a:r>
              <a:rPr lang="cs-CZ" sz="5400" dirty="0" smtClean="0">
                <a:solidFill>
                  <a:schemeClr val="tx2"/>
                </a:solidFill>
                <a:latin typeface="+mj-lt"/>
                <a:ea typeface="ヒラギノ角ゴ ProN W3" charset="-128"/>
                <a:sym typeface="Myriad Pro" pitchFamily="34" charset="0"/>
              </a:rPr>
              <a:t> </a:t>
            </a:r>
            <a:r>
              <a:rPr lang="cs-CZ" sz="5400" dirty="0" err="1" smtClean="0">
                <a:solidFill>
                  <a:schemeClr val="tx2"/>
                </a:solidFill>
                <a:latin typeface="+mj-lt"/>
                <a:ea typeface="ヒラギノ角ゴ ProN W3" charset="-128"/>
                <a:sym typeface="Myriad Pro" pitchFamily="34" charset="0"/>
              </a:rPr>
              <a:t>established</a:t>
            </a:r>
            <a:r>
              <a:rPr lang="cs-CZ" sz="5400" dirty="0" smtClean="0">
                <a:solidFill>
                  <a:schemeClr val="tx2"/>
                </a:solidFill>
                <a:latin typeface="+mj-lt"/>
                <a:ea typeface="ヒラギノ角ゴ ProN W3" charset="-128"/>
                <a:sym typeface="Myriad Pro" pitchFamily="34" charset="0"/>
              </a:rPr>
              <a:t> (11 </a:t>
            </a:r>
            <a:r>
              <a:rPr lang="cs-CZ" sz="5400" dirty="0" err="1" smtClean="0">
                <a:solidFill>
                  <a:schemeClr val="tx2"/>
                </a:solidFill>
                <a:latin typeface="+mj-lt"/>
                <a:ea typeface="ヒラギノ角ゴ ProN W3" charset="-128"/>
                <a:sym typeface="Myriad Pro" pitchFamily="34" charset="0"/>
              </a:rPr>
              <a:t>projects</a:t>
            </a:r>
            <a:r>
              <a:rPr lang="cs-CZ" sz="5400" dirty="0" smtClean="0">
                <a:solidFill>
                  <a:schemeClr val="tx2"/>
                </a:solidFill>
                <a:latin typeface="+mj-lt"/>
                <a:ea typeface="ヒラギノ角ゴ ProN W3" charset="-128"/>
                <a:sym typeface="Myriad Pro" pitchFamily="34" charset="0"/>
              </a:rPr>
              <a:t>)</a:t>
            </a:r>
          </a:p>
          <a:p>
            <a:pPr marL="854207" indent="-816411" eaLnBrk="1" hangingPunct="1">
              <a:buClr>
                <a:srgbClr val="9F0926"/>
              </a:buClr>
              <a:buFont typeface="Wingdings" pitchFamily="2" charset="2"/>
              <a:buChar char="§"/>
              <a:defRPr/>
            </a:pPr>
            <a:r>
              <a:rPr lang="cs-CZ" sz="5400" dirty="0" err="1" smtClean="0">
                <a:solidFill>
                  <a:schemeClr val="tx2"/>
                </a:solidFill>
                <a:latin typeface="+mj-lt"/>
                <a:ea typeface="ヒラギノ角ゴ ProN W3" charset="-128"/>
                <a:sym typeface="Myriad Pro" pitchFamily="34" charset="0"/>
              </a:rPr>
              <a:t>Intensive</a:t>
            </a:r>
            <a:r>
              <a:rPr lang="cs-CZ" sz="5400" dirty="0" smtClean="0">
                <a:solidFill>
                  <a:schemeClr val="tx2"/>
                </a:solidFill>
                <a:latin typeface="+mj-lt"/>
                <a:ea typeface="ヒラギノ角ゴ ProN W3" charset="-128"/>
                <a:sym typeface="Myriad Pro" pitchFamily="34" charset="0"/>
              </a:rPr>
              <a:t> </a:t>
            </a:r>
            <a:r>
              <a:rPr lang="cs-CZ" sz="5400" dirty="0" err="1" smtClean="0">
                <a:solidFill>
                  <a:schemeClr val="tx2"/>
                </a:solidFill>
                <a:latin typeface="+mj-lt"/>
                <a:ea typeface="ヒラギノ角ゴ ProN W3" charset="-128"/>
                <a:sym typeface="Myriad Pro" pitchFamily="34" charset="0"/>
              </a:rPr>
              <a:t>cooperation</a:t>
            </a:r>
            <a:r>
              <a:rPr lang="cs-CZ" sz="5400" dirty="0" smtClean="0">
                <a:solidFill>
                  <a:schemeClr val="tx2"/>
                </a:solidFill>
                <a:latin typeface="+mj-lt"/>
                <a:ea typeface="ヒラギノ角ゴ ProN W3" charset="-128"/>
                <a:sym typeface="Myriad Pro" pitchFamily="34" charset="0"/>
              </a:rPr>
              <a:t> </a:t>
            </a:r>
            <a:r>
              <a:rPr lang="cs-CZ" sz="5400" dirty="0" err="1" smtClean="0">
                <a:solidFill>
                  <a:schemeClr val="tx2"/>
                </a:solidFill>
                <a:latin typeface="+mj-lt"/>
                <a:ea typeface="ヒラギノ角ゴ ProN W3" charset="-128"/>
                <a:sym typeface="Myriad Pro" pitchFamily="34" charset="0"/>
              </a:rPr>
              <a:t>with</a:t>
            </a:r>
            <a:r>
              <a:rPr lang="cs-CZ" sz="5400" dirty="0" smtClean="0">
                <a:solidFill>
                  <a:schemeClr val="tx2"/>
                </a:solidFill>
                <a:latin typeface="+mj-lt"/>
                <a:ea typeface="ヒラギノ角ゴ ProN W3" charset="-128"/>
                <a:sym typeface="Myriad Pro" pitchFamily="34" charset="0"/>
              </a:rPr>
              <a:t> </a:t>
            </a:r>
            <a:r>
              <a:rPr lang="cs-CZ" sz="5400" dirty="0" err="1" smtClean="0">
                <a:solidFill>
                  <a:schemeClr val="tx2"/>
                </a:solidFill>
                <a:latin typeface="+mj-lt"/>
                <a:ea typeface="ヒラギノ角ゴ ProN W3" charset="-128"/>
                <a:sym typeface="Myriad Pro" pitchFamily="34" charset="0"/>
              </a:rPr>
              <a:t>industry</a:t>
            </a:r>
            <a:r>
              <a:rPr lang="cs-CZ" sz="5400" dirty="0" smtClean="0">
                <a:solidFill>
                  <a:schemeClr val="tx2"/>
                </a:solidFill>
                <a:latin typeface="+mj-lt"/>
                <a:ea typeface="ヒラギノ角ゴ ProN W3" charset="-128"/>
                <a:sym typeface="Myriad Pro" pitchFamily="34" charset="0"/>
              </a:rPr>
              <a:t> (190 </a:t>
            </a:r>
            <a:r>
              <a:rPr lang="cs-CZ" sz="5400" dirty="0" err="1" smtClean="0">
                <a:solidFill>
                  <a:schemeClr val="tx2"/>
                </a:solidFill>
                <a:latin typeface="+mj-lt"/>
                <a:ea typeface="ヒラギノ角ゴ ProN W3" charset="-128"/>
                <a:sym typeface="Myriad Pro" pitchFamily="34" charset="0"/>
              </a:rPr>
              <a:t>contracts</a:t>
            </a:r>
            <a:r>
              <a:rPr lang="cs-CZ" sz="5400" dirty="0" smtClean="0">
                <a:solidFill>
                  <a:schemeClr val="tx2"/>
                </a:solidFill>
                <a:latin typeface="+mj-lt"/>
                <a:ea typeface="ヒラギノ角ゴ ProN W3" charset="-128"/>
                <a:sym typeface="Myriad Pro" pitchFamily="34" charset="0"/>
              </a:rPr>
              <a:t>, </a:t>
            </a:r>
            <a:r>
              <a:rPr lang="cs-CZ" sz="5400" dirty="0" err="1" smtClean="0">
                <a:solidFill>
                  <a:schemeClr val="tx2"/>
                </a:solidFill>
                <a:latin typeface="+mj-lt"/>
                <a:ea typeface="ヒラギノ角ゴ ProN W3" charset="-128"/>
                <a:sym typeface="Myriad Pro" pitchFamily="34" charset="0"/>
              </a:rPr>
              <a:t>over</a:t>
            </a:r>
            <a:r>
              <a:rPr lang="cs-CZ" sz="5400" dirty="0" smtClean="0">
                <a:solidFill>
                  <a:schemeClr val="tx2"/>
                </a:solidFill>
                <a:latin typeface="+mj-lt"/>
                <a:ea typeface="ヒラギノ角ゴ ProN W3" charset="-128"/>
                <a:sym typeface="Myriad Pro" pitchFamily="34" charset="0"/>
              </a:rPr>
              <a:t> </a:t>
            </a:r>
            <a:r>
              <a:rPr lang="cs-CZ" sz="5400" dirty="0" smtClean="0">
                <a:solidFill>
                  <a:schemeClr val="tx2"/>
                </a:solidFill>
                <a:latin typeface="+mj-lt"/>
                <a:ea typeface="ヒラギノ角ゴ ProN W3" charset="-128"/>
                <a:sym typeface="Myriad Pro" pitchFamily="34" charset="0"/>
              </a:rPr>
              <a:t>1,5 </a:t>
            </a:r>
            <a:r>
              <a:rPr lang="cs-CZ" sz="5400" dirty="0" smtClean="0">
                <a:solidFill>
                  <a:schemeClr val="tx2"/>
                </a:solidFill>
                <a:latin typeface="+mj-lt"/>
                <a:ea typeface="ヒラギノ角ゴ ProN W3" charset="-128"/>
                <a:sym typeface="Myriad Pro" pitchFamily="34" charset="0"/>
              </a:rPr>
              <a:t>mil €)</a:t>
            </a:r>
          </a:p>
          <a:p>
            <a:pPr marL="854207" indent="-816411" eaLnBrk="1" hangingPunct="1">
              <a:buClr>
                <a:srgbClr val="9F0926"/>
              </a:buClr>
              <a:buFont typeface="Wingdings" pitchFamily="2" charset="2"/>
              <a:buChar char="§"/>
              <a:defRPr/>
            </a:pPr>
            <a:r>
              <a:rPr lang="cs-CZ" sz="5400" dirty="0" smtClean="0">
                <a:solidFill>
                  <a:schemeClr val="tx2"/>
                </a:solidFill>
                <a:latin typeface="+mj-lt"/>
                <a:ea typeface="ヒラギノ角ゴ ProN W3" charset="-128"/>
                <a:sym typeface="Myriad Pro" pitchFamily="34" charset="0"/>
              </a:rPr>
              <a:t>New </a:t>
            </a:r>
            <a:r>
              <a:rPr lang="cs-CZ" sz="5400" dirty="0" err="1" smtClean="0">
                <a:solidFill>
                  <a:schemeClr val="tx2"/>
                </a:solidFill>
                <a:latin typeface="+mj-lt"/>
                <a:ea typeface="ヒラギノ角ゴ ProN W3" charset="-128"/>
                <a:sym typeface="Myriad Pro" pitchFamily="34" charset="0"/>
              </a:rPr>
              <a:t>multifunctional</a:t>
            </a:r>
            <a:r>
              <a:rPr lang="cs-CZ" sz="5400" dirty="0" smtClean="0">
                <a:solidFill>
                  <a:schemeClr val="tx2"/>
                </a:solidFill>
                <a:latin typeface="+mj-lt"/>
                <a:ea typeface="ヒラギノ角ゴ ProN W3" charset="-128"/>
                <a:sym typeface="Myriad Pro" pitchFamily="34" charset="0"/>
              </a:rPr>
              <a:t> </a:t>
            </a:r>
            <a:r>
              <a:rPr lang="cs-CZ" sz="5400" dirty="0" err="1" smtClean="0">
                <a:solidFill>
                  <a:schemeClr val="tx2"/>
                </a:solidFill>
                <a:latin typeface="+mj-lt"/>
                <a:ea typeface="ヒラギノ角ゴ ProN W3" charset="-128"/>
                <a:sym typeface="Myriad Pro" pitchFamily="34" charset="0"/>
              </a:rPr>
              <a:t>nanoparticles</a:t>
            </a:r>
            <a:endParaRPr lang="cs-CZ" sz="5400" dirty="0" smtClean="0">
              <a:solidFill>
                <a:schemeClr val="tx2"/>
              </a:solidFill>
              <a:latin typeface="+mj-lt"/>
              <a:ea typeface="ヒラギノ角ゴ ProN W3" charset="-128"/>
              <a:sym typeface="Myriad Pro" pitchFamily="34" charset="0"/>
            </a:endParaRPr>
          </a:p>
          <a:p>
            <a:pPr marL="854207" indent="-816411" eaLnBrk="1" hangingPunct="1">
              <a:buClr>
                <a:srgbClr val="9F0926"/>
              </a:buClr>
              <a:buFont typeface="Wingdings" pitchFamily="2" charset="2"/>
              <a:buChar char="§"/>
              <a:defRPr/>
            </a:pPr>
            <a:r>
              <a:rPr lang="cs-CZ" sz="5400" dirty="0" err="1" smtClean="0">
                <a:solidFill>
                  <a:schemeClr val="tx2"/>
                </a:solidFill>
                <a:latin typeface="+mj-lt"/>
                <a:ea typeface="ヒラギノ角ゴ ProN W3" charset="-128"/>
                <a:sym typeface="Myriad Pro" pitchFamily="34" charset="0"/>
              </a:rPr>
              <a:t>Member</a:t>
            </a:r>
            <a:r>
              <a:rPr lang="cs-CZ" sz="5400" dirty="0" smtClean="0">
                <a:solidFill>
                  <a:schemeClr val="tx2"/>
                </a:solidFill>
                <a:latin typeface="+mj-lt"/>
                <a:ea typeface="ヒラギノ角ゴ ProN W3" charset="-128"/>
                <a:sym typeface="Myriad Pro" pitchFamily="34" charset="0"/>
              </a:rPr>
              <a:t> </a:t>
            </a:r>
            <a:r>
              <a:rPr lang="cs-CZ" sz="5400" dirty="0" err="1" smtClean="0">
                <a:solidFill>
                  <a:schemeClr val="tx2"/>
                </a:solidFill>
                <a:latin typeface="+mj-lt"/>
                <a:ea typeface="ヒラギノ角ゴ ProN W3" charset="-128"/>
                <a:sym typeface="Myriad Pro" pitchFamily="34" charset="0"/>
              </a:rPr>
              <a:t>of</a:t>
            </a:r>
            <a:r>
              <a:rPr lang="cs-CZ" sz="5400" dirty="0" smtClean="0">
                <a:solidFill>
                  <a:schemeClr val="tx2"/>
                </a:solidFill>
                <a:latin typeface="+mj-lt"/>
                <a:ea typeface="ヒラギノ角ゴ ProN W3" charset="-128"/>
                <a:sym typeface="Myriad Pro" pitchFamily="34" charset="0"/>
              </a:rPr>
              <a:t> </a:t>
            </a:r>
            <a:r>
              <a:rPr lang="cs-CZ" sz="5400" dirty="0" err="1" smtClean="0">
                <a:solidFill>
                  <a:schemeClr val="tx2"/>
                </a:solidFill>
                <a:latin typeface="+mj-lt"/>
                <a:ea typeface="ヒラギノ角ゴ ProN W3" charset="-128"/>
                <a:sym typeface="Myriad Pro" pitchFamily="34" charset="0"/>
              </a:rPr>
              <a:t>European</a:t>
            </a:r>
            <a:r>
              <a:rPr lang="cs-CZ" sz="5400" dirty="0" smtClean="0">
                <a:solidFill>
                  <a:schemeClr val="tx2"/>
                </a:solidFill>
                <a:latin typeface="+mj-lt"/>
                <a:ea typeface="ヒラギノ角ゴ ProN W3" charset="-128"/>
                <a:sym typeface="Myriad Pro" pitchFamily="34" charset="0"/>
              </a:rPr>
              <a:t> </a:t>
            </a:r>
            <a:r>
              <a:rPr lang="cs-CZ" sz="5400" dirty="0" err="1" smtClean="0">
                <a:solidFill>
                  <a:schemeClr val="tx2"/>
                </a:solidFill>
                <a:latin typeface="+mj-lt"/>
                <a:ea typeface="ヒラギノ角ゴ ProN W3" charset="-128"/>
                <a:sym typeface="Myriad Pro" pitchFamily="34" charset="0"/>
              </a:rPr>
              <a:t>Research</a:t>
            </a:r>
            <a:r>
              <a:rPr lang="cs-CZ" sz="5400" dirty="0" smtClean="0">
                <a:solidFill>
                  <a:schemeClr val="tx2"/>
                </a:solidFill>
                <a:latin typeface="+mj-lt"/>
                <a:ea typeface="ヒラギノ角ゴ ProN W3" charset="-128"/>
                <a:sym typeface="Myriad Pro" pitchFamily="34" charset="0"/>
              </a:rPr>
              <a:t> </a:t>
            </a:r>
            <a:r>
              <a:rPr lang="cs-CZ" sz="5400" dirty="0" err="1" smtClean="0">
                <a:solidFill>
                  <a:schemeClr val="tx2"/>
                </a:solidFill>
                <a:latin typeface="+mj-lt"/>
                <a:ea typeface="ヒラギノ角ゴ ProN W3" charset="-128"/>
                <a:sym typeface="Myriad Pro" pitchFamily="34" charset="0"/>
              </a:rPr>
              <a:t>platforms</a:t>
            </a:r>
            <a:r>
              <a:rPr lang="cs-CZ" sz="5400" dirty="0" smtClean="0">
                <a:solidFill>
                  <a:schemeClr val="tx2"/>
                </a:solidFill>
                <a:latin typeface="+mj-lt"/>
                <a:ea typeface="ヒラギノ角ゴ ProN W3" charset="-128"/>
                <a:sym typeface="Myriad Pro" pitchFamily="34" charset="0"/>
              </a:rPr>
              <a:t> - MERGE</a:t>
            </a:r>
            <a:r>
              <a:rPr lang="cs-CZ" sz="5400" dirty="0" smtClean="0">
                <a:solidFill>
                  <a:schemeClr val="tx2"/>
                </a:solidFill>
                <a:latin typeface="+mj-lt"/>
                <a:ea typeface="ヒラギノ角ゴ ProN W3" charset="-128"/>
                <a:sym typeface="Myriad Pro" pitchFamily="34" charset="0"/>
              </a:rPr>
              <a:t> </a:t>
            </a:r>
            <a:endParaRPr lang="cs-CZ" sz="5400" dirty="0" smtClean="0">
              <a:solidFill>
                <a:schemeClr val="tx2"/>
              </a:solidFill>
              <a:latin typeface="+mj-lt"/>
              <a:ea typeface="ヒラギノ角ゴ ProN W3" charset="-128"/>
              <a:sym typeface="Myriad Pro" pitchFamily="34" charset="0"/>
            </a:endParaRPr>
          </a:p>
          <a:p>
            <a:pPr marL="854207" indent="-816411" eaLnBrk="1" hangingPunct="1">
              <a:buClr>
                <a:srgbClr val="9F0926"/>
              </a:buClr>
              <a:buFont typeface="Wingdings" pitchFamily="2" charset="2"/>
              <a:buChar char="§"/>
              <a:defRPr/>
            </a:pPr>
            <a:endParaRPr lang="cs-CZ" sz="5400" dirty="0" smtClean="0">
              <a:solidFill>
                <a:srgbClr val="595959"/>
              </a:solidFill>
              <a:latin typeface="Myriad Pro" pitchFamily="34" charset="0"/>
              <a:ea typeface="ヒラギノ角ゴ ProN W3" charset="-128"/>
              <a:sym typeface="Myriad Pro" pitchFamily="34" charset="0"/>
            </a:endParaRPr>
          </a:p>
        </p:txBody>
      </p:sp>
      <p:sp>
        <p:nvSpPr>
          <p:cNvPr id="28677" name="Rectangle 6"/>
          <p:cNvSpPr>
            <a:spLocks/>
          </p:cNvSpPr>
          <p:nvPr/>
        </p:nvSpPr>
        <p:spPr bwMode="auto">
          <a:xfrm>
            <a:off x="3335016" y="1097360"/>
            <a:ext cx="203327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marL="162527" algn="r">
              <a:spcBef>
                <a:spcPts val="1309"/>
              </a:spcBef>
              <a:defRPr/>
            </a:pPr>
            <a:r>
              <a:rPr lang="cs-CZ" sz="6600" b="1" dirty="0" err="1" smtClean="0">
                <a:solidFill>
                  <a:srgbClr val="9F09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yriad Pro" pitchFamily="34" charset="0"/>
                <a:ea typeface="MS PGothic" pitchFamily="34" charset="-128"/>
                <a:sym typeface="Myriad Pro Bold" charset="0"/>
              </a:rPr>
              <a:t>Why</a:t>
            </a:r>
            <a:r>
              <a:rPr lang="cs-CZ" sz="6600" b="1" dirty="0" smtClean="0">
                <a:solidFill>
                  <a:srgbClr val="9F09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yriad Pro" pitchFamily="34" charset="0"/>
                <a:ea typeface="MS PGothic" pitchFamily="34" charset="-128"/>
                <a:sym typeface="Myriad Pro Bold" charset="0"/>
              </a:rPr>
              <a:t> </a:t>
            </a:r>
            <a:r>
              <a:rPr lang="cs-CZ" sz="6600" b="1" dirty="0" err="1" smtClean="0">
                <a:solidFill>
                  <a:srgbClr val="9F09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yriad Pro" pitchFamily="34" charset="0"/>
                <a:ea typeface="MS PGothic" pitchFamily="34" charset="-128"/>
                <a:sym typeface="Myriad Pro Bold" charset="0"/>
              </a:rPr>
              <a:t>CxI</a:t>
            </a:r>
            <a:r>
              <a:rPr lang="cs-CZ" sz="6600" b="1" dirty="0" smtClean="0">
                <a:solidFill>
                  <a:srgbClr val="9F09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yriad Pro" pitchFamily="34" charset="0"/>
                <a:ea typeface="MS PGothic" pitchFamily="34" charset="-128"/>
                <a:sym typeface="Myriad Pro Bold" charset="0"/>
              </a:rPr>
              <a:t> is </a:t>
            </a:r>
            <a:r>
              <a:rPr lang="cs-CZ" sz="6600" b="1" dirty="0" err="1" smtClean="0">
                <a:solidFill>
                  <a:srgbClr val="9F09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yriad Pro" pitchFamily="34" charset="0"/>
                <a:ea typeface="MS PGothic" pitchFamily="34" charset="-128"/>
                <a:sym typeface="Myriad Pro Bold" charset="0"/>
              </a:rPr>
              <a:t>ready</a:t>
            </a:r>
            <a:r>
              <a:rPr lang="cs-CZ" sz="6600" b="1" dirty="0" smtClean="0">
                <a:solidFill>
                  <a:srgbClr val="9F09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yriad Pro" pitchFamily="34" charset="0"/>
                <a:ea typeface="MS PGothic" pitchFamily="34" charset="-128"/>
                <a:sym typeface="Myriad Pro Bold" charset="0"/>
              </a:rPr>
              <a:t> </a:t>
            </a:r>
            <a:r>
              <a:rPr lang="cs-CZ" sz="6600" b="1" dirty="0" err="1" smtClean="0">
                <a:solidFill>
                  <a:srgbClr val="9F09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yriad Pro" pitchFamily="34" charset="0"/>
                <a:ea typeface="MS PGothic" pitchFamily="34" charset="-128"/>
                <a:sym typeface="Myriad Pro Bold" charset="0"/>
              </a:rPr>
              <a:t>for</a:t>
            </a:r>
            <a:r>
              <a:rPr lang="cs-CZ" sz="6600" b="1" dirty="0" smtClean="0">
                <a:solidFill>
                  <a:srgbClr val="9F09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yriad Pro" pitchFamily="34" charset="0"/>
                <a:ea typeface="MS PGothic" pitchFamily="34" charset="-128"/>
                <a:sym typeface="Myriad Pro Bold" charset="0"/>
              </a:rPr>
              <a:t> </a:t>
            </a:r>
          </a:p>
          <a:p>
            <a:pPr marL="162527" algn="r">
              <a:spcBef>
                <a:spcPts val="1309"/>
              </a:spcBef>
              <a:defRPr/>
            </a:pPr>
            <a:r>
              <a:rPr lang="cs-CZ" sz="6600" b="1" dirty="0" err="1" smtClean="0">
                <a:solidFill>
                  <a:srgbClr val="9F09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yriad Pro" pitchFamily="34" charset="0"/>
                <a:ea typeface="MS PGothic" pitchFamily="34" charset="-128"/>
                <a:sym typeface="Myriad Pro Bold" charset="0"/>
              </a:rPr>
              <a:t>nano-oriented</a:t>
            </a:r>
            <a:r>
              <a:rPr lang="cs-CZ" sz="6600" b="1" dirty="0" smtClean="0">
                <a:solidFill>
                  <a:srgbClr val="9F09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yriad Pro" pitchFamily="34" charset="0"/>
                <a:ea typeface="MS PGothic" pitchFamily="34" charset="-128"/>
                <a:sym typeface="Myriad Pro Bold" charset="0"/>
              </a:rPr>
              <a:t> </a:t>
            </a:r>
            <a:r>
              <a:rPr lang="cs-CZ" sz="6600" b="1" dirty="0" err="1" smtClean="0">
                <a:solidFill>
                  <a:srgbClr val="9F09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yriad Pro" pitchFamily="34" charset="0"/>
                <a:ea typeface="MS PGothic" pitchFamily="34" charset="-128"/>
                <a:sym typeface="Myriad Pro Bold" charset="0"/>
              </a:rPr>
              <a:t>industry</a:t>
            </a:r>
            <a:r>
              <a:rPr lang="cs-CZ" sz="6600" b="1" dirty="0" smtClean="0">
                <a:solidFill>
                  <a:srgbClr val="9F09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yriad Pro" pitchFamily="34" charset="0"/>
                <a:ea typeface="MS PGothic" pitchFamily="34" charset="-128"/>
                <a:sym typeface="Myriad Pro Bold" charset="0"/>
              </a:rPr>
              <a:t> </a:t>
            </a:r>
            <a:endParaRPr lang="en-US" sz="6600" b="1" dirty="0">
              <a:solidFill>
                <a:srgbClr val="9F092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yriad Pro" pitchFamily="34" charset="0"/>
              <a:ea typeface="MS PGothic" pitchFamily="34" charset="-128"/>
              <a:sym typeface="Myriad Pro Bold" charset="0"/>
            </a:endParaRPr>
          </a:p>
        </p:txBody>
      </p:sp>
      <p:sp>
        <p:nvSpPr>
          <p:cNvPr id="44043" name="Rectangle 5"/>
          <p:cNvSpPr>
            <a:spLocks/>
          </p:cNvSpPr>
          <p:nvPr/>
        </p:nvSpPr>
        <p:spPr bwMode="auto">
          <a:xfrm>
            <a:off x="1198563" y="12763500"/>
            <a:ext cx="229743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l" eaLnBrk="0" hangingPunct="0"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1pPr>
            <a:lvl2pPr marL="742950" indent="-285750" algn="l" eaLnBrk="0" hangingPunct="0"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2pPr>
            <a:lvl3pPr marL="1143000" indent="-228600" algn="l" eaLnBrk="0" hangingPunct="0"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3pPr>
            <a:lvl4pPr marL="1600200" indent="-228600" algn="l" eaLnBrk="0" hangingPunct="0"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4pPr>
            <a:lvl5pPr marL="2057400" indent="-228600" algn="l" eaLnBrk="0" hangingPunct="0"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9pPr>
          </a:lstStyle>
          <a:p>
            <a:pPr eaLnBrk="1" hangingPunct="1"/>
            <a:r>
              <a:rPr lang="en-US" altLang="cs-CZ" sz="1900" dirty="0" smtClean="0">
                <a:solidFill>
                  <a:srgbClr val="D20023"/>
                </a:solidFill>
                <a:latin typeface="Myriad Pro" pitchFamily="34" charset="0"/>
                <a:ea typeface="MS PGothic" pitchFamily="34" charset="-128"/>
                <a:sym typeface="Myriad Pro" pitchFamily="34" charset="0"/>
              </a:rPr>
              <a:t> </a:t>
            </a:r>
            <a:r>
              <a:rPr lang="en-US" altLang="cs-CZ" sz="1900" dirty="0" smtClean="0">
                <a:solidFill>
                  <a:srgbClr val="B00021"/>
                </a:solidFill>
                <a:latin typeface="Myriad Pro" pitchFamily="34" charset="0"/>
                <a:ea typeface="MS PGothic" pitchFamily="34" charset="-128"/>
                <a:sym typeface="Myriad Pro" pitchFamily="34" charset="0"/>
              </a:rPr>
              <a:t>|</a:t>
            </a:r>
            <a:r>
              <a:rPr lang="cs-CZ" altLang="cs-CZ" sz="1900" b="1" dirty="0" smtClean="0">
                <a:solidFill>
                  <a:srgbClr val="FFFFFF"/>
                </a:solidFill>
                <a:latin typeface="Myriad Pro" pitchFamily="34" charset="0"/>
                <a:ea typeface="MS PGothic" pitchFamily="34" charset="-128"/>
                <a:sym typeface="Arial Bold" charset="0"/>
              </a:rPr>
              <a:t>Institute </a:t>
            </a:r>
            <a:r>
              <a:rPr lang="cs-CZ" altLang="cs-CZ" sz="1900" b="1" dirty="0" err="1" smtClean="0">
                <a:solidFill>
                  <a:srgbClr val="FFFFFF"/>
                </a:solidFill>
                <a:latin typeface="Myriad Pro" pitchFamily="34" charset="0"/>
                <a:ea typeface="MS PGothic" pitchFamily="34" charset="-128"/>
                <a:sym typeface="Arial Bold" charset="0"/>
              </a:rPr>
              <a:t>for</a:t>
            </a:r>
            <a:r>
              <a:rPr lang="cs-CZ" altLang="cs-CZ" sz="1900" b="1" dirty="0" smtClean="0">
                <a:solidFill>
                  <a:srgbClr val="FFFFFF"/>
                </a:solidFill>
                <a:latin typeface="Myriad Pro" pitchFamily="34" charset="0"/>
                <a:ea typeface="MS PGothic" pitchFamily="34" charset="-128"/>
                <a:sym typeface="Arial Bold" charset="0"/>
              </a:rPr>
              <a:t> </a:t>
            </a:r>
            <a:r>
              <a:rPr lang="cs-CZ" altLang="cs-CZ" sz="1900" b="1" dirty="0" err="1" smtClean="0">
                <a:solidFill>
                  <a:srgbClr val="FFFFFF"/>
                </a:solidFill>
                <a:latin typeface="Myriad Pro" pitchFamily="34" charset="0"/>
                <a:ea typeface="MS PGothic" pitchFamily="34" charset="-128"/>
                <a:sym typeface="Arial Bold" charset="0"/>
              </a:rPr>
              <a:t>nanomaterials</a:t>
            </a:r>
            <a:r>
              <a:rPr lang="cs-CZ" altLang="cs-CZ" sz="1900" b="1" dirty="0" smtClean="0">
                <a:solidFill>
                  <a:srgbClr val="FFFFFF"/>
                </a:solidFill>
                <a:latin typeface="Myriad Pro" pitchFamily="34" charset="0"/>
                <a:ea typeface="MS PGothic" pitchFamily="34" charset="-128"/>
                <a:sym typeface="Arial Bold" charset="0"/>
              </a:rPr>
              <a:t>, </a:t>
            </a:r>
            <a:r>
              <a:rPr lang="cs-CZ" altLang="cs-CZ" sz="1900" b="1" dirty="0" err="1">
                <a:solidFill>
                  <a:srgbClr val="FFFFFF"/>
                </a:solidFill>
                <a:latin typeface="Myriad Pro" pitchFamily="34" charset="0"/>
                <a:ea typeface="MS PGothic" pitchFamily="34" charset="-128"/>
                <a:sym typeface="Arial Bold" charset="0"/>
              </a:rPr>
              <a:t>A</a:t>
            </a:r>
            <a:r>
              <a:rPr lang="cs-CZ" altLang="cs-CZ" sz="1900" b="1" dirty="0" err="1" smtClean="0">
                <a:solidFill>
                  <a:srgbClr val="FFFFFF"/>
                </a:solidFill>
                <a:latin typeface="Myriad Pro" pitchFamily="34" charset="0"/>
                <a:ea typeface="MS PGothic" pitchFamily="34" charset="-128"/>
                <a:sym typeface="Arial Bold" charset="0"/>
              </a:rPr>
              <a:t>dvanced</a:t>
            </a:r>
            <a:r>
              <a:rPr lang="cs-CZ" altLang="cs-CZ" sz="1900" b="1" dirty="0" smtClean="0">
                <a:solidFill>
                  <a:srgbClr val="FFFFFF"/>
                </a:solidFill>
                <a:latin typeface="Myriad Pro" pitchFamily="34" charset="0"/>
                <a:ea typeface="MS PGothic" pitchFamily="34" charset="-128"/>
                <a:sym typeface="Arial Bold" charset="0"/>
              </a:rPr>
              <a:t> </a:t>
            </a:r>
            <a:r>
              <a:rPr lang="cs-CZ" altLang="cs-CZ" sz="1900" b="1" dirty="0" err="1" smtClean="0">
                <a:solidFill>
                  <a:srgbClr val="FFFFFF"/>
                </a:solidFill>
                <a:latin typeface="Myriad Pro" pitchFamily="34" charset="0"/>
                <a:ea typeface="MS PGothic" pitchFamily="34" charset="-128"/>
                <a:sym typeface="Arial Bold" charset="0"/>
              </a:rPr>
              <a:t>technologies</a:t>
            </a:r>
            <a:r>
              <a:rPr lang="cs-CZ" altLang="cs-CZ" sz="1900" b="1" dirty="0" smtClean="0">
                <a:solidFill>
                  <a:srgbClr val="FFFFFF"/>
                </a:solidFill>
                <a:latin typeface="Myriad Pro" pitchFamily="34" charset="0"/>
                <a:ea typeface="MS PGothic" pitchFamily="34" charset="-128"/>
                <a:sym typeface="Arial Bold" charset="0"/>
              </a:rPr>
              <a:t> and </a:t>
            </a:r>
            <a:r>
              <a:rPr lang="cs-CZ" altLang="cs-CZ" sz="1900" b="1" dirty="0" err="1" smtClean="0">
                <a:solidFill>
                  <a:srgbClr val="FFFFFF"/>
                </a:solidFill>
                <a:latin typeface="Myriad Pro" pitchFamily="34" charset="0"/>
                <a:ea typeface="MS PGothic" pitchFamily="34" charset="-128"/>
                <a:sym typeface="Arial Bold" charset="0"/>
              </a:rPr>
              <a:t>Innovation</a:t>
            </a:r>
            <a:endParaRPr lang="en-US" altLang="cs-CZ" sz="1900" dirty="0">
              <a:solidFill>
                <a:schemeClr val="bg2"/>
              </a:solidFill>
              <a:latin typeface="Arial Bold" charset="0"/>
              <a:ea typeface="MS PGothic" pitchFamily="34" charset="-128"/>
              <a:sym typeface="Arial Bold" charset="0"/>
            </a:endParaRPr>
          </a:p>
        </p:txBody>
      </p:sp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2760" y="8874224"/>
            <a:ext cx="4905375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93083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Rectangle 3"/>
          <p:cNvSpPr>
            <a:spLocks/>
          </p:cNvSpPr>
          <p:nvPr/>
        </p:nvSpPr>
        <p:spPr bwMode="auto">
          <a:xfrm>
            <a:off x="1246784" y="12906528"/>
            <a:ext cx="8073671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622286" bIns="0" anchor="ctr">
            <a:spAutoFit/>
          </a:bodyPr>
          <a:lstStyle>
            <a:lvl1pPr algn="l" eaLnBrk="0" hangingPunct="0"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1pPr>
            <a:lvl2pPr marL="742950" indent="-285750" algn="l" eaLnBrk="0" hangingPunct="0"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2pPr>
            <a:lvl3pPr marL="1143000" indent="-228600" algn="l" eaLnBrk="0" hangingPunct="0"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3pPr>
            <a:lvl4pPr marL="1600200" indent="-228600" algn="l" eaLnBrk="0" hangingPunct="0"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4pPr>
            <a:lvl5pPr marL="2057400" indent="-228600" algn="l" eaLnBrk="0" hangingPunct="0"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9pPr>
          </a:lstStyle>
          <a:p>
            <a:pPr eaLnBrk="1" hangingPunct="1"/>
            <a:r>
              <a:rPr lang="en-US" altLang="cs-CZ" sz="1900" dirty="0" smtClean="0">
                <a:solidFill>
                  <a:srgbClr val="FFFFFF"/>
                </a:solidFill>
                <a:latin typeface="Arial Bold" charset="0"/>
                <a:ea typeface="MS PGothic" pitchFamily="34" charset="-128"/>
                <a:sym typeface="Arial Bold" charset="0"/>
              </a:rPr>
              <a:t>Institute for Nanomaterials, Advanced technologies and Innovation</a:t>
            </a:r>
            <a:endParaRPr lang="en-US" altLang="cs-CZ" sz="1900" dirty="0">
              <a:solidFill>
                <a:schemeClr val="bg2"/>
              </a:solidFill>
              <a:latin typeface="Arial Bold" charset="0"/>
              <a:ea typeface="MS PGothic" pitchFamily="34" charset="-128"/>
              <a:sym typeface="Arial Bold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6283325"/>
            <a:ext cx="24325263" cy="2016125"/>
          </a:xfrm>
          <a:effectLst>
            <a:outerShdw blurRad="25400" dist="38100" dir="2388346" algn="ctr" rotWithShape="0">
              <a:schemeClr val="bg2">
                <a:alpha val="48276"/>
              </a:schemeClr>
            </a:outerShdw>
          </a:effectLst>
        </p:spPr>
        <p:txBody>
          <a:bodyPr/>
          <a:lstStyle/>
          <a:p>
            <a:pPr marL="162527" algn="ctr">
              <a:spcBef>
                <a:spcPts val="1309"/>
              </a:spcBef>
              <a:defRPr/>
            </a:pPr>
            <a:r>
              <a:rPr lang="en-US" sz="4300">
                <a:solidFill>
                  <a:srgbClr val="FFFFFF"/>
                </a:solidFill>
                <a:latin typeface="Myriad Pro" charset="0"/>
                <a:ea typeface="MS PGothic" pitchFamily="34" charset="-128"/>
                <a:sym typeface="Myriad Pro" charset="0"/>
              </a:rPr>
              <a:t>Studentská 1402/2</a:t>
            </a:r>
            <a:r>
              <a:rPr lang="en-US" sz="4300">
                <a:solidFill>
                  <a:srgbClr val="595959"/>
                </a:solidFill>
                <a:latin typeface="Myriad Pro" charset="0"/>
                <a:ea typeface="MS PGothic" pitchFamily="34" charset="-128"/>
                <a:sym typeface="Myriad Pro" charset="0"/>
              </a:rPr>
              <a:t> | </a:t>
            </a:r>
            <a:r>
              <a:rPr lang="en-US" sz="4300">
                <a:solidFill>
                  <a:srgbClr val="FFFFFF"/>
                </a:solidFill>
                <a:latin typeface="Myriad Pro" charset="0"/>
                <a:ea typeface="MS PGothic" pitchFamily="34" charset="-128"/>
                <a:sym typeface="Myriad Pro" charset="0"/>
              </a:rPr>
              <a:t>461 17  Liberec 1</a:t>
            </a:r>
            <a:r>
              <a:rPr lang="en-US" sz="4300">
                <a:solidFill>
                  <a:srgbClr val="595959"/>
                </a:solidFill>
                <a:latin typeface="Myriad Pro" charset="0"/>
                <a:ea typeface="MS PGothic" pitchFamily="34" charset="-128"/>
                <a:sym typeface="Myriad Pro" charset="0"/>
              </a:rPr>
              <a:t> | </a:t>
            </a:r>
            <a:r>
              <a:rPr lang="en-US" sz="4300">
                <a:solidFill>
                  <a:srgbClr val="FFFFFF"/>
                </a:solidFill>
                <a:latin typeface="Myriad Pro" charset="0"/>
                <a:ea typeface="MS PGothic" pitchFamily="34" charset="-128"/>
                <a:sym typeface="Myriad Pro" charset="0"/>
              </a:rPr>
              <a:t>tel.: +420 485 353 006</a:t>
            </a:r>
            <a:r>
              <a:rPr lang="en-US" sz="4300">
                <a:solidFill>
                  <a:srgbClr val="595959"/>
                </a:solidFill>
                <a:latin typeface="Myriad Pro" charset="0"/>
                <a:ea typeface="MS PGothic" pitchFamily="34" charset="-128"/>
                <a:sym typeface="Myriad Pro" charset="0"/>
              </a:rPr>
              <a:t> | </a:t>
            </a:r>
            <a:r>
              <a:rPr lang="en-US" sz="4300">
                <a:solidFill>
                  <a:srgbClr val="FFFFFF"/>
                </a:solidFill>
                <a:latin typeface="Myriad Pro" charset="0"/>
              </a:rPr>
              <a:t>e-mail: cxi@tul.cz</a:t>
            </a:r>
            <a:r>
              <a:rPr lang="en-US" sz="4300">
                <a:latin typeface="Myriad Pro" charset="0"/>
              </a:rPr>
              <a:t/>
            </a:r>
            <a:br>
              <a:rPr lang="en-US" sz="4300">
                <a:latin typeface="Myriad Pro" charset="0"/>
              </a:rPr>
            </a:br>
            <a:r>
              <a:rPr lang="en-US" sz="9500" b="1">
                <a:solidFill>
                  <a:srgbClr val="FFFFFF"/>
                </a:solidFill>
                <a:latin typeface="Myriad Pro" charset="0"/>
                <a:ea typeface="MS PGothic" pitchFamily="34" charset="-128"/>
                <a:sym typeface="Myriad Pro Bold" charset="0"/>
              </a:rPr>
              <a:t>cxi.tul.cz</a:t>
            </a:r>
          </a:p>
        </p:txBody>
      </p:sp>
      <p:pic>
        <p:nvPicPr>
          <p:cNvPr id="5120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900" y="4267200"/>
            <a:ext cx="922020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754938" y="9305925"/>
            <a:ext cx="8869362" cy="1250950"/>
          </a:xfrm>
          <a:prstGeom prst="rect">
            <a:avLst/>
          </a:prstGeom>
          <a:noFill/>
        </p:spPr>
        <p:txBody>
          <a:bodyPr wrap="none" lIns="217709" tIns="108855" rIns="217709" bIns="108855">
            <a:spAutoFit/>
          </a:bodyPr>
          <a:lstStyle/>
          <a:p>
            <a:pPr>
              <a:defRPr/>
            </a:pPr>
            <a:r>
              <a:rPr lang="en-US" sz="6700" b="1" dirty="0">
                <a:solidFill>
                  <a:schemeClr val="bg2">
                    <a:lumMod val="50000"/>
                    <a:lumOff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old" charset="0"/>
                <a:ea typeface="MS PGothic" charset="0"/>
                <a:cs typeface="MS PGothic" charset="0"/>
                <a:sym typeface="Arial Bold" charset="0"/>
              </a:rPr>
              <a:t>Research on the Top</a:t>
            </a:r>
            <a:endParaRPr lang="en-US" sz="6700" dirty="0">
              <a:solidFill>
                <a:schemeClr val="bg2">
                  <a:lumMod val="50000"/>
                  <a:lumOff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a typeface="ヒラギノ角ゴ ProN W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4" descr="C:\Users\Danča\Desktop\Obrázky z mikroskopu\DP_SEIDLOVA\DP SEIDLOVA\69-5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0832" y="521296"/>
            <a:ext cx="3862189" cy="386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Zástupný symbol pro obsah 3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6456" y="4648911"/>
            <a:ext cx="7335111" cy="3068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16" descr="P421077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6056" y="4660997"/>
            <a:ext cx="2215612" cy="3061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0" name="Picture 2" descr="http://g.denik.cz/25/24/jirsak_denik-60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12" y="4889000"/>
            <a:ext cx="3764758" cy="282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2" name="Picture 4" descr="http://www.che.vt.edu/Faculty/Wilkes/GLW/electrospinning/Slide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288" y="4681935"/>
            <a:ext cx="5544346" cy="30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/>
          <p:cNvSpPr/>
          <p:nvPr/>
        </p:nvSpPr>
        <p:spPr>
          <a:xfrm>
            <a:off x="1390800" y="853546"/>
            <a:ext cx="1297284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eaLnBrk="1" hangingPunct="1">
              <a:spcBef>
                <a:spcPts val="1300"/>
              </a:spcBef>
            </a:pPr>
            <a:r>
              <a:rPr lang="cs-CZ" altLang="cs-CZ" b="1" dirty="0" err="1" smtClean="0">
                <a:solidFill>
                  <a:srgbClr val="B00021"/>
                </a:solidFill>
                <a:latin typeface="Myriad Pro" pitchFamily="34" charset="0"/>
                <a:ea typeface="MS PGothic" pitchFamily="34" charset="-128"/>
                <a:sym typeface="Myriad Pro Bold" charset="0"/>
              </a:rPr>
              <a:t>Short</a:t>
            </a:r>
            <a:r>
              <a:rPr lang="cs-CZ" altLang="cs-CZ" b="1" dirty="0" smtClean="0">
                <a:solidFill>
                  <a:srgbClr val="B00021"/>
                </a:solidFill>
                <a:latin typeface="Myriad Pro" pitchFamily="34" charset="0"/>
                <a:ea typeface="MS PGothic" pitchFamily="34" charset="-128"/>
                <a:sym typeface="Myriad Pro Bold" charset="0"/>
              </a:rPr>
              <a:t> </a:t>
            </a:r>
            <a:r>
              <a:rPr lang="cs-CZ" altLang="cs-CZ" b="1" dirty="0" err="1" smtClean="0">
                <a:solidFill>
                  <a:srgbClr val="B00021"/>
                </a:solidFill>
                <a:latin typeface="Myriad Pro" pitchFamily="34" charset="0"/>
                <a:ea typeface="MS PGothic" pitchFamily="34" charset="-128"/>
                <a:sym typeface="Myriad Pro Bold" charset="0"/>
              </a:rPr>
              <a:t>history</a:t>
            </a:r>
            <a:r>
              <a:rPr lang="cs-CZ" altLang="cs-CZ" b="1" dirty="0" smtClean="0">
                <a:solidFill>
                  <a:srgbClr val="B00021"/>
                </a:solidFill>
                <a:latin typeface="Myriad Pro" pitchFamily="34" charset="0"/>
                <a:ea typeface="MS PGothic" pitchFamily="34" charset="-128"/>
                <a:sym typeface="Myriad Pro Bold" charset="0"/>
              </a:rPr>
              <a:t> </a:t>
            </a:r>
            <a:r>
              <a:rPr lang="cs-CZ" altLang="cs-CZ" b="1" dirty="0" err="1" smtClean="0">
                <a:solidFill>
                  <a:srgbClr val="B00021"/>
                </a:solidFill>
                <a:latin typeface="Myriad Pro" pitchFamily="34" charset="0"/>
                <a:ea typeface="MS PGothic" pitchFamily="34" charset="-128"/>
                <a:sym typeface="Myriad Pro Bold" charset="0"/>
              </a:rPr>
              <a:t>of</a:t>
            </a:r>
            <a:r>
              <a:rPr lang="cs-CZ" altLang="cs-CZ" b="1" dirty="0" smtClean="0">
                <a:solidFill>
                  <a:srgbClr val="B00021"/>
                </a:solidFill>
                <a:latin typeface="Myriad Pro" pitchFamily="34" charset="0"/>
                <a:ea typeface="MS PGothic" pitchFamily="34" charset="-128"/>
                <a:sym typeface="Myriad Pro Bold" charset="0"/>
              </a:rPr>
              <a:t> </a:t>
            </a:r>
            <a:r>
              <a:rPr lang="cs-CZ" altLang="cs-CZ" b="1" dirty="0" err="1" smtClean="0">
                <a:solidFill>
                  <a:srgbClr val="B00021"/>
                </a:solidFill>
                <a:latin typeface="Myriad Pro" pitchFamily="34" charset="0"/>
                <a:ea typeface="MS PGothic" pitchFamily="34" charset="-128"/>
                <a:sym typeface="Myriad Pro Bold" charset="0"/>
              </a:rPr>
              <a:t>nano-oriented</a:t>
            </a:r>
            <a:r>
              <a:rPr lang="cs-CZ" altLang="cs-CZ" b="1" dirty="0" smtClean="0">
                <a:solidFill>
                  <a:srgbClr val="B00021"/>
                </a:solidFill>
                <a:latin typeface="Myriad Pro" pitchFamily="34" charset="0"/>
                <a:ea typeface="MS PGothic" pitchFamily="34" charset="-128"/>
                <a:sym typeface="Myriad Pro Bold" charset="0"/>
              </a:rPr>
              <a:t> </a:t>
            </a:r>
            <a:r>
              <a:rPr lang="cs-CZ" altLang="cs-CZ" b="1" dirty="0" err="1" smtClean="0">
                <a:solidFill>
                  <a:srgbClr val="B00021"/>
                </a:solidFill>
                <a:latin typeface="Myriad Pro" pitchFamily="34" charset="0"/>
                <a:ea typeface="MS PGothic" pitchFamily="34" charset="-128"/>
                <a:sym typeface="Myriad Pro Bold" charset="0"/>
              </a:rPr>
              <a:t>research</a:t>
            </a:r>
            <a:r>
              <a:rPr lang="cs-CZ" altLang="cs-CZ" b="1" dirty="0" smtClean="0">
                <a:solidFill>
                  <a:srgbClr val="B00021"/>
                </a:solidFill>
                <a:latin typeface="Myriad Pro" pitchFamily="34" charset="0"/>
                <a:ea typeface="MS PGothic" pitchFamily="34" charset="-128"/>
                <a:sym typeface="Myriad Pro Bold" charset="0"/>
              </a:rPr>
              <a:t> </a:t>
            </a:r>
            <a:r>
              <a:rPr lang="cs-CZ" altLang="cs-CZ" b="1" dirty="0" err="1" smtClean="0">
                <a:solidFill>
                  <a:srgbClr val="B00021"/>
                </a:solidFill>
                <a:latin typeface="Myriad Pro" pitchFamily="34" charset="0"/>
                <a:ea typeface="MS PGothic" pitchFamily="34" charset="-128"/>
                <a:sym typeface="Myriad Pro Bold" charset="0"/>
              </a:rPr>
              <a:t>at</a:t>
            </a:r>
            <a:r>
              <a:rPr lang="cs-CZ" altLang="cs-CZ" b="1" dirty="0" smtClean="0">
                <a:solidFill>
                  <a:srgbClr val="B00021"/>
                </a:solidFill>
                <a:latin typeface="Myriad Pro" pitchFamily="34" charset="0"/>
                <a:ea typeface="MS PGothic" pitchFamily="34" charset="-128"/>
                <a:sym typeface="Myriad Pro Bold" charset="0"/>
              </a:rPr>
              <a:t> TUL </a:t>
            </a:r>
            <a:endParaRPr lang="en-US" altLang="cs-CZ" b="1" dirty="0">
              <a:solidFill>
                <a:srgbClr val="B00021"/>
              </a:solidFill>
              <a:latin typeface="Myriad Pro" pitchFamily="34" charset="0"/>
              <a:ea typeface="MS PGothic" pitchFamily="34" charset="-128"/>
              <a:sym typeface="Myriad Pro Bold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1273928" y="2065834"/>
            <a:ext cx="14518472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4000" dirty="0" smtClean="0">
                <a:solidFill>
                  <a:schemeClr val="tx2"/>
                </a:solidFill>
                <a:latin typeface="+mj-lt"/>
              </a:rPr>
              <a:t>2000: </a:t>
            </a:r>
            <a:r>
              <a:rPr lang="cs-CZ" sz="4000" dirty="0" err="1" smtClean="0">
                <a:solidFill>
                  <a:schemeClr val="tx2"/>
                </a:solidFill>
                <a:latin typeface="+mj-lt"/>
              </a:rPr>
              <a:t>First</a:t>
            </a:r>
            <a:r>
              <a:rPr lang="cs-CZ" sz="400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cs-CZ" sz="4000" dirty="0" err="1" smtClean="0">
                <a:solidFill>
                  <a:schemeClr val="tx2"/>
                </a:solidFill>
                <a:latin typeface="+mj-lt"/>
              </a:rPr>
              <a:t>experiments</a:t>
            </a:r>
            <a:r>
              <a:rPr lang="cs-CZ" sz="400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cs-CZ" sz="4000" dirty="0" err="1" smtClean="0">
                <a:solidFill>
                  <a:schemeClr val="tx2"/>
                </a:solidFill>
                <a:latin typeface="+mj-lt"/>
              </a:rPr>
              <a:t>with</a:t>
            </a:r>
            <a:r>
              <a:rPr lang="cs-CZ" sz="400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cs-CZ" sz="4000" dirty="0" err="1" smtClean="0">
                <a:solidFill>
                  <a:schemeClr val="tx2"/>
                </a:solidFill>
                <a:latin typeface="+mj-lt"/>
              </a:rPr>
              <a:t>electrospinning</a:t>
            </a:r>
            <a:endParaRPr lang="cs-CZ" sz="4000" dirty="0" smtClean="0">
              <a:solidFill>
                <a:schemeClr val="tx2"/>
              </a:solidFill>
              <a:latin typeface="+mj-lt"/>
            </a:endParaRPr>
          </a:p>
          <a:p>
            <a:pPr algn="l"/>
            <a:r>
              <a:rPr lang="cs-CZ" sz="4000" dirty="0" smtClean="0">
                <a:solidFill>
                  <a:schemeClr val="tx2"/>
                </a:solidFill>
                <a:latin typeface="+mj-lt"/>
              </a:rPr>
              <a:t>2004: </a:t>
            </a:r>
            <a:r>
              <a:rPr lang="cs-CZ" sz="4000" dirty="0" err="1" smtClean="0">
                <a:solidFill>
                  <a:schemeClr val="tx2"/>
                </a:solidFill>
                <a:latin typeface="+mj-lt"/>
              </a:rPr>
              <a:t>world-wide</a:t>
            </a:r>
            <a:r>
              <a:rPr lang="cs-CZ" sz="4000" dirty="0" smtClean="0">
                <a:solidFill>
                  <a:schemeClr val="tx2"/>
                </a:solidFill>
                <a:latin typeface="+mj-lt"/>
              </a:rPr>
              <a:t> patent </a:t>
            </a:r>
            <a:r>
              <a:rPr lang="cs-CZ" sz="40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cs-CZ" sz="4000" dirty="0" err="1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Elmarco</a:t>
            </a:r>
            <a:endParaRPr lang="cs-CZ" sz="4000" dirty="0" smtClean="0">
              <a:solidFill>
                <a:schemeClr val="tx2"/>
              </a:solidFill>
              <a:latin typeface="+mj-lt"/>
              <a:sym typeface="Wingdings" panose="05000000000000000000" pitchFamily="2" charset="2"/>
            </a:endParaRPr>
          </a:p>
          <a:p>
            <a:pPr algn="l"/>
            <a:r>
              <a:rPr lang="cs-CZ" sz="40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2015: AC </a:t>
            </a:r>
            <a:r>
              <a:rPr lang="cs-CZ" sz="4000" dirty="0" err="1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electrospinning</a:t>
            </a:r>
            <a:endParaRPr lang="cs-CZ" sz="4000" dirty="0" smtClean="0">
              <a:solidFill>
                <a:schemeClr val="tx2"/>
              </a:solidFill>
              <a:latin typeface="+mj-lt"/>
            </a:endParaRPr>
          </a:p>
          <a:p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4127104" y="5411450"/>
            <a:ext cx="180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800" dirty="0" smtClean="0">
                <a:solidFill>
                  <a:schemeClr val="tx2"/>
                </a:solidFill>
              </a:rPr>
              <a:t>→</a:t>
            </a:r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11111880" y="5339442"/>
            <a:ext cx="180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800" dirty="0" smtClean="0">
                <a:solidFill>
                  <a:schemeClr val="tx2"/>
                </a:solidFill>
              </a:rPr>
              <a:t>→</a:t>
            </a:r>
            <a:endParaRPr lang="cs-CZ" dirty="0">
              <a:solidFill>
                <a:schemeClr val="tx2"/>
              </a:solidFill>
            </a:endParaRPr>
          </a:p>
        </p:txBody>
      </p:sp>
      <p:pic>
        <p:nvPicPr>
          <p:cNvPr id="12" name="Picture 8" descr="PICT000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456" y="8783429"/>
            <a:ext cx="4552183" cy="3991200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3" name="Picture 12" descr="Nanospider industry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2928" y="9162256"/>
            <a:ext cx="3144441" cy="323354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4" name="TextovéPole 13"/>
          <p:cNvSpPr txBox="1"/>
          <p:nvPr/>
        </p:nvSpPr>
        <p:spPr>
          <a:xfrm>
            <a:off x="814736" y="9882336"/>
            <a:ext cx="180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800" dirty="0" smtClean="0">
                <a:solidFill>
                  <a:schemeClr val="tx2"/>
                </a:solidFill>
              </a:rPr>
              <a:t>→</a:t>
            </a:r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5495256" y="9882336"/>
            <a:ext cx="180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800" dirty="0" smtClean="0">
                <a:solidFill>
                  <a:schemeClr val="tx2"/>
                </a:solidFill>
              </a:rPr>
              <a:t>→</a:t>
            </a:r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14640272" y="5339442"/>
            <a:ext cx="180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800" dirty="0" smtClean="0">
                <a:solidFill>
                  <a:schemeClr val="tx2"/>
                </a:solidFill>
              </a:rPr>
              <a:t>→</a:t>
            </a:r>
            <a:endParaRPr lang="cs-CZ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7568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675" y="0"/>
            <a:ext cx="24577675" cy="137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Zástupný symbol pro obsah 2"/>
          <p:cNvSpPr>
            <a:spLocks noGrp="1"/>
          </p:cNvSpPr>
          <p:nvPr/>
        </p:nvSpPr>
        <p:spPr bwMode="auto">
          <a:xfrm>
            <a:off x="2759075" y="3257550"/>
            <a:ext cx="21242338" cy="829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1pPr>
            <a:lvl2pPr marL="742950" indent="-285750" algn="l" eaLnBrk="0" hangingPunct="0"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2pPr>
            <a:lvl3pPr marL="1143000" indent="-228600" algn="l" eaLnBrk="0" hangingPunct="0"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3pPr>
            <a:lvl4pPr marL="1600200" indent="-228600" algn="l" eaLnBrk="0" hangingPunct="0"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4pPr>
            <a:lvl5pPr marL="2057400" indent="-228600" algn="l" eaLnBrk="0" hangingPunct="0"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r>
              <a:rPr lang="cs-CZ" altLang="cs-CZ" sz="6600" b="1" dirty="0" smtClean="0">
                <a:solidFill>
                  <a:srgbClr val="C10A2B"/>
                </a:solidFill>
                <a:latin typeface="Myriad Pro" pitchFamily="34" charset="0"/>
              </a:rPr>
              <a:t>Genesis and </a:t>
            </a:r>
            <a:r>
              <a:rPr lang="cs-CZ" altLang="cs-CZ" sz="6600" b="1" dirty="0" err="1" smtClean="0">
                <a:solidFill>
                  <a:srgbClr val="C10A2B"/>
                </a:solidFill>
                <a:latin typeface="Myriad Pro" pitchFamily="34" charset="0"/>
              </a:rPr>
              <a:t>history</a:t>
            </a:r>
            <a:r>
              <a:rPr lang="cs-CZ" altLang="cs-CZ" sz="6600" b="1" dirty="0" smtClean="0">
                <a:solidFill>
                  <a:srgbClr val="C10A2B"/>
                </a:solidFill>
                <a:latin typeface="Myriad Pro" pitchFamily="34" charset="0"/>
              </a:rPr>
              <a:t> </a:t>
            </a:r>
            <a:r>
              <a:rPr lang="cs-CZ" altLang="cs-CZ" sz="6600" b="1" dirty="0" err="1" smtClean="0">
                <a:solidFill>
                  <a:srgbClr val="C10A2B"/>
                </a:solidFill>
                <a:latin typeface="Myriad Pro" pitchFamily="34" charset="0"/>
              </a:rPr>
              <a:t>of</a:t>
            </a:r>
            <a:r>
              <a:rPr lang="cs-CZ" altLang="cs-CZ" sz="6600" b="1" dirty="0" smtClean="0">
                <a:solidFill>
                  <a:srgbClr val="C10A2B"/>
                </a:solidFill>
                <a:latin typeface="Myriad Pro" pitchFamily="34" charset="0"/>
              </a:rPr>
              <a:t> </a:t>
            </a:r>
            <a:r>
              <a:rPr lang="cs-CZ" altLang="cs-CZ" sz="6600" b="1" dirty="0" err="1" smtClean="0">
                <a:solidFill>
                  <a:srgbClr val="C10A2B"/>
                </a:solidFill>
                <a:latin typeface="Myriad Pro" pitchFamily="34" charset="0"/>
              </a:rPr>
              <a:t>CxI</a:t>
            </a:r>
            <a:endParaRPr lang="cs-CZ" altLang="cs-CZ" sz="6600" b="1" dirty="0">
              <a:solidFill>
                <a:srgbClr val="C10A2B"/>
              </a:solidFill>
              <a:latin typeface="Myriad Pro" pitchFamily="34" charset="0"/>
            </a:endParaRPr>
          </a:p>
          <a:p>
            <a:pPr eaLnBrk="1" hangingPunct="1">
              <a:spcBef>
                <a:spcPct val="20000"/>
              </a:spcBef>
            </a:pPr>
            <a:endParaRPr lang="cs-CZ" altLang="cs-CZ" sz="1000" dirty="0">
              <a:solidFill>
                <a:schemeClr val="tx1"/>
              </a:solidFill>
              <a:latin typeface="Myriad Pro" pitchFamily="34" charset="0"/>
            </a:endParaRPr>
          </a:p>
          <a:p>
            <a:pPr eaLnBrk="1" hangingPunct="1">
              <a:spcBef>
                <a:spcPct val="20000"/>
              </a:spcBef>
              <a:buFont typeface="Wingdings" pitchFamily="2" charset="2"/>
              <a:buChar char="§"/>
            </a:pPr>
            <a:endParaRPr lang="cs-CZ" altLang="cs-CZ" sz="1600" dirty="0">
              <a:solidFill>
                <a:schemeClr val="tx2"/>
              </a:solidFill>
              <a:latin typeface="Myriad Pro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altLang="cs-CZ" sz="3600" dirty="0">
                <a:solidFill>
                  <a:schemeClr val="tx2"/>
                </a:solidFill>
                <a:latin typeface="+mj-lt"/>
              </a:rPr>
              <a:t>The </a:t>
            </a:r>
            <a:r>
              <a:rPr lang="cs-CZ" altLang="cs-CZ" sz="3600" dirty="0" err="1" smtClean="0">
                <a:solidFill>
                  <a:schemeClr val="tx2"/>
                </a:solidFill>
                <a:latin typeface="+mj-lt"/>
              </a:rPr>
              <a:t>CxI</a:t>
            </a:r>
            <a:r>
              <a:rPr lang="cs-CZ" altLang="cs-CZ" sz="360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en-US" altLang="cs-CZ" sz="3600" dirty="0" smtClean="0">
                <a:solidFill>
                  <a:schemeClr val="tx2"/>
                </a:solidFill>
                <a:latin typeface="+mj-lt"/>
              </a:rPr>
              <a:t>Center </a:t>
            </a:r>
            <a:endParaRPr lang="cs-CZ" altLang="cs-CZ" sz="3600" dirty="0" smtClean="0">
              <a:solidFill>
                <a:schemeClr val="tx2"/>
              </a:solidFill>
              <a:latin typeface="+mj-lt"/>
            </a:endParaRPr>
          </a:p>
          <a:p>
            <a:pPr lvl="1" eaLnBrk="1" hangingPunct="1">
              <a:spcBef>
                <a:spcPct val="20000"/>
              </a:spcBef>
              <a:buFont typeface="Wingdings" pitchFamily="2" charset="2"/>
              <a:buChar char="§"/>
            </a:pPr>
            <a:r>
              <a:rPr lang="cs-CZ" altLang="cs-CZ" sz="3600" dirty="0" err="1" smtClean="0">
                <a:solidFill>
                  <a:schemeClr val="tx2"/>
                </a:solidFill>
                <a:latin typeface="+mj-lt"/>
              </a:rPr>
              <a:t>Nanofibre</a:t>
            </a:r>
            <a:r>
              <a:rPr lang="cs-CZ" altLang="cs-CZ" sz="360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cs-CZ" altLang="cs-CZ" sz="3600" dirty="0" err="1" smtClean="0">
                <a:solidFill>
                  <a:schemeClr val="tx2"/>
                </a:solidFill>
                <a:latin typeface="+mj-lt"/>
              </a:rPr>
              <a:t>production</a:t>
            </a:r>
            <a:r>
              <a:rPr lang="cs-CZ" altLang="cs-CZ" sz="360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cs-CZ" altLang="cs-CZ" sz="36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cs-CZ" altLang="cs-CZ" sz="3600" dirty="0" err="1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nanoresearch</a:t>
            </a:r>
            <a:r>
              <a:rPr lang="cs-CZ" altLang="cs-CZ" sz="36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cs-CZ" altLang="cs-CZ" sz="3600" dirty="0" err="1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at</a:t>
            </a:r>
            <a:r>
              <a:rPr lang="cs-CZ" altLang="cs-CZ" sz="36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 TUL</a:t>
            </a:r>
            <a:endParaRPr lang="cs-CZ" altLang="cs-CZ" sz="3600" dirty="0" smtClean="0">
              <a:solidFill>
                <a:schemeClr val="tx2"/>
              </a:solidFill>
              <a:latin typeface="+mj-lt"/>
            </a:endParaRPr>
          </a:p>
          <a:p>
            <a:pPr lvl="1" eaLnBrk="1" hangingPunct="1">
              <a:spcBef>
                <a:spcPct val="20000"/>
              </a:spcBef>
              <a:buFont typeface="Wingdings" pitchFamily="2" charset="2"/>
              <a:buChar char="§"/>
            </a:pPr>
            <a:r>
              <a:rPr lang="cs-CZ" altLang="cs-CZ" sz="3600" dirty="0" err="1" smtClean="0">
                <a:solidFill>
                  <a:schemeClr val="tx2"/>
                </a:solidFill>
                <a:latin typeface="+mj-lt"/>
              </a:rPr>
              <a:t>was</a:t>
            </a:r>
            <a:r>
              <a:rPr lang="cs-CZ" altLang="cs-CZ" sz="360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cs-CZ" altLang="cs-CZ" sz="3600" dirty="0" err="1" smtClean="0">
                <a:solidFill>
                  <a:schemeClr val="tx2"/>
                </a:solidFill>
                <a:latin typeface="+mj-lt"/>
              </a:rPr>
              <a:t>established</a:t>
            </a:r>
            <a:r>
              <a:rPr lang="cs-CZ" altLang="cs-CZ" sz="3600" dirty="0" smtClean="0">
                <a:solidFill>
                  <a:schemeClr val="tx2"/>
                </a:solidFill>
                <a:latin typeface="+mj-lt"/>
              </a:rPr>
              <a:t> in 2009 and </a:t>
            </a:r>
            <a:r>
              <a:rPr lang="en-US" altLang="cs-CZ" sz="3600" dirty="0" smtClean="0">
                <a:solidFill>
                  <a:schemeClr val="tx2"/>
                </a:solidFill>
                <a:latin typeface="+mj-lt"/>
              </a:rPr>
              <a:t>financed </a:t>
            </a:r>
            <a:r>
              <a:rPr lang="en-US" altLang="cs-CZ" sz="3600" dirty="0">
                <a:solidFill>
                  <a:schemeClr val="tx2"/>
                </a:solidFill>
                <a:latin typeface="+mj-lt"/>
              </a:rPr>
              <a:t>from European fund for regional development (ERDF) and a state budget of the Czech Republic through Operational program: Research and Development for innovation (</a:t>
            </a:r>
            <a:r>
              <a:rPr lang="en-US" altLang="cs-CZ" sz="3600" dirty="0" err="1">
                <a:solidFill>
                  <a:schemeClr val="tx2"/>
                </a:solidFill>
                <a:latin typeface="+mj-lt"/>
              </a:rPr>
              <a:t>VaVpl</a:t>
            </a:r>
            <a:r>
              <a:rPr lang="en-US" altLang="cs-CZ" sz="3600" dirty="0" smtClean="0">
                <a:solidFill>
                  <a:schemeClr val="tx2"/>
                </a:solidFill>
                <a:latin typeface="+mj-lt"/>
              </a:rPr>
              <a:t>)</a:t>
            </a:r>
            <a:r>
              <a:rPr lang="cs-CZ" altLang="cs-CZ" sz="3600" dirty="0" smtClean="0">
                <a:solidFill>
                  <a:schemeClr val="tx2"/>
                </a:solidFill>
                <a:latin typeface="+mj-lt"/>
              </a:rPr>
              <a:t> (</a:t>
            </a:r>
            <a:r>
              <a:rPr lang="cs-CZ" altLang="cs-CZ" sz="3600" dirty="0" err="1" smtClean="0">
                <a:solidFill>
                  <a:schemeClr val="tx2"/>
                </a:solidFill>
                <a:latin typeface="+mj-lt"/>
              </a:rPr>
              <a:t>till</a:t>
            </a:r>
            <a:r>
              <a:rPr lang="cs-CZ" altLang="cs-CZ" sz="3600" dirty="0" smtClean="0">
                <a:solidFill>
                  <a:schemeClr val="tx2"/>
                </a:solidFill>
                <a:latin typeface="+mj-lt"/>
              </a:rPr>
              <a:t> 2013)</a:t>
            </a:r>
          </a:p>
          <a:p>
            <a:pPr lvl="1" eaLnBrk="1" hangingPunct="1">
              <a:spcBef>
                <a:spcPct val="20000"/>
              </a:spcBef>
              <a:buFont typeface="Wingdings" pitchFamily="2" charset="2"/>
              <a:buChar char="§"/>
            </a:pPr>
            <a:r>
              <a:rPr lang="en-US" altLang="cs-CZ" sz="3600" dirty="0" err="1" smtClean="0">
                <a:solidFill>
                  <a:schemeClr val="tx2"/>
                </a:solidFill>
                <a:latin typeface="+mj-lt"/>
              </a:rPr>
              <a:t>focuse</a:t>
            </a:r>
            <a:r>
              <a:rPr lang="cs-CZ" altLang="cs-CZ" sz="3600" dirty="0" smtClean="0">
                <a:solidFill>
                  <a:schemeClr val="tx2"/>
                </a:solidFill>
                <a:latin typeface="+mj-lt"/>
              </a:rPr>
              <a:t>s</a:t>
            </a:r>
            <a:r>
              <a:rPr lang="en-US" altLang="cs-CZ" sz="360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en-US" altLang="cs-CZ" sz="3600" dirty="0">
                <a:solidFill>
                  <a:schemeClr val="tx2"/>
                </a:solidFill>
                <a:latin typeface="+mj-lt"/>
              </a:rPr>
              <a:t>on preparation and application of new materials, mainly nanomaterials and advanced industrial designs and </a:t>
            </a:r>
            <a:r>
              <a:rPr lang="en-US" altLang="cs-CZ" sz="3600" dirty="0" smtClean="0">
                <a:solidFill>
                  <a:schemeClr val="tx2"/>
                </a:solidFill>
                <a:latin typeface="+mj-lt"/>
              </a:rPr>
              <a:t>technologies</a:t>
            </a:r>
            <a:endParaRPr lang="cs-CZ" altLang="cs-CZ" sz="3600" dirty="0" smtClean="0">
              <a:solidFill>
                <a:schemeClr val="tx2"/>
              </a:solidFill>
              <a:latin typeface="+mj-lt"/>
            </a:endParaRPr>
          </a:p>
          <a:p>
            <a:pPr lvl="1" eaLnBrk="1" hangingPunct="1">
              <a:spcBef>
                <a:spcPct val="20000"/>
              </a:spcBef>
              <a:buFont typeface="Wingdings" pitchFamily="2" charset="2"/>
              <a:buChar char="§"/>
            </a:pPr>
            <a:r>
              <a:rPr lang="cs-CZ" altLang="cs-CZ" sz="3600" dirty="0" err="1" smtClean="0">
                <a:solidFill>
                  <a:schemeClr val="tx2"/>
                </a:solidFill>
                <a:latin typeface="+mj-lt"/>
              </a:rPr>
              <a:t>nowadays</a:t>
            </a:r>
            <a:r>
              <a:rPr lang="cs-CZ" altLang="cs-CZ" sz="3600" dirty="0" smtClean="0">
                <a:solidFill>
                  <a:schemeClr val="tx2"/>
                </a:solidFill>
                <a:latin typeface="+mj-lt"/>
              </a:rPr>
              <a:t> in </a:t>
            </a:r>
            <a:r>
              <a:rPr lang="cs-CZ" altLang="cs-CZ" sz="3600" dirty="0" err="1" smtClean="0">
                <a:solidFill>
                  <a:schemeClr val="tx2"/>
                </a:solidFill>
                <a:latin typeface="+mj-lt"/>
              </a:rPr>
              <a:t>the</a:t>
            </a:r>
            <a:r>
              <a:rPr lang="cs-CZ" altLang="cs-CZ" sz="360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cs-CZ" altLang="cs-CZ" sz="3600" dirty="0" err="1" smtClean="0">
                <a:solidFill>
                  <a:schemeClr val="tx2"/>
                </a:solidFill>
                <a:latin typeface="+mj-lt"/>
              </a:rPr>
              <a:t>sustainability</a:t>
            </a:r>
            <a:r>
              <a:rPr lang="cs-CZ" altLang="cs-CZ" sz="360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cs-CZ" altLang="cs-CZ" sz="3600" dirty="0" err="1" smtClean="0">
                <a:solidFill>
                  <a:schemeClr val="tx2"/>
                </a:solidFill>
                <a:latin typeface="+mj-lt"/>
              </a:rPr>
              <a:t>phase</a:t>
            </a:r>
            <a:r>
              <a:rPr lang="cs-CZ" altLang="cs-CZ" sz="3600" dirty="0" smtClean="0">
                <a:solidFill>
                  <a:schemeClr val="tx2"/>
                </a:solidFill>
                <a:latin typeface="+mj-lt"/>
              </a:rPr>
              <a:t> (</a:t>
            </a:r>
            <a:r>
              <a:rPr lang="cs-CZ" altLang="cs-CZ" sz="3600" dirty="0" err="1" smtClean="0">
                <a:solidFill>
                  <a:schemeClr val="tx2"/>
                </a:solidFill>
                <a:latin typeface="+mj-lt"/>
              </a:rPr>
              <a:t>till</a:t>
            </a:r>
            <a:r>
              <a:rPr lang="cs-CZ" altLang="cs-CZ" sz="3600" dirty="0" smtClean="0">
                <a:solidFill>
                  <a:schemeClr val="tx2"/>
                </a:solidFill>
                <a:latin typeface="+mj-lt"/>
              </a:rPr>
              <a:t> 2018)</a:t>
            </a:r>
          </a:p>
          <a:p>
            <a:pPr eaLnBrk="1" hangingPunct="1">
              <a:spcBef>
                <a:spcPct val="20000"/>
              </a:spcBef>
            </a:pPr>
            <a:endParaRPr lang="cs-CZ" altLang="cs-CZ" sz="3200" dirty="0">
              <a:solidFill>
                <a:schemeClr val="tx1"/>
              </a:solidFill>
              <a:latin typeface="Myriad Pro" pitchFamily="34" charset="0"/>
            </a:endParaRPr>
          </a:p>
          <a:p>
            <a:pPr eaLnBrk="1" hangingPunct="1">
              <a:spcBef>
                <a:spcPct val="20000"/>
              </a:spcBef>
              <a:buFont typeface="Wingdings" pitchFamily="2" charset="2"/>
              <a:buChar char="§"/>
            </a:pPr>
            <a:endParaRPr lang="cs-CZ" altLang="cs-CZ" sz="3200" dirty="0">
              <a:solidFill>
                <a:schemeClr val="tx1"/>
              </a:solidFill>
              <a:latin typeface="Myriad Pro" pitchFamily="34" charset="0"/>
            </a:endParaRPr>
          </a:p>
          <a:p>
            <a:pPr eaLnBrk="1" hangingPunct="1">
              <a:spcBef>
                <a:spcPct val="20000"/>
              </a:spcBef>
              <a:buFont typeface="Wingdings" pitchFamily="2" charset="2"/>
              <a:buChar char="§"/>
            </a:pPr>
            <a:endParaRPr lang="cs-CZ" altLang="cs-CZ" sz="1600" dirty="0">
              <a:solidFill>
                <a:schemeClr val="tx1"/>
              </a:solidFill>
              <a:latin typeface="Myriad Pro" pitchFamily="34" charset="0"/>
            </a:endParaRPr>
          </a:p>
        </p:txBody>
      </p:sp>
      <p:sp>
        <p:nvSpPr>
          <p:cNvPr id="5" name="Rectangle 5"/>
          <p:cNvSpPr>
            <a:spLocks/>
          </p:cNvSpPr>
          <p:nvPr/>
        </p:nvSpPr>
        <p:spPr bwMode="auto">
          <a:xfrm>
            <a:off x="1411288" y="12700000"/>
            <a:ext cx="229743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l" eaLnBrk="0" hangingPunct="0"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1pPr>
            <a:lvl2pPr marL="742950" indent="-285750" algn="l" eaLnBrk="0" hangingPunct="0"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2pPr>
            <a:lvl3pPr marL="1143000" indent="-228600" algn="l" eaLnBrk="0" hangingPunct="0"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3pPr>
            <a:lvl4pPr marL="1600200" indent="-228600" algn="l" eaLnBrk="0" hangingPunct="0"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4pPr>
            <a:lvl5pPr marL="2057400" indent="-228600" algn="l" eaLnBrk="0" hangingPunct="0"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9pPr>
          </a:lstStyle>
          <a:p>
            <a:pPr eaLnBrk="1" hangingPunct="1"/>
            <a:r>
              <a:rPr lang="en-US" sz="1800" dirty="0" smtClean="0">
                <a:solidFill>
                  <a:srgbClr val="FFFFFF"/>
                </a:solidFill>
                <a:latin typeface="Arial Bold"/>
                <a:sym typeface="Myriad Pro Bold" charset="0"/>
              </a:rPr>
              <a:t>Institute for Nanomaterials, Advanced Technologies</a:t>
            </a:r>
            <a:r>
              <a:rPr lang="cs-CZ" sz="1800" dirty="0" smtClean="0">
                <a:solidFill>
                  <a:srgbClr val="FFFFFF"/>
                </a:solidFill>
                <a:latin typeface="Myriad Pro" charset="0"/>
                <a:sym typeface="Myriad Pro Bold" charset="0"/>
              </a:rPr>
              <a:t> </a:t>
            </a:r>
            <a:r>
              <a:rPr lang="en-US" sz="1800" dirty="0" smtClean="0">
                <a:solidFill>
                  <a:srgbClr val="FFFFFF"/>
                </a:solidFill>
                <a:latin typeface="Arial Bold"/>
                <a:sym typeface="Myriad Pro Bold" charset="0"/>
              </a:rPr>
              <a:t>and Innovation</a:t>
            </a:r>
            <a:endParaRPr lang="en-US" altLang="cs-CZ" sz="1800" dirty="0">
              <a:solidFill>
                <a:schemeClr val="tx1"/>
              </a:solidFill>
              <a:latin typeface="Arial Bold"/>
              <a:ea typeface="MS PGothic" pitchFamily="34" charset="-128"/>
              <a:sym typeface="Arial Bold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384000" cy="137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/>
          <p:cNvSpPr>
            <a:spLocks/>
          </p:cNvSpPr>
          <p:nvPr/>
        </p:nvSpPr>
        <p:spPr bwMode="auto">
          <a:xfrm flipH="1">
            <a:off x="419100" y="7442200"/>
            <a:ext cx="6959600" cy="889000"/>
          </a:xfrm>
          <a:custGeom>
            <a:avLst/>
            <a:gdLst>
              <a:gd name="T0" fmla="*/ 300 w 20550"/>
              <a:gd name="T1" fmla="*/ 0 h 21600"/>
              <a:gd name="T2" fmla="*/ 0 w 20550"/>
              <a:gd name="T3" fmla="*/ 2469 h 21600"/>
              <a:gd name="T4" fmla="*/ 0 w 20550"/>
              <a:gd name="T5" fmla="*/ 5882 h 21600"/>
              <a:gd name="T6" fmla="*/ -1050 w 20550"/>
              <a:gd name="T7" fmla="*/ 10819 h 21600"/>
              <a:gd name="T8" fmla="*/ 0 w 20550"/>
              <a:gd name="T9" fmla="*/ 15756 h 21600"/>
              <a:gd name="T10" fmla="*/ 0 w 20550"/>
              <a:gd name="T11" fmla="*/ 19131 h 21600"/>
              <a:gd name="T12" fmla="*/ 300 w 20550"/>
              <a:gd name="T13" fmla="*/ 21600 h 21600"/>
              <a:gd name="T14" fmla="*/ 20250 w 20550"/>
              <a:gd name="T15" fmla="*/ 21600 h 21600"/>
              <a:gd name="T16" fmla="*/ 20550 w 20550"/>
              <a:gd name="T17" fmla="*/ 19131 h 21600"/>
              <a:gd name="T18" fmla="*/ 20550 w 20550"/>
              <a:gd name="T19" fmla="*/ 2469 h 21600"/>
              <a:gd name="T20" fmla="*/ 20250 w 20550"/>
              <a:gd name="T21" fmla="*/ 0 h 21600"/>
              <a:gd name="T22" fmla="*/ 300 w 20550"/>
              <a:gd name="T23" fmla="*/ 0 h 21600"/>
              <a:gd name="T24" fmla="*/ 300 w 20550"/>
              <a:gd name="T2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550" h="21600">
                <a:moveTo>
                  <a:pt x="300" y="0"/>
                </a:moveTo>
                <a:cubicBezTo>
                  <a:pt x="134" y="0"/>
                  <a:pt x="0" y="1105"/>
                  <a:pt x="0" y="2469"/>
                </a:cubicBezTo>
                <a:lnTo>
                  <a:pt x="0" y="5882"/>
                </a:lnTo>
                <a:lnTo>
                  <a:pt x="-1050" y="10819"/>
                </a:lnTo>
                <a:lnTo>
                  <a:pt x="0" y="15756"/>
                </a:lnTo>
                <a:lnTo>
                  <a:pt x="0" y="19131"/>
                </a:lnTo>
                <a:cubicBezTo>
                  <a:pt x="0" y="20495"/>
                  <a:pt x="134" y="21600"/>
                  <a:pt x="300" y="21600"/>
                </a:cubicBezTo>
                <a:lnTo>
                  <a:pt x="20250" y="21600"/>
                </a:lnTo>
                <a:cubicBezTo>
                  <a:pt x="20416" y="21600"/>
                  <a:pt x="20550" y="20495"/>
                  <a:pt x="20550" y="19131"/>
                </a:cubicBezTo>
                <a:lnTo>
                  <a:pt x="20550" y="2469"/>
                </a:lnTo>
                <a:cubicBezTo>
                  <a:pt x="20550" y="1105"/>
                  <a:pt x="20416" y="0"/>
                  <a:pt x="20250" y="0"/>
                </a:cubicBezTo>
                <a:lnTo>
                  <a:pt x="300" y="0"/>
                </a:lnTo>
                <a:close/>
                <a:moveTo>
                  <a:pt x="300" y="0"/>
                </a:moveTo>
              </a:path>
            </a:pathLst>
          </a:custGeom>
          <a:gradFill rotWithShape="0">
            <a:gsLst>
              <a:gs pos="0">
                <a:srgbClr val="76061B"/>
              </a:gs>
              <a:gs pos="100000">
                <a:srgbClr val="C0002B"/>
              </a:gs>
            </a:gsLst>
            <a:lin ang="60000" scaled="1"/>
          </a:gradFill>
          <a:ln>
            <a:noFill/>
          </a:ln>
          <a:effectLst>
            <a:outerShdw blurRad="25400" dist="38100" dir="2388346" algn="ctr" rotWithShape="0">
              <a:schemeClr val="bg2">
                <a:alpha val="48276"/>
              </a:schemeClr>
            </a:outerShdw>
          </a:effectLst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defRPr/>
            </a:pPr>
            <a:endParaRPr lang="cs-CZ"/>
          </a:p>
        </p:txBody>
      </p:sp>
      <p:sp>
        <p:nvSpPr>
          <p:cNvPr id="23555" name="AutoShape 3"/>
          <p:cNvSpPr>
            <a:spLocks/>
          </p:cNvSpPr>
          <p:nvPr/>
        </p:nvSpPr>
        <p:spPr bwMode="auto">
          <a:xfrm flipH="1">
            <a:off x="419100" y="8839200"/>
            <a:ext cx="6959600" cy="889000"/>
          </a:xfrm>
          <a:custGeom>
            <a:avLst/>
            <a:gdLst>
              <a:gd name="T0" fmla="*/ 300 w 20550"/>
              <a:gd name="T1" fmla="*/ 0 h 21600"/>
              <a:gd name="T2" fmla="*/ 0 w 20550"/>
              <a:gd name="T3" fmla="*/ 2469 h 21600"/>
              <a:gd name="T4" fmla="*/ 0 w 20550"/>
              <a:gd name="T5" fmla="*/ 5882 h 21600"/>
              <a:gd name="T6" fmla="*/ -1050 w 20550"/>
              <a:gd name="T7" fmla="*/ 10819 h 21600"/>
              <a:gd name="T8" fmla="*/ 0 w 20550"/>
              <a:gd name="T9" fmla="*/ 15756 h 21600"/>
              <a:gd name="T10" fmla="*/ 0 w 20550"/>
              <a:gd name="T11" fmla="*/ 19131 h 21600"/>
              <a:gd name="T12" fmla="*/ 300 w 20550"/>
              <a:gd name="T13" fmla="*/ 21600 h 21600"/>
              <a:gd name="T14" fmla="*/ 20250 w 20550"/>
              <a:gd name="T15" fmla="*/ 21600 h 21600"/>
              <a:gd name="T16" fmla="*/ 20550 w 20550"/>
              <a:gd name="T17" fmla="*/ 19131 h 21600"/>
              <a:gd name="T18" fmla="*/ 20550 w 20550"/>
              <a:gd name="T19" fmla="*/ 2469 h 21600"/>
              <a:gd name="T20" fmla="*/ 20250 w 20550"/>
              <a:gd name="T21" fmla="*/ 0 h 21600"/>
              <a:gd name="T22" fmla="*/ 300 w 20550"/>
              <a:gd name="T23" fmla="*/ 0 h 21600"/>
              <a:gd name="T24" fmla="*/ 300 w 20550"/>
              <a:gd name="T2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550" h="21600">
                <a:moveTo>
                  <a:pt x="300" y="0"/>
                </a:moveTo>
                <a:cubicBezTo>
                  <a:pt x="134" y="0"/>
                  <a:pt x="0" y="1105"/>
                  <a:pt x="0" y="2469"/>
                </a:cubicBezTo>
                <a:lnTo>
                  <a:pt x="0" y="5882"/>
                </a:lnTo>
                <a:lnTo>
                  <a:pt x="-1050" y="10819"/>
                </a:lnTo>
                <a:lnTo>
                  <a:pt x="0" y="15756"/>
                </a:lnTo>
                <a:lnTo>
                  <a:pt x="0" y="19131"/>
                </a:lnTo>
                <a:cubicBezTo>
                  <a:pt x="0" y="20495"/>
                  <a:pt x="134" y="21600"/>
                  <a:pt x="300" y="21600"/>
                </a:cubicBezTo>
                <a:lnTo>
                  <a:pt x="20250" y="21600"/>
                </a:lnTo>
                <a:cubicBezTo>
                  <a:pt x="20416" y="21600"/>
                  <a:pt x="20550" y="20495"/>
                  <a:pt x="20550" y="19131"/>
                </a:cubicBezTo>
                <a:lnTo>
                  <a:pt x="20550" y="2469"/>
                </a:lnTo>
                <a:cubicBezTo>
                  <a:pt x="20550" y="1105"/>
                  <a:pt x="20416" y="0"/>
                  <a:pt x="20250" y="0"/>
                </a:cubicBezTo>
                <a:lnTo>
                  <a:pt x="300" y="0"/>
                </a:lnTo>
                <a:close/>
                <a:moveTo>
                  <a:pt x="300" y="0"/>
                </a:moveTo>
              </a:path>
            </a:pathLst>
          </a:custGeom>
          <a:gradFill rotWithShape="0">
            <a:gsLst>
              <a:gs pos="0">
                <a:srgbClr val="76061B"/>
              </a:gs>
              <a:gs pos="100000">
                <a:srgbClr val="C0002B"/>
              </a:gs>
            </a:gsLst>
            <a:lin ang="60000" scaled="1"/>
          </a:gradFill>
          <a:ln>
            <a:noFill/>
          </a:ln>
          <a:effectLst>
            <a:outerShdw blurRad="25400" dist="38100" dir="2388346" algn="ctr" rotWithShape="0">
              <a:schemeClr val="bg2">
                <a:alpha val="48276"/>
              </a:schemeClr>
            </a:outerShdw>
          </a:effectLst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defRPr/>
            </a:pPr>
            <a:endParaRPr lang="cs-CZ"/>
          </a:p>
        </p:txBody>
      </p:sp>
      <p:sp>
        <p:nvSpPr>
          <p:cNvPr id="23556" name="AutoShape 4"/>
          <p:cNvSpPr>
            <a:spLocks/>
          </p:cNvSpPr>
          <p:nvPr/>
        </p:nvSpPr>
        <p:spPr bwMode="auto">
          <a:xfrm flipH="1">
            <a:off x="419100" y="10007600"/>
            <a:ext cx="6959600" cy="889000"/>
          </a:xfrm>
          <a:custGeom>
            <a:avLst/>
            <a:gdLst>
              <a:gd name="T0" fmla="*/ 300 w 20550"/>
              <a:gd name="T1" fmla="*/ 0 h 21600"/>
              <a:gd name="T2" fmla="*/ 0 w 20550"/>
              <a:gd name="T3" fmla="*/ 2469 h 21600"/>
              <a:gd name="T4" fmla="*/ 0 w 20550"/>
              <a:gd name="T5" fmla="*/ 5882 h 21600"/>
              <a:gd name="T6" fmla="*/ -1050 w 20550"/>
              <a:gd name="T7" fmla="*/ 10819 h 21600"/>
              <a:gd name="T8" fmla="*/ 0 w 20550"/>
              <a:gd name="T9" fmla="*/ 15756 h 21600"/>
              <a:gd name="T10" fmla="*/ 0 w 20550"/>
              <a:gd name="T11" fmla="*/ 19131 h 21600"/>
              <a:gd name="T12" fmla="*/ 300 w 20550"/>
              <a:gd name="T13" fmla="*/ 21600 h 21600"/>
              <a:gd name="T14" fmla="*/ 20250 w 20550"/>
              <a:gd name="T15" fmla="*/ 21600 h 21600"/>
              <a:gd name="T16" fmla="*/ 20550 w 20550"/>
              <a:gd name="T17" fmla="*/ 19131 h 21600"/>
              <a:gd name="T18" fmla="*/ 20550 w 20550"/>
              <a:gd name="T19" fmla="*/ 2469 h 21600"/>
              <a:gd name="T20" fmla="*/ 20250 w 20550"/>
              <a:gd name="T21" fmla="*/ 0 h 21600"/>
              <a:gd name="T22" fmla="*/ 300 w 20550"/>
              <a:gd name="T23" fmla="*/ 0 h 21600"/>
              <a:gd name="T24" fmla="*/ 300 w 20550"/>
              <a:gd name="T2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550" h="21600">
                <a:moveTo>
                  <a:pt x="300" y="0"/>
                </a:moveTo>
                <a:cubicBezTo>
                  <a:pt x="134" y="0"/>
                  <a:pt x="0" y="1105"/>
                  <a:pt x="0" y="2469"/>
                </a:cubicBezTo>
                <a:lnTo>
                  <a:pt x="0" y="5882"/>
                </a:lnTo>
                <a:lnTo>
                  <a:pt x="-1050" y="10819"/>
                </a:lnTo>
                <a:lnTo>
                  <a:pt x="0" y="15756"/>
                </a:lnTo>
                <a:lnTo>
                  <a:pt x="0" y="19131"/>
                </a:lnTo>
                <a:cubicBezTo>
                  <a:pt x="0" y="20495"/>
                  <a:pt x="134" y="21600"/>
                  <a:pt x="300" y="21600"/>
                </a:cubicBezTo>
                <a:lnTo>
                  <a:pt x="20250" y="21600"/>
                </a:lnTo>
                <a:cubicBezTo>
                  <a:pt x="20416" y="21600"/>
                  <a:pt x="20550" y="20495"/>
                  <a:pt x="20550" y="19131"/>
                </a:cubicBezTo>
                <a:lnTo>
                  <a:pt x="20550" y="2469"/>
                </a:lnTo>
                <a:cubicBezTo>
                  <a:pt x="20550" y="1105"/>
                  <a:pt x="20416" y="0"/>
                  <a:pt x="20250" y="0"/>
                </a:cubicBezTo>
                <a:lnTo>
                  <a:pt x="300" y="0"/>
                </a:lnTo>
                <a:close/>
                <a:moveTo>
                  <a:pt x="300" y="0"/>
                </a:moveTo>
              </a:path>
            </a:pathLst>
          </a:custGeom>
          <a:gradFill rotWithShape="0">
            <a:gsLst>
              <a:gs pos="0">
                <a:srgbClr val="76061B"/>
              </a:gs>
              <a:gs pos="100000">
                <a:srgbClr val="C0002B"/>
              </a:gs>
            </a:gsLst>
            <a:lin ang="60000" scaled="1"/>
          </a:gradFill>
          <a:ln>
            <a:noFill/>
          </a:ln>
          <a:effectLst>
            <a:outerShdw blurRad="25400" dist="38100" dir="2388346" algn="ctr" rotWithShape="0">
              <a:schemeClr val="bg2">
                <a:alpha val="48276"/>
              </a:schemeClr>
            </a:outerShdw>
          </a:effectLst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defRPr/>
            </a:pPr>
            <a:endParaRPr lang="cs-CZ"/>
          </a:p>
        </p:txBody>
      </p:sp>
      <p:sp>
        <p:nvSpPr>
          <p:cNvPr id="3" name="Rectangle 7"/>
          <p:cNvSpPr>
            <a:spLocks/>
          </p:cNvSpPr>
          <p:nvPr/>
        </p:nvSpPr>
        <p:spPr bwMode="auto">
          <a:xfrm>
            <a:off x="2921000" y="3149600"/>
            <a:ext cx="203327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b"/>
          <a:lstStyle/>
          <a:p>
            <a:pPr algn="r">
              <a:defRPr/>
            </a:pPr>
            <a:r>
              <a:rPr lang="en-US" sz="6400" b="1" dirty="0" smtClean="0">
                <a:solidFill>
                  <a:srgbClr val="C10A2B"/>
                </a:solidFill>
                <a:latin typeface="Myriad Pro" charset="0"/>
                <a:ea typeface="MS PGothic" pitchFamily="34" charset="-128"/>
                <a:sym typeface="Myriad Pro Bold" charset="0"/>
              </a:rPr>
              <a:t>Laboratories and Departments – see booklet</a:t>
            </a:r>
          </a:p>
          <a:p>
            <a:pPr algn="r">
              <a:defRPr/>
            </a:pPr>
            <a:endParaRPr lang="en-US" sz="6400" dirty="0">
              <a:solidFill>
                <a:srgbClr val="C10A2B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yriad Pro Bold" charset="0"/>
              <a:ea typeface="MS PGothic" pitchFamily="34" charset="-128"/>
              <a:sym typeface="Myriad Pro Bold" charset="0"/>
            </a:endParaRPr>
          </a:p>
        </p:txBody>
      </p:sp>
      <p:sp>
        <p:nvSpPr>
          <p:cNvPr id="23560" name="AutoShape 8"/>
          <p:cNvSpPr>
            <a:spLocks/>
          </p:cNvSpPr>
          <p:nvPr/>
        </p:nvSpPr>
        <p:spPr bwMode="auto">
          <a:xfrm flipH="1">
            <a:off x="406400" y="6046788"/>
            <a:ext cx="6959600" cy="889000"/>
          </a:xfrm>
          <a:custGeom>
            <a:avLst/>
            <a:gdLst>
              <a:gd name="T0" fmla="*/ 300 w 20550"/>
              <a:gd name="T1" fmla="*/ 0 h 21600"/>
              <a:gd name="T2" fmla="*/ 0 w 20550"/>
              <a:gd name="T3" fmla="*/ 2469 h 21600"/>
              <a:gd name="T4" fmla="*/ 0 w 20550"/>
              <a:gd name="T5" fmla="*/ 5882 h 21600"/>
              <a:gd name="T6" fmla="*/ -1050 w 20550"/>
              <a:gd name="T7" fmla="*/ 10819 h 21600"/>
              <a:gd name="T8" fmla="*/ 0 w 20550"/>
              <a:gd name="T9" fmla="*/ 15756 h 21600"/>
              <a:gd name="T10" fmla="*/ 0 w 20550"/>
              <a:gd name="T11" fmla="*/ 19131 h 21600"/>
              <a:gd name="T12" fmla="*/ 300 w 20550"/>
              <a:gd name="T13" fmla="*/ 21600 h 21600"/>
              <a:gd name="T14" fmla="*/ 20250 w 20550"/>
              <a:gd name="T15" fmla="*/ 21600 h 21600"/>
              <a:gd name="T16" fmla="*/ 20550 w 20550"/>
              <a:gd name="T17" fmla="*/ 19131 h 21600"/>
              <a:gd name="T18" fmla="*/ 20550 w 20550"/>
              <a:gd name="T19" fmla="*/ 2469 h 21600"/>
              <a:gd name="T20" fmla="*/ 20250 w 20550"/>
              <a:gd name="T21" fmla="*/ 0 h 21600"/>
              <a:gd name="T22" fmla="*/ 300 w 20550"/>
              <a:gd name="T23" fmla="*/ 0 h 21600"/>
              <a:gd name="T24" fmla="*/ 300 w 20550"/>
              <a:gd name="T2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550" h="21600">
                <a:moveTo>
                  <a:pt x="300" y="0"/>
                </a:moveTo>
                <a:cubicBezTo>
                  <a:pt x="134" y="0"/>
                  <a:pt x="0" y="1105"/>
                  <a:pt x="0" y="2469"/>
                </a:cubicBezTo>
                <a:lnTo>
                  <a:pt x="0" y="5882"/>
                </a:lnTo>
                <a:lnTo>
                  <a:pt x="-1050" y="10819"/>
                </a:lnTo>
                <a:lnTo>
                  <a:pt x="0" y="15756"/>
                </a:lnTo>
                <a:lnTo>
                  <a:pt x="0" y="19131"/>
                </a:lnTo>
                <a:cubicBezTo>
                  <a:pt x="0" y="20495"/>
                  <a:pt x="134" y="21600"/>
                  <a:pt x="300" y="21600"/>
                </a:cubicBezTo>
                <a:lnTo>
                  <a:pt x="20250" y="21600"/>
                </a:lnTo>
                <a:cubicBezTo>
                  <a:pt x="20416" y="21600"/>
                  <a:pt x="20550" y="20495"/>
                  <a:pt x="20550" y="19131"/>
                </a:cubicBezTo>
                <a:lnTo>
                  <a:pt x="20550" y="2469"/>
                </a:lnTo>
                <a:cubicBezTo>
                  <a:pt x="20550" y="1105"/>
                  <a:pt x="20416" y="0"/>
                  <a:pt x="20250" y="0"/>
                </a:cubicBezTo>
                <a:lnTo>
                  <a:pt x="300" y="0"/>
                </a:lnTo>
                <a:close/>
                <a:moveTo>
                  <a:pt x="300" y="0"/>
                </a:moveTo>
              </a:path>
            </a:pathLst>
          </a:custGeom>
          <a:gradFill rotWithShape="0">
            <a:gsLst>
              <a:gs pos="0">
                <a:srgbClr val="76061B"/>
              </a:gs>
              <a:gs pos="100000">
                <a:srgbClr val="C0002B"/>
              </a:gs>
            </a:gsLst>
            <a:lin ang="60000" scaled="1"/>
          </a:gradFill>
          <a:ln>
            <a:noFill/>
          </a:ln>
          <a:effectLst>
            <a:outerShdw blurRad="25400" dist="38100" dir="2388346" algn="ctr" rotWithShape="0">
              <a:schemeClr val="bg2">
                <a:alpha val="48276"/>
              </a:schemeClr>
            </a:outerShdw>
          </a:effectLst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defRPr/>
            </a:pPr>
            <a:endParaRPr lang="cs-CZ"/>
          </a:p>
        </p:txBody>
      </p:sp>
      <p:sp>
        <p:nvSpPr>
          <p:cNvPr id="23561" name="Rectangle 9"/>
          <p:cNvSpPr>
            <a:spLocks/>
          </p:cNvSpPr>
          <p:nvPr/>
        </p:nvSpPr>
        <p:spPr bwMode="auto">
          <a:xfrm>
            <a:off x="571500" y="6110288"/>
            <a:ext cx="4751388" cy="784225"/>
          </a:xfrm>
          <a:prstGeom prst="rect">
            <a:avLst/>
          </a:prstGeom>
          <a:noFill/>
          <a:ln>
            <a:noFill/>
          </a:ln>
          <a:effectLst>
            <a:outerShdw blurRad="25400" dist="38100" dir="2388346" algn="ctr" rotWithShape="0">
              <a:schemeClr val="bg2">
                <a:alpha val="48276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>
              <a:lnSpc>
                <a:spcPct val="90000"/>
              </a:lnSpc>
              <a:tabLst>
                <a:tab pos="3263900" algn="r"/>
                <a:tab pos="3263900" algn="r"/>
              </a:tabLst>
              <a:defRPr/>
            </a:pPr>
            <a:r>
              <a:rPr lang="en-US" sz="2800" b="1" dirty="0" smtClean="0">
                <a:solidFill>
                  <a:srgbClr val="FFFFFF"/>
                </a:solidFill>
                <a:latin typeface="Myriad Pro"/>
                <a:ea typeface="ＭＳ Ｐゴシック" charset="0"/>
                <a:cs typeface="Myriad Pro"/>
                <a:sym typeface="Myriad Pro Bold It" charset="0"/>
              </a:rPr>
              <a:t>Department of Nanostructure </a:t>
            </a:r>
          </a:p>
          <a:p>
            <a:pPr algn="l">
              <a:lnSpc>
                <a:spcPct val="90000"/>
              </a:lnSpc>
              <a:tabLst>
                <a:tab pos="3263900" algn="r"/>
                <a:tab pos="3263900" algn="r"/>
              </a:tabLst>
              <a:defRPr/>
            </a:pPr>
            <a:r>
              <a:rPr lang="en-US" sz="2800" b="1" dirty="0" smtClean="0">
                <a:solidFill>
                  <a:srgbClr val="FFFFFF"/>
                </a:solidFill>
                <a:latin typeface="Myriad Pro"/>
                <a:ea typeface="ＭＳ Ｐゴシック" charset="0"/>
                <a:cs typeface="Myriad Pro"/>
                <a:sym typeface="Myriad Pro Bold It" charset="0"/>
              </a:rPr>
              <a:t>Preparation </a:t>
            </a:r>
            <a:r>
              <a:rPr lang="en-US" sz="2800" b="1" dirty="0">
                <a:solidFill>
                  <a:srgbClr val="FFFFFF"/>
                </a:solidFill>
                <a:latin typeface="Myriad Pro"/>
                <a:ea typeface="ＭＳ Ｐゴシック" charset="0"/>
                <a:cs typeface="Myriad Pro"/>
                <a:sym typeface="Myriad Pro Bold It" charset="0"/>
              </a:rPr>
              <a:t>and Analysis</a:t>
            </a:r>
          </a:p>
        </p:txBody>
      </p:sp>
      <p:sp>
        <p:nvSpPr>
          <p:cNvPr id="23562" name="Rectangle 10"/>
          <p:cNvSpPr>
            <a:spLocks/>
          </p:cNvSpPr>
          <p:nvPr/>
        </p:nvSpPr>
        <p:spPr bwMode="auto">
          <a:xfrm>
            <a:off x="571500" y="7488238"/>
            <a:ext cx="3732213" cy="1169987"/>
          </a:xfrm>
          <a:prstGeom prst="rect">
            <a:avLst/>
          </a:prstGeom>
          <a:noFill/>
          <a:ln>
            <a:noFill/>
          </a:ln>
          <a:effectLst>
            <a:outerShdw blurRad="25400" dist="38100" dir="2388346" algn="ctr" rotWithShape="0">
              <a:schemeClr val="bg2">
                <a:alpha val="48276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>
              <a:lnSpc>
                <a:spcPct val="90000"/>
              </a:lnSpc>
              <a:tabLst>
                <a:tab pos="3263900" algn="r"/>
                <a:tab pos="3263900" algn="r"/>
                <a:tab pos="3263900" algn="r"/>
              </a:tabLst>
              <a:defRPr/>
            </a:pPr>
            <a:r>
              <a:rPr lang="en-US" sz="2800" b="1" dirty="0">
                <a:solidFill>
                  <a:srgbClr val="FFFFFF"/>
                </a:solidFill>
                <a:latin typeface="Myriad Pro"/>
                <a:ea typeface="ＭＳ Ｐゴシック" charset="0"/>
                <a:cs typeface="Myriad Pro"/>
                <a:sym typeface="Myriad Pro Bold It" charset="0"/>
              </a:rPr>
              <a:t>Department of Physical </a:t>
            </a:r>
          </a:p>
          <a:p>
            <a:pPr algn="l">
              <a:lnSpc>
                <a:spcPct val="90000"/>
              </a:lnSpc>
              <a:tabLst>
                <a:tab pos="3263900" algn="r"/>
                <a:tab pos="3263900" algn="r"/>
                <a:tab pos="3263900" algn="r"/>
              </a:tabLst>
              <a:defRPr/>
            </a:pPr>
            <a:r>
              <a:rPr lang="en-US" sz="2800" b="1" dirty="0">
                <a:solidFill>
                  <a:srgbClr val="FFFFFF"/>
                </a:solidFill>
                <a:latin typeface="Myriad Pro"/>
                <a:ea typeface="ＭＳ Ｐゴシック" charset="0"/>
                <a:cs typeface="Myriad Pro"/>
                <a:sym typeface="Myriad Pro Bold It" charset="0"/>
              </a:rPr>
              <a:t>Measurements</a:t>
            </a:r>
          </a:p>
          <a:p>
            <a:pPr algn="l">
              <a:lnSpc>
                <a:spcPct val="90000"/>
              </a:lnSpc>
              <a:tabLst>
                <a:tab pos="3263900" algn="r"/>
                <a:tab pos="3263900" algn="r"/>
                <a:tab pos="3263900" algn="r"/>
              </a:tabLst>
              <a:defRPr/>
            </a:pPr>
            <a:endParaRPr lang="en-US" sz="2800" b="1" dirty="0">
              <a:solidFill>
                <a:schemeClr val="tx1"/>
              </a:solidFill>
              <a:latin typeface="Myriad Pro"/>
              <a:ea typeface="ＭＳ Ｐゴシック" charset="0"/>
              <a:cs typeface="Myriad Pro"/>
              <a:sym typeface="Myriad Pro Bold It" charset="0"/>
            </a:endParaRPr>
          </a:p>
        </p:txBody>
      </p:sp>
      <p:sp>
        <p:nvSpPr>
          <p:cNvPr id="23563" name="Rectangle 11"/>
          <p:cNvSpPr>
            <a:spLocks/>
          </p:cNvSpPr>
          <p:nvPr/>
        </p:nvSpPr>
        <p:spPr bwMode="auto">
          <a:xfrm>
            <a:off x="571500" y="8802688"/>
            <a:ext cx="5969000" cy="889000"/>
          </a:xfrm>
          <a:prstGeom prst="rect">
            <a:avLst/>
          </a:prstGeom>
          <a:noFill/>
          <a:ln>
            <a:noFill/>
          </a:ln>
          <a:effectLst>
            <a:outerShdw blurRad="25400" dist="38100" dir="2388346" algn="ctr" rotWithShape="0">
              <a:schemeClr val="bg2">
                <a:alpha val="48276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90000"/>
              </a:lnSpc>
              <a:tabLst>
                <a:tab pos="3263900" algn="r"/>
                <a:tab pos="3263900" algn="r"/>
              </a:tabLst>
              <a:defRPr/>
            </a:pPr>
            <a:r>
              <a:rPr lang="en-US" sz="2800" b="1" dirty="0">
                <a:solidFill>
                  <a:srgbClr val="FFFFFF"/>
                </a:solidFill>
                <a:latin typeface="Myriad Pro"/>
                <a:ea typeface="ＭＳ Ｐゴシック" charset="0"/>
                <a:cs typeface="Myriad Pro"/>
                <a:sym typeface="Myriad Pro Bold It" charset="0"/>
              </a:rPr>
              <a:t>Department of </a:t>
            </a:r>
            <a:r>
              <a:rPr lang="en-US" sz="2800" b="1" dirty="0" err="1">
                <a:solidFill>
                  <a:srgbClr val="FFFFFF"/>
                </a:solidFill>
                <a:latin typeface="Myriad Pro"/>
                <a:ea typeface="ＭＳ Ｐゴシック" charset="0"/>
                <a:cs typeface="Myriad Pro"/>
                <a:sym typeface="Myriad Pro Bold It" charset="0"/>
              </a:rPr>
              <a:t>Nanomaterials</a:t>
            </a:r>
            <a:r>
              <a:rPr lang="en-US" sz="2800" b="1" dirty="0">
                <a:solidFill>
                  <a:srgbClr val="FFFFFF"/>
                </a:solidFill>
                <a:latin typeface="Myriad Pro"/>
                <a:ea typeface="ＭＳ Ｐゴシック" charset="0"/>
                <a:cs typeface="Myriad Pro"/>
                <a:sym typeface="Myriad Pro Bold It" charset="0"/>
              </a:rPr>
              <a:t> </a:t>
            </a:r>
          </a:p>
          <a:p>
            <a:pPr algn="l">
              <a:lnSpc>
                <a:spcPct val="90000"/>
              </a:lnSpc>
              <a:tabLst>
                <a:tab pos="3263900" algn="r"/>
                <a:tab pos="3263900" algn="r"/>
              </a:tabLst>
              <a:defRPr/>
            </a:pPr>
            <a:r>
              <a:rPr lang="en-US" sz="2800" b="1" dirty="0">
                <a:solidFill>
                  <a:srgbClr val="FFFFFF"/>
                </a:solidFill>
                <a:latin typeface="Myriad Pro"/>
                <a:ea typeface="ＭＳ Ｐゴシック" charset="0"/>
                <a:cs typeface="Myriad Pro"/>
                <a:sym typeface="Myriad Pro Bold It" charset="0"/>
              </a:rPr>
              <a:t>in Natural Science</a:t>
            </a:r>
          </a:p>
        </p:txBody>
      </p:sp>
      <p:sp>
        <p:nvSpPr>
          <p:cNvPr id="23564" name="Rectangle 12"/>
          <p:cNvSpPr>
            <a:spLocks/>
          </p:cNvSpPr>
          <p:nvPr/>
        </p:nvSpPr>
        <p:spPr bwMode="auto">
          <a:xfrm>
            <a:off x="571500" y="10066338"/>
            <a:ext cx="5103813" cy="784225"/>
          </a:xfrm>
          <a:prstGeom prst="rect">
            <a:avLst/>
          </a:prstGeom>
          <a:noFill/>
          <a:ln>
            <a:noFill/>
          </a:ln>
          <a:effectLst>
            <a:outerShdw blurRad="25400" dist="38100" dir="2388346" algn="ctr" rotWithShape="0">
              <a:schemeClr val="bg2">
                <a:alpha val="48276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>
              <a:lnSpc>
                <a:spcPct val="90000"/>
              </a:lnSpc>
              <a:tabLst>
                <a:tab pos="3263900" algn="r"/>
                <a:tab pos="3263900" algn="r"/>
              </a:tabLst>
              <a:defRPr/>
            </a:pPr>
            <a:r>
              <a:rPr lang="en-US" sz="2800" b="1" dirty="0">
                <a:solidFill>
                  <a:srgbClr val="FFFFFF"/>
                </a:solidFill>
                <a:latin typeface="Myriad Pro"/>
                <a:ea typeface="ＭＳ Ｐゴシック" charset="0"/>
                <a:cs typeface="Myriad Pro"/>
                <a:sym typeface="Myriad Pro Bold It" charset="0"/>
              </a:rPr>
              <a:t>Department of Nanotechnology </a:t>
            </a:r>
          </a:p>
          <a:p>
            <a:pPr algn="l">
              <a:lnSpc>
                <a:spcPct val="90000"/>
              </a:lnSpc>
              <a:tabLst>
                <a:tab pos="3263900" algn="r"/>
                <a:tab pos="3263900" algn="r"/>
              </a:tabLst>
              <a:defRPr/>
            </a:pPr>
            <a:r>
              <a:rPr lang="en-US" sz="2800" b="1" dirty="0" smtClean="0">
                <a:solidFill>
                  <a:srgbClr val="FFFFFF"/>
                </a:solidFill>
                <a:latin typeface="Myriad Pro"/>
                <a:ea typeface="ＭＳ Ｐゴシック" charset="0"/>
                <a:cs typeface="Myriad Pro"/>
                <a:sym typeface="Myriad Pro Bold It" charset="0"/>
              </a:rPr>
              <a:t>and Informatics</a:t>
            </a:r>
            <a:endParaRPr lang="en-US" sz="2800" b="1" dirty="0">
              <a:solidFill>
                <a:srgbClr val="FFFFFF"/>
              </a:solidFill>
              <a:latin typeface="Myriad Pro"/>
              <a:ea typeface="ＭＳ Ｐゴシック" charset="0"/>
              <a:cs typeface="Myriad Pro"/>
              <a:sym typeface="Myriad Pro Bold It" charset="0"/>
            </a:endParaRPr>
          </a:p>
        </p:txBody>
      </p:sp>
      <p:sp>
        <p:nvSpPr>
          <p:cNvPr id="32" name="AutoShape 24"/>
          <p:cNvSpPr>
            <a:spLocks/>
          </p:cNvSpPr>
          <p:nvPr/>
        </p:nvSpPr>
        <p:spPr bwMode="auto">
          <a:xfrm>
            <a:off x="16602572" y="5993904"/>
            <a:ext cx="6894684" cy="889000"/>
          </a:xfrm>
          <a:custGeom>
            <a:avLst/>
            <a:gdLst>
              <a:gd name="T0" fmla="*/ 300 w 20550"/>
              <a:gd name="T1" fmla="*/ 0 h 21600"/>
              <a:gd name="T2" fmla="*/ 0 w 20550"/>
              <a:gd name="T3" fmla="*/ 2469 h 21600"/>
              <a:gd name="T4" fmla="*/ 0 w 20550"/>
              <a:gd name="T5" fmla="*/ 5882 h 21600"/>
              <a:gd name="T6" fmla="*/ -1050 w 20550"/>
              <a:gd name="T7" fmla="*/ 10819 h 21600"/>
              <a:gd name="T8" fmla="*/ 0 w 20550"/>
              <a:gd name="T9" fmla="*/ 15756 h 21600"/>
              <a:gd name="T10" fmla="*/ 0 w 20550"/>
              <a:gd name="T11" fmla="*/ 19131 h 21600"/>
              <a:gd name="T12" fmla="*/ 300 w 20550"/>
              <a:gd name="T13" fmla="*/ 21600 h 21600"/>
              <a:gd name="T14" fmla="*/ 20250 w 20550"/>
              <a:gd name="T15" fmla="*/ 21600 h 21600"/>
              <a:gd name="T16" fmla="*/ 20550 w 20550"/>
              <a:gd name="T17" fmla="*/ 19131 h 21600"/>
              <a:gd name="T18" fmla="*/ 20550 w 20550"/>
              <a:gd name="T19" fmla="*/ 2469 h 21600"/>
              <a:gd name="T20" fmla="*/ 20250 w 20550"/>
              <a:gd name="T21" fmla="*/ 0 h 21600"/>
              <a:gd name="T22" fmla="*/ 300 w 20550"/>
              <a:gd name="T23" fmla="*/ 0 h 21600"/>
              <a:gd name="T24" fmla="*/ 300 w 20550"/>
              <a:gd name="T2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550" h="21600">
                <a:moveTo>
                  <a:pt x="300" y="0"/>
                </a:moveTo>
                <a:cubicBezTo>
                  <a:pt x="134" y="0"/>
                  <a:pt x="0" y="1105"/>
                  <a:pt x="0" y="2469"/>
                </a:cubicBezTo>
                <a:lnTo>
                  <a:pt x="0" y="5882"/>
                </a:lnTo>
                <a:lnTo>
                  <a:pt x="-1050" y="10819"/>
                </a:lnTo>
                <a:lnTo>
                  <a:pt x="0" y="15756"/>
                </a:lnTo>
                <a:lnTo>
                  <a:pt x="0" y="19131"/>
                </a:lnTo>
                <a:cubicBezTo>
                  <a:pt x="0" y="20495"/>
                  <a:pt x="134" y="21600"/>
                  <a:pt x="300" y="21600"/>
                </a:cubicBezTo>
                <a:lnTo>
                  <a:pt x="20250" y="21600"/>
                </a:lnTo>
                <a:cubicBezTo>
                  <a:pt x="20416" y="21600"/>
                  <a:pt x="20550" y="20495"/>
                  <a:pt x="20550" y="19131"/>
                </a:cubicBezTo>
                <a:lnTo>
                  <a:pt x="20550" y="2469"/>
                </a:lnTo>
                <a:cubicBezTo>
                  <a:pt x="20550" y="1105"/>
                  <a:pt x="20416" y="0"/>
                  <a:pt x="20250" y="0"/>
                </a:cubicBezTo>
                <a:lnTo>
                  <a:pt x="300" y="0"/>
                </a:lnTo>
                <a:close/>
                <a:moveTo>
                  <a:pt x="300" y="0"/>
                </a:moveTo>
              </a:path>
            </a:pathLst>
          </a:custGeom>
          <a:gradFill rotWithShape="0">
            <a:gsLst>
              <a:gs pos="0">
                <a:srgbClr val="76061B"/>
              </a:gs>
              <a:gs pos="100000">
                <a:srgbClr val="C0002B"/>
              </a:gs>
            </a:gsLst>
            <a:lin ang="60000" scaled="1"/>
          </a:gradFill>
          <a:ln>
            <a:noFill/>
          </a:ln>
          <a:effectLst>
            <a:outerShdw blurRad="25400" dist="38100" dir="2388346" algn="ctr" rotWithShape="0">
              <a:schemeClr val="bg2">
                <a:alpha val="48276"/>
              </a:schemeClr>
            </a:outerShdw>
          </a:effectLst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l">
              <a:lnSpc>
                <a:spcPct val="90000"/>
              </a:lnSpc>
              <a:spcBef>
                <a:spcPts val="1200"/>
              </a:spcBef>
              <a:tabLst>
                <a:tab pos="3263900" algn="r"/>
              </a:tabLst>
              <a:defRPr/>
            </a:pPr>
            <a:endParaRPr lang="en-US" sz="2800" b="1" dirty="0">
              <a:solidFill>
                <a:srgbClr val="FFFFFF"/>
              </a:solidFill>
              <a:latin typeface="Myriad Pro"/>
              <a:ea typeface="ＭＳ Ｐゴシック" charset="0"/>
              <a:cs typeface="Myriad Pro"/>
              <a:sym typeface="Myriad Pro Bold It" charset="0"/>
            </a:endParaRPr>
          </a:p>
        </p:txBody>
      </p:sp>
      <p:sp>
        <p:nvSpPr>
          <p:cNvPr id="33" name="AutoShape 24"/>
          <p:cNvSpPr>
            <a:spLocks/>
          </p:cNvSpPr>
          <p:nvPr/>
        </p:nvSpPr>
        <p:spPr bwMode="auto">
          <a:xfrm>
            <a:off x="16530564" y="7441597"/>
            <a:ext cx="6894684" cy="889000"/>
          </a:xfrm>
          <a:custGeom>
            <a:avLst/>
            <a:gdLst>
              <a:gd name="T0" fmla="*/ 300 w 20550"/>
              <a:gd name="T1" fmla="*/ 0 h 21600"/>
              <a:gd name="T2" fmla="*/ 0 w 20550"/>
              <a:gd name="T3" fmla="*/ 2469 h 21600"/>
              <a:gd name="T4" fmla="*/ 0 w 20550"/>
              <a:gd name="T5" fmla="*/ 5882 h 21600"/>
              <a:gd name="T6" fmla="*/ -1050 w 20550"/>
              <a:gd name="T7" fmla="*/ 10819 h 21600"/>
              <a:gd name="T8" fmla="*/ 0 w 20550"/>
              <a:gd name="T9" fmla="*/ 15756 h 21600"/>
              <a:gd name="T10" fmla="*/ 0 w 20550"/>
              <a:gd name="T11" fmla="*/ 19131 h 21600"/>
              <a:gd name="T12" fmla="*/ 300 w 20550"/>
              <a:gd name="T13" fmla="*/ 21600 h 21600"/>
              <a:gd name="T14" fmla="*/ 20250 w 20550"/>
              <a:gd name="T15" fmla="*/ 21600 h 21600"/>
              <a:gd name="T16" fmla="*/ 20550 w 20550"/>
              <a:gd name="T17" fmla="*/ 19131 h 21600"/>
              <a:gd name="T18" fmla="*/ 20550 w 20550"/>
              <a:gd name="T19" fmla="*/ 2469 h 21600"/>
              <a:gd name="T20" fmla="*/ 20250 w 20550"/>
              <a:gd name="T21" fmla="*/ 0 h 21600"/>
              <a:gd name="T22" fmla="*/ 300 w 20550"/>
              <a:gd name="T23" fmla="*/ 0 h 21600"/>
              <a:gd name="T24" fmla="*/ 300 w 20550"/>
              <a:gd name="T2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550" h="21600">
                <a:moveTo>
                  <a:pt x="300" y="0"/>
                </a:moveTo>
                <a:cubicBezTo>
                  <a:pt x="134" y="0"/>
                  <a:pt x="0" y="1105"/>
                  <a:pt x="0" y="2469"/>
                </a:cubicBezTo>
                <a:lnTo>
                  <a:pt x="0" y="5882"/>
                </a:lnTo>
                <a:lnTo>
                  <a:pt x="-1050" y="10819"/>
                </a:lnTo>
                <a:lnTo>
                  <a:pt x="0" y="15756"/>
                </a:lnTo>
                <a:lnTo>
                  <a:pt x="0" y="19131"/>
                </a:lnTo>
                <a:cubicBezTo>
                  <a:pt x="0" y="20495"/>
                  <a:pt x="134" y="21600"/>
                  <a:pt x="300" y="21600"/>
                </a:cubicBezTo>
                <a:lnTo>
                  <a:pt x="20250" y="21600"/>
                </a:lnTo>
                <a:cubicBezTo>
                  <a:pt x="20416" y="21600"/>
                  <a:pt x="20550" y="20495"/>
                  <a:pt x="20550" y="19131"/>
                </a:cubicBezTo>
                <a:lnTo>
                  <a:pt x="20550" y="2469"/>
                </a:lnTo>
                <a:cubicBezTo>
                  <a:pt x="20550" y="1105"/>
                  <a:pt x="20416" y="0"/>
                  <a:pt x="20250" y="0"/>
                </a:cubicBezTo>
                <a:lnTo>
                  <a:pt x="300" y="0"/>
                </a:lnTo>
                <a:close/>
                <a:moveTo>
                  <a:pt x="300" y="0"/>
                </a:moveTo>
              </a:path>
            </a:pathLst>
          </a:custGeom>
          <a:gradFill rotWithShape="0">
            <a:gsLst>
              <a:gs pos="0">
                <a:srgbClr val="76061B"/>
              </a:gs>
              <a:gs pos="100000">
                <a:srgbClr val="C0002B"/>
              </a:gs>
            </a:gsLst>
            <a:lin ang="60000" scaled="1"/>
          </a:gradFill>
          <a:ln>
            <a:noFill/>
          </a:ln>
          <a:effectLst>
            <a:outerShdw blurRad="25400" dist="38100" dir="2388346" algn="ctr" rotWithShape="0">
              <a:schemeClr val="bg2">
                <a:alpha val="48276"/>
              </a:schemeClr>
            </a:outerShdw>
          </a:effectLst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defRPr/>
            </a:pPr>
            <a:endParaRPr lang="cs-CZ" dirty="0"/>
          </a:p>
        </p:txBody>
      </p:sp>
      <p:sp>
        <p:nvSpPr>
          <p:cNvPr id="34" name="AutoShape 24"/>
          <p:cNvSpPr>
            <a:spLocks/>
          </p:cNvSpPr>
          <p:nvPr/>
        </p:nvSpPr>
        <p:spPr bwMode="auto">
          <a:xfrm>
            <a:off x="16602572" y="8828088"/>
            <a:ext cx="6894684" cy="889000"/>
          </a:xfrm>
          <a:custGeom>
            <a:avLst/>
            <a:gdLst>
              <a:gd name="T0" fmla="*/ 300 w 20550"/>
              <a:gd name="T1" fmla="*/ 0 h 21600"/>
              <a:gd name="T2" fmla="*/ 0 w 20550"/>
              <a:gd name="T3" fmla="*/ 2469 h 21600"/>
              <a:gd name="T4" fmla="*/ 0 w 20550"/>
              <a:gd name="T5" fmla="*/ 5882 h 21600"/>
              <a:gd name="T6" fmla="*/ -1050 w 20550"/>
              <a:gd name="T7" fmla="*/ 10819 h 21600"/>
              <a:gd name="T8" fmla="*/ 0 w 20550"/>
              <a:gd name="T9" fmla="*/ 15756 h 21600"/>
              <a:gd name="T10" fmla="*/ 0 w 20550"/>
              <a:gd name="T11" fmla="*/ 19131 h 21600"/>
              <a:gd name="T12" fmla="*/ 300 w 20550"/>
              <a:gd name="T13" fmla="*/ 21600 h 21600"/>
              <a:gd name="T14" fmla="*/ 20250 w 20550"/>
              <a:gd name="T15" fmla="*/ 21600 h 21600"/>
              <a:gd name="T16" fmla="*/ 20550 w 20550"/>
              <a:gd name="T17" fmla="*/ 19131 h 21600"/>
              <a:gd name="T18" fmla="*/ 20550 w 20550"/>
              <a:gd name="T19" fmla="*/ 2469 h 21600"/>
              <a:gd name="T20" fmla="*/ 20250 w 20550"/>
              <a:gd name="T21" fmla="*/ 0 h 21600"/>
              <a:gd name="T22" fmla="*/ 300 w 20550"/>
              <a:gd name="T23" fmla="*/ 0 h 21600"/>
              <a:gd name="T24" fmla="*/ 300 w 20550"/>
              <a:gd name="T2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550" h="21600">
                <a:moveTo>
                  <a:pt x="300" y="0"/>
                </a:moveTo>
                <a:cubicBezTo>
                  <a:pt x="134" y="0"/>
                  <a:pt x="0" y="1105"/>
                  <a:pt x="0" y="2469"/>
                </a:cubicBezTo>
                <a:lnTo>
                  <a:pt x="0" y="5882"/>
                </a:lnTo>
                <a:lnTo>
                  <a:pt x="-1050" y="10819"/>
                </a:lnTo>
                <a:lnTo>
                  <a:pt x="0" y="15756"/>
                </a:lnTo>
                <a:lnTo>
                  <a:pt x="0" y="19131"/>
                </a:lnTo>
                <a:cubicBezTo>
                  <a:pt x="0" y="20495"/>
                  <a:pt x="134" y="21600"/>
                  <a:pt x="300" y="21600"/>
                </a:cubicBezTo>
                <a:lnTo>
                  <a:pt x="20250" y="21600"/>
                </a:lnTo>
                <a:cubicBezTo>
                  <a:pt x="20416" y="21600"/>
                  <a:pt x="20550" y="20495"/>
                  <a:pt x="20550" y="19131"/>
                </a:cubicBezTo>
                <a:lnTo>
                  <a:pt x="20550" y="2469"/>
                </a:lnTo>
                <a:cubicBezTo>
                  <a:pt x="20550" y="1105"/>
                  <a:pt x="20416" y="0"/>
                  <a:pt x="20250" y="0"/>
                </a:cubicBezTo>
                <a:lnTo>
                  <a:pt x="300" y="0"/>
                </a:lnTo>
                <a:close/>
                <a:moveTo>
                  <a:pt x="300" y="0"/>
                </a:moveTo>
              </a:path>
            </a:pathLst>
          </a:custGeom>
          <a:gradFill rotWithShape="0">
            <a:gsLst>
              <a:gs pos="0">
                <a:srgbClr val="76061B"/>
              </a:gs>
              <a:gs pos="100000">
                <a:srgbClr val="C0002B"/>
              </a:gs>
            </a:gsLst>
            <a:lin ang="60000" scaled="1"/>
          </a:gradFill>
          <a:ln>
            <a:noFill/>
          </a:ln>
          <a:effectLst>
            <a:outerShdw blurRad="25400" dist="38100" dir="2388346" algn="ctr" rotWithShape="0">
              <a:schemeClr val="bg2">
                <a:alpha val="48276"/>
              </a:schemeClr>
            </a:outerShdw>
          </a:effectLst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defRPr/>
            </a:pPr>
            <a:endParaRPr lang="cs-CZ"/>
          </a:p>
        </p:txBody>
      </p:sp>
      <p:sp>
        <p:nvSpPr>
          <p:cNvPr id="35" name="AutoShape 24"/>
          <p:cNvSpPr>
            <a:spLocks/>
          </p:cNvSpPr>
          <p:nvPr/>
        </p:nvSpPr>
        <p:spPr bwMode="auto">
          <a:xfrm>
            <a:off x="16602572" y="10066338"/>
            <a:ext cx="6894684" cy="889000"/>
          </a:xfrm>
          <a:custGeom>
            <a:avLst/>
            <a:gdLst>
              <a:gd name="T0" fmla="*/ 300 w 20550"/>
              <a:gd name="T1" fmla="*/ 0 h 21600"/>
              <a:gd name="T2" fmla="*/ 0 w 20550"/>
              <a:gd name="T3" fmla="*/ 2469 h 21600"/>
              <a:gd name="T4" fmla="*/ 0 w 20550"/>
              <a:gd name="T5" fmla="*/ 5882 h 21600"/>
              <a:gd name="T6" fmla="*/ -1050 w 20550"/>
              <a:gd name="T7" fmla="*/ 10819 h 21600"/>
              <a:gd name="T8" fmla="*/ 0 w 20550"/>
              <a:gd name="T9" fmla="*/ 15756 h 21600"/>
              <a:gd name="T10" fmla="*/ 0 w 20550"/>
              <a:gd name="T11" fmla="*/ 19131 h 21600"/>
              <a:gd name="T12" fmla="*/ 300 w 20550"/>
              <a:gd name="T13" fmla="*/ 21600 h 21600"/>
              <a:gd name="T14" fmla="*/ 20250 w 20550"/>
              <a:gd name="T15" fmla="*/ 21600 h 21600"/>
              <a:gd name="T16" fmla="*/ 20550 w 20550"/>
              <a:gd name="T17" fmla="*/ 19131 h 21600"/>
              <a:gd name="T18" fmla="*/ 20550 w 20550"/>
              <a:gd name="T19" fmla="*/ 2469 h 21600"/>
              <a:gd name="T20" fmla="*/ 20250 w 20550"/>
              <a:gd name="T21" fmla="*/ 0 h 21600"/>
              <a:gd name="T22" fmla="*/ 300 w 20550"/>
              <a:gd name="T23" fmla="*/ 0 h 21600"/>
              <a:gd name="T24" fmla="*/ 300 w 20550"/>
              <a:gd name="T2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550" h="21600">
                <a:moveTo>
                  <a:pt x="300" y="0"/>
                </a:moveTo>
                <a:cubicBezTo>
                  <a:pt x="134" y="0"/>
                  <a:pt x="0" y="1105"/>
                  <a:pt x="0" y="2469"/>
                </a:cubicBezTo>
                <a:lnTo>
                  <a:pt x="0" y="5882"/>
                </a:lnTo>
                <a:lnTo>
                  <a:pt x="-1050" y="10819"/>
                </a:lnTo>
                <a:lnTo>
                  <a:pt x="0" y="15756"/>
                </a:lnTo>
                <a:lnTo>
                  <a:pt x="0" y="19131"/>
                </a:lnTo>
                <a:cubicBezTo>
                  <a:pt x="0" y="20495"/>
                  <a:pt x="134" y="21600"/>
                  <a:pt x="300" y="21600"/>
                </a:cubicBezTo>
                <a:lnTo>
                  <a:pt x="20250" y="21600"/>
                </a:lnTo>
                <a:cubicBezTo>
                  <a:pt x="20416" y="21600"/>
                  <a:pt x="20550" y="20495"/>
                  <a:pt x="20550" y="19131"/>
                </a:cubicBezTo>
                <a:lnTo>
                  <a:pt x="20550" y="2469"/>
                </a:lnTo>
                <a:cubicBezTo>
                  <a:pt x="20550" y="1105"/>
                  <a:pt x="20416" y="0"/>
                  <a:pt x="20250" y="0"/>
                </a:cubicBezTo>
                <a:lnTo>
                  <a:pt x="300" y="0"/>
                </a:lnTo>
                <a:close/>
                <a:moveTo>
                  <a:pt x="300" y="0"/>
                </a:moveTo>
              </a:path>
            </a:pathLst>
          </a:custGeom>
          <a:gradFill rotWithShape="0">
            <a:gsLst>
              <a:gs pos="0">
                <a:srgbClr val="76061B"/>
              </a:gs>
              <a:gs pos="100000">
                <a:srgbClr val="C0002B"/>
              </a:gs>
            </a:gsLst>
            <a:lin ang="60000" scaled="1"/>
          </a:gradFill>
          <a:ln>
            <a:noFill/>
          </a:ln>
          <a:effectLst>
            <a:outerShdw blurRad="25400" dist="38100" dir="2388346" algn="ctr" rotWithShape="0">
              <a:schemeClr val="bg2">
                <a:alpha val="48276"/>
              </a:schemeClr>
            </a:outerShdw>
          </a:effectLst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defRPr/>
            </a:pPr>
            <a:endParaRPr lang="cs-CZ" dirty="0"/>
          </a:p>
        </p:txBody>
      </p:sp>
      <p:sp>
        <p:nvSpPr>
          <p:cNvPr id="36" name="Rectangle 9"/>
          <p:cNvSpPr>
            <a:spLocks/>
          </p:cNvSpPr>
          <p:nvPr/>
        </p:nvSpPr>
        <p:spPr bwMode="auto">
          <a:xfrm>
            <a:off x="16756982" y="6297389"/>
            <a:ext cx="6654066" cy="387798"/>
          </a:xfrm>
          <a:prstGeom prst="rect">
            <a:avLst/>
          </a:prstGeom>
          <a:noFill/>
          <a:ln>
            <a:noFill/>
          </a:ln>
          <a:effectLst>
            <a:outerShdw blurRad="25400" dist="38100" dir="2388346" algn="ctr" rotWithShape="0">
              <a:schemeClr val="bg2">
                <a:alpha val="48276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>
              <a:lnSpc>
                <a:spcPct val="90000"/>
              </a:lnSpc>
              <a:tabLst>
                <a:tab pos="3263900" algn="r"/>
                <a:tab pos="3263900" algn="r"/>
              </a:tabLst>
              <a:defRPr/>
            </a:pPr>
            <a:r>
              <a:rPr lang="en-US" sz="2800" b="1" dirty="0" smtClean="0">
                <a:solidFill>
                  <a:srgbClr val="FFFFFF"/>
                </a:solidFill>
                <a:latin typeface="Myriad Pro"/>
                <a:ea typeface="ＭＳ Ｐゴシック" charset="0"/>
                <a:cs typeface="Myriad Pro"/>
                <a:sym typeface="Myriad Pro Bold It" charset="0"/>
              </a:rPr>
              <a:t>Department of </a:t>
            </a:r>
            <a:r>
              <a:rPr lang="cs-CZ" sz="2800" b="1" dirty="0" err="1" smtClean="0">
                <a:solidFill>
                  <a:srgbClr val="FFFFFF"/>
                </a:solidFill>
                <a:latin typeface="Myriad Pro"/>
                <a:ea typeface="ＭＳ Ｐゴシック" charset="0"/>
                <a:cs typeface="Myriad Pro"/>
                <a:sym typeface="Myriad Pro Bold It" charset="0"/>
              </a:rPr>
              <a:t>Machinery</a:t>
            </a:r>
            <a:r>
              <a:rPr lang="cs-CZ" sz="2800" b="1" dirty="0" smtClean="0">
                <a:solidFill>
                  <a:srgbClr val="FFFFFF"/>
                </a:solidFill>
                <a:latin typeface="Myriad Pro"/>
                <a:ea typeface="ＭＳ Ｐゴシック" charset="0"/>
                <a:cs typeface="Myriad Pro"/>
                <a:sym typeface="Myriad Pro Bold It" charset="0"/>
              </a:rPr>
              <a:t> </a:t>
            </a:r>
            <a:r>
              <a:rPr lang="cs-CZ" sz="2800" b="1" dirty="0" err="1" smtClean="0">
                <a:solidFill>
                  <a:srgbClr val="FFFFFF"/>
                </a:solidFill>
                <a:latin typeface="Myriad Pro"/>
                <a:ea typeface="ＭＳ Ｐゴシック" charset="0"/>
                <a:cs typeface="Myriad Pro"/>
                <a:sym typeface="Myriad Pro Bold It" charset="0"/>
              </a:rPr>
              <a:t>Construction</a:t>
            </a:r>
            <a:endParaRPr lang="en-US" sz="2800" b="1" dirty="0">
              <a:solidFill>
                <a:srgbClr val="FFFFFF"/>
              </a:solidFill>
              <a:latin typeface="Myriad Pro"/>
              <a:ea typeface="ＭＳ Ｐゴシック" charset="0"/>
              <a:cs typeface="Myriad Pro"/>
              <a:sym typeface="Myriad Pro Bold It" charset="0"/>
            </a:endParaRPr>
          </a:p>
        </p:txBody>
      </p:sp>
      <p:sp>
        <p:nvSpPr>
          <p:cNvPr id="37" name="Rectangle 9"/>
          <p:cNvSpPr>
            <a:spLocks/>
          </p:cNvSpPr>
          <p:nvPr/>
        </p:nvSpPr>
        <p:spPr bwMode="auto">
          <a:xfrm>
            <a:off x="16943582" y="7692801"/>
            <a:ext cx="6212663" cy="387798"/>
          </a:xfrm>
          <a:prstGeom prst="rect">
            <a:avLst/>
          </a:prstGeom>
          <a:noFill/>
          <a:ln>
            <a:noFill/>
          </a:ln>
          <a:effectLst>
            <a:outerShdw blurRad="25400" dist="38100" dir="2388346" algn="ctr" rotWithShape="0">
              <a:schemeClr val="bg2">
                <a:alpha val="48276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>
              <a:lnSpc>
                <a:spcPct val="90000"/>
              </a:lnSpc>
              <a:tabLst>
                <a:tab pos="3263900" algn="r"/>
                <a:tab pos="3263900" algn="r"/>
              </a:tabLst>
              <a:defRPr/>
            </a:pPr>
            <a:r>
              <a:rPr lang="en-US" sz="2800" b="1" dirty="0" smtClean="0">
                <a:solidFill>
                  <a:srgbClr val="FFFFFF"/>
                </a:solidFill>
                <a:latin typeface="Myriad Pro"/>
                <a:ea typeface="ＭＳ Ｐゴシック" charset="0"/>
                <a:cs typeface="Myriad Pro"/>
                <a:sym typeface="Myriad Pro Bold It" charset="0"/>
              </a:rPr>
              <a:t>Department of </a:t>
            </a:r>
            <a:r>
              <a:rPr lang="cs-CZ" sz="2800" b="1" dirty="0" err="1" smtClean="0">
                <a:solidFill>
                  <a:srgbClr val="FFFFFF"/>
                </a:solidFill>
                <a:latin typeface="Myriad Pro"/>
                <a:ea typeface="ＭＳ Ｐゴシック" charset="0"/>
                <a:cs typeface="Myriad Pro"/>
                <a:sym typeface="Myriad Pro Bold It" charset="0"/>
              </a:rPr>
              <a:t>Vehicles</a:t>
            </a:r>
            <a:r>
              <a:rPr lang="cs-CZ" sz="2800" b="1" dirty="0" smtClean="0">
                <a:solidFill>
                  <a:srgbClr val="FFFFFF"/>
                </a:solidFill>
                <a:latin typeface="Myriad Pro"/>
                <a:ea typeface="ＭＳ Ｐゴシック" charset="0"/>
                <a:cs typeface="Myriad Pro"/>
                <a:sym typeface="Myriad Pro Bold It" charset="0"/>
              </a:rPr>
              <a:t> and </a:t>
            </a:r>
            <a:r>
              <a:rPr lang="cs-CZ" sz="2800" b="1" dirty="0" err="1" smtClean="0">
                <a:solidFill>
                  <a:srgbClr val="FFFFFF"/>
                </a:solidFill>
                <a:latin typeface="Myriad Pro"/>
                <a:ea typeface="ＭＳ Ｐゴシック" charset="0"/>
                <a:cs typeface="Myriad Pro"/>
                <a:sym typeface="Myriad Pro Bold It" charset="0"/>
              </a:rPr>
              <a:t>Engines</a:t>
            </a:r>
            <a:endParaRPr lang="en-US" sz="2800" b="1" dirty="0">
              <a:solidFill>
                <a:srgbClr val="FFFFFF"/>
              </a:solidFill>
              <a:latin typeface="Myriad Pro"/>
              <a:ea typeface="ＭＳ Ｐゴシック" charset="0"/>
              <a:cs typeface="Myriad Pro"/>
              <a:sym typeface="Myriad Pro Bold It" charset="0"/>
            </a:endParaRPr>
          </a:p>
        </p:txBody>
      </p:sp>
      <p:sp>
        <p:nvSpPr>
          <p:cNvPr id="38" name="Rectangle 9"/>
          <p:cNvSpPr>
            <a:spLocks/>
          </p:cNvSpPr>
          <p:nvPr/>
        </p:nvSpPr>
        <p:spPr bwMode="auto">
          <a:xfrm>
            <a:off x="16943582" y="8935427"/>
            <a:ext cx="3708323" cy="775597"/>
          </a:xfrm>
          <a:prstGeom prst="rect">
            <a:avLst/>
          </a:prstGeom>
          <a:noFill/>
          <a:ln>
            <a:noFill/>
          </a:ln>
          <a:effectLst>
            <a:outerShdw blurRad="25400" dist="38100" dir="2388346" algn="ctr" rotWithShape="0">
              <a:schemeClr val="bg2">
                <a:alpha val="48276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>
              <a:lnSpc>
                <a:spcPct val="90000"/>
              </a:lnSpc>
              <a:tabLst>
                <a:tab pos="3263900" algn="r"/>
                <a:tab pos="3263900" algn="r"/>
              </a:tabLst>
              <a:defRPr/>
            </a:pPr>
            <a:r>
              <a:rPr lang="en-US" sz="2800" b="1" dirty="0" smtClean="0">
                <a:solidFill>
                  <a:srgbClr val="FFFFFF"/>
                </a:solidFill>
                <a:latin typeface="Myriad Pro"/>
                <a:ea typeface="ＭＳ Ｐゴシック" charset="0"/>
                <a:cs typeface="Myriad Pro"/>
                <a:sym typeface="Myriad Pro Bold It" charset="0"/>
              </a:rPr>
              <a:t>Department of</a:t>
            </a:r>
          </a:p>
          <a:p>
            <a:pPr algn="l">
              <a:lnSpc>
                <a:spcPct val="90000"/>
              </a:lnSpc>
              <a:tabLst>
                <a:tab pos="3263900" algn="r"/>
                <a:tab pos="3263900" algn="r"/>
              </a:tabLst>
              <a:defRPr/>
            </a:pPr>
            <a:r>
              <a:rPr lang="cs-CZ" sz="2800" b="1" dirty="0" err="1" smtClean="0">
                <a:solidFill>
                  <a:srgbClr val="FFFFFF"/>
                </a:solidFill>
                <a:latin typeface="Myriad Pro"/>
                <a:ea typeface="ＭＳ Ｐゴシック" charset="0"/>
                <a:cs typeface="Myriad Pro"/>
                <a:sym typeface="Myriad Pro Bold It" charset="0"/>
              </a:rPr>
              <a:t>Industrial</a:t>
            </a:r>
            <a:r>
              <a:rPr lang="cs-CZ" sz="2800" b="1" dirty="0" smtClean="0">
                <a:solidFill>
                  <a:srgbClr val="FFFFFF"/>
                </a:solidFill>
                <a:latin typeface="Myriad Pro"/>
                <a:ea typeface="ＭＳ Ｐゴシック" charset="0"/>
                <a:cs typeface="Myriad Pro"/>
                <a:sym typeface="Myriad Pro Bold It" charset="0"/>
              </a:rPr>
              <a:t> Technology</a:t>
            </a:r>
            <a:endParaRPr lang="en-US" sz="2800" b="1" dirty="0">
              <a:solidFill>
                <a:srgbClr val="FFFFFF"/>
              </a:solidFill>
              <a:latin typeface="Myriad Pro"/>
              <a:ea typeface="ＭＳ Ｐゴシック" charset="0"/>
              <a:cs typeface="Myriad Pro"/>
              <a:sym typeface="Myriad Pro Bold It" charset="0"/>
            </a:endParaRPr>
          </a:p>
        </p:txBody>
      </p:sp>
      <p:sp>
        <p:nvSpPr>
          <p:cNvPr id="39" name="Rectangle 9"/>
          <p:cNvSpPr>
            <a:spLocks/>
          </p:cNvSpPr>
          <p:nvPr/>
        </p:nvSpPr>
        <p:spPr bwMode="auto">
          <a:xfrm>
            <a:off x="16943582" y="10104434"/>
            <a:ext cx="5554406" cy="775597"/>
          </a:xfrm>
          <a:prstGeom prst="rect">
            <a:avLst/>
          </a:prstGeom>
          <a:noFill/>
          <a:ln>
            <a:noFill/>
          </a:ln>
          <a:effectLst>
            <a:outerShdw blurRad="25400" dist="38100" dir="2388346" algn="ctr" rotWithShape="0">
              <a:schemeClr val="bg2">
                <a:alpha val="48276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>
              <a:lnSpc>
                <a:spcPct val="90000"/>
              </a:lnSpc>
              <a:tabLst>
                <a:tab pos="3263900" algn="r"/>
                <a:tab pos="3263900" algn="r"/>
              </a:tabLst>
              <a:defRPr/>
            </a:pPr>
            <a:r>
              <a:rPr lang="en-US" sz="2800" b="1" dirty="0" smtClean="0">
                <a:solidFill>
                  <a:srgbClr val="FFFFFF"/>
                </a:solidFill>
                <a:latin typeface="Myriad Pro"/>
                <a:ea typeface="ＭＳ Ｐゴシック" charset="0"/>
                <a:cs typeface="Myriad Pro"/>
                <a:sym typeface="Myriad Pro Bold It" charset="0"/>
              </a:rPr>
              <a:t>Department of </a:t>
            </a:r>
            <a:r>
              <a:rPr lang="cs-CZ" sz="2800" b="1" dirty="0" err="1" smtClean="0">
                <a:solidFill>
                  <a:srgbClr val="FFFFFF"/>
                </a:solidFill>
                <a:latin typeface="Myriad Pro"/>
                <a:ea typeface="ＭＳ Ｐゴシック" charset="0"/>
                <a:cs typeface="Myriad Pro"/>
                <a:sym typeface="Myriad Pro Bold It" charset="0"/>
              </a:rPr>
              <a:t>Robotic</a:t>
            </a:r>
            <a:r>
              <a:rPr lang="cs-CZ" sz="2800" b="1" dirty="0" smtClean="0">
                <a:solidFill>
                  <a:srgbClr val="FFFFFF"/>
                </a:solidFill>
                <a:latin typeface="Myriad Pro"/>
                <a:ea typeface="ＭＳ Ｐゴシック" charset="0"/>
                <a:cs typeface="Myriad Pro"/>
                <a:sym typeface="Myriad Pro Bold It" charset="0"/>
              </a:rPr>
              <a:t> Systems</a:t>
            </a:r>
            <a:r>
              <a:rPr lang="en-US" sz="2800" b="1" dirty="0" smtClean="0">
                <a:solidFill>
                  <a:srgbClr val="FFFFFF"/>
                </a:solidFill>
                <a:latin typeface="Myriad Pro"/>
                <a:ea typeface="ＭＳ Ｐゴシック" charset="0"/>
                <a:cs typeface="Myriad Pro"/>
                <a:sym typeface="Myriad Pro Bold It" charset="0"/>
              </a:rPr>
              <a:t> </a:t>
            </a:r>
          </a:p>
          <a:p>
            <a:pPr algn="l">
              <a:lnSpc>
                <a:spcPct val="90000"/>
              </a:lnSpc>
              <a:tabLst>
                <a:tab pos="3263900" algn="r"/>
                <a:tab pos="3263900" algn="r"/>
              </a:tabLst>
              <a:defRPr/>
            </a:pPr>
            <a:r>
              <a:rPr lang="cs-CZ" sz="2800" b="1" dirty="0" smtClean="0">
                <a:solidFill>
                  <a:srgbClr val="FFFFFF"/>
                </a:solidFill>
                <a:latin typeface="Myriad Pro"/>
                <a:ea typeface="ＭＳ Ｐゴシック" charset="0"/>
                <a:cs typeface="Myriad Pro"/>
                <a:sym typeface="Myriad Pro Bold It" charset="0"/>
              </a:rPr>
              <a:t>And </a:t>
            </a:r>
            <a:r>
              <a:rPr lang="cs-CZ" sz="2800" b="1" dirty="0" err="1" smtClean="0">
                <a:solidFill>
                  <a:srgbClr val="FFFFFF"/>
                </a:solidFill>
                <a:latin typeface="Myriad Pro"/>
                <a:ea typeface="ＭＳ Ｐゴシック" charset="0"/>
                <a:cs typeface="Myriad Pro"/>
                <a:sym typeface="Myriad Pro Bold It" charset="0"/>
              </a:rPr>
              <a:t>Mechatronic</a:t>
            </a:r>
            <a:r>
              <a:rPr lang="cs-CZ" sz="2800" b="1" dirty="0" smtClean="0">
                <a:solidFill>
                  <a:srgbClr val="FFFFFF"/>
                </a:solidFill>
                <a:latin typeface="Myriad Pro"/>
                <a:ea typeface="ＭＳ Ｐゴシック" charset="0"/>
                <a:cs typeface="Myriad Pro"/>
                <a:sym typeface="Myriad Pro Bold It" charset="0"/>
              </a:rPr>
              <a:t> Systems</a:t>
            </a:r>
            <a:endParaRPr lang="en-US" sz="2800" b="1" dirty="0">
              <a:solidFill>
                <a:srgbClr val="FFFFFF"/>
              </a:solidFill>
              <a:latin typeface="Myriad Pro"/>
              <a:ea typeface="ＭＳ Ｐゴシック" charset="0"/>
              <a:cs typeface="Myriad Pro"/>
              <a:sym typeface="Myriad Pro Bold It" charset="0"/>
            </a:endParaRPr>
          </a:p>
        </p:txBody>
      </p:sp>
      <p:sp>
        <p:nvSpPr>
          <p:cNvPr id="41" name="AutoShape 19"/>
          <p:cNvSpPr>
            <a:spLocks/>
          </p:cNvSpPr>
          <p:nvPr/>
        </p:nvSpPr>
        <p:spPr bwMode="auto">
          <a:xfrm flipH="1">
            <a:off x="9599712" y="10510838"/>
            <a:ext cx="4914900" cy="889000"/>
          </a:xfrm>
          <a:custGeom>
            <a:avLst/>
            <a:gdLst>
              <a:gd name="T0" fmla="*/ 413 w 19998"/>
              <a:gd name="T1" fmla="*/ 0 h 21600"/>
              <a:gd name="T2" fmla="*/ 0 w 19998"/>
              <a:gd name="T3" fmla="*/ 2469 h 21600"/>
              <a:gd name="T4" fmla="*/ 0 w 19998"/>
              <a:gd name="T5" fmla="*/ 19131 h 21600"/>
              <a:gd name="T6" fmla="*/ 413 w 19998"/>
              <a:gd name="T7" fmla="*/ 21600 h 21600"/>
              <a:gd name="T8" fmla="*/ 19585 w 19998"/>
              <a:gd name="T9" fmla="*/ 21600 h 21600"/>
              <a:gd name="T10" fmla="*/ 19998 w 19998"/>
              <a:gd name="T11" fmla="*/ 19131 h 21600"/>
              <a:gd name="T12" fmla="*/ 19998 w 19998"/>
              <a:gd name="T13" fmla="*/ 15747 h 21600"/>
              <a:gd name="T14" fmla="*/ 21600 w 19998"/>
              <a:gd name="T15" fmla="*/ 10800 h 21600"/>
              <a:gd name="T16" fmla="*/ 19998 w 19998"/>
              <a:gd name="T17" fmla="*/ 5853 h 21600"/>
              <a:gd name="T18" fmla="*/ 19998 w 19998"/>
              <a:gd name="T19" fmla="*/ 2469 h 21600"/>
              <a:gd name="T20" fmla="*/ 19585 w 19998"/>
              <a:gd name="T21" fmla="*/ 0 h 21600"/>
              <a:gd name="T22" fmla="*/ 413 w 19998"/>
              <a:gd name="T23" fmla="*/ 0 h 21600"/>
              <a:gd name="T24" fmla="*/ 413 w 19998"/>
              <a:gd name="T2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9998" h="21600">
                <a:moveTo>
                  <a:pt x="413" y="0"/>
                </a:moveTo>
                <a:cubicBezTo>
                  <a:pt x="185" y="0"/>
                  <a:pt x="0" y="1105"/>
                  <a:pt x="0" y="2469"/>
                </a:cubicBezTo>
                <a:lnTo>
                  <a:pt x="0" y="19131"/>
                </a:lnTo>
                <a:cubicBezTo>
                  <a:pt x="0" y="20495"/>
                  <a:pt x="185" y="21600"/>
                  <a:pt x="413" y="21600"/>
                </a:cubicBezTo>
                <a:lnTo>
                  <a:pt x="19585" y="21600"/>
                </a:lnTo>
                <a:cubicBezTo>
                  <a:pt x="19813" y="21600"/>
                  <a:pt x="19998" y="20495"/>
                  <a:pt x="19998" y="19131"/>
                </a:cubicBezTo>
                <a:lnTo>
                  <a:pt x="19998" y="15747"/>
                </a:lnTo>
                <a:lnTo>
                  <a:pt x="21600" y="10800"/>
                </a:lnTo>
                <a:lnTo>
                  <a:pt x="19998" y="5853"/>
                </a:lnTo>
                <a:lnTo>
                  <a:pt x="19998" y="2469"/>
                </a:lnTo>
                <a:cubicBezTo>
                  <a:pt x="19998" y="1105"/>
                  <a:pt x="19813" y="0"/>
                  <a:pt x="19585" y="0"/>
                </a:cubicBezTo>
                <a:lnTo>
                  <a:pt x="413" y="0"/>
                </a:lnTo>
                <a:close/>
                <a:moveTo>
                  <a:pt x="413" y="0"/>
                </a:moveTo>
              </a:path>
            </a:pathLst>
          </a:custGeom>
          <a:gradFill rotWithShape="0">
            <a:gsLst>
              <a:gs pos="0">
                <a:srgbClr val="4D4D4D"/>
              </a:gs>
              <a:gs pos="100000">
                <a:srgbClr val="000000"/>
              </a:gs>
            </a:gsLst>
            <a:lin ang="60000" scaled="1"/>
          </a:gradFill>
          <a:ln>
            <a:noFill/>
          </a:ln>
          <a:effectLst>
            <a:outerShdw blurRad="25400" dist="38100" dir="2388346" algn="ctr" rotWithShape="0">
              <a:schemeClr val="bg2">
                <a:alpha val="48276"/>
              </a:schemeClr>
            </a:outerShdw>
          </a:effectLst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defRPr/>
            </a:pPr>
            <a:endParaRPr lang="cs-CZ"/>
          </a:p>
        </p:txBody>
      </p:sp>
      <p:sp>
        <p:nvSpPr>
          <p:cNvPr id="43" name="Rectangle 9"/>
          <p:cNvSpPr>
            <a:spLocks/>
          </p:cNvSpPr>
          <p:nvPr/>
        </p:nvSpPr>
        <p:spPr bwMode="auto">
          <a:xfrm>
            <a:off x="9599712" y="10761438"/>
            <a:ext cx="4817024" cy="387798"/>
          </a:xfrm>
          <a:prstGeom prst="rect">
            <a:avLst/>
          </a:prstGeom>
          <a:noFill/>
          <a:ln>
            <a:noFill/>
          </a:ln>
          <a:effectLst>
            <a:outerShdw blurRad="25400" dist="38100" dir="2388346" algn="ctr" rotWithShape="0">
              <a:schemeClr val="bg2">
                <a:alpha val="48276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>
              <a:lnSpc>
                <a:spcPct val="90000"/>
              </a:lnSpc>
              <a:tabLst>
                <a:tab pos="3263900" algn="r"/>
                <a:tab pos="3263900" algn="r"/>
              </a:tabLst>
              <a:defRPr/>
            </a:pPr>
            <a:r>
              <a:rPr lang="cs-CZ" sz="2800" b="1" dirty="0" err="1" smtClean="0">
                <a:solidFill>
                  <a:srgbClr val="FFFFFF"/>
                </a:solidFill>
                <a:latin typeface="Myriad Pro"/>
                <a:ea typeface="ＭＳ Ｐゴシック" charset="0"/>
                <a:cs typeface="Myriad Pro"/>
                <a:sym typeface="Myriad Pro Bold It" charset="0"/>
              </a:rPr>
              <a:t>Laboratory</a:t>
            </a:r>
            <a:r>
              <a:rPr lang="cs-CZ" sz="2800" b="1" dirty="0" smtClean="0">
                <a:solidFill>
                  <a:srgbClr val="FFFFFF"/>
                </a:solidFill>
                <a:latin typeface="Myriad Pro"/>
                <a:ea typeface="ＭＳ Ｐゴシック" charset="0"/>
                <a:cs typeface="Myriad Pro"/>
                <a:sym typeface="Myriad Pro Bold It" charset="0"/>
              </a:rPr>
              <a:t> </a:t>
            </a:r>
            <a:r>
              <a:rPr lang="en-US" sz="2800" b="1" dirty="0" smtClean="0">
                <a:solidFill>
                  <a:srgbClr val="FFFFFF"/>
                </a:solidFill>
                <a:latin typeface="Myriad Pro"/>
                <a:ea typeface="ＭＳ Ｐゴシック" charset="0"/>
                <a:cs typeface="Myriad Pro"/>
                <a:sym typeface="Myriad Pro Bold It" charset="0"/>
              </a:rPr>
              <a:t>of </a:t>
            </a:r>
            <a:r>
              <a:rPr lang="cs-CZ" sz="2800" b="1" dirty="0" err="1" smtClean="0">
                <a:solidFill>
                  <a:srgbClr val="FFFFFF"/>
                </a:solidFill>
                <a:latin typeface="Myriad Pro"/>
                <a:ea typeface="ＭＳ Ｐゴシック" charset="0"/>
                <a:cs typeface="Myriad Pro"/>
                <a:sym typeface="Myriad Pro Bold It" charset="0"/>
              </a:rPr>
              <a:t>Metamaterials</a:t>
            </a:r>
            <a:endParaRPr lang="en-US" sz="2800" b="1" dirty="0" smtClean="0">
              <a:solidFill>
                <a:srgbClr val="FFFFFF"/>
              </a:solidFill>
              <a:latin typeface="Myriad Pro"/>
              <a:ea typeface="ＭＳ Ｐゴシック" charset="0"/>
              <a:cs typeface="Myriad Pro"/>
              <a:sym typeface="Myriad Pro Bold It" charset="0"/>
            </a:endParaRPr>
          </a:p>
        </p:txBody>
      </p:sp>
      <p:sp>
        <p:nvSpPr>
          <p:cNvPr id="8" name="Ovál 7"/>
          <p:cNvSpPr/>
          <p:nvPr/>
        </p:nvSpPr>
        <p:spPr bwMode="auto">
          <a:xfrm>
            <a:off x="9959752" y="5993904"/>
            <a:ext cx="4456984" cy="3734296"/>
          </a:xfrm>
          <a:prstGeom prst="ellips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44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rPr>
              <a:t>20 </a:t>
            </a:r>
            <a:r>
              <a:rPr lang="cs-CZ" dirty="0" err="1" smtClean="0">
                <a:solidFill>
                  <a:schemeClr val="bg1">
                    <a:lumMod val="20000"/>
                    <a:lumOff val="80000"/>
                  </a:schemeClr>
                </a:solidFill>
                <a:ea typeface="ヒラギノ角ゴ ProN W6" charset="0"/>
                <a:cs typeface="ヒラギノ角ゴ ProN W6" charset="0"/>
              </a:rPr>
              <a:t>l</a:t>
            </a:r>
            <a:r>
              <a:rPr kumimoji="0" lang="cs-CZ" sz="4400" b="0" i="0" u="none" strike="noStrike" cap="none" normalizeH="0" baseline="0" dirty="0" err="1" smtClean="0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Helvetica Neue Bold Condensed" charset="0"/>
                <a:ea typeface="ヒラギノ角ゴ ProN W6" charset="0"/>
                <a:cs typeface="ヒラギノ角ゴ ProN W6" charset="0"/>
                <a:sym typeface="Helvetica Neue Bold Condensed" charset="0"/>
              </a:rPr>
              <a:t>aboratories</a:t>
            </a:r>
            <a:endParaRPr kumimoji="0" lang="cs-CZ" sz="4400" b="0" i="0" u="none" strike="noStrike" cap="none" normalizeH="0" baseline="0" dirty="0">
              <a:ln>
                <a:noFill/>
              </a:ln>
              <a:solidFill>
                <a:schemeClr val="bg1">
                  <a:lumMod val="20000"/>
                  <a:lumOff val="80000"/>
                </a:schemeClr>
              </a:solidFill>
              <a:effectLst/>
              <a:latin typeface="Helvetica Neue Bold Condensed" charset="0"/>
              <a:ea typeface="ヒラギノ角ゴ ProN W6" charset="0"/>
              <a:cs typeface="ヒラギノ角ゴ ProN W6" charset="0"/>
              <a:sym typeface="Helvetica Neue Bold Condensed" charset="0"/>
            </a:endParaRPr>
          </a:p>
        </p:txBody>
      </p:sp>
      <p:sp>
        <p:nvSpPr>
          <p:cNvPr id="25" name="Rectangle 5"/>
          <p:cNvSpPr>
            <a:spLocks/>
          </p:cNvSpPr>
          <p:nvPr/>
        </p:nvSpPr>
        <p:spPr bwMode="auto">
          <a:xfrm>
            <a:off x="1411288" y="12700000"/>
            <a:ext cx="229743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l" eaLnBrk="0" hangingPunct="0"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1pPr>
            <a:lvl2pPr marL="742950" indent="-285750" algn="l" eaLnBrk="0" hangingPunct="0"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2pPr>
            <a:lvl3pPr marL="1143000" indent="-228600" algn="l" eaLnBrk="0" hangingPunct="0"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3pPr>
            <a:lvl4pPr marL="1600200" indent="-228600" algn="l" eaLnBrk="0" hangingPunct="0"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4pPr>
            <a:lvl5pPr marL="2057400" indent="-228600" algn="l" eaLnBrk="0" hangingPunct="0"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9pPr>
          </a:lstStyle>
          <a:p>
            <a:pPr eaLnBrk="1" hangingPunct="1"/>
            <a:r>
              <a:rPr lang="en-US" sz="1800" dirty="0" smtClean="0">
                <a:solidFill>
                  <a:srgbClr val="FFFFFF"/>
                </a:solidFill>
                <a:latin typeface="Arial Bold"/>
                <a:sym typeface="Myriad Pro Bold" charset="0"/>
              </a:rPr>
              <a:t>Institute for Nanomaterials, Advanced Technologies</a:t>
            </a:r>
            <a:r>
              <a:rPr lang="cs-CZ" sz="1800" dirty="0" smtClean="0">
                <a:solidFill>
                  <a:srgbClr val="FFFFFF"/>
                </a:solidFill>
                <a:latin typeface="Myriad Pro" charset="0"/>
                <a:sym typeface="Myriad Pro Bold" charset="0"/>
              </a:rPr>
              <a:t> </a:t>
            </a:r>
            <a:r>
              <a:rPr lang="en-US" sz="1800" dirty="0" smtClean="0">
                <a:solidFill>
                  <a:srgbClr val="FFFFFF"/>
                </a:solidFill>
                <a:latin typeface="Arial Bold"/>
                <a:sym typeface="Myriad Pro Bold" charset="0"/>
              </a:rPr>
              <a:t>and Innovation</a:t>
            </a:r>
            <a:endParaRPr lang="en-US" altLang="cs-CZ" sz="1800" dirty="0">
              <a:solidFill>
                <a:schemeClr val="tx1"/>
              </a:solidFill>
              <a:latin typeface="Arial Bold"/>
              <a:ea typeface="MS PGothic" pitchFamily="34" charset="-128"/>
              <a:sym typeface="Arial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2475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24384000" cy="137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6"/>
          <p:cNvSpPr>
            <a:spLocks/>
          </p:cNvSpPr>
          <p:nvPr/>
        </p:nvSpPr>
        <p:spPr bwMode="auto">
          <a:xfrm>
            <a:off x="2895600" y="88900"/>
            <a:ext cx="203327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marL="162527" algn="r">
              <a:spcBef>
                <a:spcPts val="1309"/>
              </a:spcBef>
              <a:defRPr/>
            </a:pPr>
            <a:r>
              <a:rPr lang="cs-CZ" sz="6600" b="1" dirty="0" err="1">
                <a:solidFill>
                  <a:srgbClr val="B0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yriad Pro" pitchFamily="34" charset="0"/>
                <a:ea typeface="MS PGothic" pitchFamily="34" charset="-128"/>
                <a:sym typeface="Myriad Pro Bold" charset="0"/>
              </a:rPr>
              <a:t>Types</a:t>
            </a:r>
            <a:r>
              <a:rPr lang="cs-CZ" sz="6600" b="1" dirty="0">
                <a:solidFill>
                  <a:srgbClr val="B0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yriad Pro" pitchFamily="34" charset="0"/>
                <a:ea typeface="MS PGothic" pitchFamily="34" charset="-128"/>
                <a:sym typeface="Myriad Pro Bold" charset="0"/>
              </a:rPr>
              <a:t> </a:t>
            </a:r>
            <a:r>
              <a:rPr lang="cs-CZ" sz="6600" b="1" dirty="0" err="1">
                <a:solidFill>
                  <a:srgbClr val="B0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yriad Pro" pitchFamily="34" charset="0"/>
                <a:ea typeface="MS PGothic" pitchFamily="34" charset="-128"/>
                <a:sym typeface="Myriad Pro Bold" charset="0"/>
              </a:rPr>
              <a:t>of</a:t>
            </a:r>
            <a:r>
              <a:rPr lang="cs-CZ" sz="6600" b="1" dirty="0">
                <a:solidFill>
                  <a:srgbClr val="B0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yriad Pro" pitchFamily="34" charset="0"/>
                <a:ea typeface="MS PGothic" pitchFamily="34" charset="-128"/>
                <a:sym typeface="Myriad Pro Bold" charset="0"/>
              </a:rPr>
              <a:t> </a:t>
            </a:r>
            <a:r>
              <a:rPr lang="cs-CZ" sz="6600" b="1" dirty="0" err="1">
                <a:solidFill>
                  <a:srgbClr val="B0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yriad Pro" pitchFamily="34" charset="0"/>
                <a:ea typeface="MS PGothic" pitchFamily="34" charset="-128"/>
                <a:sym typeface="Myriad Pro Bold" charset="0"/>
              </a:rPr>
              <a:t>cooperation</a:t>
            </a:r>
            <a:endParaRPr lang="en-US" sz="6600" b="1" dirty="0">
              <a:solidFill>
                <a:srgbClr val="B0002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yriad Pro" pitchFamily="34" charset="0"/>
              <a:ea typeface="MS PGothic" pitchFamily="34" charset="-128"/>
              <a:sym typeface="Myriad Pro Bold" charset="0"/>
            </a:endParaRPr>
          </a:p>
        </p:txBody>
      </p:sp>
      <p:pic>
        <p:nvPicPr>
          <p:cNvPr id="19" name="Picture 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1098550"/>
            <a:ext cx="7192963" cy="359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20"/>
          <p:cNvSpPr>
            <a:spLocks noChangeArrowheads="1"/>
          </p:cNvSpPr>
          <p:nvPr/>
        </p:nvSpPr>
        <p:spPr bwMode="auto">
          <a:xfrm>
            <a:off x="287867" y="9404351"/>
            <a:ext cx="7200901" cy="1800226"/>
          </a:xfrm>
          <a:prstGeom prst="rect">
            <a:avLst/>
          </a:prstGeom>
          <a:solidFill>
            <a:srgbClr val="9F0926"/>
          </a:solidFill>
          <a:ln w="9525">
            <a:noFill/>
            <a:miter lim="800000"/>
            <a:headEnd/>
            <a:tailEnd/>
          </a:ln>
        </p:spPr>
        <p:txBody>
          <a:bodyPr lIns="217709" tIns="108855" rIns="217709" bIns="108855"/>
          <a:lstStyle/>
          <a:p>
            <a:endParaRPr lang="cs-CZ" altLang="en-US" sz="10500" dirty="0"/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287867" y="6378576"/>
            <a:ext cx="7200901" cy="1800224"/>
          </a:xfrm>
          <a:prstGeom prst="rect">
            <a:avLst/>
          </a:prstGeom>
          <a:solidFill>
            <a:srgbClr val="9F0926"/>
          </a:solidFill>
          <a:ln w="9525">
            <a:noFill/>
            <a:miter lim="800000"/>
            <a:headEnd/>
            <a:tailEnd/>
          </a:ln>
        </p:spPr>
        <p:txBody>
          <a:bodyPr lIns="217709" tIns="108855" rIns="217709" bIns="108855"/>
          <a:lstStyle/>
          <a:p>
            <a:endParaRPr lang="cs-CZ" altLang="en-US" sz="10500" dirty="0"/>
          </a:p>
        </p:txBody>
      </p:sp>
      <p:sp>
        <p:nvSpPr>
          <p:cNvPr id="18" name="Rectangle 5"/>
          <p:cNvSpPr txBox="1">
            <a:spLocks noChangeArrowheads="1"/>
          </p:cNvSpPr>
          <p:nvPr/>
        </p:nvSpPr>
        <p:spPr bwMode="auto">
          <a:xfrm>
            <a:off x="7488769" y="9017000"/>
            <a:ext cx="8458200" cy="2568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0" tIns="0" rIns="45719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D5D4D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D5D4D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D5D4D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D5D4D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D5D4D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6400">
                <a:solidFill>
                  <a:srgbClr val="D5D4D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6400">
                <a:solidFill>
                  <a:srgbClr val="D5D4D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6400">
                <a:solidFill>
                  <a:srgbClr val="D5D4D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6400">
                <a:solidFill>
                  <a:srgbClr val="D5D4D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9pPr>
          </a:lstStyle>
          <a:p>
            <a:pPr marL="680342" indent="-680342" algn="ctr" hangingPunct="1">
              <a:lnSpc>
                <a:spcPct val="90000"/>
              </a:lnSpc>
              <a:spcBef>
                <a:spcPts val="626"/>
              </a:spcBef>
              <a:buClr>
                <a:srgbClr val="9F0926"/>
              </a:buClr>
              <a:buFont typeface="Wingdings" pitchFamily="2" charset="2"/>
              <a:buChar char="§"/>
              <a:tabLst>
                <a:tab pos="1712196" algn="l"/>
              </a:tabLst>
              <a:defRPr/>
            </a:pPr>
            <a:endParaRPr lang="en-US" sz="3600" kern="0" dirty="0" smtClean="0">
              <a:solidFill>
                <a:srgbClr val="4D4D4D"/>
              </a:solidFill>
              <a:latin typeface="Myriad Pro" charset="0"/>
            </a:endParaRPr>
          </a:p>
          <a:p>
            <a:pPr marL="680342" indent="-680342" algn="ctr" hangingPunct="1">
              <a:lnSpc>
                <a:spcPct val="90000"/>
              </a:lnSpc>
              <a:spcBef>
                <a:spcPts val="626"/>
              </a:spcBef>
              <a:buClr>
                <a:srgbClr val="9F0926"/>
              </a:buClr>
              <a:tabLst>
                <a:tab pos="1712196" algn="l"/>
              </a:tabLst>
              <a:defRPr/>
            </a:pPr>
            <a:r>
              <a:rPr lang="en-US" sz="3600" b="1" kern="0" dirty="0" smtClean="0">
                <a:solidFill>
                  <a:srgbClr val="4D4D4D"/>
                </a:solidFill>
                <a:latin typeface="Myriad Pro" charset="0"/>
              </a:rPr>
              <a:t>Partnership within grant </a:t>
            </a:r>
          </a:p>
          <a:p>
            <a:pPr marL="680342" indent="-680342" algn="ctr" hangingPunct="1">
              <a:lnSpc>
                <a:spcPct val="90000"/>
              </a:lnSpc>
              <a:spcBef>
                <a:spcPts val="626"/>
              </a:spcBef>
              <a:buClr>
                <a:srgbClr val="9F0926"/>
              </a:buClr>
              <a:tabLst>
                <a:tab pos="1712196" algn="l"/>
              </a:tabLst>
              <a:defRPr/>
            </a:pPr>
            <a:r>
              <a:rPr lang="en-US" sz="3600" b="1" kern="0" dirty="0" smtClean="0">
                <a:solidFill>
                  <a:srgbClr val="4D4D4D"/>
                </a:solidFill>
                <a:latin typeface="Myriad Pro" charset="0"/>
              </a:rPr>
              <a:t>projects</a:t>
            </a:r>
          </a:p>
          <a:p>
            <a:pPr marL="680342" indent="-680342" algn="ctr" hangingPunct="1">
              <a:lnSpc>
                <a:spcPct val="40000"/>
              </a:lnSpc>
              <a:spcBef>
                <a:spcPts val="626"/>
              </a:spcBef>
              <a:buClr>
                <a:srgbClr val="9F0926"/>
              </a:buClr>
              <a:tabLst>
                <a:tab pos="1712196" algn="l"/>
              </a:tabLst>
              <a:defRPr/>
            </a:pPr>
            <a:endParaRPr lang="en-US" sz="3600" kern="0" dirty="0" smtClean="0">
              <a:solidFill>
                <a:srgbClr val="4D4D4D"/>
              </a:solidFill>
              <a:latin typeface="Myriad Pro" charset="0"/>
            </a:endParaRPr>
          </a:p>
          <a:p>
            <a:pPr marL="680342" indent="-680342" algn="ctr" hangingPunct="1">
              <a:lnSpc>
                <a:spcPct val="90000"/>
              </a:lnSpc>
              <a:spcBef>
                <a:spcPts val="626"/>
              </a:spcBef>
              <a:buClr>
                <a:srgbClr val="9F0926"/>
              </a:buClr>
              <a:tabLst>
                <a:tab pos="1712196" algn="l"/>
              </a:tabLst>
              <a:defRPr/>
            </a:pPr>
            <a:r>
              <a:rPr lang="en-US" sz="3600" b="1" kern="0" dirty="0" smtClean="0">
                <a:solidFill>
                  <a:srgbClr val="4D4D4D"/>
                </a:solidFill>
                <a:latin typeface="Myriad Pro" charset="0"/>
              </a:rPr>
              <a:t>Association</a:t>
            </a:r>
            <a:r>
              <a:rPr lang="en-US" sz="3600" kern="0" dirty="0" smtClean="0">
                <a:solidFill>
                  <a:srgbClr val="4D4D4D"/>
                </a:solidFill>
                <a:latin typeface="Myriad Pro" charset="0"/>
              </a:rPr>
              <a:t/>
            </a:r>
            <a:br>
              <a:rPr lang="en-US" sz="3600" kern="0" dirty="0" smtClean="0">
                <a:solidFill>
                  <a:srgbClr val="4D4D4D"/>
                </a:solidFill>
                <a:latin typeface="Myriad Pro" charset="0"/>
              </a:rPr>
            </a:br>
            <a:r>
              <a:rPr lang="en-US" sz="3600" kern="0" dirty="0" smtClean="0">
                <a:solidFill>
                  <a:srgbClr val="4D4D4D"/>
                </a:solidFill>
                <a:latin typeface="Myriad Pro" charset="0"/>
              </a:rPr>
              <a:t>(„consortium“, „active network</a:t>
            </a:r>
            <a:r>
              <a:rPr lang="en-US" altLang="en-US" sz="3600" kern="0" dirty="0" smtClean="0">
                <a:solidFill>
                  <a:srgbClr val="4D4D4D"/>
                </a:solidFill>
                <a:latin typeface="Myriad Pro" charset="0"/>
              </a:rPr>
              <a:t>“</a:t>
            </a:r>
            <a:r>
              <a:rPr lang="en-US" sz="3600" kern="0" dirty="0" smtClean="0">
                <a:solidFill>
                  <a:srgbClr val="4D4D4D"/>
                </a:solidFill>
                <a:latin typeface="Myriad Pro" charset="0"/>
              </a:rPr>
              <a:t>)</a:t>
            </a:r>
          </a:p>
          <a:p>
            <a:pPr marL="680342" indent="-680342" algn="ctr" hangingPunct="1">
              <a:lnSpc>
                <a:spcPct val="90000"/>
              </a:lnSpc>
              <a:spcBef>
                <a:spcPts val="626"/>
              </a:spcBef>
              <a:buClr>
                <a:srgbClr val="9F0926"/>
              </a:buClr>
              <a:buFont typeface="Wingdings" pitchFamily="2" charset="2"/>
              <a:buChar char="§"/>
              <a:tabLst>
                <a:tab pos="1712196" algn="l"/>
              </a:tabLst>
              <a:defRPr/>
            </a:pPr>
            <a:endParaRPr lang="en-US" sz="3600" kern="0" dirty="0" smtClean="0">
              <a:solidFill>
                <a:srgbClr val="4D4D4D"/>
              </a:solidFill>
              <a:latin typeface="Myriad Pro" charset="0"/>
            </a:endParaRPr>
          </a:p>
          <a:p>
            <a:pPr marL="680342" indent="-680342" algn="ctr" eaLnBrk="1" hangingPunct="1">
              <a:lnSpc>
                <a:spcPct val="90000"/>
              </a:lnSpc>
              <a:buClr>
                <a:srgbClr val="9F0926"/>
              </a:buClr>
              <a:tabLst>
                <a:tab pos="1712196" algn="l"/>
              </a:tabLst>
              <a:defRPr/>
            </a:pPr>
            <a:endParaRPr lang="en-US" sz="2900" kern="0" dirty="0" smtClean="0">
              <a:solidFill>
                <a:srgbClr val="4D4D4D"/>
              </a:solidFill>
              <a:latin typeface="Myriad Pro Bold" charset="0"/>
              <a:sym typeface="Myriad Pro Bold" charset="0"/>
            </a:endParaRPr>
          </a:p>
        </p:txBody>
      </p:sp>
      <p:sp>
        <p:nvSpPr>
          <p:cNvPr id="20" name="Rectangle 9"/>
          <p:cNvSpPr>
            <a:spLocks/>
          </p:cNvSpPr>
          <p:nvPr/>
        </p:nvSpPr>
        <p:spPr bwMode="auto">
          <a:xfrm>
            <a:off x="736601" y="6950177"/>
            <a:ext cx="5116785" cy="609398"/>
          </a:xfrm>
          <a:prstGeom prst="rect">
            <a:avLst/>
          </a:prstGeom>
          <a:noFill/>
          <a:ln>
            <a:noFill/>
          </a:ln>
          <a:effectLst>
            <a:outerShdw blurRad="25400" dist="38100" dir="2388346" algn="ctr" rotWithShape="0">
              <a:schemeClr val="bg2">
                <a:alpha val="48276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>
              <a:lnSpc>
                <a:spcPct val="90000"/>
              </a:lnSpc>
              <a:tabLst>
                <a:tab pos="3261864" algn="r"/>
              </a:tabLst>
              <a:defRPr/>
            </a:pPr>
            <a:r>
              <a:rPr lang="en-US" b="1" dirty="0">
                <a:solidFill>
                  <a:srgbClr val="FFFFFF"/>
                </a:solidFill>
                <a:latin typeface="Myriad Pro" charset="0"/>
              </a:rPr>
              <a:t>Exclusive relations</a:t>
            </a:r>
            <a:endParaRPr lang="en-US" b="1" dirty="0">
              <a:solidFill>
                <a:srgbClr val="FFFFFF"/>
              </a:solidFill>
              <a:latin typeface="Myriad Pro" charset="0"/>
              <a:ea typeface="MS PGothic" pitchFamily="34" charset="-128"/>
              <a:sym typeface="Myriad Pro Bold It" charset="0"/>
            </a:endParaRPr>
          </a:p>
        </p:txBody>
      </p:sp>
      <p:sp>
        <p:nvSpPr>
          <p:cNvPr id="21" name="Rectangle 14"/>
          <p:cNvSpPr>
            <a:spLocks/>
          </p:cNvSpPr>
          <p:nvPr/>
        </p:nvSpPr>
        <p:spPr bwMode="auto">
          <a:xfrm>
            <a:off x="18630901" y="6178550"/>
            <a:ext cx="4775200" cy="647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57190" bIns="0" anchor="ctr"/>
          <a:lstStyle/>
          <a:p>
            <a:pPr algn="r">
              <a:lnSpc>
                <a:spcPct val="90000"/>
              </a:lnSpc>
            </a:pPr>
            <a:endParaRPr lang="cs-CZ" altLang="en-US" sz="2400" dirty="0">
              <a:solidFill>
                <a:srgbClr val="808080"/>
              </a:solidFill>
              <a:latin typeface="Myriad Pro It" charset="0"/>
              <a:ea typeface="MS PGothic" pitchFamily="34" charset="-128"/>
              <a:sym typeface="Myriad Pro It" charset="0"/>
            </a:endParaRPr>
          </a:p>
        </p:txBody>
      </p:sp>
      <p:sp>
        <p:nvSpPr>
          <p:cNvPr id="22" name="Rectangle 9"/>
          <p:cNvSpPr>
            <a:spLocks/>
          </p:cNvSpPr>
          <p:nvPr/>
        </p:nvSpPr>
        <p:spPr bwMode="auto">
          <a:xfrm>
            <a:off x="863601" y="9691891"/>
            <a:ext cx="4800600" cy="1218795"/>
          </a:xfrm>
          <a:prstGeom prst="rect">
            <a:avLst/>
          </a:prstGeom>
          <a:noFill/>
          <a:ln>
            <a:noFill/>
          </a:ln>
          <a:effectLst>
            <a:outerShdw blurRad="25400" dist="38100" dir="2388346" algn="ctr" rotWithShape="0">
              <a:schemeClr val="bg2">
                <a:alpha val="48276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pPr algn="l">
              <a:lnSpc>
                <a:spcPct val="90000"/>
              </a:lnSpc>
              <a:tabLst>
                <a:tab pos="3261864" algn="r"/>
              </a:tabLst>
              <a:defRPr/>
            </a:pPr>
            <a:r>
              <a:rPr lang="en-US" b="1" dirty="0">
                <a:solidFill>
                  <a:srgbClr val="FFFFFF"/>
                </a:solidFill>
                <a:latin typeface="Myriad Pro" charset="0"/>
              </a:rPr>
              <a:t>Non-exclusive </a:t>
            </a:r>
          </a:p>
          <a:p>
            <a:pPr algn="l">
              <a:lnSpc>
                <a:spcPct val="90000"/>
              </a:lnSpc>
              <a:tabLst>
                <a:tab pos="3261864" algn="r"/>
              </a:tabLst>
              <a:defRPr/>
            </a:pPr>
            <a:r>
              <a:rPr lang="en-US" b="1" dirty="0">
                <a:solidFill>
                  <a:srgbClr val="FFFFFF"/>
                </a:solidFill>
                <a:latin typeface="Myriad Pro" charset="0"/>
              </a:rPr>
              <a:t>relations</a:t>
            </a:r>
            <a:endParaRPr lang="en-US" b="1" dirty="0">
              <a:solidFill>
                <a:srgbClr val="FFFFFF"/>
              </a:solidFill>
              <a:latin typeface="Myriad Pro" charset="0"/>
              <a:ea typeface="MS PGothic" pitchFamily="34" charset="-128"/>
              <a:sym typeface="Myriad Pro Bold It" charset="0"/>
            </a:endParaRPr>
          </a:p>
        </p:txBody>
      </p:sp>
      <p:sp>
        <p:nvSpPr>
          <p:cNvPr id="23" name="Rectangle 27"/>
          <p:cNvSpPr>
            <a:spLocks noChangeArrowheads="1"/>
          </p:cNvSpPr>
          <p:nvPr/>
        </p:nvSpPr>
        <p:spPr bwMode="auto">
          <a:xfrm>
            <a:off x="15938503" y="6378576"/>
            <a:ext cx="7200899" cy="1800224"/>
          </a:xfrm>
          <a:prstGeom prst="rect">
            <a:avLst/>
          </a:prstGeom>
          <a:solidFill>
            <a:srgbClr val="4D4D4D"/>
          </a:solidFill>
          <a:ln w="9525">
            <a:noFill/>
            <a:miter lim="800000"/>
            <a:headEnd/>
            <a:tailEnd/>
          </a:ln>
        </p:spPr>
        <p:txBody>
          <a:bodyPr lIns="217709" tIns="108855" rIns="217709" bIns="108855"/>
          <a:lstStyle/>
          <a:p>
            <a:endParaRPr lang="cs-CZ" altLang="en-US" sz="10500" dirty="0"/>
          </a:p>
        </p:txBody>
      </p:sp>
      <p:sp>
        <p:nvSpPr>
          <p:cNvPr id="24" name="Rectangle 9"/>
          <p:cNvSpPr>
            <a:spLocks/>
          </p:cNvSpPr>
          <p:nvPr/>
        </p:nvSpPr>
        <p:spPr bwMode="auto">
          <a:xfrm>
            <a:off x="18111872" y="6608967"/>
            <a:ext cx="4642296" cy="1218795"/>
          </a:xfrm>
          <a:prstGeom prst="rect">
            <a:avLst/>
          </a:prstGeom>
          <a:noFill/>
          <a:ln>
            <a:noFill/>
          </a:ln>
          <a:effectLst>
            <a:outerShdw blurRad="25400" dist="38100" dir="2388346" algn="ctr" rotWithShape="0">
              <a:schemeClr val="bg2">
                <a:alpha val="48276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>
              <a:lnSpc>
                <a:spcPct val="90000"/>
              </a:lnSpc>
              <a:tabLst>
                <a:tab pos="3263828" algn="r"/>
              </a:tabLst>
              <a:defRPr/>
            </a:pPr>
            <a:r>
              <a:rPr lang="en-US" b="1" dirty="0">
                <a:solidFill>
                  <a:srgbClr val="FFFFFF"/>
                </a:solidFill>
                <a:latin typeface="Myriad Pro" charset="0"/>
                <a:ea typeface="ヒラギノ角ゴ ProN W6" charset="0"/>
              </a:rPr>
              <a:t>Applied research</a:t>
            </a:r>
          </a:p>
          <a:p>
            <a:pPr algn="r">
              <a:lnSpc>
                <a:spcPct val="90000"/>
              </a:lnSpc>
              <a:tabLst>
                <a:tab pos="3263828" algn="r"/>
              </a:tabLst>
              <a:defRPr/>
            </a:pPr>
            <a:r>
              <a:rPr lang="en-US" b="1" dirty="0">
                <a:solidFill>
                  <a:srgbClr val="FFFFFF"/>
                </a:solidFill>
                <a:latin typeface="Myriad Pro" charset="0"/>
                <a:ea typeface="MS PGothic" charset="0"/>
                <a:cs typeface="Myriad Pro" charset="0"/>
                <a:sym typeface="Myriad Pro Bold It" charset="0"/>
              </a:rPr>
              <a:t>and development</a:t>
            </a:r>
          </a:p>
        </p:txBody>
      </p:sp>
      <p:sp>
        <p:nvSpPr>
          <p:cNvPr id="25" name="Rectangle 29"/>
          <p:cNvSpPr>
            <a:spLocks noChangeArrowheads="1"/>
          </p:cNvSpPr>
          <p:nvPr/>
        </p:nvSpPr>
        <p:spPr bwMode="auto">
          <a:xfrm>
            <a:off x="15946969" y="9404351"/>
            <a:ext cx="7200899" cy="1800226"/>
          </a:xfrm>
          <a:prstGeom prst="rect">
            <a:avLst/>
          </a:prstGeom>
          <a:solidFill>
            <a:srgbClr val="4D4D4D"/>
          </a:solidFill>
          <a:ln w="9525">
            <a:noFill/>
            <a:miter lim="800000"/>
            <a:headEnd/>
            <a:tailEnd/>
          </a:ln>
        </p:spPr>
        <p:txBody>
          <a:bodyPr lIns="217709" tIns="108855" rIns="217709" bIns="108855"/>
          <a:lstStyle/>
          <a:p>
            <a:endParaRPr lang="cs-CZ" altLang="en-US" sz="10500" dirty="0"/>
          </a:p>
        </p:txBody>
      </p:sp>
      <p:sp>
        <p:nvSpPr>
          <p:cNvPr id="27" name="Rectangle 9"/>
          <p:cNvSpPr>
            <a:spLocks/>
          </p:cNvSpPr>
          <p:nvPr/>
        </p:nvSpPr>
        <p:spPr bwMode="auto">
          <a:xfrm>
            <a:off x="18112899" y="9656967"/>
            <a:ext cx="4645502" cy="1218795"/>
          </a:xfrm>
          <a:prstGeom prst="rect">
            <a:avLst/>
          </a:prstGeom>
          <a:noFill/>
          <a:ln>
            <a:noFill/>
          </a:ln>
          <a:effectLst>
            <a:outerShdw blurRad="25400" dist="38100" dir="2388346" algn="ctr" rotWithShape="0">
              <a:schemeClr val="bg2">
                <a:alpha val="48276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>
              <a:lnSpc>
                <a:spcPct val="90000"/>
              </a:lnSpc>
              <a:tabLst>
                <a:tab pos="3261864" algn="r"/>
              </a:tabLst>
              <a:defRPr/>
            </a:pPr>
            <a:r>
              <a:rPr lang="en-US" b="1" dirty="0">
                <a:solidFill>
                  <a:srgbClr val="FFFFFF"/>
                </a:solidFill>
                <a:latin typeface="Myriad Pro" charset="0"/>
              </a:rPr>
              <a:t>Basic / searching</a:t>
            </a:r>
          </a:p>
          <a:p>
            <a:pPr algn="r">
              <a:lnSpc>
                <a:spcPct val="90000"/>
              </a:lnSpc>
              <a:tabLst>
                <a:tab pos="3261864" algn="r"/>
              </a:tabLst>
              <a:defRPr/>
            </a:pPr>
            <a:r>
              <a:rPr lang="en-US" b="1" dirty="0">
                <a:solidFill>
                  <a:srgbClr val="FFFFFF"/>
                </a:solidFill>
                <a:latin typeface="Myriad Pro" charset="0"/>
                <a:ea typeface="MS PGothic" pitchFamily="34" charset="-128"/>
                <a:sym typeface="Myriad Pro Bold It" charset="0"/>
              </a:rPr>
              <a:t>research</a:t>
            </a:r>
          </a:p>
        </p:txBody>
      </p:sp>
      <p:sp>
        <p:nvSpPr>
          <p:cNvPr id="28" name="Rectangle 5"/>
          <p:cNvSpPr txBox="1">
            <a:spLocks noChangeArrowheads="1"/>
          </p:cNvSpPr>
          <p:nvPr/>
        </p:nvSpPr>
        <p:spPr bwMode="auto">
          <a:xfrm>
            <a:off x="7488769" y="5705476"/>
            <a:ext cx="84582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lIns="0" tIns="0" rIns="457190" bIns="0"/>
          <a:lstStyle>
            <a:lvl1pPr marL="285750" indent="-285750" eaLnBrk="0" hangingPunct="0">
              <a:tabLst>
                <a:tab pos="719138" algn="l"/>
              </a:tabLst>
              <a:defRPr sz="2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1pPr>
            <a:lvl2pPr marL="742950" indent="-285750" eaLnBrk="0" hangingPunct="0">
              <a:tabLst>
                <a:tab pos="719138" algn="l"/>
              </a:tabLst>
              <a:defRPr sz="2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2pPr>
            <a:lvl3pPr marL="1143000" indent="-228600" eaLnBrk="0" hangingPunct="0">
              <a:tabLst>
                <a:tab pos="719138" algn="l"/>
              </a:tabLst>
              <a:defRPr sz="2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3pPr>
            <a:lvl4pPr marL="1600200" indent="-228600" eaLnBrk="0" hangingPunct="0">
              <a:tabLst>
                <a:tab pos="719138" algn="l"/>
              </a:tabLst>
              <a:defRPr sz="2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4pPr>
            <a:lvl5pPr marL="2057400" indent="-228600" eaLnBrk="0" hangingPunct="0">
              <a:tabLst>
                <a:tab pos="719138" algn="l"/>
              </a:tabLst>
              <a:defRPr sz="2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719138" algn="l"/>
              </a:tabLst>
              <a:defRPr sz="2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719138" algn="l"/>
              </a:tabLst>
              <a:defRPr sz="2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719138" algn="l"/>
              </a:tabLst>
              <a:defRPr sz="2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719138" algn="l"/>
              </a:tabLst>
              <a:defRPr sz="2400">
                <a:solidFill>
                  <a:srgbClr val="4A7594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9pPr>
          </a:lstStyle>
          <a:p>
            <a:pPr hangingPunct="1">
              <a:lnSpc>
                <a:spcPct val="90000"/>
              </a:lnSpc>
              <a:spcBef>
                <a:spcPts val="626"/>
              </a:spcBef>
              <a:buClr>
                <a:srgbClr val="9F0926"/>
              </a:buClr>
              <a:buFont typeface="Wingdings" pitchFamily="2" charset="2"/>
              <a:buChar char="§"/>
              <a:defRPr/>
            </a:pPr>
            <a:endParaRPr lang="en-US" sz="3600" dirty="0" smtClean="0">
              <a:solidFill>
                <a:srgbClr val="4D4D4D"/>
              </a:solidFill>
              <a:latin typeface="Myriad Pro" charset="0"/>
            </a:endParaRPr>
          </a:p>
          <a:p>
            <a:pPr hangingPunct="1">
              <a:lnSpc>
                <a:spcPct val="90000"/>
              </a:lnSpc>
              <a:spcBef>
                <a:spcPts val="626"/>
              </a:spcBef>
              <a:buClr>
                <a:srgbClr val="9F0926"/>
              </a:buClr>
              <a:defRPr/>
            </a:pPr>
            <a:r>
              <a:rPr lang="en-US" sz="3600" b="1" dirty="0" smtClean="0">
                <a:solidFill>
                  <a:srgbClr val="4D4D4D"/>
                </a:solidFill>
                <a:latin typeface="Myriad Pro" charset="0"/>
              </a:rPr>
              <a:t>Individual short-term contracts</a:t>
            </a:r>
          </a:p>
          <a:p>
            <a:pPr hangingPunct="1">
              <a:lnSpc>
                <a:spcPct val="50000"/>
              </a:lnSpc>
              <a:spcBef>
                <a:spcPts val="626"/>
              </a:spcBef>
              <a:buClr>
                <a:srgbClr val="9F0926"/>
              </a:buClr>
              <a:defRPr/>
            </a:pPr>
            <a:endParaRPr lang="en-US" sz="3600" dirty="0" smtClean="0">
              <a:solidFill>
                <a:srgbClr val="4D4D4D"/>
              </a:solidFill>
              <a:latin typeface="Myriad Pro" charset="0"/>
            </a:endParaRPr>
          </a:p>
          <a:p>
            <a:pPr hangingPunct="1">
              <a:lnSpc>
                <a:spcPct val="90000"/>
              </a:lnSpc>
              <a:spcBef>
                <a:spcPts val="626"/>
              </a:spcBef>
              <a:buClr>
                <a:srgbClr val="9F0926"/>
              </a:buClr>
              <a:defRPr/>
            </a:pPr>
            <a:r>
              <a:rPr lang="en-US" sz="3600" b="1" dirty="0" smtClean="0">
                <a:solidFill>
                  <a:srgbClr val="4D4D4D"/>
                </a:solidFill>
                <a:latin typeface="Myriad Pro" charset="0"/>
              </a:rPr>
              <a:t>Long-term collaboration </a:t>
            </a:r>
          </a:p>
          <a:p>
            <a:pPr hangingPunct="1">
              <a:lnSpc>
                <a:spcPct val="90000"/>
              </a:lnSpc>
              <a:spcBef>
                <a:spcPts val="626"/>
              </a:spcBef>
              <a:buClr>
                <a:srgbClr val="9F0926"/>
              </a:buClr>
              <a:defRPr/>
            </a:pPr>
            <a:r>
              <a:rPr lang="en-US" sz="3600" dirty="0" smtClean="0">
                <a:solidFill>
                  <a:srgbClr val="4D4D4D"/>
                </a:solidFill>
                <a:latin typeface="Myriad Pro" charset="0"/>
              </a:rPr>
              <a:t>(framework agreement, collaboration agreement</a:t>
            </a:r>
            <a:r>
              <a:rPr lang="cs-CZ" sz="3600" dirty="0" smtClean="0">
                <a:solidFill>
                  <a:srgbClr val="4D4D4D"/>
                </a:solidFill>
                <a:latin typeface="Myriad Pro" charset="0"/>
              </a:rPr>
              <a:t>, NDA</a:t>
            </a:r>
            <a:r>
              <a:rPr lang="en-US" sz="3600" dirty="0" smtClean="0">
                <a:solidFill>
                  <a:srgbClr val="4D4D4D"/>
                </a:solidFill>
                <a:latin typeface="Myriad Pro" charset="0"/>
              </a:rPr>
              <a:t>) </a:t>
            </a:r>
          </a:p>
          <a:p>
            <a:pPr hangingPunct="1">
              <a:lnSpc>
                <a:spcPct val="90000"/>
              </a:lnSpc>
              <a:spcBef>
                <a:spcPts val="626"/>
              </a:spcBef>
              <a:buClr>
                <a:srgbClr val="9F0926"/>
              </a:buClr>
              <a:defRPr/>
            </a:pPr>
            <a:r>
              <a:rPr lang="en-US" sz="3600" dirty="0" smtClean="0">
                <a:solidFill>
                  <a:srgbClr val="4D4D4D"/>
                </a:solidFill>
                <a:latin typeface="Myriad Pro" charset="0"/>
              </a:rPr>
              <a:t>– series of subsequent contracts</a:t>
            </a:r>
          </a:p>
        </p:txBody>
      </p:sp>
      <p:sp>
        <p:nvSpPr>
          <p:cNvPr id="26" name="Rectangle 5"/>
          <p:cNvSpPr>
            <a:spLocks/>
          </p:cNvSpPr>
          <p:nvPr/>
        </p:nvSpPr>
        <p:spPr bwMode="auto">
          <a:xfrm>
            <a:off x="1411288" y="12906672"/>
            <a:ext cx="229743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l" eaLnBrk="0" hangingPunct="0"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1pPr>
            <a:lvl2pPr marL="742950" indent="-285750" algn="l" eaLnBrk="0" hangingPunct="0"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2pPr>
            <a:lvl3pPr marL="1143000" indent="-228600" algn="l" eaLnBrk="0" hangingPunct="0"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3pPr>
            <a:lvl4pPr marL="1600200" indent="-228600" algn="l" eaLnBrk="0" hangingPunct="0"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4pPr>
            <a:lvl5pPr marL="2057400" indent="-228600" algn="l" eaLnBrk="0" hangingPunct="0"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9pPr>
          </a:lstStyle>
          <a:p>
            <a:pPr eaLnBrk="1" hangingPunct="1"/>
            <a:r>
              <a:rPr lang="en-US" sz="1800" dirty="0" smtClean="0">
                <a:solidFill>
                  <a:srgbClr val="FFFFFF"/>
                </a:solidFill>
                <a:latin typeface="Arial Bold"/>
                <a:sym typeface="Myriad Pro Bold" charset="0"/>
              </a:rPr>
              <a:t>Institute for Nanomaterials, Advanced Technologies</a:t>
            </a:r>
            <a:r>
              <a:rPr lang="cs-CZ" sz="1800" dirty="0" smtClean="0">
                <a:solidFill>
                  <a:srgbClr val="FFFFFF"/>
                </a:solidFill>
                <a:latin typeface="Myriad Pro" charset="0"/>
                <a:sym typeface="Myriad Pro Bold" charset="0"/>
              </a:rPr>
              <a:t> </a:t>
            </a:r>
            <a:r>
              <a:rPr lang="en-US" sz="1800" dirty="0" smtClean="0">
                <a:solidFill>
                  <a:srgbClr val="FFFFFF"/>
                </a:solidFill>
                <a:latin typeface="Arial Bold"/>
                <a:sym typeface="Myriad Pro Bold" charset="0"/>
              </a:rPr>
              <a:t>and Innovation</a:t>
            </a:r>
            <a:endParaRPr lang="en-US" altLang="cs-CZ" sz="1800" dirty="0">
              <a:solidFill>
                <a:schemeClr val="tx1"/>
              </a:solidFill>
              <a:latin typeface="Arial Bold"/>
              <a:ea typeface="MS PGothic" pitchFamily="34" charset="-128"/>
              <a:sym typeface="Arial Bold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530"/>
            <a:ext cx="24384000" cy="137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Rectangle 6"/>
          <p:cNvSpPr>
            <a:spLocks/>
          </p:cNvSpPr>
          <p:nvPr/>
        </p:nvSpPr>
        <p:spPr bwMode="auto">
          <a:xfrm>
            <a:off x="2895600" y="-50800"/>
            <a:ext cx="203327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marL="162527" algn="r">
              <a:spcBef>
                <a:spcPts val="1309"/>
              </a:spcBef>
              <a:defRPr/>
            </a:pPr>
            <a:r>
              <a:rPr lang="cs-CZ" sz="6600" b="1" dirty="0" err="1" smtClean="0">
                <a:solidFill>
                  <a:srgbClr val="9F09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yriad Pro" pitchFamily="34" charset="0"/>
                <a:ea typeface="MS PGothic" pitchFamily="34" charset="-128"/>
                <a:sym typeface="Myriad Pro Bold" charset="0"/>
              </a:rPr>
              <a:t>Contractual</a:t>
            </a:r>
            <a:r>
              <a:rPr lang="cs-CZ" sz="6600" b="1" dirty="0" smtClean="0">
                <a:solidFill>
                  <a:srgbClr val="9F09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yriad Pro" pitchFamily="34" charset="0"/>
                <a:ea typeface="MS PGothic" pitchFamily="34" charset="-128"/>
                <a:sym typeface="Myriad Pro Bold" charset="0"/>
              </a:rPr>
              <a:t> </a:t>
            </a:r>
            <a:r>
              <a:rPr lang="cs-CZ" sz="6600" b="1" dirty="0">
                <a:solidFill>
                  <a:srgbClr val="9F09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yriad Pro" pitchFamily="34" charset="0"/>
                <a:ea typeface="MS PGothic" pitchFamily="34" charset="-128"/>
                <a:sym typeface="Myriad Pro Bold" charset="0"/>
              </a:rPr>
              <a:t>Research</a:t>
            </a:r>
            <a:endParaRPr lang="en-US" sz="6600" b="1" dirty="0">
              <a:solidFill>
                <a:srgbClr val="9F092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yriad Pro" pitchFamily="34" charset="0"/>
              <a:ea typeface="MS PGothic" pitchFamily="34" charset="-128"/>
              <a:sym typeface="Myriad Pro Bold" charset="0"/>
            </a:endParaRPr>
          </a:p>
        </p:txBody>
      </p:sp>
      <p:graphicFrame>
        <p:nvGraphicFramePr>
          <p:cNvPr id="45060" name="Objekt 2"/>
          <p:cNvGraphicFramePr>
            <a:graphicFrameLocks noChangeAspect="1"/>
          </p:cNvGraphicFramePr>
          <p:nvPr/>
        </p:nvGraphicFramePr>
        <p:xfrm>
          <a:off x="1671638" y="2232025"/>
          <a:ext cx="3797300" cy="330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70" name="Dokument" r:id="rId5" imgW="3834651" imgH="3321742" progId="Word.Document.12">
                  <p:embed/>
                </p:oleObj>
              </mc:Choice>
              <mc:Fallback>
                <p:oleObj name="Dokument" r:id="rId5" imgW="3834651" imgH="3321742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1638" y="2232025"/>
                        <a:ext cx="3797300" cy="330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Obrázek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96" y="1399304"/>
            <a:ext cx="3232150" cy="370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096" y="1399304"/>
            <a:ext cx="3382962" cy="284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891" y="5825976"/>
            <a:ext cx="4228658" cy="2450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ázek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096" y="4456830"/>
            <a:ext cx="3382962" cy="1259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Obrázek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05" y="8539239"/>
            <a:ext cx="6947753" cy="139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Obrázek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84" y="10242376"/>
            <a:ext cx="6888765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9" name="Graf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1348661"/>
              </p:ext>
            </p:extLst>
          </p:nvPr>
        </p:nvGraphicFramePr>
        <p:xfrm>
          <a:off x="8543354" y="2329086"/>
          <a:ext cx="15200038" cy="90654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15" name="Rectangle 5"/>
          <p:cNvSpPr>
            <a:spLocks/>
          </p:cNvSpPr>
          <p:nvPr/>
        </p:nvSpPr>
        <p:spPr bwMode="auto">
          <a:xfrm>
            <a:off x="1411288" y="12834664"/>
            <a:ext cx="229743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l" eaLnBrk="0" hangingPunct="0"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1pPr>
            <a:lvl2pPr marL="742950" indent="-285750" algn="l" eaLnBrk="0" hangingPunct="0"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2pPr>
            <a:lvl3pPr marL="1143000" indent="-228600" algn="l" eaLnBrk="0" hangingPunct="0"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3pPr>
            <a:lvl4pPr marL="1600200" indent="-228600" algn="l" eaLnBrk="0" hangingPunct="0"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4pPr>
            <a:lvl5pPr marL="2057400" indent="-228600" algn="l" eaLnBrk="0" hangingPunct="0"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9pPr>
          </a:lstStyle>
          <a:p>
            <a:pPr eaLnBrk="1" hangingPunct="1"/>
            <a:r>
              <a:rPr lang="en-US" sz="1800" dirty="0" smtClean="0">
                <a:solidFill>
                  <a:srgbClr val="FFFFFF"/>
                </a:solidFill>
                <a:latin typeface="Arial Bold"/>
                <a:sym typeface="Myriad Pro Bold" charset="0"/>
              </a:rPr>
              <a:t>Institute for Nanomaterials, Advanced Technologies</a:t>
            </a:r>
            <a:r>
              <a:rPr lang="cs-CZ" sz="1800" dirty="0" smtClean="0">
                <a:solidFill>
                  <a:srgbClr val="FFFFFF"/>
                </a:solidFill>
                <a:latin typeface="Myriad Pro" charset="0"/>
                <a:sym typeface="Myriad Pro Bold" charset="0"/>
              </a:rPr>
              <a:t> </a:t>
            </a:r>
            <a:r>
              <a:rPr lang="en-US" sz="1800" dirty="0" smtClean="0">
                <a:solidFill>
                  <a:srgbClr val="FFFFFF"/>
                </a:solidFill>
                <a:latin typeface="Arial Bold"/>
                <a:sym typeface="Myriad Pro Bold" charset="0"/>
              </a:rPr>
              <a:t>and Innovation</a:t>
            </a:r>
            <a:endParaRPr lang="en-US" altLang="cs-CZ" sz="1800" dirty="0">
              <a:solidFill>
                <a:schemeClr val="tx1"/>
              </a:solidFill>
              <a:latin typeface="Arial Bold"/>
              <a:ea typeface="MS PGothic" pitchFamily="34" charset="-128"/>
              <a:sym typeface="Arial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3124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240"/>
            <a:ext cx="24384000" cy="137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42728" y="3113584"/>
            <a:ext cx="22876317" cy="6264696"/>
          </a:xfrm>
        </p:spPr>
        <p:txBody>
          <a:bodyPr lIns="0" tIns="0" rIns="0" bIns="0"/>
          <a:lstStyle/>
          <a:p>
            <a:pPr marL="854207" indent="-816411" eaLnBrk="1" hangingPunct="1">
              <a:lnSpc>
                <a:spcPct val="150000"/>
              </a:lnSpc>
              <a:buClr>
                <a:srgbClr val="9F0926"/>
              </a:buClr>
              <a:buFont typeface="Wingdings" pitchFamily="2" charset="2"/>
              <a:buChar char="§"/>
              <a:defRPr/>
            </a:pPr>
            <a:r>
              <a:rPr lang="en-US" sz="4800" dirty="0" smtClean="0">
                <a:solidFill>
                  <a:srgbClr val="595959"/>
                </a:solidFill>
                <a:latin typeface="Myriad Pro" pitchFamily="34" charset="0"/>
                <a:ea typeface="ヒラギノ角ゴ ProN W3" charset="-128"/>
                <a:sym typeface="Myriad Pro" pitchFamily="34" charset="0"/>
              </a:rPr>
              <a:t>Preparation and analysis of nanostructures </a:t>
            </a:r>
            <a:r>
              <a:rPr lang="cs-CZ" sz="4800" dirty="0" smtClean="0">
                <a:solidFill>
                  <a:srgbClr val="595959"/>
                </a:solidFill>
                <a:latin typeface="Myriad Pro" pitchFamily="34" charset="0"/>
                <a:ea typeface="ヒラギノ角ゴ ProN W3" charset="-128"/>
                <a:sym typeface="Myriad Pro" pitchFamily="34" charset="0"/>
              </a:rPr>
              <a:t>- </a:t>
            </a:r>
            <a:r>
              <a:rPr lang="en-US" sz="4800" dirty="0" err="1" smtClean="0">
                <a:solidFill>
                  <a:srgbClr val="595959"/>
                </a:solidFill>
                <a:latin typeface="Myriad Pro" pitchFamily="34" charset="0"/>
                <a:ea typeface="ヒラギノ角ゴ ProN W3" charset="-128"/>
                <a:sym typeface="Myriad Pro" pitchFamily="34" charset="0"/>
              </a:rPr>
              <a:t>nanolayers</a:t>
            </a:r>
            <a:r>
              <a:rPr lang="en-US" sz="4800" dirty="0" smtClean="0">
                <a:solidFill>
                  <a:srgbClr val="595959"/>
                </a:solidFill>
                <a:latin typeface="Myriad Pro" pitchFamily="34" charset="0"/>
                <a:ea typeface="ヒラギノ角ゴ ProN W3" charset="-128"/>
                <a:sym typeface="Myriad Pro" pitchFamily="34" charset="0"/>
              </a:rPr>
              <a:t>, nanocomposites </a:t>
            </a:r>
            <a:r>
              <a:rPr lang="cs-CZ" sz="4800" dirty="0" smtClean="0">
                <a:solidFill>
                  <a:srgbClr val="595959"/>
                </a:solidFill>
                <a:latin typeface="Myriad Pro" pitchFamily="34" charset="0"/>
                <a:ea typeface="ヒラギノ角ゴ ProN W3" charset="-128"/>
                <a:sym typeface="Myriad Pro" pitchFamily="34" charset="0"/>
              </a:rPr>
              <a:t>(</a:t>
            </a:r>
            <a:r>
              <a:rPr lang="en-US" sz="4800" dirty="0" smtClean="0">
                <a:solidFill>
                  <a:srgbClr val="595959"/>
                </a:solidFill>
                <a:latin typeface="Myriad Pro" pitchFamily="34" charset="0"/>
                <a:ea typeface="ヒラギノ角ゴ ProN W3" charset="-128"/>
                <a:sym typeface="Myriad Pro" pitchFamily="34" charset="0"/>
              </a:rPr>
              <a:t>e.g. PIKATEC</a:t>
            </a:r>
            <a:r>
              <a:rPr lang="cs-CZ" sz="4800" dirty="0" smtClean="0">
                <a:solidFill>
                  <a:srgbClr val="595959"/>
                </a:solidFill>
                <a:latin typeface="Myriad Pro" pitchFamily="34" charset="0"/>
                <a:ea typeface="ヒラギノ角ゴ ProN W3" charset="-128"/>
                <a:sym typeface="Myriad Pro" pitchFamily="34" charset="0"/>
              </a:rPr>
              <a:t>).</a:t>
            </a:r>
            <a:endParaRPr lang="en-US" sz="4800" dirty="0" smtClean="0">
              <a:solidFill>
                <a:srgbClr val="595959"/>
              </a:solidFill>
              <a:latin typeface="Myriad Pro" pitchFamily="34" charset="0"/>
              <a:ea typeface="ヒラギノ角ゴ ProN W3" charset="-128"/>
              <a:sym typeface="Myriad Pro" pitchFamily="34" charset="0"/>
            </a:endParaRPr>
          </a:p>
          <a:p>
            <a:pPr marL="854207" indent="-816411" eaLnBrk="1" hangingPunct="1">
              <a:lnSpc>
                <a:spcPct val="150000"/>
              </a:lnSpc>
              <a:buClr>
                <a:srgbClr val="9F0926"/>
              </a:buClr>
              <a:buFont typeface="Wingdings" pitchFamily="2" charset="2"/>
              <a:buChar char="§"/>
              <a:defRPr/>
            </a:pPr>
            <a:r>
              <a:rPr lang="en-US" sz="4800" dirty="0" smtClean="0">
                <a:solidFill>
                  <a:srgbClr val="595959"/>
                </a:solidFill>
                <a:latin typeface="Myriad Pro" pitchFamily="34" charset="0"/>
                <a:ea typeface="ヒラギノ角ゴ ProN W3" charset="-128"/>
                <a:sym typeface="Myriad Pro" pitchFamily="34" charset="0"/>
              </a:rPr>
              <a:t>Nanomaterials in natural science </a:t>
            </a:r>
            <a:r>
              <a:rPr lang="cs-CZ" sz="4800" dirty="0" smtClean="0">
                <a:solidFill>
                  <a:srgbClr val="595959"/>
                </a:solidFill>
                <a:latin typeface="Myriad Pro" pitchFamily="34" charset="0"/>
                <a:ea typeface="ヒラギノ角ゴ ProN W3" charset="-128"/>
                <a:sym typeface="Myriad Pro" pitchFamily="34" charset="0"/>
              </a:rPr>
              <a:t>– </a:t>
            </a:r>
            <a:r>
              <a:rPr lang="cs-CZ" sz="4800" dirty="0" err="1" smtClean="0">
                <a:solidFill>
                  <a:srgbClr val="595959"/>
                </a:solidFill>
                <a:latin typeface="Myriad Pro" pitchFamily="34" charset="0"/>
                <a:ea typeface="ヒラギノ角ゴ ProN W3" charset="-128"/>
                <a:sym typeface="Myriad Pro" pitchFamily="34" charset="0"/>
              </a:rPr>
              <a:t>remediation</a:t>
            </a:r>
            <a:r>
              <a:rPr lang="cs-CZ" sz="4800" dirty="0" smtClean="0">
                <a:solidFill>
                  <a:srgbClr val="595959"/>
                </a:solidFill>
                <a:latin typeface="Myriad Pro" pitchFamily="34" charset="0"/>
                <a:ea typeface="ヒラギノ角ゴ ProN W3" charset="-128"/>
                <a:sym typeface="Myriad Pro" pitchFamily="34" charset="0"/>
              </a:rPr>
              <a:t>, </a:t>
            </a:r>
            <a:r>
              <a:rPr lang="en-US" sz="4800" dirty="0" err="1" smtClean="0">
                <a:solidFill>
                  <a:srgbClr val="595959"/>
                </a:solidFill>
                <a:latin typeface="Myriad Pro" pitchFamily="34" charset="0"/>
                <a:ea typeface="ヒラギノ角ゴ ProN W3" charset="-128"/>
                <a:sym typeface="Myriad Pro" pitchFamily="34" charset="0"/>
              </a:rPr>
              <a:t>nano</a:t>
            </a:r>
            <a:r>
              <a:rPr lang="cs-CZ" sz="4800" dirty="0" smtClean="0">
                <a:solidFill>
                  <a:srgbClr val="595959"/>
                </a:solidFill>
                <a:latin typeface="Myriad Pro" pitchFamily="34" charset="0"/>
                <a:ea typeface="ヒラギノ角ゴ ProN W3" charset="-128"/>
                <a:sym typeface="Myriad Pro" pitchFamily="34" charset="0"/>
              </a:rPr>
              <a:t> </a:t>
            </a:r>
            <a:r>
              <a:rPr lang="en-US" sz="4800" dirty="0" smtClean="0">
                <a:solidFill>
                  <a:srgbClr val="595959"/>
                </a:solidFill>
                <a:latin typeface="Myriad Pro" pitchFamily="34" charset="0"/>
                <a:ea typeface="ヒラギノ角ゴ ProN W3" charset="-128"/>
                <a:sym typeface="Myriad Pro" pitchFamily="34" charset="0"/>
              </a:rPr>
              <a:t>Fe, risk of </a:t>
            </a:r>
            <a:r>
              <a:rPr lang="cs-CZ" sz="4800" dirty="0" smtClean="0">
                <a:solidFill>
                  <a:srgbClr val="595959"/>
                </a:solidFill>
                <a:latin typeface="Myriad Pro" pitchFamily="34" charset="0"/>
                <a:ea typeface="ヒラギノ角ゴ ProN W3" charset="-128"/>
                <a:sym typeface="Myriad Pro" pitchFamily="34" charset="0"/>
              </a:rPr>
              <a:t>n</a:t>
            </a:r>
            <a:r>
              <a:rPr lang="en-US" sz="4800" dirty="0" err="1" smtClean="0">
                <a:solidFill>
                  <a:srgbClr val="595959"/>
                </a:solidFill>
                <a:latin typeface="Myriad Pro" pitchFamily="34" charset="0"/>
                <a:ea typeface="ヒラギノ角ゴ ProN W3" charset="-128"/>
                <a:sym typeface="Myriad Pro" pitchFamily="34" charset="0"/>
              </a:rPr>
              <a:t>anomaterials</a:t>
            </a:r>
            <a:r>
              <a:rPr lang="cs-CZ" sz="4800" dirty="0" smtClean="0">
                <a:solidFill>
                  <a:srgbClr val="595959"/>
                </a:solidFill>
                <a:latin typeface="Myriad Pro" pitchFamily="34" charset="0"/>
                <a:ea typeface="ヒラギノ角ゴ ProN W3" charset="-128"/>
                <a:sym typeface="Myriad Pro" pitchFamily="34" charset="0"/>
              </a:rPr>
              <a:t>.</a:t>
            </a:r>
            <a:endParaRPr lang="en-US" sz="4800" dirty="0" smtClean="0">
              <a:solidFill>
                <a:srgbClr val="595959"/>
              </a:solidFill>
              <a:latin typeface="Myriad Pro" pitchFamily="34" charset="0"/>
              <a:ea typeface="ヒラギノ角ゴ ProN W3" charset="-128"/>
              <a:sym typeface="Myriad Pro" pitchFamily="34" charset="0"/>
            </a:endParaRPr>
          </a:p>
          <a:p>
            <a:pPr marL="854207" indent="-816411" eaLnBrk="1" hangingPunct="1">
              <a:lnSpc>
                <a:spcPct val="150000"/>
              </a:lnSpc>
              <a:buClr>
                <a:srgbClr val="9F0926"/>
              </a:buClr>
              <a:buFont typeface="Wingdings" pitchFamily="2" charset="2"/>
              <a:buChar char="§"/>
              <a:defRPr/>
            </a:pPr>
            <a:r>
              <a:rPr lang="en-US" sz="4800" dirty="0" smtClean="0">
                <a:solidFill>
                  <a:srgbClr val="595959"/>
                </a:solidFill>
                <a:latin typeface="Myriad Pro" pitchFamily="34" charset="0"/>
                <a:ea typeface="ヒラギノ角ゴ ProN W3" charset="-128"/>
                <a:sym typeface="Myriad Pro" pitchFamily="34" charset="0"/>
              </a:rPr>
              <a:t>Nanotechnologies and Informatics </a:t>
            </a:r>
            <a:r>
              <a:rPr lang="cs-CZ" sz="4800" dirty="0" smtClean="0">
                <a:solidFill>
                  <a:srgbClr val="595959"/>
                </a:solidFill>
                <a:latin typeface="Myriad Pro" pitchFamily="34" charset="0"/>
                <a:ea typeface="ヒラギノ角ゴ ProN W3" charset="-128"/>
                <a:sym typeface="Myriad Pro" pitchFamily="34" charset="0"/>
              </a:rPr>
              <a:t>- </a:t>
            </a:r>
            <a:r>
              <a:rPr lang="en-US" sz="4800" dirty="0" err="1" smtClean="0">
                <a:solidFill>
                  <a:srgbClr val="595959"/>
                </a:solidFill>
                <a:latin typeface="Myriad Pro" pitchFamily="34" charset="0"/>
                <a:ea typeface="ヒラギノ角ゴ ProN W3" charset="-128"/>
                <a:sym typeface="Myriad Pro" pitchFamily="34" charset="0"/>
              </a:rPr>
              <a:t>nanofibr</a:t>
            </a:r>
            <a:r>
              <a:rPr lang="cs-CZ" sz="4800" dirty="0" err="1" smtClean="0">
                <a:solidFill>
                  <a:srgbClr val="595959"/>
                </a:solidFill>
                <a:latin typeface="Myriad Pro" pitchFamily="34" charset="0"/>
                <a:ea typeface="ヒラギノ角ゴ ProN W3" charset="-128"/>
                <a:sym typeface="Myriad Pro" pitchFamily="34" charset="0"/>
              </a:rPr>
              <a:t>ous</a:t>
            </a:r>
            <a:r>
              <a:rPr lang="en-US" sz="4800" dirty="0" smtClean="0">
                <a:solidFill>
                  <a:srgbClr val="595959"/>
                </a:solidFill>
                <a:latin typeface="Myriad Pro" pitchFamily="34" charset="0"/>
                <a:ea typeface="ヒラギノ角ゴ ProN W3" charset="-128"/>
                <a:sym typeface="Myriad Pro" pitchFamily="34" charset="0"/>
              </a:rPr>
              <a:t> applications</a:t>
            </a:r>
            <a:r>
              <a:rPr lang="cs-CZ" sz="4800" dirty="0" smtClean="0">
                <a:solidFill>
                  <a:srgbClr val="595959"/>
                </a:solidFill>
                <a:latin typeface="Myriad Pro" pitchFamily="34" charset="0"/>
                <a:ea typeface="ヒラギノ角ゴ ProN W3" charset="-128"/>
                <a:sym typeface="Myriad Pro" pitchFamily="34" charset="0"/>
              </a:rPr>
              <a:t>, </a:t>
            </a:r>
            <a:r>
              <a:rPr lang="cs-CZ" sz="4800" dirty="0" err="1" smtClean="0">
                <a:solidFill>
                  <a:srgbClr val="595959"/>
                </a:solidFill>
                <a:latin typeface="Myriad Pro" pitchFamily="34" charset="0"/>
                <a:ea typeface="ヒラギノ角ゴ ProN W3" charset="-128"/>
                <a:sym typeface="Myriad Pro" pitchFamily="34" charset="0"/>
              </a:rPr>
              <a:t>tissue</a:t>
            </a:r>
            <a:r>
              <a:rPr lang="cs-CZ" sz="4800" dirty="0" smtClean="0">
                <a:solidFill>
                  <a:srgbClr val="595959"/>
                </a:solidFill>
                <a:latin typeface="Myriad Pro" pitchFamily="34" charset="0"/>
                <a:ea typeface="ヒラギノ角ゴ ProN W3" charset="-128"/>
                <a:sym typeface="Myriad Pro" pitchFamily="34" charset="0"/>
              </a:rPr>
              <a:t> </a:t>
            </a:r>
            <a:r>
              <a:rPr lang="cs-CZ" sz="4800" dirty="0" err="1" smtClean="0">
                <a:solidFill>
                  <a:srgbClr val="595959"/>
                </a:solidFill>
                <a:latin typeface="Myriad Pro" pitchFamily="34" charset="0"/>
                <a:ea typeface="ヒラギノ角ゴ ProN W3" charset="-128"/>
                <a:sym typeface="Myriad Pro" pitchFamily="34" charset="0"/>
              </a:rPr>
              <a:t>engineering</a:t>
            </a:r>
            <a:endParaRPr lang="en-US" sz="4800" dirty="0" smtClean="0">
              <a:solidFill>
                <a:srgbClr val="595959"/>
              </a:solidFill>
              <a:latin typeface="Myriad Pro" pitchFamily="34" charset="0"/>
              <a:ea typeface="ヒラギノ角ゴ ProN W3" charset="-128"/>
              <a:sym typeface="Myriad Pro" pitchFamily="34" charset="0"/>
            </a:endParaRPr>
          </a:p>
          <a:p>
            <a:pPr marL="854207" indent="-816411" eaLnBrk="1" hangingPunct="1">
              <a:lnSpc>
                <a:spcPct val="150000"/>
              </a:lnSpc>
              <a:buClr>
                <a:srgbClr val="9F0926"/>
              </a:buClr>
              <a:buFont typeface="Wingdings" pitchFamily="2" charset="2"/>
              <a:buChar char="§"/>
              <a:defRPr/>
            </a:pPr>
            <a:r>
              <a:rPr lang="en-US" sz="4800" dirty="0" smtClean="0">
                <a:solidFill>
                  <a:srgbClr val="595959"/>
                </a:solidFill>
                <a:latin typeface="Myriad Pro" pitchFamily="34" charset="0"/>
                <a:ea typeface="ヒラギノ角ゴ ProN W3" charset="-128"/>
                <a:sym typeface="Myriad Pro" pitchFamily="34" charset="0"/>
              </a:rPr>
              <a:t>New Laboratory of metamaterials -</a:t>
            </a:r>
            <a:r>
              <a:rPr lang="cs-CZ" sz="4800" dirty="0" smtClean="0">
                <a:solidFill>
                  <a:srgbClr val="595959"/>
                </a:solidFill>
                <a:latin typeface="Myriad Pro" pitchFamily="34" charset="0"/>
                <a:ea typeface="ヒラギノ角ゴ ProN W3" charset="-128"/>
                <a:sym typeface="Myriad Pro" pitchFamily="34" charset="0"/>
              </a:rPr>
              <a:t> </a:t>
            </a:r>
            <a:r>
              <a:rPr lang="cs-CZ" sz="4800" dirty="0" err="1" smtClean="0">
                <a:solidFill>
                  <a:srgbClr val="595959"/>
                </a:solidFill>
                <a:latin typeface="Myriad Pro" pitchFamily="34" charset="0"/>
                <a:ea typeface="ヒラギノ角ゴ ProN W3" charset="-128"/>
                <a:sym typeface="Myriad Pro" pitchFamily="34" charset="0"/>
              </a:rPr>
              <a:t>m</a:t>
            </a:r>
            <a:r>
              <a:rPr lang="cs-CZ" sz="4800" dirty="0" err="1" smtClean="0">
                <a:solidFill>
                  <a:schemeClr val="tx2">
                    <a:lumMod val="65000"/>
                    <a:lumOff val="35000"/>
                  </a:schemeClr>
                </a:solidFill>
              </a:rPr>
              <a:t>ultiscaled</a:t>
            </a:r>
            <a:r>
              <a:rPr lang="cs-CZ" sz="4800" dirty="0" smtClean="0">
                <a:solidFill>
                  <a:schemeClr val="tx2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4800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structure-tuned</a:t>
            </a:r>
            <a:r>
              <a:rPr lang="cs-CZ" sz="4800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4800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materials</a:t>
            </a:r>
            <a:endParaRPr lang="en-US" sz="4800" dirty="0" smtClean="0">
              <a:solidFill>
                <a:schemeClr val="tx2">
                  <a:lumMod val="65000"/>
                  <a:lumOff val="35000"/>
                </a:schemeClr>
              </a:solidFill>
              <a:latin typeface="Myriad Pro" pitchFamily="34" charset="0"/>
              <a:ea typeface="ヒラギノ角ゴ ProN W3" charset="-128"/>
              <a:sym typeface="Myriad Pro" pitchFamily="34" charset="0"/>
            </a:endParaRPr>
          </a:p>
        </p:txBody>
      </p:sp>
      <p:sp>
        <p:nvSpPr>
          <p:cNvPr id="28677" name="Rectangle 6"/>
          <p:cNvSpPr>
            <a:spLocks/>
          </p:cNvSpPr>
          <p:nvPr/>
        </p:nvSpPr>
        <p:spPr bwMode="auto">
          <a:xfrm>
            <a:off x="3330096" y="737320"/>
            <a:ext cx="203327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marL="162527" algn="r">
              <a:spcBef>
                <a:spcPts val="1309"/>
              </a:spcBef>
              <a:defRPr/>
            </a:pPr>
            <a:r>
              <a:rPr lang="cs-CZ" sz="6600" b="1" dirty="0" err="1" smtClean="0">
                <a:solidFill>
                  <a:srgbClr val="9F09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yriad Pro" pitchFamily="34" charset="0"/>
                <a:ea typeface="MS PGothic" pitchFamily="34" charset="-128"/>
                <a:sym typeface="Myriad Pro Bold" charset="0"/>
              </a:rPr>
              <a:t>Departments</a:t>
            </a:r>
            <a:r>
              <a:rPr lang="cs-CZ" sz="6600" b="1" dirty="0" smtClean="0">
                <a:solidFill>
                  <a:srgbClr val="9F09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yriad Pro" pitchFamily="34" charset="0"/>
                <a:ea typeface="MS PGothic" pitchFamily="34" charset="-128"/>
                <a:sym typeface="Myriad Pro Bold" charset="0"/>
              </a:rPr>
              <a:t> in </a:t>
            </a:r>
            <a:r>
              <a:rPr lang="cs-CZ" sz="6600" b="1" dirty="0" err="1" smtClean="0">
                <a:solidFill>
                  <a:srgbClr val="9F09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yriad Pro" pitchFamily="34" charset="0"/>
                <a:ea typeface="MS PGothic" pitchFamily="34" charset="-128"/>
                <a:sym typeface="Myriad Pro Bold" charset="0"/>
              </a:rPr>
              <a:t>nano-oriented</a:t>
            </a:r>
            <a:r>
              <a:rPr lang="cs-CZ" sz="6600" b="1" dirty="0" smtClean="0">
                <a:solidFill>
                  <a:srgbClr val="9F09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yriad Pro" pitchFamily="34" charset="0"/>
                <a:ea typeface="MS PGothic" pitchFamily="34" charset="-128"/>
                <a:sym typeface="Myriad Pro Bold" charset="0"/>
              </a:rPr>
              <a:t> </a:t>
            </a:r>
            <a:r>
              <a:rPr lang="cs-CZ" sz="6600" b="1" dirty="0" err="1" smtClean="0">
                <a:solidFill>
                  <a:srgbClr val="9F09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yriad Pro" pitchFamily="34" charset="0"/>
                <a:ea typeface="MS PGothic" pitchFamily="34" charset="-128"/>
                <a:sym typeface="Myriad Pro Bold" charset="0"/>
              </a:rPr>
              <a:t>research</a:t>
            </a:r>
            <a:endParaRPr lang="en-US" sz="6600" b="1" dirty="0">
              <a:solidFill>
                <a:srgbClr val="9F092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yriad Pro" pitchFamily="34" charset="0"/>
              <a:ea typeface="MS PGothic" pitchFamily="34" charset="-128"/>
              <a:sym typeface="Myriad Pro Bold" charset="0"/>
            </a:endParaRPr>
          </a:p>
        </p:txBody>
      </p:sp>
      <p:pic>
        <p:nvPicPr>
          <p:cNvPr id="5120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44" y="9061568"/>
            <a:ext cx="5112568" cy="3090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9394" y="9054843"/>
            <a:ext cx="4032448" cy="3239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2213" y="9050717"/>
            <a:ext cx="5688632" cy="3138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962" y="9060525"/>
            <a:ext cx="3888432" cy="3118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6" name="Picture 16" descr="nanoscribe: nanoscale 3D printed microstructure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6816" y="9060525"/>
            <a:ext cx="4082229" cy="309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3"/>
          <p:cNvSpPr>
            <a:spLocks/>
          </p:cNvSpPr>
          <p:nvPr/>
        </p:nvSpPr>
        <p:spPr bwMode="auto">
          <a:xfrm>
            <a:off x="1246784" y="12906528"/>
            <a:ext cx="8073671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622286" bIns="0" anchor="ctr">
            <a:spAutoFit/>
          </a:bodyPr>
          <a:lstStyle>
            <a:lvl1pPr algn="l" eaLnBrk="0" hangingPunct="0"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1pPr>
            <a:lvl2pPr marL="742950" indent="-285750" algn="l" eaLnBrk="0" hangingPunct="0"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2pPr>
            <a:lvl3pPr marL="1143000" indent="-228600" algn="l" eaLnBrk="0" hangingPunct="0"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3pPr>
            <a:lvl4pPr marL="1600200" indent="-228600" algn="l" eaLnBrk="0" hangingPunct="0"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4pPr>
            <a:lvl5pPr marL="2057400" indent="-228600" algn="l" eaLnBrk="0" hangingPunct="0"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9pPr>
          </a:lstStyle>
          <a:p>
            <a:pPr eaLnBrk="1" hangingPunct="1"/>
            <a:r>
              <a:rPr lang="en-US" altLang="cs-CZ" sz="1900" dirty="0" smtClean="0">
                <a:solidFill>
                  <a:srgbClr val="FFFFFF"/>
                </a:solidFill>
                <a:latin typeface="Arial Bold" charset="0"/>
                <a:ea typeface="MS PGothic" pitchFamily="34" charset="-128"/>
                <a:sym typeface="Arial Bold" charset="0"/>
              </a:rPr>
              <a:t>Institute for Nanomaterials, Advanced technologies and Innovation</a:t>
            </a:r>
            <a:endParaRPr lang="en-US" altLang="cs-CZ" sz="1900" dirty="0">
              <a:solidFill>
                <a:schemeClr val="bg2"/>
              </a:solidFill>
              <a:latin typeface="Arial Bold" charset="0"/>
              <a:ea typeface="MS PGothic" pitchFamily="34" charset="-128"/>
              <a:sym typeface="Arial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7242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240"/>
            <a:ext cx="24384000" cy="137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Rectangle 6"/>
          <p:cNvSpPr>
            <a:spLocks/>
          </p:cNvSpPr>
          <p:nvPr/>
        </p:nvSpPr>
        <p:spPr bwMode="auto">
          <a:xfrm>
            <a:off x="3330096" y="737320"/>
            <a:ext cx="203327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marL="162527" algn="r">
              <a:spcBef>
                <a:spcPts val="1309"/>
              </a:spcBef>
              <a:defRPr/>
            </a:pPr>
            <a:r>
              <a:rPr lang="cs-CZ" sz="6600" b="1" dirty="0" err="1">
                <a:solidFill>
                  <a:srgbClr val="C00000"/>
                </a:solidFill>
                <a:latin typeface="Myriad Pro" pitchFamily="34" charset="0"/>
                <a:ea typeface="ヒラギノ角ゴ ProN W3" charset="-128"/>
                <a:sym typeface="Myriad Pro" pitchFamily="34" charset="0"/>
              </a:rPr>
              <a:t>Nanomaterials</a:t>
            </a:r>
            <a:r>
              <a:rPr lang="cs-CZ" sz="6600" b="1" dirty="0">
                <a:solidFill>
                  <a:srgbClr val="C00000"/>
                </a:solidFill>
                <a:latin typeface="Myriad Pro" pitchFamily="34" charset="0"/>
                <a:ea typeface="ヒラギノ角ゴ ProN W3" charset="-128"/>
                <a:sym typeface="Myriad Pro" pitchFamily="34" charset="0"/>
              </a:rPr>
              <a:t> in natural </a:t>
            </a:r>
            <a:r>
              <a:rPr lang="cs-CZ" sz="6600" b="1" dirty="0" smtClean="0">
                <a:solidFill>
                  <a:srgbClr val="C00000"/>
                </a:solidFill>
                <a:latin typeface="Myriad Pro" pitchFamily="34" charset="0"/>
                <a:ea typeface="ヒラギノ角ゴ ProN W3" charset="-128"/>
                <a:sym typeface="Myriad Pro" pitchFamily="34" charset="0"/>
              </a:rPr>
              <a:t>science</a:t>
            </a:r>
            <a:endParaRPr lang="en-US" sz="66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yriad Pro" pitchFamily="34" charset="0"/>
              <a:ea typeface="MS PGothic" pitchFamily="34" charset="-128"/>
              <a:sym typeface="Myriad Pro Bold" charset="0"/>
            </a:endParaRPr>
          </a:p>
        </p:txBody>
      </p:sp>
      <p:sp>
        <p:nvSpPr>
          <p:cNvPr id="13" name="Rectangle 3"/>
          <p:cNvSpPr>
            <a:spLocks/>
          </p:cNvSpPr>
          <p:nvPr/>
        </p:nvSpPr>
        <p:spPr bwMode="auto">
          <a:xfrm>
            <a:off x="1246784" y="12906528"/>
            <a:ext cx="8073671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622286" bIns="0" anchor="ctr">
            <a:spAutoFit/>
          </a:bodyPr>
          <a:lstStyle>
            <a:lvl1pPr algn="l" eaLnBrk="0" hangingPunct="0"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1pPr>
            <a:lvl2pPr marL="742950" indent="-285750" algn="l" eaLnBrk="0" hangingPunct="0"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2pPr>
            <a:lvl3pPr marL="1143000" indent="-228600" algn="l" eaLnBrk="0" hangingPunct="0"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3pPr>
            <a:lvl4pPr marL="1600200" indent="-228600" algn="l" eaLnBrk="0" hangingPunct="0"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4pPr>
            <a:lvl5pPr marL="2057400" indent="-228600" algn="l" eaLnBrk="0" hangingPunct="0"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9pPr>
          </a:lstStyle>
          <a:p>
            <a:pPr eaLnBrk="1" hangingPunct="1"/>
            <a:r>
              <a:rPr lang="en-US" altLang="cs-CZ" sz="1900" dirty="0" smtClean="0">
                <a:solidFill>
                  <a:srgbClr val="FFFFFF"/>
                </a:solidFill>
                <a:latin typeface="Arial Bold" charset="0"/>
                <a:ea typeface="MS PGothic" pitchFamily="34" charset="-128"/>
                <a:sym typeface="Arial Bold" charset="0"/>
              </a:rPr>
              <a:t>Institute for Nanomaterials, Advanced technologies and Innovation</a:t>
            </a:r>
            <a:endParaRPr lang="en-US" altLang="cs-CZ" sz="1900" dirty="0">
              <a:solidFill>
                <a:schemeClr val="bg2"/>
              </a:solidFill>
              <a:latin typeface="Arial Bold" charset="0"/>
              <a:ea typeface="MS PGothic" pitchFamily="34" charset="-128"/>
              <a:sym typeface="Arial Bold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82688" y="2681536"/>
            <a:ext cx="23280108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D5D4D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D5D4D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D5D4D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D5D4D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D5D4D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6400">
                <a:solidFill>
                  <a:srgbClr val="D5D4D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6400">
                <a:solidFill>
                  <a:srgbClr val="D5D4D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6400">
                <a:solidFill>
                  <a:srgbClr val="D5D4D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6400">
                <a:solidFill>
                  <a:srgbClr val="D5D4D6"/>
                </a:solidFill>
                <a:latin typeface="+mn-lt"/>
                <a:ea typeface="+mn-ea"/>
                <a:cs typeface="+mn-cs"/>
                <a:sym typeface="Helvetica Neue Bold Condensed" charset="0"/>
              </a:defRPr>
            </a:lvl9pPr>
          </a:lstStyle>
          <a:p>
            <a:pPr marL="37796" indent="0" eaLnBrk="1" hangingPunct="1">
              <a:buClr>
                <a:srgbClr val="9F0926"/>
              </a:buClr>
              <a:defRPr/>
            </a:pPr>
            <a:r>
              <a:rPr lang="cs-CZ" sz="5400" b="1" dirty="0" err="1" smtClean="0">
                <a:solidFill>
                  <a:schemeClr val="tx2"/>
                </a:solidFill>
              </a:rPr>
              <a:t>Chemical</a:t>
            </a:r>
            <a:r>
              <a:rPr lang="cs-CZ" sz="5400" b="1" dirty="0" smtClean="0">
                <a:solidFill>
                  <a:schemeClr val="tx2"/>
                </a:solidFill>
              </a:rPr>
              <a:t> </a:t>
            </a:r>
            <a:r>
              <a:rPr lang="cs-CZ" sz="5400" b="1" dirty="0" err="1">
                <a:solidFill>
                  <a:schemeClr val="tx2"/>
                </a:solidFill>
              </a:rPr>
              <a:t>Remediation</a:t>
            </a:r>
            <a:r>
              <a:rPr lang="cs-CZ" sz="5400" b="1" dirty="0">
                <a:solidFill>
                  <a:schemeClr val="tx2"/>
                </a:solidFill>
              </a:rPr>
              <a:t> </a:t>
            </a:r>
            <a:r>
              <a:rPr lang="cs-CZ" sz="5400" b="1" dirty="0" err="1">
                <a:solidFill>
                  <a:schemeClr val="tx2"/>
                </a:solidFill>
              </a:rPr>
              <a:t>Processes</a:t>
            </a:r>
            <a:endParaRPr lang="cs-CZ" sz="5400" b="1" dirty="0">
              <a:solidFill>
                <a:schemeClr val="tx2"/>
              </a:solidFill>
            </a:endParaRPr>
          </a:p>
          <a:p>
            <a:pPr marL="37796" indent="0" eaLnBrk="1" hangingPunct="1">
              <a:buClr>
                <a:srgbClr val="9F0926"/>
              </a:buClr>
              <a:defRPr/>
            </a:pPr>
            <a:endParaRPr lang="en-US" sz="2800" kern="0" dirty="0" smtClean="0">
              <a:solidFill>
                <a:schemeClr val="tx2"/>
              </a:solidFill>
              <a:latin typeface="Myriad Pro"/>
            </a:endParaRPr>
          </a:p>
          <a:p>
            <a:pPr marL="0" indent="0"/>
            <a:r>
              <a:rPr lang="en-US" sz="2800" b="1" dirty="0" smtClean="0">
                <a:solidFill>
                  <a:schemeClr val="tx2"/>
                </a:solidFill>
              </a:rPr>
              <a:t>De</a:t>
            </a:r>
            <a:r>
              <a:rPr lang="en-US" sz="2800" b="1" dirty="0" smtClean="0">
                <a:solidFill>
                  <a:schemeClr val="tx2"/>
                </a:solidFill>
                <a:latin typeface="Myriad Pro"/>
              </a:rPr>
              <a:t>velop</a:t>
            </a:r>
            <a:r>
              <a:rPr lang="en-US" sz="2800" b="1" dirty="0" smtClean="0">
                <a:solidFill>
                  <a:schemeClr val="tx2"/>
                </a:solidFill>
              </a:rPr>
              <a:t>ment </a:t>
            </a:r>
            <a:r>
              <a:rPr lang="en-US" sz="2800" dirty="0" smtClean="0">
                <a:solidFill>
                  <a:schemeClr val="tx2"/>
                </a:solidFill>
              </a:rPr>
              <a:t>of</a:t>
            </a:r>
            <a:r>
              <a:rPr lang="en-US" sz="2800" dirty="0" smtClean="0">
                <a:solidFill>
                  <a:schemeClr val="tx2"/>
                </a:solidFill>
                <a:latin typeface="Myriad Pro"/>
              </a:rPr>
              <a:t> new methods for remediation of contaminated groundwater, surface water, wastewater and industrial water based on chemical action on selected contaminants. </a:t>
            </a:r>
            <a:endParaRPr lang="en-US" sz="2800" kern="0" dirty="0" smtClean="0">
              <a:solidFill>
                <a:schemeClr val="tx2"/>
              </a:solidFill>
              <a:latin typeface="Myriad Pro"/>
            </a:endParaRP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cs-CZ" sz="2800" dirty="0" smtClean="0">
                <a:solidFill>
                  <a:schemeClr val="tx2"/>
                </a:solidFill>
              </a:rPr>
              <a:t>A</a:t>
            </a:r>
            <a:r>
              <a:rPr lang="en-US" sz="2800" dirty="0" err="1" smtClean="0">
                <a:solidFill>
                  <a:schemeClr val="tx2"/>
                </a:solidFill>
              </a:rPr>
              <a:t>pplication</a:t>
            </a:r>
            <a:r>
              <a:rPr lang="en-US" sz="2800" dirty="0" smtClean="0">
                <a:solidFill>
                  <a:schemeClr val="tx2"/>
                </a:solidFill>
              </a:rPr>
              <a:t> </a:t>
            </a:r>
            <a:r>
              <a:rPr lang="en-US" sz="2800" dirty="0">
                <a:solidFill>
                  <a:schemeClr val="tx2"/>
                </a:solidFill>
              </a:rPr>
              <a:t>of new methods for water treatment and remediation, the application of nanomaterials in remediation technologies and study of the potential hazards of </a:t>
            </a:r>
            <a:r>
              <a:rPr lang="en-US" sz="2800" dirty="0" smtClean="0">
                <a:solidFill>
                  <a:schemeClr val="tx2"/>
                </a:solidFill>
              </a:rPr>
              <a:t>nanomaterials.</a:t>
            </a:r>
            <a:endParaRPr lang="cs-CZ" sz="2800" dirty="0" smtClean="0">
              <a:solidFill>
                <a:schemeClr val="tx2"/>
              </a:solidFill>
            </a:endParaRP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2"/>
                </a:solidFill>
              </a:rPr>
              <a:t>Research </a:t>
            </a:r>
            <a:r>
              <a:rPr lang="en-US" sz="2800" dirty="0">
                <a:solidFill>
                  <a:schemeClr val="tx2"/>
                </a:solidFill>
              </a:rPr>
              <a:t>of zero-valent </a:t>
            </a:r>
            <a:r>
              <a:rPr lang="en-US" sz="2800" dirty="0" err="1">
                <a:solidFill>
                  <a:schemeClr val="tx2"/>
                </a:solidFill>
              </a:rPr>
              <a:t>nanoiron</a:t>
            </a:r>
            <a:r>
              <a:rPr lang="en-US" sz="2800" dirty="0">
                <a:solidFill>
                  <a:schemeClr val="tx2"/>
                </a:solidFill>
              </a:rPr>
              <a:t> </a:t>
            </a:r>
            <a:r>
              <a:rPr lang="en-US" sz="2800" dirty="0" smtClean="0">
                <a:solidFill>
                  <a:schemeClr val="tx2"/>
                </a:solidFill>
              </a:rPr>
              <a:t>improvement</a:t>
            </a:r>
            <a:r>
              <a:rPr lang="cs-CZ" sz="2800" dirty="0" smtClean="0">
                <a:solidFill>
                  <a:schemeClr val="tx2"/>
                </a:solidFill>
              </a:rPr>
              <a:t>, </a:t>
            </a:r>
            <a:r>
              <a:rPr lang="en-US" sz="2800" dirty="0" smtClean="0">
                <a:solidFill>
                  <a:schemeClr val="tx2"/>
                </a:solidFill>
              </a:rPr>
              <a:t>combined </a:t>
            </a:r>
            <a:r>
              <a:rPr lang="en-US" sz="2800" dirty="0">
                <a:solidFill>
                  <a:schemeClr val="tx2"/>
                </a:solidFill>
              </a:rPr>
              <a:t>oxidation, reduction and biological remediation </a:t>
            </a:r>
            <a:r>
              <a:rPr lang="en-US" sz="2800" dirty="0" smtClean="0">
                <a:solidFill>
                  <a:schemeClr val="tx2"/>
                </a:solidFill>
              </a:rPr>
              <a:t>methods</a:t>
            </a:r>
            <a:r>
              <a:rPr lang="cs-CZ" sz="2800" dirty="0" smtClean="0">
                <a:solidFill>
                  <a:schemeClr val="tx2"/>
                </a:solidFill>
              </a:rPr>
              <a:t> and </a:t>
            </a:r>
            <a:r>
              <a:rPr lang="en-US" sz="2800" dirty="0" smtClean="0">
                <a:solidFill>
                  <a:schemeClr val="tx2"/>
                </a:solidFill>
              </a:rPr>
              <a:t>materials </a:t>
            </a:r>
            <a:r>
              <a:rPr lang="en-US" sz="2800" dirty="0">
                <a:solidFill>
                  <a:schemeClr val="tx2"/>
                </a:solidFill>
              </a:rPr>
              <a:t>for transmission of electrical energy and heat in geological structures.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kern="0" dirty="0" smtClean="0">
              <a:solidFill>
                <a:schemeClr val="tx2"/>
              </a:solidFill>
              <a:latin typeface="Myriad Pro"/>
            </a:endParaRPr>
          </a:p>
          <a:p>
            <a:pPr marL="400050" lvl="1" indent="0"/>
            <a:r>
              <a:rPr lang="en-US" sz="3200" dirty="0" smtClean="0">
                <a:solidFill>
                  <a:schemeClr val="tx2"/>
                </a:solidFill>
              </a:rPr>
              <a:t>	</a:t>
            </a:r>
          </a:p>
          <a:p>
            <a:pPr marL="37796" indent="0" eaLnBrk="1" hangingPunct="1">
              <a:buClr>
                <a:srgbClr val="9F0926"/>
              </a:buClr>
              <a:defRPr/>
            </a:pPr>
            <a:endParaRPr lang="en-US" sz="5400" kern="0" dirty="0" smtClean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3250" name="Picture 2" descr="&quot;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2840" y="7150013"/>
            <a:ext cx="4412492" cy="294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10680" y="7074024"/>
            <a:ext cx="1890021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dirty="0" smtClean="0">
                <a:solidFill>
                  <a:schemeClr val="tx2"/>
                </a:solidFill>
              </a:rPr>
              <a:t>Project Nanomaterials for water remediation</a:t>
            </a:r>
          </a:p>
          <a:p>
            <a:pPr algn="just"/>
            <a:r>
              <a:rPr lang="en-US" sz="2400" dirty="0" smtClean="0">
                <a:solidFill>
                  <a:schemeClr val="tx2"/>
                </a:solidFill>
              </a:rPr>
              <a:t>(cooperation of TUL, </a:t>
            </a:r>
            <a:r>
              <a:rPr lang="en-US" sz="2400" dirty="0" err="1" smtClean="0">
                <a:solidFill>
                  <a:schemeClr val="tx2"/>
                </a:solidFill>
              </a:rPr>
              <a:t>Aquatest</a:t>
            </a:r>
            <a:r>
              <a:rPr lang="en-US" sz="2400" dirty="0" smtClean="0">
                <a:solidFill>
                  <a:schemeClr val="tx2"/>
                </a:solidFill>
              </a:rPr>
              <a:t>, </a:t>
            </a:r>
            <a:r>
              <a:rPr lang="en-US" sz="2400" dirty="0" smtClean="0">
                <a:solidFill>
                  <a:schemeClr val="tx2"/>
                </a:solidFill>
                <a:latin typeface="Myriad Pro"/>
              </a:rPr>
              <a:t>Institute for Soil Science, Chinese Academy of Science</a:t>
            </a:r>
            <a:r>
              <a:rPr lang="en-US" sz="2400" dirty="0" smtClean="0">
                <a:solidFill>
                  <a:schemeClr val="tx2"/>
                </a:solidFill>
              </a:rPr>
              <a:t>, </a:t>
            </a:r>
            <a:r>
              <a:rPr lang="en-US" sz="2400" dirty="0" smtClean="0">
                <a:solidFill>
                  <a:schemeClr val="tx2"/>
                </a:solidFill>
                <a:latin typeface="Myriad Pro"/>
              </a:rPr>
              <a:t>Jiangsu DDBS Environmental Remediation </a:t>
            </a:r>
            <a:r>
              <a:rPr lang="en-US" sz="2400" dirty="0" err="1" smtClean="0">
                <a:solidFill>
                  <a:schemeClr val="tx2"/>
                </a:solidFill>
                <a:latin typeface="Myriad Pro"/>
              </a:rPr>
              <a:t>Co.,Ltd</a:t>
            </a:r>
            <a:r>
              <a:rPr lang="en-US" sz="2400" dirty="0" smtClean="0">
                <a:solidFill>
                  <a:schemeClr val="tx2"/>
                </a:solidFill>
                <a:latin typeface="Myriad Pro"/>
              </a:rPr>
              <a:t>.)</a:t>
            </a:r>
          </a:p>
          <a:p>
            <a:pPr algn="just"/>
            <a:endParaRPr lang="en-US" sz="2400" dirty="0" smtClean="0"/>
          </a:p>
          <a:p>
            <a:pPr algn="just"/>
            <a:r>
              <a:rPr lang="en-US" sz="2800" dirty="0" smtClean="0">
                <a:solidFill>
                  <a:schemeClr val="tx2"/>
                </a:solidFill>
                <a:latin typeface="Myriad Pro"/>
              </a:rPr>
              <a:t>The main objective of the project is to develop and put into practice new materials and processes for water remediation. Two main activities will be</a:t>
            </a:r>
            <a:r>
              <a:rPr lang="en-US" sz="2800" dirty="0" smtClean="0">
                <a:solidFill>
                  <a:schemeClr val="tx2"/>
                </a:solidFill>
              </a:rPr>
              <a:t> implemented.</a:t>
            </a:r>
          </a:p>
          <a:p>
            <a:pPr algn="just"/>
            <a:endParaRPr lang="en-US" sz="2800" dirty="0" smtClean="0">
              <a:solidFill>
                <a:schemeClr val="tx2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2"/>
                </a:solidFill>
                <a:latin typeface="Myriad Pro"/>
              </a:rPr>
              <a:t>Water treatment using </a:t>
            </a:r>
            <a:r>
              <a:rPr lang="en-US" sz="2800" dirty="0" err="1" smtClean="0">
                <a:solidFill>
                  <a:schemeClr val="tx2"/>
                </a:solidFill>
                <a:latin typeface="Myriad Pro"/>
              </a:rPr>
              <a:t>nano</a:t>
            </a:r>
            <a:r>
              <a:rPr lang="en-US" sz="2800" dirty="0" smtClean="0">
                <a:solidFill>
                  <a:schemeClr val="tx2"/>
                </a:solidFill>
                <a:latin typeface="Myriad Pro"/>
              </a:rPr>
              <a:t>/micro iron particles (reductive and oxidative mechanisms). Synergic effect of cleaning biological processes using surface</a:t>
            </a:r>
            <a:r>
              <a:rPr lang="en-US" sz="2800" dirty="0" smtClean="0">
                <a:solidFill>
                  <a:schemeClr val="tx2"/>
                </a:solidFill>
              </a:rPr>
              <a:t> </a:t>
            </a:r>
            <a:r>
              <a:rPr lang="en-US" sz="2800" dirty="0" smtClean="0">
                <a:solidFill>
                  <a:schemeClr val="tx2"/>
                </a:solidFill>
                <a:latin typeface="Myriad Pro"/>
              </a:rPr>
              <a:t>modification by biological activator will be implemented.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chemeClr val="tx2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2"/>
                </a:solidFill>
                <a:latin typeface="Myriad Pro"/>
              </a:rPr>
              <a:t>Water treatment using membranes and nanomaterial filters with biocidal modification.</a:t>
            </a:r>
            <a:r>
              <a:rPr lang="en-US" sz="2800" dirty="0" smtClean="0">
                <a:solidFill>
                  <a:schemeClr val="tx2"/>
                </a:solidFill>
              </a:rPr>
              <a:t> T</a:t>
            </a:r>
            <a:r>
              <a:rPr lang="en-US" sz="2800" dirty="0" smtClean="0">
                <a:solidFill>
                  <a:schemeClr val="tx2"/>
                </a:solidFill>
                <a:latin typeface="Myriad Pro"/>
              </a:rPr>
              <a:t>his applied research and optimization to the specific conditions will lead to a significant cost reduction in remediation methods.</a:t>
            </a:r>
            <a:endParaRPr lang="en-US" sz="2800" kern="0" dirty="0" smtClean="0">
              <a:solidFill>
                <a:schemeClr val="tx2"/>
              </a:solidFill>
              <a:latin typeface="Myriad Pro"/>
            </a:endParaRPr>
          </a:p>
          <a:p>
            <a:pPr algn="just"/>
            <a:endParaRPr lang="en-US" sz="3200" dirty="0">
              <a:solidFill>
                <a:schemeClr val="tx2"/>
              </a:solidFill>
              <a:latin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33065756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40"/>
            <a:ext cx="24384000" cy="137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56919" y="2465512"/>
            <a:ext cx="20306256" cy="6264696"/>
          </a:xfrm>
        </p:spPr>
        <p:txBody>
          <a:bodyPr lIns="0" tIns="0" rIns="0" bIns="0"/>
          <a:lstStyle/>
          <a:p>
            <a:pPr marL="37796" indent="0" eaLnBrk="1" hangingPunct="1">
              <a:buClr>
                <a:srgbClr val="9F0926"/>
              </a:buClr>
              <a:defRPr/>
            </a:pPr>
            <a:r>
              <a:rPr lang="cs-CZ" sz="5400" b="1" dirty="0" err="1">
                <a:solidFill>
                  <a:schemeClr val="tx2"/>
                </a:solidFill>
              </a:rPr>
              <a:t>Nanomaterial</a:t>
            </a:r>
            <a:r>
              <a:rPr lang="cs-CZ" sz="5400" b="1" dirty="0">
                <a:solidFill>
                  <a:schemeClr val="tx2"/>
                </a:solidFill>
              </a:rPr>
              <a:t> </a:t>
            </a:r>
            <a:r>
              <a:rPr lang="cs-CZ" sz="5400" b="1" dirty="0" err="1" smtClean="0">
                <a:solidFill>
                  <a:schemeClr val="tx2"/>
                </a:solidFill>
              </a:rPr>
              <a:t>Applications</a:t>
            </a:r>
            <a:endParaRPr lang="cs-CZ" sz="5400" b="1" dirty="0" smtClean="0">
              <a:solidFill>
                <a:schemeClr val="tx2"/>
              </a:solidFill>
            </a:endParaRPr>
          </a:p>
          <a:p>
            <a:pPr marL="37796" indent="0" eaLnBrk="1" hangingPunct="1">
              <a:buClr>
                <a:srgbClr val="9F0926"/>
              </a:buClr>
              <a:defRPr/>
            </a:pPr>
            <a:r>
              <a:rPr lang="cs-CZ" sz="3200" b="1" dirty="0" err="1" smtClean="0">
                <a:solidFill>
                  <a:schemeClr val="tx2"/>
                </a:solidFill>
              </a:rPr>
              <a:t>Acoustics</a:t>
            </a:r>
            <a:endParaRPr lang="cs-CZ" sz="3200" b="1" dirty="0" smtClean="0">
              <a:solidFill>
                <a:schemeClr val="tx2"/>
              </a:solidFill>
            </a:endParaRPr>
          </a:p>
          <a:p>
            <a:r>
              <a:rPr lang="en-US" sz="2800" b="1" i="1" dirty="0" smtClean="0">
                <a:solidFill>
                  <a:schemeClr val="tx2"/>
                </a:solidFill>
              </a:rPr>
              <a:t>Construction</a:t>
            </a:r>
            <a:r>
              <a:rPr lang="en-US" sz="2800" i="1" dirty="0" smtClean="0">
                <a:solidFill>
                  <a:schemeClr val="tx2"/>
                </a:solidFill>
              </a:rPr>
              <a:t> </a:t>
            </a:r>
            <a:r>
              <a:rPr lang="cs-CZ" sz="2800" i="1" dirty="0" smtClean="0">
                <a:solidFill>
                  <a:schemeClr val="tx2"/>
                </a:solidFill>
              </a:rPr>
              <a:t>(</a:t>
            </a:r>
            <a:r>
              <a:rPr lang="en-US" sz="2800" i="1" dirty="0" smtClean="0">
                <a:solidFill>
                  <a:schemeClr val="tx2"/>
                </a:solidFill>
              </a:rPr>
              <a:t>panels</a:t>
            </a:r>
            <a:r>
              <a:rPr lang="en-US" sz="2800" i="1" dirty="0">
                <a:solidFill>
                  <a:schemeClr val="tx2"/>
                </a:solidFill>
              </a:rPr>
              <a:t>, foam, wool, fleece, </a:t>
            </a:r>
            <a:r>
              <a:rPr lang="en-US" sz="2800" i="1" dirty="0" smtClean="0">
                <a:solidFill>
                  <a:schemeClr val="tx2"/>
                </a:solidFill>
              </a:rPr>
              <a:t>fasteners</a:t>
            </a:r>
            <a:r>
              <a:rPr lang="cs-CZ" sz="2800" i="1" dirty="0" smtClean="0">
                <a:solidFill>
                  <a:schemeClr val="tx2"/>
                </a:solidFill>
              </a:rPr>
              <a:t>), </a:t>
            </a:r>
            <a:r>
              <a:rPr lang="en-US" sz="2800" b="1" i="1" dirty="0" smtClean="0">
                <a:solidFill>
                  <a:schemeClr val="tx2"/>
                </a:solidFill>
              </a:rPr>
              <a:t>Engineering</a:t>
            </a:r>
            <a:r>
              <a:rPr lang="en-US" sz="2800" i="1" dirty="0" smtClean="0">
                <a:solidFill>
                  <a:schemeClr val="tx2"/>
                </a:solidFill>
              </a:rPr>
              <a:t> </a:t>
            </a:r>
            <a:r>
              <a:rPr lang="cs-CZ" sz="2800" i="1" dirty="0" smtClean="0">
                <a:solidFill>
                  <a:schemeClr val="tx2"/>
                </a:solidFill>
              </a:rPr>
              <a:t>(</a:t>
            </a:r>
            <a:r>
              <a:rPr lang="en-US" sz="2800" i="1" dirty="0" smtClean="0">
                <a:solidFill>
                  <a:schemeClr val="tx2"/>
                </a:solidFill>
              </a:rPr>
              <a:t>soundproofing </a:t>
            </a:r>
            <a:r>
              <a:rPr lang="en-US" sz="2800" i="1" dirty="0">
                <a:solidFill>
                  <a:schemeClr val="tx2"/>
                </a:solidFill>
              </a:rPr>
              <a:t>material of fridges, washing </a:t>
            </a:r>
            <a:r>
              <a:rPr lang="en-US" sz="2800" i="1" dirty="0" smtClean="0">
                <a:solidFill>
                  <a:schemeClr val="tx2"/>
                </a:solidFill>
              </a:rPr>
              <a:t>machines</a:t>
            </a:r>
            <a:r>
              <a:rPr lang="cs-CZ" sz="2800" i="1" dirty="0" smtClean="0">
                <a:solidFill>
                  <a:schemeClr val="tx2"/>
                </a:solidFill>
              </a:rPr>
              <a:t>)</a:t>
            </a:r>
          </a:p>
          <a:p>
            <a:r>
              <a:rPr lang="en-US" sz="2800" b="1" i="1" dirty="0" smtClean="0">
                <a:solidFill>
                  <a:schemeClr val="tx2"/>
                </a:solidFill>
              </a:rPr>
              <a:t>Automotive</a:t>
            </a:r>
            <a:r>
              <a:rPr lang="en-US" sz="2800" i="1" dirty="0" smtClean="0">
                <a:solidFill>
                  <a:schemeClr val="tx2"/>
                </a:solidFill>
              </a:rPr>
              <a:t> </a:t>
            </a:r>
            <a:r>
              <a:rPr lang="cs-CZ" sz="2800" i="1" dirty="0" smtClean="0">
                <a:solidFill>
                  <a:schemeClr val="tx2"/>
                </a:solidFill>
              </a:rPr>
              <a:t>(</a:t>
            </a:r>
            <a:r>
              <a:rPr lang="en-US" sz="2800" i="1" dirty="0" smtClean="0">
                <a:solidFill>
                  <a:schemeClr val="tx2"/>
                </a:solidFill>
              </a:rPr>
              <a:t>noise and vibration control of cabs and engines</a:t>
            </a:r>
            <a:r>
              <a:rPr lang="cs-CZ" sz="2800" i="1" dirty="0" smtClean="0">
                <a:solidFill>
                  <a:schemeClr val="tx2"/>
                </a:solidFill>
              </a:rPr>
              <a:t>), </a:t>
            </a:r>
            <a:r>
              <a:rPr lang="en-US" sz="2800" b="1" i="1" dirty="0" smtClean="0">
                <a:solidFill>
                  <a:schemeClr val="tx2"/>
                </a:solidFill>
              </a:rPr>
              <a:t>Phonics</a:t>
            </a:r>
            <a:r>
              <a:rPr lang="en-US" sz="2800" i="1" dirty="0" smtClean="0">
                <a:solidFill>
                  <a:schemeClr val="tx2"/>
                </a:solidFill>
              </a:rPr>
              <a:t> </a:t>
            </a:r>
            <a:r>
              <a:rPr lang="cs-CZ" sz="2800" i="1" dirty="0" smtClean="0">
                <a:solidFill>
                  <a:schemeClr val="tx2"/>
                </a:solidFill>
              </a:rPr>
              <a:t>(</a:t>
            </a:r>
            <a:r>
              <a:rPr lang="en-US" sz="2800" i="1" dirty="0" smtClean="0">
                <a:solidFill>
                  <a:schemeClr val="tx2"/>
                </a:solidFill>
              </a:rPr>
              <a:t>soundproofing </a:t>
            </a:r>
            <a:r>
              <a:rPr lang="en-US" sz="2800" i="1" dirty="0">
                <a:solidFill>
                  <a:schemeClr val="tx2"/>
                </a:solidFill>
              </a:rPr>
              <a:t>of halls, rooms, headphones, </a:t>
            </a:r>
            <a:r>
              <a:rPr lang="en-US" sz="2800" i="1" dirty="0" smtClean="0">
                <a:solidFill>
                  <a:schemeClr val="tx2"/>
                </a:solidFill>
              </a:rPr>
              <a:t>speakers</a:t>
            </a:r>
            <a:r>
              <a:rPr lang="cs-CZ" sz="2800" i="1" dirty="0" smtClean="0">
                <a:solidFill>
                  <a:schemeClr val="tx2"/>
                </a:solidFill>
              </a:rPr>
              <a:t>)</a:t>
            </a:r>
            <a:r>
              <a:rPr lang="en-US" sz="2800" i="1" dirty="0" smtClean="0">
                <a:solidFill>
                  <a:schemeClr val="tx2"/>
                </a:solidFill>
              </a:rPr>
              <a:t> </a:t>
            </a:r>
            <a:endParaRPr lang="cs-CZ" sz="2800" i="1" dirty="0" smtClean="0">
              <a:solidFill>
                <a:schemeClr val="tx2"/>
              </a:solidFill>
            </a:endParaRPr>
          </a:p>
          <a:p>
            <a:r>
              <a:rPr lang="en-US" sz="2800" b="1" i="1" dirty="0" smtClean="0">
                <a:solidFill>
                  <a:schemeClr val="tx2"/>
                </a:solidFill>
              </a:rPr>
              <a:t>Functional </a:t>
            </a:r>
            <a:r>
              <a:rPr lang="en-US" sz="2800" b="1" i="1" dirty="0">
                <a:solidFill>
                  <a:schemeClr val="tx2"/>
                </a:solidFill>
              </a:rPr>
              <a:t>decoration </a:t>
            </a:r>
            <a:r>
              <a:rPr lang="cs-CZ" sz="2800" i="1" dirty="0" smtClean="0">
                <a:solidFill>
                  <a:schemeClr val="tx2"/>
                </a:solidFill>
              </a:rPr>
              <a:t>(</a:t>
            </a:r>
            <a:r>
              <a:rPr lang="en-US" sz="2800" i="1" dirty="0" smtClean="0">
                <a:solidFill>
                  <a:schemeClr val="tx2"/>
                </a:solidFill>
              </a:rPr>
              <a:t>paintings</a:t>
            </a:r>
            <a:r>
              <a:rPr lang="en-US" sz="2800" i="1" dirty="0">
                <a:solidFill>
                  <a:schemeClr val="tx2"/>
                </a:solidFill>
              </a:rPr>
              <a:t>, carpets, wall </a:t>
            </a:r>
            <a:r>
              <a:rPr lang="en-US" sz="2800" i="1" dirty="0" smtClean="0">
                <a:solidFill>
                  <a:schemeClr val="tx2"/>
                </a:solidFill>
              </a:rPr>
              <a:t>decorations</a:t>
            </a:r>
            <a:r>
              <a:rPr lang="cs-CZ" sz="2800" i="1" dirty="0" smtClean="0">
                <a:solidFill>
                  <a:schemeClr val="tx2"/>
                </a:solidFill>
              </a:rPr>
              <a:t>)</a:t>
            </a:r>
            <a:r>
              <a:rPr lang="en-US" sz="2800" i="1" dirty="0" smtClean="0">
                <a:solidFill>
                  <a:schemeClr val="tx2"/>
                </a:solidFill>
              </a:rPr>
              <a:t> </a:t>
            </a:r>
            <a:endParaRPr lang="en-US" sz="2800" i="1" dirty="0">
              <a:solidFill>
                <a:schemeClr val="tx2"/>
              </a:solidFill>
            </a:endParaRPr>
          </a:p>
          <a:p>
            <a:r>
              <a:rPr lang="en-US" sz="3200" dirty="0" smtClean="0">
                <a:solidFill>
                  <a:schemeClr val="tx2"/>
                </a:solidFill>
              </a:rPr>
              <a:t> </a:t>
            </a:r>
            <a:endParaRPr lang="cs-CZ" sz="3200" b="1" dirty="0">
              <a:solidFill>
                <a:schemeClr val="tx2"/>
              </a:solidFill>
            </a:endParaRPr>
          </a:p>
          <a:p>
            <a:pPr marL="37796" indent="0" eaLnBrk="1" hangingPunct="1">
              <a:buClr>
                <a:srgbClr val="9F0926"/>
              </a:buClr>
              <a:defRPr/>
            </a:pPr>
            <a:r>
              <a:rPr lang="cs-CZ" sz="3200" b="1" dirty="0" err="1" smtClean="0">
                <a:solidFill>
                  <a:schemeClr val="tx2"/>
                </a:solidFill>
              </a:rPr>
              <a:t>Filtration</a:t>
            </a:r>
            <a:endParaRPr lang="cs-CZ" sz="3200" b="1" dirty="0" smtClean="0">
              <a:solidFill>
                <a:schemeClr val="tx2"/>
              </a:solidFill>
            </a:endParaRPr>
          </a:p>
          <a:p>
            <a:r>
              <a:rPr lang="en-US" sz="2800" b="1" i="1" dirty="0">
                <a:solidFill>
                  <a:schemeClr val="tx2"/>
                </a:solidFill>
              </a:rPr>
              <a:t>Filtration of hot combustion products</a:t>
            </a:r>
            <a:r>
              <a:rPr lang="en-US" sz="2800" i="1" dirty="0">
                <a:solidFill>
                  <a:schemeClr val="tx2"/>
                </a:solidFill>
              </a:rPr>
              <a:t> - elimination of solid polluting substances and </a:t>
            </a:r>
            <a:endParaRPr lang="cs-CZ" sz="2800" i="1" dirty="0" smtClean="0">
              <a:solidFill>
                <a:schemeClr val="tx2"/>
              </a:solidFill>
            </a:endParaRPr>
          </a:p>
          <a:p>
            <a:r>
              <a:rPr lang="en-US" sz="2800" b="1" i="1" dirty="0" smtClean="0">
                <a:solidFill>
                  <a:schemeClr val="tx2"/>
                </a:solidFill>
              </a:rPr>
              <a:t>Filtration </a:t>
            </a:r>
            <a:r>
              <a:rPr lang="en-US" sz="2800" b="1" i="1" dirty="0">
                <a:solidFill>
                  <a:schemeClr val="tx2"/>
                </a:solidFill>
              </a:rPr>
              <a:t>of atmospheric air </a:t>
            </a:r>
            <a:r>
              <a:rPr lang="cs-CZ" sz="2800" b="1" i="1" dirty="0" smtClean="0">
                <a:solidFill>
                  <a:schemeClr val="tx2"/>
                </a:solidFill>
              </a:rPr>
              <a:t>- </a:t>
            </a:r>
            <a:r>
              <a:rPr lang="en-US" sz="2800" i="1" dirty="0" smtClean="0">
                <a:solidFill>
                  <a:schemeClr val="tx2"/>
                </a:solidFill>
              </a:rPr>
              <a:t>dust </a:t>
            </a:r>
            <a:r>
              <a:rPr lang="en-US" sz="2800" i="1" dirty="0">
                <a:solidFill>
                  <a:schemeClr val="tx2"/>
                </a:solidFill>
              </a:rPr>
              <a:t>filtration and elimination of hazardous gasses and microorganisms</a:t>
            </a:r>
          </a:p>
          <a:p>
            <a:r>
              <a:rPr lang="en-US" sz="2800" b="1" i="1" dirty="0">
                <a:solidFill>
                  <a:schemeClr val="tx2"/>
                </a:solidFill>
              </a:rPr>
              <a:t>Filtration of liquids </a:t>
            </a:r>
            <a:r>
              <a:rPr lang="en-US" sz="2800" i="1" dirty="0">
                <a:solidFill>
                  <a:schemeClr val="tx2"/>
                </a:solidFill>
              </a:rPr>
              <a:t>- elimination of specific substances from drinking or industrial </a:t>
            </a:r>
            <a:r>
              <a:rPr lang="en-US" sz="2800" i="1" dirty="0" smtClean="0">
                <a:solidFill>
                  <a:schemeClr val="tx2"/>
                </a:solidFill>
              </a:rPr>
              <a:t>water</a:t>
            </a:r>
            <a:endParaRPr lang="en-US" sz="2800" i="1" dirty="0">
              <a:solidFill>
                <a:schemeClr val="tx2"/>
              </a:solidFill>
            </a:endParaRPr>
          </a:p>
          <a:p>
            <a:pPr marL="37796" indent="0" eaLnBrk="1" hangingPunct="1">
              <a:buClr>
                <a:srgbClr val="9F0926"/>
              </a:buClr>
              <a:defRPr/>
            </a:pPr>
            <a:endParaRPr lang="cs-CZ" sz="3200" b="1" dirty="0">
              <a:solidFill>
                <a:schemeClr val="tx2"/>
              </a:solidFill>
            </a:endParaRPr>
          </a:p>
          <a:p>
            <a:pPr marL="37796" indent="0" eaLnBrk="1" hangingPunct="1">
              <a:buClr>
                <a:srgbClr val="9F0926"/>
              </a:buClr>
              <a:defRPr/>
            </a:pPr>
            <a:r>
              <a:rPr lang="cs-CZ" sz="3200" b="1" dirty="0" err="1" smtClean="0">
                <a:solidFill>
                  <a:schemeClr val="tx2"/>
                </a:solidFill>
              </a:rPr>
              <a:t>Membranes</a:t>
            </a:r>
            <a:endParaRPr lang="cs-CZ" sz="3200" b="1" dirty="0" smtClean="0">
              <a:solidFill>
                <a:schemeClr val="tx2"/>
              </a:solidFill>
            </a:endParaRPr>
          </a:p>
          <a:p>
            <a:r>
              <a:rPr lang="cs-CZ" sz="2800" i="1" dirty="0" err="1" smtClean="0">
                <a:solidFill>
                  <a:schemeClr val="tx2"/>
                </a:solidFill>
              </a:rPr>
              <a:t>Sterile</a:t>
            </a:r>
            <a:r>
              <a:rPr lang="cs-CZ" sz="2800" i="1" dirty="0" smtClean="0">
                <a:solidFill>
                  <a:schemeClr val="tx2"/>
                </a:solidFill>
              </a:rPr>
              <a:t> </a:t>
            </a:r>
            <a:r>
              <a:rPr lang="cs-CZ" sz="2800" i="1" dirty="0" err="1">
                <a:solidFill>
                  <a:schemeClr val="tx2"/>
                </a:solidFill>
              </a:rPr>
              <a:t>Filtration</a:t>
            </a:r>
            <a:r>
              <a:rPr lang="cs-CZ" sz="2800" i="1" dirty="0">
                <a:solidFill>
                  <a:schemeClr val="tx2"/>
                </a:solidFill>
              </a:rPr>
              <a:t> </a:t>
            </a:r>
            <a:r>
              <a:rPr lang="cs-CZ" sz="2800" i="1" dirty="0" err="1">
                <a:solidFill>
                  <a:schemeClr val="tx2"/>
                </a:solidFill>
              </a:rPr>
              <a:t>Membranes</a:t>
            </a:r>
            <a:endParaRPr lang="cs-CZ" sz="2800" i="1" dirty="0">
              <a:solidFill>
                <a:schemeClr val="tx2"/>
              </a:solidFill>
            </a:endParaRPr>
          </a:p>
          <a:p>
            <a:r>
              <a:rPr lang="cs-CZ" sz="2800" i="1" dirty="0" err="1">
                <a:solidFill>
                  <a:schemeClr val="tx2"/>
                </a:solidFill>
              </a:rPr>
              <a:t>Breathable</a:t>
            </a:r>
            <a:r>
              <a:rPr lang="cs-CZ" sz="2800" i="1" dirty="0">
                <a:solidFill>
                  <a:schemeClr val="tx2"/>
                </a:solidFill>
              </a:rPr>
              <a:t> &amp; </a:t>
            </a:r>
            <a:r>
              <a:rPr lang="cs-CZ" sz="2800" i="1" dirty="0" err="1">
                <a:solidFill>
                  <a:schemeClr val="tx2"/>
                </a:solidFill>
              </a:rPr>
              <a:t>Hydrophobic</a:t>
            </a:r>
            <a:r>
              <a:rPr lang="cs-CZ" sz="2800" i="1" dirty="0">
                <a:solidFill>
                  <a:schemeClr val="tx2"/>
                </a:solidFill>
              </a:rPr>
              <a:t> </a:t>
            </a:r>
            <a:r>
              <a:rPr lang="cs-CZ" sz="2800" i="1" dirty="0" err="1">
                <a:solidFill>
                  <a:schemeClr val="tx2"/>
                </a:solidFill>
              </a:rPr>
              <a:t>Membranes</a:t>
            </a:r>
            <a:endParaRPr lang="cs-CZ" sz="2800" i="1" dirty="0">
              <a:solidFill>
                <a:schemeClr val="tx2"/>
              </a:solidFill>
            </a:endParaRPr>
          </a:p>
          <a:p>
            <a:r>
              <a:rPr lang="cs-CZ" sz="2800" i="1" dirty="0" err="1">
                <a:solidFill>
                  <a:schemeClr val="tx2"/>
                </a:solidFill>
              </a:rPr>
              <a:t>Nanofibre</a:t>
            </a:r>
            <a:r>
              <a:rPr lang="cs-CZ" sz="2800" i="1" dirty="0">
                <a:solidFill>
                  <a:schemeClr val="tx2"/>
                </a:solidFill>
              </a:rPr>
              <a:t> </a:t>
            </a:r>
            <a:r>
              <a:rPr lang="cs-CZ" sz="2800" i="1" dirty="0" err="1" smtClean="0">
                <a:solidFill>
                  <a:schemeClr val="tx2"/>
                </a:solidFill>
              </a:rPr>
              <a:t>Adhesion</a:t>
            </a:r>
            <a:endParaRPr lang="cs-CZ" sz="2800" i="1" dirty="0" smtClean="0">
              <a:solidFill>
                <a:schemeClr val="tx2"/>
              </a:solidFill>
            </a:endParaRPr>
          </a:p>
          <a:p>
            <a:r>
              <a:rPr lang="cs-CZ" sz="2800" i="1" dirty="0">
                <a:solidFill>
                  <a:schemeClr val="tx2"/>
                </a:solidFill>
              </a:rPr>
              <a:t> </a:t>
            </a:r>
            <a:r>
              <a:rPr lang="cs-CZ" sz="2800" i="1" dirty="0" smtClean="0">
                <a:solidFill>
                  <a:schemeClr val="tx2"/>
                </a:solidFill>
              </a:rPr>
              <a:t>- </a:t>
            </a:r>
            <a:r>
              <a:rPr lang="en-US" sz="2800" dirty="0">
                <a:solidFill>
                  <a:schemeClr val="tx2"/>
                </a:solidFill>
              </a:rPr>
              <a:t>used in pharmaceutical, food and special chemistry industry</a:t>
            </a:r>
            <a:endParaRPr lang="cs-CZ" sz="2800" i="1" dirty="0">
              <a:solidFill>
                <a:schemeClr val="tx2"/>
              </a:solidFill>
            </a:endParaRPr>
          </a:p>
          <a:p>
            <a:pPr marL="37796" indent="0" eaLnBrk="1" hangingPunct="1">
              <a:buClr>
                <a:srgbClr val="9F0926"/>
              </a:buClr>
              <a:defRPr/>
            </a:pPr>
            <a:endParaRPr lang="cs-CZ" sz="3200" b="1" dirty="0">
              <a:solidFill>
                <a:schemeClr val="tx2"/>
              </a:solidFill>
            </a:endParaRPr>
          </a:p>
          <a:p>
            <a:pPr marL="37796" indent="0" eaLnBrk="1" hangingPunct="1">
              <a:buClr>
                <a:srgbClr val="9F0926"/>
              </a:buClr>
              <a:defRPr/>
            </a:pPr>
            <a:r>
              <a:rPr lang="cs-CZ" sz="3200" b="1" dirty="0" err="1" smtClean="0">
                <a:solidFill>
                  <a:schemeClr val="tx2"/>
                </a:solidFill>
              </a:rPr>
              <a:t>Biodegradable</a:t>
            </a:r>
            <a:r>
              <a:rPr lang="cs-CZ" sz="3200" b="1" dirty="0" smtClean="0">
                <a:solidFill>
                  <a:schemeClr val="tx2"/>
                </a:solidFill>
              </a:rPr>
              <a:t> </a:t>
            </a:r>
            <a:r>
              <a:rPr lang="cs-CZ" sz="3200" b="1" dirty="0" err="1" smtClean="0">
                <a:solidFill>
                  <a:schemeClr val="tx2"/>
                </a:solidFill>
              </a:rPr>
              <a:t>Materials</a:t>
            </a:r>
            <a:endParaRPr lang="cs-CZ" sz="3200" b="1" dirty="0" smtClean="0">
              <a:solidFill>
                <a:schemeClr val="tx2"/>
              </a:solidFill>
            </a:endParaRPr>
          </a:p>
          <a:p>
            <a:r>
              <a:rPr lang="cs-CZ" sz="2800" i="1" dirty="0" err="1">
                <a:solidFill>
                  <a:schemeClr val="tx2"/>
                </a:solidFill>
              </a:rPr>
              <a:t>Filtration</a:t>
            </a:r>
            <a:r>
              <a:rPr lang="cs-CZ" sz="2800" i="1" dirty="0">
                <a:solidFill>
                  <a:schemeClr val="tx2"/>
                </a:solidFill>
              </a:rPr>
              <a:t> </a:t>
            </a:r>
            <a:r>
              <a:rPr lang="cs-CZ" sz="2800" i="1" dirty="0" err="1">
                <a:solidFill>
                  <a:schemeClr val="tx2"/>
                </a:solidFill>
              </a:rPr>
              <a:t>Materials</a:t>
            </a:r>
            <a:endParaRPr lang="cs-CZ" sz="2800" i="1" dirty="0">
              <a:solidFill>
                <a:schemeClr val="tx2"/>
              </a:solidFill>
            </a:endParaRPr>
          </a:p>
          <a:p>
            <a:r>
              <a:rPr lang="cs-CZ" sz="2800" i="1" dirty="0" err="1">
                <a:solidFill>
                  <a:schemeClr val="tx2"/>
                </a:solidFill>
              </a:rPr>
              <a:t>Hygiene</a:t>
            </a:r>
            <a:r>
              <a:rPr lang="cs-CZ" sz="2800" i="1" dirty="0">
                <a:solidFill>
                  <a:schemeClr val="tx2"/>
                </a:solidFill>
              </a:rPr>
              <a:t> </a:t>
            </a:r>
            <a:r>
              <a:rPr lang="cs-CZ" sz="2800" i="1" dirty="0" err="1">
                <a:solidFill>
                  <a:schemeClr val="tx2"/>
                </a:solidFill>
              </a:rPr>
              <a:t>Materials</a:t>
            </a:r>
            <a:endParaRPr lang="cs-CZ" sz="2800" i="1" dirty="0">
              <a:solidFill>
                <a:schemeClr val="tx2"/>
              </a:solidFill>
            </a:endParaRPr>
          </a:p>
          <a:p>
            <a:r>
              <a:rPr lang="cs-CZ" sz="2800" i="1" dirty="0" err="1">
                <a:solidFill>
                  <a:schemeClr val="tx2"/>
                </a:solidFill>
              </a:rPr>
              <a:t>Tissue</a:t>
            </a:r>
            <a:r>
              <a:rPr lang="cs-CZ" sz="2800" i="1" dirty="0">
                <a:solidFill>
                  <a:schemeClr val="tx2"/>
                </a:solidFill>
              </a:rPr>
              <a:t> </a:t>
            </a:r>
            <a:r>
              <a:rPr lang="cs-CZ" sz="2800" i="1" dirty="0" err="1">
                <a:solidFill>
                  <a:schemeClr val="tx2"/>
                </a:solidFill>
              </a:rPr>
              <a:t>Engineering</a:t>
            </a:r>
            <a:r>
              <a:rPr lang="cs-CZ" sz="2800" i="1" dirty="0">
                <a:solidFill>
                  <a:schemeClr val="tx2"/>
                </a:solidFill>
              </a:rPr>
              <a:t> </a:t>
            </a:r>
            <a:r>
              <a:rPr lang="cs-CZ" sz="2800" i="1" dirty="0" err="1">
                <a:solidFill>
                  <a:schemeClr val="tx2"/>
                </a:solidFill>
              </a:rPr>
              <a:t>Materials</a:t>
            </a:r>
            <a:endParaRPr lang="cs-CZ" sz="2800" i="1" dirty="0">
              <a:solidFill>
                <a:schemeClr val="tx2"/>
              </a:solidFill>
            </a:endParaRPr>
          </a:p>
          <a:p>
            <a:pPr marL="37796" indent="0" eaLnBrk="1" hangingPunct="1">
              <a:buClr>
                <a:srgbClr val="9F0926"/>
              </a:buClr>
              <a:defRPr/>
            </a:pPr>
            <a:endParaRPr lang="cs-CZ" sz="5400" b="1" dirty="0">
              <a:solidFill>
                <a:schemeClr val="tx2"/>
              </a:solidFill>
            </a:endParaRPr>
          </a:p>
          <a:p>
            <a:pPr marL="37796" indent="0" eaLnBrk="1" hangingPunct="1">
              <a:buClr>
                <a:srgbClr val="9F0926"/>
              </a:buClr>
              <a:defRPr/>
            </a:pPr>
            <a:endParaRPr lang="cs-CZ" sz="5400" dirty="0" smtClean="0">
              <a:solidFill>
                <a:srgbClr val="595959"/>
              </a:solidFill>
              <a:latin typeface="Myriad Pro" pitchFamily="34" charset="0"/>
              <a:ea typeface="ヒラギノ角ゴ ProN W3" charset="-128"/>
              <a:sym typeface="Myriad Pro" pitchFamily="34" charset="0"/>
            </a:endParaRPr>
          </a:p>
        </p:txBody>
      </p:sp>
      <p:sp>
        <p:nvSpPr>
          <p:cNvPr id="28677" name="Rectangle 6"/>
          <p:cNvSpPr>
            <a:spLocks/>
          </p:cNvSpPr>
          <p:nvPr/>
        </p:nvSpPr>
        <p:spPr bwMode="auto">
          <a:xfrm>
            <a:off x="3330096" y="737320"/>
            <a:ext cx="203327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marL="162527" algn="r">
              <a:spcBef>
                <a:spcPts val="1309"/>
              </a:spcBef>
              <a:defRPr/>
            </a:pPr>
            <a:r>
              <a:rPr lang="cs-CZ" sz="6600" b="1" dirty="0" err="1" smtClean="0">
                <a:solidFill>
                  <a:srgbClr val="C00000"/>
                </a:solidFill>
                <a:latin typeface="Myriad Pro" pitchFamily="34" charset="0"/>
                <a:ea typeface="ヒラギノ角ゴ ProN W3" charset="-128"/>
                <a:sym typeface="Myriad Pro" pitchFamily="34" charset="0"/>
              </a:rPr>
              <a:t>Nanotechnology</a:t>
            </a:r>
            <a:r>
              <a:rPr lang="cs-CZ" sz="6600" b="1" dirty="0" smtClean="0">
                <a:solidFill>
                  <a:srgbClr val="C00000"/>
                </a:solidFill>
                <a:latin typeface="Myriad Pro" pitchFamily="34" charset="0"/>
                <a:ea typeface="ヒラギノ角ゴ ProN W3" charset="-128"/>
                <a:sym typeface="Myriad Pro" pitchFamily="34" charset="0"/>
              </a:rPr>
              <a:t> and </a:t>
            </a:r>
            <a:r>
              <a:rPr lang="cs-CZ" sz="6600" b="1" dirty="0" err="1" smtClean="0">
                <a:solidFill>
                  <a:srgbClr val="C00000"/>
                </a:solidFill>
                <a:latin typeface="Myriad Pro" pitchFamily="34" charset="0"/>
                <a:ea typeface="ヒラギノ角ゴ ProN W3" charset="-128"/>
                <a:sym typeface="Myriad Pro" pitchFamily="34" charset="0"/>
              </a:rPr>
              <a:t>Informatics</a:t>
            </a:r>
            <a:r>
              <a:rPr lang="cs-CZ" sz="6600" b="1" dirty="0" smtClean="0">
                <a:solidFill>
                  <a:srgbClr val="C00000"/>
                </a:solidFill>
                <a:latin typeface="Myriad Pro" pitchFamily="34" charset="0"/>
                <a:ea typeface="ヒラギノ角ゴ ProN W3" charset="-128"/>
                <a:sym typeface="Myriad Pro" pitchFamily="34" charset="0"/>
              </a:rPr>
              <a:t> </a:t>
            </a:r>
            <a:endParaRPr lang="en-US" sz="66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yriad Pro" pitchFamily="34" charset="0"/>
              <a:ea typeface="MS PGothic" pitchFamily="34" charset="-128"/>
              <a:sym typeface="Myriad Pro Bold" charset="0"/>
            </a:endParaRPr>
          </a:p>
        </p:txBody>
      </p:sp>
      <p:sp>
        <p:nvSpPr>
          <p:cNvPr id="13" name="Rectangle 3"/>
          <p:cNvSpPr>
            <a:spLocks/>
          </p:cNvSpPr>
          <p:nvPr/>
        </p:nvSpPr>
        <p:spPr bwMode="auto">
          <a:xfrm>
            <a:off x="1246784" y="12906528"/>
            <a:ext cx="8073671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622286" bIns="0" anchor="ctr">
            <a:spAutoFit/>
          </a:bodyPr>
          <a:lstStyle>
            <a:lvl1pPr algn="l" eaLnBrk="0" hangingPunct="0"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1pPr>
            <a:lvl2pPr marL="742950" indent="-285750" algn="l" eaLnBrk="0" hangingPunct="0"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2pPr>
            <a:lvl3pPr marL="1143000" indent="-228600" algn="l" eaLnBrk="0" hangingPunct="0"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3pPr>
            <a:lvl4pPr marL="1600200" indent="-228600" algn="l" eaLnBrk="0" hangingPunct="0"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4pPr>
            <a:lvl5pPr marL="2057400" indent="-228600" algn="l" eaLnBrk="0" hangingPunct="0"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D5D4D6"/>
                </a:solidFill>
                <a:latin typeface="Helvetica Neue Bold Condensed" charset="0"/>
                <a:ea typeface="ヒラギノ角ゴ ProN W6" charset="-128"/>
                <a:sym typeface="Helvetica Neue Bold Condensed" charset="0"/>
              </a:defRPr>
            </a:lvl9pPr>
          </a:lstStyle>
          <a:p>
            <a:pPr eaLnBrk="1" hangingPunct="1"/>
            <a:r>
              <a:rPr lang="en-US" altLang="cs-CZ" sz="1900" dirty="0" smtClean="0">
                <a:solidFill>
                  <a:srgbClr val="FFFFFF"/>
                </a:solidFill>
                <a:latin typeface="Arial Bold" charset="0"/>
                <a:ea typeface="MS PGothic" pitchFamily="34" charset="-128"/>
                <a:sym typeface="Arial Bold" charset="0"/>
              </a:rPr>
              <a:t>Institute for Nanomaterials, Advanced technologies and Innovation</a:t>
            </a:r>
            <a:endParaRPr lang="en-US" altLang="cs-CZ" sz="1900" dirty="0">
              <a:solidFill>
                <a:schemeClr val="bg2"/>
              </a:solidFill>
              <a:latin typeface="Arial Bold" charset="0"/>
              <a:ea typeface="MS PGothic" pitchFamily="34" charset="-128"/>
              <a:sym typeface="Arial Bold" charset="0"/>
            </a:endParaRPr>
          </a:p>
        </p:txBody>
      </p:sp>
      <p:pic>
        <p:nvPicPr>
          <p:cNvPr id="56324" name="Picture 4" descr="https://int.cxi.tul.cz/sites/int.cxi.tul.cz/files/page_files/sn%C3%ADmek%20nano_pavu%C4%8Dina_nano_small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1032" y="3041576"/>
            <a:ext cx="2088232" cy="228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8" name="Picture 8" descr="https://int.cxi.tul.cz/sites/int.cxi.tul.cz/files/page_files/Capture1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4768" y="10532151"/>
            <a:ext cx="4558028" cy="180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30" name="Picture 10" descr="https://int.cxi.tul.cz/sites/int.cxi.tul.cz/files/page_files/nanofibre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5607" y="8225291"/>
            <a:ext cx="5123657" cy="1718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32" name="Picture 12" descr="https://int.cxi.tul.cz/sites/int.cxi.tul.cz/files/page_files/filtration_laborator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9463" y="5917307"/>
            <a:ext cx="6419801" cy="166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5586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Fotografie - horizontální">
  <a:themeElements>
    <a:clrScheme name="">
      <a:dk1>
        <a:srgbClr val="4A7594"/>
      </a:dk1>
      <a:lt1>
        <a:srgbClr val="B58A6B"/>
      </a:lt1>
      <a:dk2>
        <a:srgbClr val="000000"/>
      </a:dk2>
      <a:lt2>
        <a:srgbClr val="000000"/>
      </a:lt2>
      <a:accent1>
        <a:srgbClr val="FAF087"/>
      </a:accent1>
      <a:accent2>
        <a:srgbClr val="333399"/>
      </a:accent2>
      <a:accent3>
        <a:srgbClr val="D7C4BA"/>
      </a:accent3>
      <a:accent4>
        <a:srgbClr val="3E637E"/>
      </a:accent4>
      <a:accent5>
        <a:srgbClr val="FCF6C3"/>
      </a:accent5>
      <a:accent6>
        <a:srgbClr val="2D2D8A"/>
      </a:accent6>
      <a:hlink>
        <a:srgbClr val="009999"/>
      </a:hlink>
      <a:folHlink>
        <a:srgbClr val="99CC00"/>
      </a:folHlink>
    </a:clrScheme>
    <a:fontScheme name="Fotografie - horizontální">
      <a:majorFont>
        <a:latin typeface="Helvetica Neue Bold Condensed"/>
        <a:ea typeface="ヒラギノ角ゴ ProN W6"/>
        <a:cs typeface="ヒラギノ角ゴ ProN W6"/>
      </a:majorFont>
      <a:minorFont>
        <a:latin typeface="Helvetica Neue Bold Condensed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>
            <a:ln>
              <a:noFill/>
            </a:ln>
            <a:solidFill>
              <a:srgbClr val="4A7594"/>
            </a:solidFill>
            <a:effectLst/>
            <a:latin typeface="Helvetica Neue Bold Condensed" charset="0"/>
            <a:ea typeface="ヒラギノ角ゴ ProN W6" charset="0"/>
            <a:cs typeface="ヒラギノ角ゴ ProN W6" charset="0"/>
            <a:sym typeface="Helvetica Neue Bold Condensed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>
            <a:ln>
              <a:noFill/>
            </a:ln>
            <a:solidFill>
              <a:srgbClr val="4A7594"/>
            </a:solidFill>
            <a:effectLst/>
            <a:latin typeface="Helvetica Neue Bold Condensed" charset="0"/>
            <a:ea typeface="ヒラギノ角ゴ ProN W6" charset="0"/>
            <a:cs typeface="ヒラギノ角ゴ ProN W6" charset="0"/>
            <a:sym typeface="Helvetica Neue Bold Condensed" charset="0"/>
          </a:defRPr>
        </a:defPPr>
      </a:lstStyle>
    </a:lnDef>
  </a:objectDefaults>
  <a:extraClrSchemeLst>
    <a:extraClrScheme>
      <a:clrScheme name="Fotografie - horizontální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Titul - ve středu">
  <a:themeElements>
    <a:clrScheme name="">
      <a:dk1>
        <a:srgbClr val="4A7594"/>
      </a:dk1>
      <a:lt1>
        <a:srgbClr val="B58A6B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7C4BA"/>
      </a:accent3>
      <a:accent4>
        <a:srgbClr val="3E637E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ul - ve středu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>
            <a:ln>
              <a:noFill/>
            </a:ln>
            <a:solidFill>
              <a:srgbClr val="4A7594"/>
            </a:solidFill>
            <a:effectLst/>
            <a:latin typeface="Helvetica Neue Bold Condensed" charset="0"/>
            <a:ea typeface="ヒラギノ角ゴ ProN W6" charset="0"/>
            <a:cs typeface="ヒラギノ角ゴ ProN W6" charset="0"/>
            <a:sym typeface="Helvetica Neue Bold Condensed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>
            <a:ln>
              <a:noFill/>
            </a:ln>
            <a:solidFill>
              <a:srgbClr val="4A7594"/>
            </a:solidFill>
            <a:effectLst/>
            <a:latin typeface="Helvetica Neue Bold Condensed" charset="0"/>
            <a:ea typeface="ヒラギノ角ゴ ProN W6" charset="0"/>
            <a:cs typeface="ヒラギノ角ゴ ProN W6" charset="0"/>
            <a:sym typeface="Helvetica Neue Bold Condensed" charset="0"/>
          </a:defRPr>
        </a:defPPr>
      </a:lstStyle>
    </a:lnDef>
  </a:objectDefaults>
  <a:extraClrSchemeLst>
    <a:extraClrScheme>
      <a:clrScheme name="Titul - ve středu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itul a podtitul">
  <a:themeElements>
    <a:clrScheme name="">
      <a:dk1>
        <a:srgbClr val="4A7594"/>
      </a:dk1>
      <a:lt1>
        <a:srgbClr val="B58A6B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7C4BA"/>
      </a:accent3>
      <a:accent4>
        <a:srgbClr val="3E637E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ul a podtitul">
      <a:majorFont>
        <a:latin typeface="Helvetica Neue Bold Condensed"/>
        <a:ea typeface="ヒラギノ角ゴ ProN W6"/>
        <a:cs typeface="ヒラギノ角ゴ ProN W6"/>
      </a:majorFont>
      <a:minorFont>
        <a:latin typeface="Helvetica Neue Bold Condensed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>
            <a:ln>
              <a:noFill/>
            </a:ln>
            <a:solidFill>
              <a:srgbClr val="4A7594"/>
            </a:solidFill>
            <a:effectLst/>
            <a:latin typeface="Helvetica Neue Bold Condensed" charset="0"/>
            <a:ea typeface="ヒラギノ角ゴ ProN W6" charset="0"/>
            <a:cs typeface="ヒラギノ角ゴ ProN W6" charset="0"/>
            <a:sym typeface="Helvetica Neue Bold Condensed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>
            <a:ln>
              <a:noFill/>
            </a:ln>
            <a:solidFill>
              <a:srgbClr val="4A7594"/>
            </a:solidFill>
            <a:effectLst/>
            <a:latin typeface="Helvetica Neue Bold Condensed" charset="0"/>
            <a:ea typeface="ヒラギノ角ゴ ProN W6" charset="0"/>
            <a:cs typeface="ヒラギノ角ゴ ProN W6" charset="0"/>
            <a:sym typeface="Helvetica Neue Bold Condensed" charset="0"/>
          </a:defRPr>
        </a:defPPr>
      </a:lstStyle>
    </a:lnDef>
  </a:objectDefaults>
  <a:extraClrSchemeLst>
    <a:extraClrScheme>
      <a:clrScheme name="Titul a podtitu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itul - ve středu 2">
  <a:themeElements>
    <a:clrScheme name="">
      <a:dk1>
        <a:srgbClr val="4A7594"/>
      </a:dk1>
      <a:lt1>
        <a:srgbClr val="B58A6B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7C4BA"/>
      </a:accent3>
      <a:accent4>
        <a:srgbClr val="3E637E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ul - ve středu 2">
      <a:majorFont>
        <a:latin typeface="Helvetica Neue Bold Condensed"/>
        <a:ea typeface="ヒラギノ角ゴ ProN W6"/>
        <a:cs typeface="ヒラギノ角ゴ ProN W6"/>
      </a:majorFont>
      <a:minorFont>
        <a:latin typeface="Helvetica Neue Bold Condensed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>
            <a:ln>
              <a:noFill/>
            </a:ln>
            <a:solidFill>
              <a:srgbClr val="4A7594"/>
            </a:solidFill>
            <a:effectLst/>
            <a:latin typeface="Helvetica Neue Bold Condensed" charset="0"/>
            <a:ea typeface="ヒラギノ角ゴ ProN W6" charset="0"/>
            <a:cs typeface="ヒラギノ角ゴ ProN W6" charset="0"/>
            <a:sym typeface="Helvetica Neue Bold Condensed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>
            <a:ln>
              <a:noFill/>
            </a:ln>
            <a:solidFill>
              <a:srgbClr val="4A7594"/>
            </a:solidFill>
            <a:effectLst/>
            <a:latin typeface="Helvetica Neue Bold Condensed" charset="0"/>
            <a:ea typeface="ヒラギノ角ゴ ProN W6" charset="0"/>
            <a:cs typeface="ヒラギノ角ゴ ProN W6" charset="0"/>
            <a:sym typeface="Helvetica Neue Bold Condensed" charset="0"/>
          </a:defRPr>
        </a:defPPr>
      </a:lstStyle>
    </a:lnDef>
  </a:objectDefaults>
  <a:extraClrSchemeLst>
    <a:extraClrScheme>
      <a:clrScheme name="Titul - ve středu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Fotografie - 6 na výšku">
  <a:themeElements>
    <a:clrScheme name="">
      <a:dk1>
        <a:srgbClr val="4A7594"/>
      </a:dk1>
      <a:lt1>
        <a:srgbClr val="B58A6B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7C4BA"/>
      </a:accent3>
      <a:accent4>
        <a:srgbClr val="3E637E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Fotografie - 6 na výšku">
      <a:majorFont>
        <a:latin typeface="Helvetica Neue Bold Condensed"/>
        <a:ea typeface="ヒラギノ角ゴ ProN W6"/>
        <a:cs typeface="ヒラギノ角ゴ ProN W6"/>
      </a:majorFont>
      <a:minorFont>
        <a:latin typeface="Helvetica Neue Bold Condensed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>
            <a:ln>
              <a:noFill/>
            </a:ln>
            <a:solidFill>
              <a:srgbClr val="4A7594"/>
            </a:solidFill>
            <a:effectLst/>
            <a:latin typeface="Helvetica Neue Bold Condensed" charset="0"/>
            <a:ea typeface="ヒラギノ角ゴ ProN W6" charset="0"/>
            <a:cs typeface="ヒラギノ角ゴ ProN W6" charset="0"/>
            <a:sym typeface="Helvetica Neue Bold Condensed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>
            <a:ln>
              <a:noFill/>
            </a:ln>
            <a:solidFill>
              <a:srgbClr val="4A7594"/>
            </a:solidFill>
            <a:effectLst/>
            <a:latin typeface="Helvetica Neue Bold Condensed" charset="0"/>
            <a:ea typeface="ヒラギノ角ゴ ProN W6" charset="0"/>
            <a:cs typeface="ヒラギノ角ゴ ProN W6" charset="0"/>
            <a:sym typeface="Helvetica Neue Bold Condensed" charset="0"/>
          </a:defRPr>
        </a:defPPr>
      </a:lstStyle>
    </a:lnDef>
  </a:objectDefaults>
  <a:extraClrSchemeLst>
    <a:extraClrScheme>
      <a:clrScheme name="Fotografie - 6 na výšku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Fotografie - 3 na výšku">
  <a:themeElements>
    <a:clrScheme name="">
      <a:dk1>
        <a:srgbClr val="4A7594"/>
      </a:dk1>
      <a:lt1>
        <a:srgbClr val="B58A6B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7C4BA"/>
      </a:accent3>
      <a:accent4>
        <a:srgbClr val="3E637E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Fotografie - 3 na výšku">
      <a:majorFont>
        <a:latin typeface="Helvetica Neue Bold Condensed"/>
        <a:ea typeface="ヒラギノ角ゴ ProN W6"/>
        <a:cs typeface="ヒラギノ角ゴ ProN W6"/>
      </a:majorFont>
      <a:minorFont>
        <a:latin typeface="Helvetica Neue Bold Condensed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>
            <a:ln>
              <a:noFill/>
            </a:ln>
            <a:solidFill>
              <a:srgbClr val="4A7594"/>
            </a:solidFill>
            <a:effectLst/>
            <a:latin typeface="Helvetica Neue Bold Condensed" charset="0"/>
            <a:ea typeface="ヒラギノ角ゴ ProN W6" charset="0"/>
            <a:cs typeface="ヒラギノ角ゴ ProN W6" charset="0"/>
            <a:sym typeface="Helvetica Neue Bold Condensed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>
            <a:ln>
              <a:noFill/>
            </a:ln>
            <a:solidFill>
              <a:srgbClr val="4A7594"/>
            </a:solidFill>
            <a:effectLst/>
            <a:latin typeface="Helvetica Neue Bold Condensed" charset="0"/>
            <a:ea typeface="ヒラギノ角ゴ ProN W6" charset="0"/>
            <a:cs typeface="ヒラギノ角ゴ ProN W6" charset="0"/>
            <a:sym typeface="Helvetica Neue Bold Condensed" charset="0"/>
          </a:defRPr>
        </a:defPPr>
      </a:lstStyle>
    </a:lnDef>
  </a:objectDefaults>
  <a:extraClrSchemeLst>
    <a:extraClrScheme>
      <a:clrScheme name="Fotografie - 3 na výšku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Fotografie - velké">
  <a:themeElements>
    <a:clrScheme name="">
      <a:dk1>
        <a:srgbClr val="4A7594"/>
      </a:dk1>
      <a:lt1>
        <a:srgbClr val="B58A6B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7C4BA"/>
      </a:accent3>
      <a:accent4>
        <a:srgbClr val="3E637E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Fotografie - velké">
      <a:majorFont>
        <a:latin typeface="Helvetica Neue Bold Condensed"/>
        <a:ea typeface="ヒラギノ角ゴ ProN W6"/>
        <a:cs typeface="ヒラギノ角ゴ ProN W6"/>
      </a:majorFont>
      <a:minorFont>
        <a:latin typeface="Helvetica Neue Bold Condensed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>
            <a:ln>
              <a:noFill/>
            </a:ln>
            <a:solidFill>
              <a:srgbClr val="4A7594"/>
            </a:solidFill>
            <a:effectLst/>
            <a:latin typeface="Helvetica Neue Bold Condensed" charset="0"/>
            <a:ea typeface="ヒラギノ角ゴ ProN W6" charset="0"/>
            <a:cs typeface="ヒラギノ角ゴ ProN W6" charset="0"/>
            <a:sym typeface="Helvetica Neue Bold Condensed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>
            <a:ln>
              <a:noFill/>
            </a:ln>
            <a:solidFill>
              <a:srgbClr val="4A7594"/>
            </a:solidFill>
            <a:effectLst/>
            <a:latin typeface="Helvetica Neue Bold Condensed" charset="0"/>
            <a:ea typeface="ヒラギノ角ゴ ProN W6" charset="0"/>
            <a:cs typeface="ヒラギノ角ゴ ProN W6" charset="0"/>
            <a:sym typeface="Helvetica Neue Bold Condensed" charset="0"/>
          </a:defRPr>
        </a:defPPr>
      </a:lstStyle>
    </a:lnDef>
  </a:objectDefaults>
  <a:extraClrSchemeLst>
    <a:extraClrScheme>
      <a:clrScheme name="Fotografie - velké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Fotografie - 2 na výšku">
  <a:themeElements>
    <a:clrScheme name="">
      <a:dk1>
        <a:srgbClr val="4A7594"/>
      </a:dk1>
      <a:lt1>
        <a:srgbClr val="B58A6B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7C4BA"/>
      </a:accent3>
      <a:accent4>
        <a:srgbClr val="3E637E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Fotografie - 2 na výšku">
      <a:majorFont>
        <a:latin typeface="Helvetica Neue Bold Condensed"/>
        <a:ea typeface="ヒラギノ角ゴ ProN W6"/>
        <a:cs typeface="ヒラギノ角ゴ ProN W6"/>
      </a:majorFont>
      <a:minorFont>
        <a:latin typeface="Helvetica Neue Bold Condensed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>
            <a:ln>
              <a:noFill/>
            </a:ln>
            <a:solidFill>
              <a:srgbClr val="4A7594"/>
            </a:solidFill>
            <a:effectLst/>
            <a:latin typeface="Helvetica Neue Bold Condensed" charset="0"/>
            <a:ea typeface="ヒラギノ角ゴ ProN W6" charset="0"/>
            <a:cs typeface="ヒラギノ角ゴ ProN W6" charset="0"/>
            <a:sym typeface="Helvetica Neue Bold Condensed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>
            <a:ln>
              <a:noFill/>
            </a:ln>
            <a:solidFill>
              <a:srgbClr val="4A7594"/>
            </a:solidFill>
            <a:effectLst/>
            <a:latin typeface="Helvetica Neue Bold Condensed" charset="0"/>
            <a:ea typeface="ヒラギノ角ゴ ProN W6" charset="0"/>
            <a:cs typeface="ヒラギノ角ゴ ProN W6" charset="0"/>
            <a:sym typeface="Helvetica Neue Bold Condensed" charset="0"/>
          </a:defRPr>
        </a:defPPr>
      </a:lstStyle>
    </a:lnDef>
  </a:objectDefaults>
  <a:extraClrSchemeLst>
    <a:extraClrScheme>
      <a:clrScheme name="Fotografie - 2 na výšku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Titul a odrážky">
  <a:themeElements>
    <a:clrScheme name="">
      <a:dk1>
        <a:srgbClr val="4A7594"/>
      </a:dk1>
      <a:lt1>
        <a:srgbClr val="B58A6B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7C4BA"/>
      </a:accent3>
      <a:accent4>
        <a:srgbClr val="3E637E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ul a odrážky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>
            <a:ln>
              <a:noFill/>
            </a:ln>
            <a:solidFill>
              <a:srgbClr val="4A7594"/>
            </a:solidFill>
            <a:effectLst/>
            <a:latin typeface="Helvetica Neue Bold Condensed" charset="0"/>
            <a:ea typeface="ヒラギノ角ゴ ProN W6" charset="0"/>
            <a:cs typeface="ヒラギノ角ゴ ProN W6" charset="0"/>
            <a:sym typeface="Helvetica Neue Bold Condensed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>
            <a:ln>
              <a:noFill/>
            </a:ln>
            <a:solidFill>
              <a:srgbClr val="4A7594"/>
            </a:solidFill>
            <a:effectLst/>
            <a:latin typeface="Helvetica Neue Bold Condensed" charset="0"/>
            <a:ea typeface="ヒラギノ角ゴ ProN W6" charset="0"/>
            <a:cs typeface="ヒラギノ角ゴ ProN W6" charset="0"/>
            <a:sym typeface="Helvetica Neue Bold Condensed" charset="0"/>
          </a:defRPr>
        </a:defPPr>
      </a:lstStyle>
    </a:lnDef>
  </a:objectDefaults>
  <a:extraClrSchemeLst>
    <a:extraClrScheme>
      <a:clrScheme name="Titul a odrážk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Fotografie - horizontální velké">
  <a:themeElements>
    <a:clrScheme name="">
      <a:dk1>
        <a:srgbClr val="4A7594"/>
      </a:dk1>
      <a:lt1>
        <a:srgbClr val="B58A6B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7C4BA"/>
      </a:accent3>
      <a:accent4>
        <a:srgbClr val="3E637E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Fotografie - horizontální velké">
      <a:majorFont>
        <a:latin typeface="Helvetica Neue Bold Condensed"/>
        <a:ea typeface="ヒラギノ角ゴ ProN W6"/>
        <a:cs typeface="ヒラギノ角ゴ ProN W6"/>
      </a:majorFont>
      <a:minorFont>
        <a:latin typeface="Helvetica Neue Bold Condensed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>
            <a:ln>
              <a:noFill/>
            </a:ln>
            <a:solidFill>
              <a:srgbClr val="4A7594"/>
            </a:solidFill>
            <a:effectLst/>
            <a:latin typeface="Helvetica Neue Bold Condensed" charset="0"/>
            <a:ea typeface="ヒラギノ角ゴ ProN W6" charset="0"/>
            <a:cs typeface="ヒラギノ角ゴ ProN W6" charset="0"/>
            <a:sym typeface="Helvetica Neue Bold Condensed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>
            <a:ln>
              <a:noFill/>
            </a:ln>
            <a:solidFill>
              <a:srgbClr val="4A7594"/>
            </a:solidFill>
            <a:effectLst/>
            <a:latin typeface="Helvetica Neue Bold Condensed" charset="0"/>
            <a:ea typeface="ヒラギノ角ゴ ProN W6" charset="0"/>
            <a:cs typeface="ヒラギノ角ゴ ProN W6" charset="0"/>
            <a:sym typeface="Helvetica Neue Bold Condensed" charset="0"/>
          </a:defRPr>
        </a:defPPr>
      </a:lstStyle>
    </a:lnDef>
  </a:objectDefaults>
  <a:extraClrSchemeLst>
    <a:extraClrScheme>
      <a:clrScheme name="Fotografie - horizontální velké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Fotografie - 4 na výšku">
  <a:themeElements>
    <a:clrScheme name="">
      <a:dk1>
        <a:srgbClr val="4A7594"/>
      </a:dk1>
      <a:lt1>
        <a:srgbClr val="B58A6B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7C4BA"/>
      </a:accent3>
      <a:accent4>
        <a:srgbClr val="3E637E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Fotografie - 4 na výšku">
      <a:majorFont>
        <a:latin typeface="Helvetica Neue Bold Condensed"/>
        <a:ea typeface="ヒラギノ角ゴ ProN W6"/>
        <a:cs typeface="ヒラギノ角ゴ ProN W6"/>
      </a:majorFont>
      <a:minorFont>
        <a:latin typeface="Helvetica Neue Bold Condensed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>
            <a:ln>
              <a:noFill/>
            </a:ln>
            <a:solidFill>
              <a:srgbClr val="4A7594"/>
            </a:solidFill>
            <a:effectLst/>
            <a:latin typeface="Helvetica Neue Bold Condensed" charset="0"/>
            <a:ea typeface="ヒラギノ角ゴ ProN W6" charset="0"/>
            <a:cs typeface="ヒラギノ角ゴ ProN W6" charset="0"/>
            <a:sym typeface="Helvetica Neue Bold Condensed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>
            <a:ln>
              <a:noFill/>
            </a:ln>
            <a:solidFill>
              <a:srgbClr val="4A7594"/>
            </a:solidFill>
            <a:effectLst/>
            <a:latin typeface="Helvetica Neue Bold Condensed" charset="0"/>
            <a:ea typeface="ヒラギノ角ゴ ProN W6" charset="0"/>
            <a:cs typeface="ヒラギノ角ゴ ProN W6" charset="0"/>
            <a:sym typeface="Helvetica Neue Bold Condensed" charset="0"/>
          </a:defRPr>
        </a:defPPr>
      </a:lstStyle>
    </a:lnDef>
  </a:objectDefaults>
  <a:extraClrSchemeLst>
    <a:extraClrScheme>
      <a:clrScheme name="Fotografie - 4 na výšku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itul a odrážky - 2 sloupce">
  <a:themeElements>
    <a:clrScheme name="">
      <a:dk1>
        <a:srgbClr val="4A7594"/>
      </a:dk1>
      <a:lt1>
        <a:srgbClr val="B58A6B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7C4BA"/>
      </a:accent3>
      <a:accent4>
        <a:srgbClr val="3E637E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ul a odrážky - 2 sloupc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>
            <a:ln>
              <a:noFill/>
            </a:ln>
            <a:solidFill>
              <a:srgbClr val="4A7594"/>
            </a:solidFill>
            <a:effectLst/>
            <a:latin typeface="Helvetica Neue Bold Condensed" charset="0"/>
            <a:ea typeface="ヒラギノ角ゴ ProN W6" charset="0"/>
            <a:cs typeface="ヒラギノ角ゴ ProN W6" charset="0"/>
            <a:sym typeface="Helvetica Neue Bold Condensed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>
            <a:ln>
              <a:noFill/>
            </a:ln>
            <a:solidFill>
              <a:srgbClr val="4A7594"/>
            </a:solidFill>
            <a:effectLst/>
            <a:latin typeface="Helvetica Neue Bold Condensed" charset="0"/>
            <a:ea typeface="ヒラギノ角ゴ ProN W6" charset="0"/>
            <a:cs typeface="ヒラギノ角ゴ ProN W6" charset="0"/>
            <a:sym typeface="Helvetica Neue Bold Condensed" charset="0"/>
          </a:defRPr>
        </a:defPPr>
      </a:lstStyle>
    </a:lnDef>
  </a:objectDefaults>
  <a:extraClrSchemeLst>
    <a:extraClrScheme>
      <a:clrScheme name="Titul a odrážky - 2 sloup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itul a odrážky - vlevo">
  <a:themeElements>
    <a:clrScheme name="">
      <a:dk1>
        <a:srgbClr val="4A7594"/>
      </a:dk1>
      <a:lt1>
        <a:srgbClr val="B58A6B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7C4BA"/>
      </a:accent3>
      <a:accent4>
        <a:srgbClr val="3E637E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ul a odrážky - vlevo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>
            <a:ln>
              <a:noFill/>
            </a:ln>
            <a:solidFill>
              <a:srgbClr val="4A7594"/>
            </a:solidFill>
            <a:effectLst/>
            <a:latin typeface="Helvetica Neue Bold Condensed" charset="0"/>
            <a:ea typeface="ヒラギノ角ゴ ProN W6" charset="0"/>
            <a:cs typeface="ヒラギノ角ゴ ProN W6" charset="0"/>
            <a:sym typeface="Helvetica Neue Bold Condensed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>
            <a:ln>
              <a:noFill/>
            </a:ln>
            <a:solidFill>
              <a:srgbClr val="4A7594"/>
            </a:solidFill>
            <a:effectLst/>
            <a:latin typeface="Helvetica Neue Bold Condensed" charset="0"/>
            <a:ea typeface="ヒラギノ角ゴ ProN W6" charset="0"/>
            <a:cs typeface="ヒラギノ角ゴ ProN W6" charset="0"/>
            <a:sym typeface="Helvetica Neue Bold Condensed" charset="0"/>
          </a:defRPr>
        </a:defPPr>
      </a:lstStyle>
    </a:lnDef>
  </a:objectDefaults>
  <a:extraClrSchemeLst>
    <a:extraClrScheme>
      <a:clrScheme name="Titul a odrážky - vlev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itul, odrážky a fotografie">
  <a:themeElements>
    <a:clrScheme name="">
      <a:dk1>
        <a:srgbClr val="4A7594"/>
      </a:dk1>
      <a:lt1>
        <a:srgbClr val="B58A6B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7C4BA"/>
      </a:accent3>
      <a:accent4>
        <a:srgbClr val="3E637E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ul, odrážky a fotografi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>
            <a:ln>
              <a:noFill/>
            </a:ln>
            <a:solidFill>
              <a:srgbClr val="4A7594"/>
            </a:solidFill>
            <a:effectLst/>
            <a:latin typeface="Helvetica Neue Bold Condensed" charset="0"/>
            <a:ea typeface="ヒラギノ角ゴ ProN W6" charset="0"/>
            <a:cs typeface="ヒラギノ角ゴ ProN W6" charset="0"/>
            <a:sym typeface="Helvetica Neue Bold Condensed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>
            <a:ln>
              <a:noFill/>
            </a:ln>
            <a:solidFill>
              <a:srgbClr val="4A7594"/>
            </a:solidFill>
            <a:effectLst/>
            <a:latin typeface="Helvetica Neue Bold Condensed" charset="0"/>
            <a:ea typeface="ヒラギノ角ゴ ProN W6" charset="0"/>
            <a:cs typeface="ヒラギノ角ゴ ProN W6" charset="0"/>
            <a:sym typeface="Helvetica Neue Bold Condensed" charset="0"/>
          </a:defRPr>
        </a:defPPr>
      </a:lstStyle>
    </a:lnDef>
  </a:objectDefaults>
  <a:extraClrSchemeLst>
    <a:extraClrScheme>
      <a:clrScheme name="Titul, odrážky a fotografi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Fotografie - vertikální">
  <a:themeElements>
    <a:clrScheme name="">
      <a:dk1>
        <a:srgbClr val="4A7594"/>
      </a:dk1>
      <a:lt1>
        <a:srgbClr val="B58A6B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7C4BA"/>
      </a:accent3>
      <a:accent4>
        <a:srgbClr val="3E637E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Fotografie - vertikální">
      <a:majorFont>
        <a:latin typeface="Helvetica Neue Bold Condensed"/>
        <a:ea typeface="ヒラギノ角ゴ ProN W6"/>
        <a:cs typeface="ヒラギノ角ゴ ProN W6"/>
      </a:majorFont>
      <a:minorFont>
        <a:latin typeface="Helvetica Neue Bold Condensed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>
            <a:ln>
              <a:noFill/>
            </a:ln>
            <a:solidFill>
              <a:srgbClr val="4A7594"/>
            </a:solidFill>
            <a:effectLst/>
            <a:latin typeface="Helvetica Neue Bold Condensed" charset="0"/>
            <a:ea typeface="ヒラギノ角ゴ ProN W6" charset="0"/>
            <a:cs typeface="ヒラギノ角ゴ ProN W6" charset="0"/>
            <a:sym typeface="Helvetica Neue Bold Condensed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>
            <a:ln>
              <a:noFill/>
            </a:ln>
            <a:solidFill>
              <a:srgbClr val="4A7594"/>
            </a:solidFill>
            <a:effectLst/>
            <a:latin typeface="Helvetica Neue Bold Condensed" charset="0"/>
            <a:ea typeface="ヒラギノ角ゴ ProN W6" charset="0"/>
            <a:cs typeface="ヒラギノ角ゴ ProN W6" charset="0"/>
            <a:sym typeface="Helvetica Neue Bold Condensed" charset="0"/>
          </a:defRPr>
        </a:defPPr>
      </a:lstStyle>
    </a:lnDef>
  </a:objectDefaults>
  <a:extraClrSchemeLst>
    <a:extraClrScheme>
      <a:clrScheme name="Fotografie - vertikální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Titul a odrážky - vpravo">
  <a:themeElements>
    <a:clrScheme name="">
      <a:dk1>
        <a:srgbClr val="4A7594"/>
      </a:dk1>
      <a:lt1>
        <a:srgbClr val="B58A6B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7C4BA"/>
      </a:accent3>
      <a:accent4>
        <a:srgbClr val="3E637E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ul a odrážky - vpravo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>
            <a:ln>
              <a:noFill/>
            </a:ln>
            <a:solidFill>
              <a:srgbClr val="4A7594"/>
            </a:solidFill>
            <a:effectLst/>
            <a:latin typeface="Helvetica Neue Bold Condensed" charset="0"/>
            <a:ea typeface="ヒラギノ角ゴ ProN W6" charset="0"/>
            <a:cs typeface="ヒラギノ角ゴ ProN W6" charset="0"/>
            <a:sym typeface="Helvetica Neue Bold Condensed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>
            <a:ln>
              <a:noFill/>
            </a:ln>
            <a:solidFill>
              <a:srgbClr val="4A7594"/>
            </a:solidFill>
            <a:effectLst/>
            <a:latin typeface="Helvetica Neue Bold Condensed" charset="0"/>
            <a:ea typeface="ヒラギノ角ゴ ProN W6" charset="0"/>
            <a:cs typeface="ヒラギノ角ゴ ProN W6" charset="0"/>
            <a:sym typeface="Helvetica Neue Bold Condensed" charset="0"/>
          </a:defRPr>
        </a:defPPr>
      </a:lstStyle>
    </a:lnDef>
  </a:objectDefaults>
  <a:extraClrSchemeLst>
    <a:extraClrScheme>
      <a:clrScheme name="Titul a odrážky - vprav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drážky">
  <a:themeElements>
    <a:clrScheme name="">
      <a:dk1>
        <a:srgbClr val="4A7594"/>
      </a:dk1>
      <a:lt1>
        <a:srgbClr val="B58A6B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7C4BA"/>
      </a:accent3>
      <a:accent4>
        <a:srgbClr val="3E637E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drážky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>
            <a:ln>
              <a:noFill/>
            </a:ln>
            <a:solidFill>
              <a:srgbClr val="4A7594"/>
            </a:solidFill>
            <a:effectLst/>
            <a:latin typeface="Helvetica Neue Bold Condensed" charset="0"/>
            <a:ea typeface="ヒラギノ角ゴ ProN W6" charset="0"/>
            <a:cs typeface="ヒラギノ角ゴ ProN W6" charset="0"/>
            <a:sym typeface="Helvetica Neue Bold Condensed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>
            <a:ln>
              <a:noFill/>
            </a:ln>
            <a:solidFill>
              <a:srgbClr val="4A7594"/>
            </a:solidFill>
            <a:effectLst/>
            <a:latin typeface="Helvetica Neue Bold Condensed" charset="0"/>
            <a:ea typeface="ヒラギノ角ゴ ProN W6" charset="0"/>
            <a:cs typeface="ヒラギノ角ゴ ProN W6" charset="0"/>
            <a:sym typeface="Helvetica Neue Bold Condensed" charset="0"/>
          </a:defRPr>
        </a:defPPr>
      </a:lstStyle>
    </a:lnDef>
  </a:objectDefaults>
  <a:extraClrSchemeLst>
    <a:extraClrScheme>
      <a:clrScheme name="Odrážk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Prázdná">
  <a:themeElements>
    <a:clrScheme name="">
      <a:dk1>
        <a:srgbClr val="4A7594"/>
      </a:dk1>
      <a:lt1>
        <a:srgbClr val="B58A6B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7C4BA"/>
      </a:accent3>
      <a:accent4>
        <a:srgbClr val="3E637E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ázdná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>
            <a:ln>
              <a:noFill/>
            </a:ln>
            <a:solidFill>
              <a:srgbClr val="4A7594"/>
            </a:solidFill>
            <a:effectLst/>
            <a:latin typeface="Helvetica Neue Bold Condensed" charset="0"/>
            <a:ea typeface="ヒラギノ角ゴ ProN W6" charset="0"/>
            <a:cs typeface="ヒラギノ角ゴ ProN W6" charset="0"/>
            <a:sym typeface="Helvetica Neue Bold Condensed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>
            <a:ln>
              <a:noFill/>
            </a:ln>
            <a:solidFill>
              <a:srgbClr val="4A7594"/>
            </a:solidFill>
            <a:effectLst/>
            <a:latin typeface="Helvetica Neue Bold Condensed" charset="0"/>
            <a:ea typeface="ヒラギノ角ゴ ProN W6" charset="0"/>
            <a:cs typeface="ヒラギノ角ゴ ProN W6" charset="0"/>
            <a:sym typeface="Helvetica Neue Bold Condensed" charset="0"/>
          </a:defRPr>
        </a:defPPr>
      </a:lstStyle>
    </a:lnDef>
  </a:objectDefaults>
  <a:extraClrSchemeLst>
    <a:extraClrScheme>
      <a:clrScheme name="Prázdná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itul - nahoře">
  <a:themeElements>
    <a:clrScheme name="">
      <a:dk1>
        <a:srgbClr val="4A7594"/>
      </a:dk1>
      <a:lt1>
        <a:srgbClr val="B58A6B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7C4BA"/>
      </a:accent3>
      <a:accent4>
        <a:srgbClr val="3E637E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ul - nahoř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>
            <a:ln>
              <a:noFill/>
            </a:ln>
            <a:solidFill>
              <a:srgbClr val="4A7594"/>
            </a:solidFill>
            <a:effectLst/>
            <a:latin typeface="Helvetica Neue Bold Condensed" charset="0"/>
            <a:ea typeface="ヒラギノ角ゴ ProN W6" charset="0"/>
            <a:cs typeface="ヒラギノ角ゴ ProN W6" charset="0"/>
            <a:sym typeface="Helvetica Neue Bold Condensed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>
            <a:ln>
              <a:noFill/>
            </a:ln>
            <a:solidFill>
              <a:srgbClr val="4A7594"/>
            </a:solidFill>
            <a:effectLst/>
            <a:latin typeface="Helvetica Neue Bold Condensed" charset="0"/>
            <a:ea typeface="ヒラギノ角ゴ ProN W6" charset="0"/>
            <a:cs typeface="ヒラギノ角ゴ ProN W6" charset="0"/>
            <a:sym typeface="Helvetica Neue Bold Condensed" charset="0"/>
          </a:defRPr>
        </a:defPPr>
      </a:lstStyle>
    </a:lnDef>
  </a:objectDefaults>
  <a:extraClrSchemeLst>
    <a:extraClrScheme>
      <a:clrScheme name="Titul - nahoř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">
    <a:dk1>
      <a:srgbClr val="4A7594"/>
    </a:dk1>
    <a:lt1>
      <a:srgbClr val="B58A6B"/>
    </a:lt1>
    <a:dk2>
      <a:srgbClr val="000000"/>
    </a:dk2>
    <a:lt2>
      <a:srgbClr val="000000"/>
    </a:lt2>
    <a:accent1>
      <a:srgbClr val="FAF087"/>
    </a:accent1>
    <a:accent2>
      <a:srgbClr val="333399"/>
    </a:accent2>
    <a:accent3>
      <a:srgbClr val="D7C4BA"/>
    </a:accent3>
    <a:accent4>
      <a:srgbClr val="3E637E"/>
    </a:accent4>
    <a:accent5>
      <a:srgbClr val="FCF6C3"/>
    </a:accent5>
    <a:accent6>
      <a:srgbClr val="2D2D8A"/>
    </a:accent6>
    <a:hlink>
      <a:srgbClr val="009999"/>
    </a:hlink>
    <a:folHlink>
      <a:srgbClr val="99CC00"/>
    </a:folHlink>
  </a:clrScheme>
  <a:fontScheme name="Fotografie - horizontální">
    <a:majorFont>
      <a:latin typeface="Helvetica Neue Bold Condensed"/>
      <a:ea typeface="ヒラギノ角ゴ ProN W6"/>
      <a:cs typeface="ヒラギノ角ゴ ProN W6"/>
    </a:majorFont>
    <a:minorFont>
      <a:latin typeface="Helvetica Neue Bold Condensed"/>
      <a:ea typeface="ヒラギノ角ゴ ProN W6"/>
      <a:cs typeface="ヒラギノ角ゴ ProN W6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10313</TotalTime>
  <Pages>0</Pages>
  <Words>763</Words>
  <Characters>0</Characters>
  <Application>Microsoft Office PowerPoint</Application>
  <PresentationFormat>Vlastní</PresentationFormat>
  <Lines>0</Lines>
  <Paragraphs>138</Paragraphs>
  <Slides>11</Slides>
  <Notes>11</Notes>
  <HiddenSlides>0</HiddenSlides>
  <MMClips>0</MMClips>
  <ScaleCrop>false</ScaleCrop>
  <HeadingPairs>
    <vt:vector size="8" baseType="variant">
      <vt:variant>
        <vt:lpstr>Použitá písma</vt:lpstr>
      </vt:variant>
      <vt:variant>
        <vt:i4>15</vt:i4>
      </vt:variant>
      <vt:variant>
        <vt:lpstr>Motiv</vt:lpstr>
      </vt:variant>
      <vt:variant>
        <vt:i4>19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46" baseType="lpstr">
      <vt:lpstr>MS PGothic</vt:lpstr>
      <vt:lpstr>MS PGothic</vt:lpstr>
      <vt:lpstr>Arial</vt:lpstr>
      <vt:lpstr>Arial Bold</vt:lpstr>
      <vt:lpstr>Calibri</vt:lpstr>
      <vt:lpstr>Helvetica Neue</vt:lpstr>
      <vt:lpstr>Helvetica Neue Bold Condensed</vt:lpstr>
      <vt:lpstr>Helvetica Neue Light</vt:lpstr>
      <vt:lpstr>Myriad Pro</vt:lpstr>
      <vt:lpstr>Myriad Pro Bold</vt:lpstr>
      <vt:lpstr>Myriad Pro Bold It</vt:lpstr>
      <vt:lpstr>Myriad Pro It</vt:lpstr>
      <vt:lpstr>Wingdings</vt:lpstr>
      <vt:lpstr>ヒラギノ角ゴ ProN W3</vt:lpstr>
      <vt:lpstr>ヒラギノ角ゴ ProN W6</vt:lpstr>
      <vt:lpstr>Fotografie - horizontální</vt:lpstr>
      <vt:lpstr>Titul a odrážky - 2 sloupce</vt:lpstr>
      <vt:lpstr>Titul a odrážky - vlevo</vt:lpstr>
      <vt:lpstr>Titul, odrážky a fotografie</vt:lpstr>
      <vt:lpstr>Fotografie - vertikální</vt:lpstr>
      <vt:lpstr>Titul a odrážky - vpravo</vt:lpstr>
      <vt:lpstr>Odrážky</vt:lpstr>
      <vt:lpstr>Prázdná</vt:lpstr>
      <vt:lpstr>Titul - nahoře</vt:lpstr>
      <vt:lpstr>Titul - ve středu</vt:lpstr>
      <vt:lpstr>Titul a podtitul</vt:lpstr>
      <vt:lpstr>Titul - ve středu 2</vt:lpstr>
      <vt:lpstr>Fotografie - 6 na výšku</vt:lpstr>
      <vt:lpstr>Fotografie - 3 na výšku</vt:lpstr>
      <vt:lpstr>Fotografie - velké</vt:lpstr>
      <vt:lpstr>Fotografie - 2 na výšku</vt:lpstr>
      <vt:lpstr>Titul a odrážky</vt:lpstr>
      <vt:lpstr>Fotografie - horizontální velké</vt:lpstr>
      <vt:lpstr>Fotografie - 4 na výšku</vt:lpstr>
      <vt:lpstr>Dokument</vt:lpstr>
      <vt:lpstr>Institute for Nanomaterials, Advanced Technologies  and Innovation - CxI  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Studentská 1402/2 | 461 17  Liberec 1 | tel.: +420 485 353 006 | e-mail: cxi@tul.cz cxi.tul.cz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Centrum pro nanomateriály, pokročilé technologie a inovace</dc:title>
  <dc:creator>Petrik</dc:creator>
  <cp:lastModifiedBy>TT</cp:lastModifiedBy>
  <cp:revision>163</cp:revision>
  <cp:lastPrinted>2016-04-21T20:44:02Z</cp:lastPrinted>
  <dcterms:modified xsi:type="dcterms:W3CDTF">2017-06-12T09:19:16Z</dcterms:modified>
</cp:coreProperties>
</file>