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2"/>
  </p:notesMasterIdLst>
  <p:sldIdLst>
    <p:sldId id="284" r:id="rId5"/>
    <p:sldId id="285" r:id="rId6"/>
    <p:sldId id="258" r:id="rId7"/>
    <p:sldId id="259" r:id="rId8"/>
    <p:sldId id="263" r:id="rId9"/>
    <p:sldId id="265" r:id="rId10"/>
    <p:sldId id="267" r:id="rId11"/>
    <p:sldId id="268" r:id="rId12"/>
    <p:sldId id="269" r:id="rId13"/>
    <p:sldId id="273" r:id="rId14"/>
    <p:sldId id="274" r:id="rId15"/>
    <p:sldId id="275" r:id="rId16"/>
    <p:sldId id="276" r:id="rId17"/>
    <p:sldId id="277" r:id="rId18"/>
    <p:sldId id="281" r:id="rId19"/>
    <p:sldId id="282" r:id="rId20"/>
    <p:sldId id="283" r:id="rId21"/>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00A07-DBDC-4632-A426-C6B9236AEB34}" type="doc">
      <dgm:prSet loTypeId="urn:microsoft.com/office/officeart/2005/8/layout/hProcess3" loCatId="process" qsTypeId="urn:microsoft.com/office/officeart/2005/8/quickstyle/3d6" qsCatId="3D" csTypeId="urn:microsoft.com/office/officeart/2005/8/colors/accent1_2" csCatId="accent1" phldr="1"/>
      <dgm:spPr/>
      <dgm:t>
        <a:bodyPr/>
        <a:lstStyle/>
        <a:p>
          <a:endParaRPr lang="cs-CZ"/>
        </a:p>
      </dgm:t>
    </dgm:pt>
    <dgm:pt modelId="{F2F8E594-A7E1-44A9-ABE8-55C09A3D7187}">
      <dgm:prSet phldrT="[Text]" custT="1"/>
      <dgm:spPr/>
      <dgm:t>
        <a:bodyPr/>
        <a:lstStyle/>
        <a:p>
          <a:r>
            <a:rPr lang="cs-CZ" sz="2000" dirty="0" smtClean="0">
              <a:solidFill>
                <a:srgbClr val="000000"/>
              </a:solidFill>
              <a:latin typeface="Arial" pitchFamily="34" charset="0"/>
            </a:rPr>
            <a:t>2010</a:t>
          </a:r>
          <a:endParaRPr lang="cs-CZ" sz="2000" b="1" dirty="0">
            <a:solidFill>
              <a:schemeClr val="tx1">
                <a:lumMod val="65000"/>
                <a:lumOff val="35000"/>
              </a:schemeClr>
            </a:solidFill>
          </a:endParaRPr>
        </a:p>
      </dgm:t>
    </dgm:pt>
    <dgm:pt modelId="{042504D5-0BE8-4119-A130-8D3ABEF27448}" type="parTrans" cxnId="{06AB7D7D-8F4D-44AF-9A78-08AFA92E389B}">
      <dgm:prSet/>
      <dgm:spPr/>
      <dgm:t>
        <a:bodyPr/>
        <a:lstStyle/>
        <a:p>
          <a:endParaRPr lang="cs-CZ"/>
        </a:p>
      </dgm:t>
    </dgm:pt>
    <dgm:pt modelId="{293DF74B-17F6-4DEA-BF21-229F485BE7F7}" type="sibTrans" cxnId="{06AB7D7D-8F4D-44AF-9A78-08AFA92E389B}">
      <dgm:prSet/>
      <dgm:spPr/>
      <dgm:t>
        <a:bodyPr/>
        <a:lstStyle/>
        <a:p>
          <a:endParaRPr lang="cs-CZ"/>
        </a:p>
      </dgm:t>
    </dgm:pt>
    <dgm:pt modelId="{48A2829F-DFAC-4415-BBC1-BC308B554F6E}">
      <dgm:prSet phldrT="[Text]" custT="1"/>
      <dgm:spPr/>
      <dgm:t>
        <a:bodyPr/>
        <a:lstStyle/>
        <a:p>
          <a:r>
            <a:rPr lang="cs-CZ" sz="2400" dirty="0" smtClean="0">
              <a:solidFill>
                <a:srgbClr val="000000"/>
              </a:solidFill>
              <a:latin typeface="Arial" pitchFamily="34" charset="0"/>
            </a:rPr>
            <a:t>2011</a:t>
          </a:r>
          <a:r>
            <a:rPr lang="en-US" sz="2400" dirty="0" smtClean="0">
              <a:solidFill>
                <a:srgbClr val="000000"/>
              </a:solidFill>
              <a:latin typeface="Arial" pitchFamily="34" charset="0"/>
            </a:rPr>
            <a:t> </a:t>
          </a:r>
          <a:endParaRPr lang="cs-CZ" sz="2400" b="1" dirty="0">
            <a:solidFill>
              <a:schemeClr val="tx1">
                <a:lumMod val="65000"/>
                <a:lumOff val="35000"/>
              </a:schemeClr>
            </a:solidFill>
          </a:endParaRPr>
        </a:p>
      </dgm:t>
    </dgm:pt>
    <dgm:pt modelId="{355ECA5A-8AF5-4F75-861A-8AF676776474}" type="parTrans" cxnId="{85FC7D2C-767B-46C5-84CB-F5E157A239B3}">
      <dgm:prSet/>
      <dgm:spPr/>
      <dgm:t>
        <a:bodyPr/>
        <a:lstStyle/>
        <a:p>
          <a:endParaRPr lang="cs-CZ"/>
        </a:p>
      </dgm:t>
    </dgm:pt>
    <dgm:pt modelId="{37B10646-11D1-4B32-B0A8-75911A6B00D5}" type="sibTrans" cxnId="{85FC7D2C-767B-46C5-84CB-F5E157A239B3}">
      <dgm:prSet/>
      <dgm:spPr/>
      <dgm:t>
        <a:bodyPr/>
        <a:lstStyle/>
        <a:p>
          <a:endParaRPr lang="cs-CZ"/>
        </a:p>
      </dgm:t>
    </dgm:pt>
    <dgm:pt modelId="{4F20773D-C7BE-43BB-8D6A-2D55EE54A558}">
      <dgm:prSet phldrT="[Text]" custT="1"/>
      <dgm:spPr/>
      <dgm:t>
        <a:bodyPr/>
        <a:lstStyle/>
        <a:p>
          <a:r>
            <a:rPr lang="cs-CZ" sz="3600" b="1" dirty="0" smtClean="0">
              <a:solidFill>
                <a:schemeClr val="tx1"/>
              </a:solidFill>
            </a:rPr>
            <a:t>2015</a:t>
          </a:r>
          <a:endParaRPr lang="cs-CZ" sz="3600" b="1" dirty="0">
            <a:solidFill>
              <a:schemeClr val="tx1"/>
            </a:solidFill>
          </a:endParaRPr>
        </a:p>
      </dgm:t>
    </dgm:pt>
    <dgm:pt modelId="{A7F0F8C8-F7D2-49C7-B02A-268602935F7E}" type="parTrans" cxnId="{8CF80302-A8DC-4AAB-85F4-DDB78A845933}">
      <dgm:prSet/>
      <dgm:spPr/>
      <dgm:t>
        <a:bodyPr/>
        <a:lstStyle/>
        <a:p>
          <a:endParaRPr lang="cs-CZ"/>
        </a:p>
      </dgm:t>
    </dgm:pt>
    <dgm:pt modelId="{06DA9398-1B61-482C-A7FB-4BE06934BE5C}" type="sibTrans" cxnId="{8CF80302-A8DC-4AAB-85F4-DDB78A845933}">
      <dgm:prSet/>
      <dgm:spPr/>
      <dgm:t>
        <a:bodyPr/>
        <a:lstStyle/>
        <a:p>
          <a:endParaRPr lang="cs-CZ"/>
        </a:p>
      </dgm:t>
    </dgm:pt>
    <dgm:pt modelId="{FDA936C1-E755-4ECB-8CD7-96C5D5945D04}">
      <dgm:prSet phldrT="[Text]" custT="1"/>
      <dgm:spPr/>
      <dgm:t>
        <a:bodyPr/>
        <a:lstStyle/>
        <a:p>
          <a:r>
            <a:rPr lang="cs-CZ" sz="2400" dirty="0" smtClean="0">
              <a:solidFill>
                <a:srgbClr val="000000"/>
              </a:solidFill>
              <a:latin typeface="Arial" pitchFamily="34" charset="0"/>
            </a:rPr>
            <a:t>2012</a:t>
          </a:r>
          <a:endParaRPr lang="cs-CZ" sz="2400" b="1" dirty="0">
            <a:solidFill>
              <a:schemeClr val="tx1">
                <a:lumMod val="75000"/>
                <a:lumOff val="25000"/>
              </a:schemeClr>
            </a:solidFill>
          </a:endParaRPr>
        </a:p>
      </dgm:t>
    </dgm:pt>
    <dgm:pt modelId="{FAA5EB6F-04A5-4482-BCD5-370E2F5B9BDC}" type="parTrans" cxnId="{EFC3BFEA-6A3D-4021-AD52-474FA45AA01D}">
      <dgm:prSet/>
      <dgm:spPr/>
      <dgm:t>
        <a:bodyPr/>
        <a:lstStyle/>
        <a:p>
          <a:endParaRPr lang="cs-CZ"/>
        </a:p>
      </dgm:t>
    </dgm:pt>
    <dgm:pt modelId="{F17FBD9A-AF95-492F-815F-8417C4649F43}" type="sibTrans" cxnId="{EFC3BFEA-6A3D-4021-AD52-474FA45AA01D}">
      <dgm:prSet/>
      <dgm:spPr/>
      <dgm:t>
        <a:bodyPr/>
        <a:lstStyle/>
        <a:p>
          <a:endParaRPr lang="cs-CZ"/>
        </a:p>
      </dgm:t>
    </dgm:pt>
    <dgm:pt modelId="{358D1E98-847C-4C7B-B528-879D22FF08E5}">
      <dgm:prSet phldrT="[Text]" custT="1"/>
      <dgm:spPr/>
      <dgm:t>
        <a:bodyPr/>
        <a:lstStyle/>
        <a:p>
          <a:r>
            <a:rPr lang="cs-CZ" sz="2400" dirty="0" smtClean="0">
              <a:solidFill>
                <a:srgbClr val="000000"/>
              </a:solidFill>
              <a:latin typeface="Arial" pitchFamily="34" charset="0"/>
            </a:rPr>
            <a:t>2013</a:t>
          </a:r>
          <a:endParaRPr lang="cs-CZ" sz="2400" b="1" dirty="0">
            <a:solidFill>
              <a:schemeClr val="tx1">
                <a:lumMod val="85000"/>
                <a:lumOff val="15000"/>
              </a:schemeClr>
            </a:solidFill>
          </a:endParaRPr>
        </a:p>
      </dgm:t>
    </dgm:pt>
    <dgm:pt modelId="{E623294E-CB1B-4B8E-94A4-77C697F51B1B}" type="parTrans" cxnId="{57C53C0E-5ED0-4F6A-9826-92A83AAE2443}">
      <dgm:prSet/>
      <dgm:spPr/>
      <dgm:t>
        <a:bodyPr/>
        <a:lstStyle/>
        <a:p>
          <a:endParaRPr lang="cs-CZ"/>
        </a:p>
      </dgm:t>
    </dgm:pt>
    <dgm:pt modelId="{D8F030C3-7439-456F-A3D6-1A074AD251B4}" type="sibTrans" cxnId="{57C53C0E-5ED0-4F6A-9826-92A83AAE2443}">
      <dgm:prSet/>
      <dgm:spPr/>
      <dgm:t>
        <a:bodyPr/>
        <a:lstStyle/>
        <a:p>
          <a:endParaRPr lang="cs-CZ"/>
        </a:p>
      </dgm:t>
    </dgm:pt>
    <dgm:pt modelId="{46B80B27-E7B5-4141-9826-BECEF803A73B}">
      <dgm:prSet phldrT="[Text]" custT="1"/>
      <dgm:spPr/>
      <dgm:t>
        <a:bodyPr/>
        <a:lstStyle/>
        <a:p>
          <a:r>
            <a:rPr lang="cs-CZ" sz="2800" dirty="0" smtClean="0">
              <a:solidFill>
                <a:srgbClr val="000000"/>
              </a:solidFill>
              <a:latin typeface="Arial" pitchFamily="34" charset="0"/>
            </a:rPr>
            <a:t>2014</a:t>
          </a:r>
          <a:endParaRPr lang="cs-CZ" sz="2800" b="1" dirty="0">
            <a:solidFill>
              <a:schemeClr val="tx1">
                <a:lumMod val="85000"/>
                <a:lumOff val="15000"/>
              </a:schemeClr>
            </a:solidFill>
          </a:endParaRPr>
        </a:p>
      </dgm:t>
    </dgm:pt>
    <dgm:pt modelId="{46826F5B-8F11-4DF6-8399-0CF397E9D505}" type="parTrans" cxnId="{0FC6BAAA-24FF-4974-BA39-01E58D0E1705}">
      <dgm:prSet/>
      <dgm:spPr/>
      <dgm:t>
        <a:bodyPr/>
        <a:lstStyle/>
        <a:p>
          <a:endParaRPr lang="cs-CZ"/>
        </a:p>
      </dgm:t>
    </dgm:pt>
    <dgm:pt modelId="{9635C25C-4071-4E2D-9EA5-CBCAB2C33FAC}" type="sibTrans" cxnId="{0FC6BAAA-24FF-4974-BA39-01E58D0E1705}">
      <dgm:prSet/>
      <dgm:spPr/>
      <dgm:t>
        <a:bodyPr/>
        <a:lstStyle/>
        <a:p>
          <a:endParaRPr lang="cs-CZ"/>
        </a:p>
      </dgm:t>
    </dgm:pt>
    <dgm:pt modelId="{540B19D4-1072-4965-B46B-E3FA254E38B8}" type="pres">
      <dgm:prSet presAssocID="{DD200A07-DBDC-4632-A426-C6B9236AEB34}" presName="Name0" presStyleCnt="0">
        <dgm:presLayoutVars>
          <dgm:dir/>
          <dgm:animLvl val="lvl"/>
          <dgm:resizeHandles val="exact"/>
        </dgm:presLayoutVars>
      </dgm:prSet>
      <dgm:spPr/>
      <dgm:t>
        <a:bodyPr/>
        <a:lstStyle/>
        <a:p>
          <a:endParaRPr lang="cs-CZ"/>
        </a:p>
      </dgm:t>
    </dgm:pt>
    <dgm:pt modelId="{9E340EBD-F417-410A-A49C-267C0C997E6B}" type="pres">
      <dgm:prSet presAssocID="{DD200A07-DBDC-4632-A426-C6B9236AEB34}" presName="dummy" presStyleCnt="0"/>
      <dgm:spPr/>
    </dgm:pt>
    <dgm:pt modelId="{A7F976F0-038E-4231-9D0C-5E221DDC8D97}" type="pres">
      <dgm:prSet presAssocID="{DD200A07-DBDC-4632-A426-C6B9236AEB34}" presName="linH" presStyleCnt="0"/>
      <dgm:spPr/>
    </dgm:pt>
    <dgm:pt modelId="{FEEFADD3-6F92-449A-8CD6-7F28D5B54EBF}" type="pres">
      <dgm:prSet presAssocID="{DD200A07-DBDC-4632-A426-C6B9236AEB34}" presName="padding1" presStyleCnt="0"/>
      <dgm:spPr/>
    </dgm:pt>
    <dgm:pt modelId="{AB50E528-3389-4A9F-AA93-11C99DAE5DE9}" type="pres">
      <dgm:prSet presAssocID="{F2F8E594-A7E1-44A9-ABE8-55C09A3D7187}" presName="linV" presStyleCnt="0"/>
      <dgm:spPr/>
    </dgm:pt>
    <dgm:pt modelId="{C9441B06-92DC-4875-86C7-97CAFB32C74F}" type="pres">
      <dgm:prSet presAssocID="{F2F8E594-A7E1-44A9-ABE8-55C09A3D7187}" presName="spVertical1" presStyleCnt="0"/>
      <dgm:spPr/>
    </dgm:pt>
    <dgm:pt modelId="{9C0DE64A-818E-49AD-AFA9-C830888C7E9A}" type="pres">
      <dgm:prSet presAssocID="{F2F8E594-A7E1-44A9-ABE8-55C09A3D7187}" presName="parTx" presStyleLbl="revTx" presStyleIdx="0" presStyleCnt="6" custLinFactNeighborX="-77299" custLinFactNeighborY="5339">
        <dgm:presLayoutVars>
          <dgm:chMax val="0"/>
          <dgm:chPref val="0"/>
          <dgm:bulletEnabled val="1"/>
        </dgm:presLayoutVars>
      </dgm:prSet>
      <dgm:spPr/>
      <dgm:t>
        <a:bodyPr/>
        <a:lstStyle/>
        <a:p>
          <a:endParaRPr lang="cs-CZ"/>
        </a:p>
      </dgm:t>
    </dgm:pt>
    <dgm:pt modelId="{31B52DB9-4CEA-4675-8491-1F8626CD2141}" type="pres">
      <dgm:prSet presAssocID="{F2F8E594-A7E1-44A9-ABE8-55C09A3D7187}" presName="spVertical2" presStyleCnt="0"/>
      <dgm:spPr/>
    </dgm:pt>
    <dgm:pt modelId="{6E37ADD0-7CA9-4866-ABE8-BFC2886CE6FC}" type="pres">
      <dgm:prSet presAssocID="{F2F8E594-A7E1-44A9-ABE8-55C09A3D7187}" presName="spVertical3" presStyleCnt="0"/>
      <dgm:spPr/>
    </dgm:pt>
    <dgm:pt modelId="{F4227F48-DAE3-4D10-9335-E421E0ACD9A4}" type="pres">
      <dgm:prSet presAssocID="{293DF74B-17F6-4DEA-BF21-229F485BE7F7}" presName="space" presStyleCnt="0"/>
      <dgm:spPr/>
    </dgm:pt>
    <dgm:pt modelId="{A5EFCF6C-2CC0-43AB-9A60-F1C9826E2A75}" type="pres">
      <dgm:prSet presAssocID="{48A2829F-DFAC-4415-BBC1-BC308B554F6E}" presName="linV" presStyleCnt="0"/>
      <dgm:spPr/>
    </dgm:pt>
    <dgm:pt modelId="{C7A2071A-DBDA-459B-83F6-799A2DF54A66}" type="pres">
      <dgm:prSet presAssocID="{48A2829F-DFAC-4415-BBC1-BC308B554F6E}" presName="spVertical1" presStyleCnt="0"/>
      <dgm:spPr/>
    </dgm:pt>
    <dgm:pt modelId="{61B7E2F2-A007-41F5-928E-2B064DF3A276}" type="pres">
      <dgm:prSet presAssocID="{48A2829F-DFAC-4415-BBC1-BC308B554F6E}" presName="parTx" presStyleLbl="revTx" presStyleIdx="1" presStyleCnt="6" custLinFactNeighborX="-80832" custLinFactNeighborY="5339">
        <dgm:presLayoutVars>
          <dgm:chMax val="0"/>
          <dgm:chPref val="0"/>
          <dgm:bulletEnabled val="1"/>
        </dgm:presLayoutVars>
      </dgm:prSet>
      <dgm:spPr/>
      <dgm:t>
        <a:bodyPr/>
        <a:lstStyle/>
        <a:p>
          <a:endParaRPr lang="cs-CZ"/>
        </a:p>
      </dgm:t>
    </dgm:pt>
    <dgm:pt modelId="{E6C2D490-BD79-4FD2-BE73-313275A50950}" type="pres">
      <dgm:prSet presAssocID="{48A2829F-DFAC-4415-BBC1-BC308B554F6E}" presName="spVertical2" presStyleCnt="0"/>
      <dgm:spPr/>
    </dgm:pt>
    <dgm:pt modelId="{94AD6318-A113-423A-AFE3-B46A8B9FC690}" type="pres">
      <dgm:prSet presAssocID="{48A2829F-DFAC-4415-BBC1-BC308B554F6E}" presName="spVertical3" presStyleCnt="0"/>
      <dgm:spPr/>
    </dgm:pt>
    <dgm:pt modelId="{2526F209-D740-4D7A-A797-E94397E47247}" type="pres">
      <dgm:prSet presAssocID="{37B10646-11D1-4B32-B0A8-75911A6B00D5}" presName="space" presStyleCnt="0"/>
      <dgm:spPr/>
    </dgm:pt>
    <dgm:pt modelId="{431EA101-3A5F-4F3E-8838-5850203827B4}" type="pres">
      <dgm:prSet presAssocID="{FDA936C1-E755-4ECB-8CD7-96C5D5945D04}" presName="linV" presStyleCnt="0"/>
      <dgm:spPr/>
    </dgm:pt>
    <dgm:pt modelId="{2D3D4AB2-C8B7-49E9-B2EA-36DCD906A353}" type="pres">
      <dgm:prSet presAssocID="{FDA936C1-E755-4ECB-8CD7-96C5D5945D04}" presName="spVertical1" presStyleCnt="0"/>
      <dgm:spPr/>
    </dgm:pt>
    <dgm:pt modelId="{64585D83-6FA3-4455-8014-50DCD71C8706}" type="pres">
      <dgm:prSet presAssocID="{FDA936C1-E755-4ECB-8CD7-96C5D5945D04}" presName="parTx" presStyleLbl="revTx" presStyleIdx="2" presStyleCnt="6" custLinFactNeighborX="-77514" custLinFactNeighborY="5339">
        <dgm:presLayoutVars>
          <dgm:chMax val="0"/>
          <dgm:chPref val="0"/>
          <dgm:bulletEnabled val="1"/>
        </dgm:presLayoutVars>
      </dgm:prSet>
      <dgm:spPr/>
      <dgm:t>
        <a:bodyPr/>
        <a:lstStyle/>
        <a:p>
          <a:endParaRPr lang="cs-CZ"/>
        </a:p>
      </dgm:t>
    </dgm:pt>
    <dgm:pt modelId="{702D57DE-F18B-456F-9372-4E9C269417CF}" type="pres">
      <dgm:prSet presAssocID="{FDA936C1-E755-4ECB-8CD7-96C5D5945D04}" presName="spVertical2" presStyleCnt="0"/>
      <dgm:spPr/>
    </dgm:pt>
    <dgm:pt modelId="{CEB42A1D-F114-4128-8B56-6FB14E9BCDBE}" type="pres">
      <dgm:prSet presAssocID="{FDA936C1-E755-4ECB-8CD7-96C5D5945D04}" presName="spVertical3" presStyleCnt="0"/>
      <dgm:spPr/>
    </dgm:pt>
    <dgm:pt modelId="{BB9D0374-BAAA-4AD7-8972-CA0C3BAFEA0B}" type="pres">
      <dgm:prSet presAssocID="{F17FBD9A-AF95-492F-815F-8417C4649F43}" presName="space" presStyleCnt="0"/>
      <dgm:spPr/>
    </dgm:pt>
    <dgm:pt modelId="{FB967816-1376-43BC-8626-8C779470D19A}" type="pres">
      <dgm:prSet presAssocID="{358D1E98-847C-4C7B-B528-879D22FF08E5}" presName="linV" presStyleCnt="0"/>
      <dgm:spPr/>
    </dgm:pt>
    <dgm:pt modelId="{FD2AEAB9-7413-446C-A246-09C9AF8E72DC}" type="pres">
      <dgm:prSet presAssocID="{358D1E98-847C-4C7B-B528-879D22FF08E5}" presName="spVertical1" presStyleCnt="0"/>
      <dgm:spPr/>
    </dgm:pt>
    <dgm:pt modelId="{9786D9F8-6D22-48F8-8B78-AF5EAC2D82F1}" type="pres">
      <dgm:prSet presAssocID="{358D1E98-847C-4C7B-B528-879D22FF08E5}" presName="parTx" presStyleLbl="revTx" presStyleIdx="3" presStyleCnt="6" custLinFactNeighborX="-67346" custLinFactNeighborY="5339">
        <dgm:presLayoutVars>
          <dgm:chMax val="0"/>
          <dgm:chPref val="0"/>
          <dgm:bulletEnabled val="1"/>
        </dgm:presLayoutVars>
      </dgm:prSet>
      <dgm:spPr/>
      <dgm:t>
        <a:bodyPr/>
        <a:lstStyle/>
        <a:p>
          <a:endParaRPr lang="cs-CZ"/>
        </a:p>
      </dgm:t>
    </dgm:pt>
    <dgm:pt modelId="{7409D2B2-0653-4E4D-9504-CDAC10B4D5E9}" type="pres">
      <dgm:prSet presAssocID="{358D1E98-847C-4C7B-B528-879D22FF08E5}" presName="spVertical2" presStyleCnt="0"/>
      <dgm:spPr/>
    </dgm:pt>
    <dgm:pt modelId="{D37868D5-9DBD-453C-AE1A-955A585BCE64}" type="pres">
      <dgm:prSet presAssocID="{358D1E98-847C-4C7B-B528-879D22FF08E5}" presName="spVertical3" presStyleCnt="0"/>
      <dgm:spPr/>
    </dgm:pt>
    <dgm:pt modelId="{9175AD14-8968-48EE-95FF-6639A0BC3F88}" type="pres">
      <dgm:prSet presAssocID="{D8F030C3-7439-456F-A3D6-1A074AD251B4}" presName="space" presStyleCnt="0"/>
      <dgm:spPr/>
    </dgm:pt>
    <dgm:pt modelId="{C83AF8C9-B9DB-4C4C-B034-1F5614053200}" type="pres">
      <dgm:prSet presAssocID="{46B80B27-E7B5-4141-9826-BECEF803A73B}" presName="linV" presStyleCnt="0"/>
      <dgm:spPr/>
    </dgm:pt>
    <dgm:pt modelId="{3E27F9ED-3AFC-4FA7-A9D6-2E021ADA7F40}" type="pres">
      <dgm:prSet presAssocID="{46B80B27-E7B5-4141-9826-BECEF803A73B}" presName="spVertical1" presStyleCnt="0"/>
      <dgm:spPr/>
    </dgm:pt>
    <dgm:pt modelId="{E5F3AB1A-6736-4754-8234-741F3CFFA797}" type="pres">
      <dgm:prSet presAssocID="{46B80B27-E7B5-4141-9826-BECEF803A73B}" presName="parTx" presStyleLbl="revTx" presStyleIdx="4" presStyleCnt="6" custLinFactNeighborX="-50326" custLinFactNeighborY="-816">
        <dgm:presLayoutVars>
          <dgm:chMax val="0"/>
          <dgm:chPref val="0"/>
          <dgm:bulletEnabled val="1"/>
        </dgm:presLayoutVars>
      </dgm:prSet>
      <dgm:spPr/>
      <dgm:t>
        <a:bodyPr/>
        <a:lstStyle/>
        <a:p>
          <a:endParaRPr lang="cs-CZ"/>
        </a:p>
      </dgm:t>
    </dgm:pt>
    <dgm:pt modelId="{3ED99A24-B31E-471F-8B35-1FDFE7873E10}" type="pres">
      <dgm:prSet presAssocID="{46B80B27-E7B5-4141-9826-BECEF803A73B}" presName="spVertical2" presStyleCnt="0"/>
      <dgm:spPr/>
    </dgm:pt>
    <dgm:pt modelId="{56A9B085-E18F-4AF3-A915-A7850E8ED575}" type="pres">
      <dgm:prSet presAssocID="{46B80B27-E7B5-4141-9826-BECEF803A73B}" presName="spVertical3" presStyleCnt="0"/>
      <dgm:spPr/>
    </dgm:pt>
    <dgm:pt modelId="{B17197F7-2938-451C-BEC1-3A75BEEA78E2}" type="pres">
      <dgm:prSet presAssocID="{9635C25C-4071-4E2D-9EA5-CBCAB2C33FAC}" presName="space" presStyleCnt="0"/>
      <dgm:spPr/>
    </dgm:pt>
    <dgm:pt modelId="{2D951C67-14F0-4B16-B76D-35D97567EBC4}" type="pres">
      <dgm:prSet presAssocID="{4F20773D-C7BE-43BB-8D6A-2D55EE54A558}" presName="linV" presStyleCnt="0"/>
      <dgm:spPr/>
    </dgm:pt>
    <dgm:pt modelId="{64F739AE-380C-4C33-9719-173C024A3D92}" type="pres">
      <dgm:prSet presAssocID="{4F20773D-C7BE-43BB-8D6A-2D55EE54A558}" presName="spVertical1" presStyleCnt="0"/>
      <dgm:spPr/>
    </dgm:pt>
    <dgm:pt modelId="{7E9F8416-EE39-4D6A-B1BC-BF08926C6795}" type="pres">
      <dgm:prSet presAssocID="{4F20773D-C7BE-43BB-8D6A-2D55EE54A558}" presName="parTx" presStyleLbl="revTx" presStyleIdx="5" presStyleCnt="6" custLinFactNeighborX="-26935" custLinFactNeighborY="-5994">
        <dgm:presLayoutVars>
          <dgm:chMax val="0"/>
          <dgm:chPref val="0"/>
          <dgm:bulletEnabled val="1"/>
        </dgm:presLayoutVars>
      </dgm:prSet>
      <dgm:spPr/>
      <dgm:t>
        <a:bodyPr/>
        <a:lstStyle/>
        <a:p>
          <a:endParaRPr lang="cs-CZ"/>
        </a:p>
      </dgm:t>
    </dgm:pt>
    <dgm:pt modelId="{CF106FEB-3863-4682-B7BD-453545831004}" type="pres">
      <dgm:prSet presAssocID="{4F20773D-C7BE-43BB-8D6A-2D55EE54A558}" presName="spVertical2" presStyleCnt="0"/>
      <dgm:spPr/>
    </dgm:pt>
    <dgm:pt modelId="{F9E74D92-E870-4254-BA20-A93A6D289DDA}" type="pres">
      <dgm:prSet presAssocID="{4F20773D-C7BE-43BB-8D6A-2D55EE54A558}" presName="spVertical3" presStyleCnt="0"/>
      <dgm:spPr/>
    </dgm:pt>
    <dgm:pt modelId="{BDCF0644-0FE7-40E2-82AC-5E315C061706}" type="pres">
      <dgm:prSet presAssocID="{DD200A07-DBDC-4632-A426-C6B9236AEB34}" presName="padding2" presStyleCnt="0"/>
      <dgm:spPr/>
    </dgm:pt>
    <dgm:pt modelId="{BCF4491D-7DDD-45F9-83A2-41901B203AE0}" type="pres">
      <dgm:prSet presAssocID="{DD200A07-DBDC-4632-A426-C6B9236AEB34}" presName="negArrow" presStyleCnt="0"/>
      <dgm:spPr/>
    </dgm:pt>
    <dgm:pt modelId="{152FFC0F-F1D5-4722-A638-4808A795DF87}" type="pres">
      <dgm:prSet presAssocID="{DD200A07-DBDC-4632-A426-C6B9236AEB34}" presName="backgroundArrow" presStyleLbl="node1" presStyleIdx="0" presStyleCnt="1" custLinFactNeighborX="-1204" custLinFactNeighborY="-1951"/>
      <dgm:spPr>
        <a:solidFill>
          <a:srgbClr val="009999"/>
        </a:solidFill>
        <a:ln>
          <a:noFill/>
        </a:ln>
      </dgm:spPr>
      <dgm:t>
        <a:bodyPr/>
        <a:lstStyle/>
        <a:p>
          <a:endParaRPr lang="cs-CZ"/>
        </a:p>
      </dgm:t>
    </dgm:pt>
  </dgm:ptLst>
  <dgm:cxnLst>
    <dgm:cxn modelId="{8246A0FB-7B60-4656-BFBF-DCB816337E80}" type="presOf" srcId="{F2F8E594-A7E1-44A9-ABE8-55C09A3D7187}" destId="{9C0DE64A-818E-49AD-AFA9-C830888C7E9A}" srcOrd="0" destOrd="0" presId="urn:microsoft.com/office/officeart/2005/8/layout/hProcess3"/>
    <dgm:cxn modelId="{0FC6BAAA-24FF-4974-BA39-01E58D0E1705}" srcId="{DD200A07-DBDC-4632-A426-C6B9236AEB34}" destId="{46B80B27-E7B5-4141-9826-BECEF803A73B}" srcOrd="4" destOrd="0" parTransId="{46826F5B-8F11-4DF6-8399-0CF397E9D505}" sibTransId="{9635C25C-4071-4E2D-9EA5-CBCAB2C33FAC}"/>
    <dgm:cxn modelId="{5ADB9E5B-58C2-4E14-B4DC-77779CDDFD74}" type="presOf" srcId="{DD200A07-DBDC-4632-A426-C6B9236AEB34}" destId="{540B19D4-1072-4965-B46B-E3FA254E38B8}" srcOrd="0" destOrd="0" presId="urn:microsoft.com/office/officeart/2005/8/layout/hProcess3"/>
    <dgm:cxn modelId="{2DFB117B-203C-41EE-A733-3F930911628B}" type="presOf" srcId="{4F20773D-C7BE-43BB-8D6A-2D55EE54A558}" destId="{7E9F8416-EE39-4D6A-B1BC-BF08926C6795}" srcOrd="0" destOrd="0" presId="urn:microsoft.com/office/officeart/2005/8/layout/hProcess3"/>
    <dgm:cxn modelId="{FD4ACAB5-5031-42D2-BE88-83EB86C06E36}" type="presOf" srcId="{358D1E98-847C-4C7B-B528-879D22FF08E5}" destId="{9786D9F8-6D22-48F8-8B78-AF5EAC2D82F1}" srcOrd="0" destOrd="0" presId="urn:microsoft.com/office/officeart/2005/8/layout/hProcess3"/>
    <dgm:cxn modelId="{06AB7D7D-8F4D-44AF-9A78-08AFA92E389B}" srcId="{DD200A07-DBDC-4632-A426-C6B9236AEB34}" destId="{F2F8E594-A7E1-44A9-ABE8-55C09A3D7187}" srcOrd="0" destOrd="0" parTransId="{042504D5-0BE8-4119-A130-8D3ABEF27448}" sibTransId="{293DF74B-17F6-4DEA-BF21-229F485BE7F7}"/>
    <dgm:cxn modelId="{8CF80302-A8DC-4AAB-85F4-DDB78A845933}" srcId="{DD200A07-DBDC-4632-A426-C6B9236AEB34}" destId="{4F20773D-C7BE-43BB-8D6A-2D55EE54A558}" srcOrd="5" destOrd="0" parTransId="{A7F0F8C8-F7D2-49C7-B02A-268602935F7E}" sibTransId="{06DA9398-1B61-482C-A7FB-4BE06934BE5C}"/>
    <dgm:cxn modelId="{85FC7D2C-767B-46C5-84CB-F5E157A239B3}" srcId="{DD200A07-DBDC-4632-A426-C6B9236AEB34}" destId="{48A2829F-DFAC-4415-BBC1-BC308B554F6E}" srcOrd="1" destOrd="0" parTransId="{355ECA5A-8AF5-4F75-861A-8AF676776474}" sibTransId="{37B10646-11D1-4B32-B0A8-75911A6B00D5}"/>
    <dgm:cxn modelId="{EFC3BFEA-6A3D-4021-AD52-474FA45AA01D}" srcId="{DD200A07-DBDC-4632-A426-C6B9236AEB34}" destId="{FDA936C1-E755-4ECB-8CD7-96C5D5945D04}" srcOrd="2" destOrd="0" parTransId="{FAA5EB6F-04A5-4482-BCD5-370E2F5B9BDC}" sibTransId="{F17FBD9A-AF95-492F-815F-8417C4649F43}"/>
    <dgm:cxn modelId="{003F4759-9AF0-4F94-B257-C04537026E25}" type="presOf" srcId="{FDA936C1-E755-4ECB-8CD7-96C5D5945D04}" destId="{64585D83-6FA3-4455-8014-50DCD71C8706}" srcOrd="0" destOrd="0" presId="urn:microsoft.com/office/officeart/2005/8/layout/hProcess3"/>
    <dgm:cxn modelId="{0224F93E-6E0E-4C97-A92D-55B215096F0B}" type="presOf" srcId="{48A2829F-DFAC-4415-BBC1-BC308B554F6E}" destId="{61B7E2F2-A007-41F5-928E-2B064DF3A276}" srcOrd="0" destOrd="0" presId="urn:microsoft.com/office/officeart/2005/8/layout/hProcess3"/>
    <dgm:cxn modelId="{F44752A8-861E-437F-9CB4-4B5A7A509338}" type="presOf" srcId="{46B80B27-E7B5-4141-9826-BECEF803A73B}" destId="{E5F3AB1A-6736-4754-8234-741F3CFFA797}" srcOrd="0" destOrd="0" presId="urn:microsoft.com/office/officeart/2005/8/layout/hProcess3"/>
    <dgm:cxn modelId="{57C53C0E-5ED0-4F6A-9826-92A83AAE2443}" srcId="{DD200A07-DBDC-4632-A426-C6B9236AEB34}" destId="{358D1E98-847C-4C7B-B528-879D22FF08E5}" srcOrd="3" destOrd="0" parTransId="{E623294E-CB1B-4B8E-94A4-77C697F51B1B}" sibTransId="{D8F030C3-7439-456F-A3D6-1A074AD251B4}"/>
    <dgm:cxn modelId="{3D44AB53-02D0-44D8-ADCD-9B11648E4C52}" type="presParOf" srcId="{540B19D4-1072-4965-B46B-E3FA254E38B8}" destId="{9E340EBD-F417-410A-A49C-267C0C997E6B}" srcOrd="0" destOrd="0" presId="urn:microsoft.com/office/officeart/2005/8/layout/hProcess3"/>
    <dgm:cxn modelId="{F54F4B20-1FD6-4400-A6C9-7994BA107483}" type="presParOf" srcId="{540B19D4-1072-4965-B46B-E3FA254E38B8}" destId="{A7F976F0-038E-4231-9D0C-5E221DDC8D97}" srcOrd="1" destOrd="0" presId="urn:microsoft.com/office/officeart/2005/8/layout/hProcess3"/>
    <dgm:cxn modelId="{0EB4F7A3-DFAA-4BBA-AC7E-6B2B95830D7B}" type="presParOf" srcId="{A7F976F0-038E-4231-9D0C-5E221DDC8D97}" destId="{FEEFADD3-6F92-449A-8CD6-7F28D5B54EBF}" srcOrd="0" destOrd="0" presId="urn:microsoft.com/office/officeart/2005/8/layout/hProcess3"/>
    <dgm:cxn modelId="{483E33F3-2CFE-4761-98BC-8E9F50C880B5}" type="presParOf" srcId="{A7F976F0-038E-4231-9D0C-5E221DDC8D97}" destId="{AB50E528-3389-4A9F-AA93-11C99DAE5DE9}" srcOrd="1" destOrd="0" presId="urn:microsoft.com/office/officeart/2005/8/layout/hProcess3"/>
    <dgm:cxn modelId="{AD0AFDCD-EB5F-452F-9D8D-A21143E5F4FA}" type="presParOf" srcId="{AB50E528-3389-4A9F-AA93-11C99DAE5DE9}" destId="{C9441B06-92DC-4875-86C7-97CAFB32C74F}" srcOrd="0" destOrd="0" presId="urn:microsoft.com/office/officeart/2005/8/layout/hProcess3"/>
    <dgm:cxn modelId="{6D8195CB-73F1-4602-B45B-9753816609D8}" type="presParOf" srcId="{AB50E528-3389-4A9F-AA93-11C99DAE5DE9}" destId="{9C0DE64A-818E-49AD-AFA9-C830888C7E9A}" srcOrd="1" destOrd="0" presId="urn:microsoft.com/office/officeart/2005/8/layout/hProcess3"/>
    <dgm:cxn modelId="{398221FB-2488-4712-B312-0CAF53E6367D}" type="presParOf" srcId="{AB50E528-3389-4A9F-AA93-11C99DAE5DE9}" destId="{31B52DB9-4CEA-4675-8491-1F8626CD2141}" srcOrd="2" destOrd="0" presId="urn:microsoft.com/office/officeart/2005/8/layout/hProcess3"/>
    <dgm:cxn modelId="{7C090CAB-3A01-4738-A4D7-2D68FA60D572}" type="presParOf" srcId="{AB50E528-3389-4A9F-AA93-11C99DAE5DE9}" destId="{6E37ADD0-7CA9-4866-ABE8-BFC2886CE6FC}" srcOrd="3" destOrd="0" presId="urn:microsoft.com/office/officeart/2005/8/layout/hProcess3"/>
    <dgm:cxn modelId="{2DE6E273-66B6-44B4-83A8-2354595D0F87}" type="presParOf" srcId="{A7F976F0-038E-4231-9D0C-5E221DDC8D97}" destId="{F4227F48-DAE3-4D10-9335-E421E0ACD9A4}" srcOrd="2" destOrd="0" presId="urn:microsoft.com/office/officeart/2005/8/layout/hProcess3"/>
    <dgm:cxn modelId="{9FAEDAB4-456C-4A97-B5FD-6C1D8946E5E6}" type="presParOf" srcId="{A7F976F0-038E-4231-9D0C-5E221DDC8D97}" destId="{A5EFCF6C-2CC0-43AB-9A60-F1C9826E2A75}" srcOrd="3" destOrd="0" presId="urn:microsoft.com/office/officeart/2005/8/layout/hProcess3"/>
    <dgm:cxn modelId="{668719F2-BBCC-45A4-BE40-96176F6FF786}" type="presParOf" srcId="{A5EFCF6C-2CC0-43AB-9A60-F1C9826E2A75}" destId="{C7A2071A-DBDA-459B-83F6-799A2DF54A66}" srcOrd="0" destOrd="0" presId="urn:microsoft.com/office/officeart/2005/8/layout/hProcess3"/>
    <dgm:cxn modelId="{D0007C2B-016E-41CE-9ED1-A1AFB5D68408}" type="presParOf" srcId="{A5EFCF6C-2CC0-43AB-9A60-F1C9826E2A75}" destId="{61B7E2F2-A007-41F5-928E-2B064DF3A276}" srcOrd="1" destOrd="0" presId="urn:microsoft.com/office/officeart/2005/8/layout/hProcess3"/>
    <dgm:cxn modelId="{FEE637DA-17A8-4B88-923C-F7068BFA30B9}" type="presParOf" srcId="{A5EFCF6C-2CC0-43AB-9A60-F1C9826E2A75}" destId="{E6C2D490-BD79-4FD2-BE73-313275A50950}" srcOrd="2" destOrd="0" presId="urn:microsoft.com/office/officeart/2005/8/layout/hProcess3"/>
    <dgm:cxn modelId="{AD74E3F3-6E22-4A1D-A149-26EE68D3C87A}" type="presParOf" srcId="{A5EFCF6C-2CC0-43AB-9A60-F1C9826E2A75}" destId="{94AD6318-A113-423A-AFE3-B46A8B9FC690}" srcOrd="3" destOrd="0" presId="urn:microsoft.com/office/officeart/2005/8/layout/hProcess3"/>
    <dgm:cxn modelId="{AF7E0AE7-16A1-466E-A45A-6DF5FBA81F1E}" type="presParOf" srcId="{A7F976F0-038E-4231-9D0C-5E221DDC8D97}" destId="{2526F209-D740-4D7A-A797-E94397E47247}" srcOrd="4" destOrd="0" presId="urn:microsoft.com/office/officeart/2005/8/layout/hProcess3"/>
    <dgm:cxn modelId="{2613D0AE-DEC8-42DA-9527-2F3AF006D70F}" type="presParOf" srcId="{A7F976F0-038E-4231-9D0C-5E221DDC8D97}" destId="{431EA101-3A5F-4F3E-8838-5850203827B4}" srcOrd="5" destOrd="0" presId="urn:microsoft.com/office/officeart/2005/8/layout/hProcess3"/>
    <dgm:cxn modelId="{F58F0AF6-9664-46B3-9AA5-3641770526CB}" type="presParOf" srcId="{431EA101-3A5F-4F3E-8838-5850203827B4}" destId="{2D3D4AB2-C8B7-49E9-B2EA-36DCD906A353}" srcOrd="0" destOrd="0" presId="urn:microsoft.com/office/officeart/2005/8/layout/hProcess3"/>
    <dgm:cxn modelId="{813C21DA-A294-43AD-BC9E-359A3BE750DD}" type="presParOf" srcId="{431EA101-3A5F-4F3E-8838-5850203827B4}" destId="{64585D83-6FA3-4455-8014-50DCD71C8706}" srcOrd="1" destOrd="0" presId="urn:microsoft.com/office/officeart/2005/8/layout/hProcess3"/>
    <dgm:cxn modelId="{EF792D04-D576-4B75-9AB3-0832AC6FDED8}" type="presParOf" srcId="{431EA101-3A5F-4F3E-8838-5850203827B4}" destId="{702D57DE-F18B-456F-9372-4E9C269417CF}" srcOrd="2" destOrd="0" presId="urn:microsoft.com/office/officeart/2005/8/layout/hProcess3"/>
    <dgm:cxn modelId="{D8DC9A76-644B-46FC-B670-3C4FCF51D233}" type="presParOf" srcId="{431EA101-3A5F-4F3E-8838-5850203827B4}" destId="{CEB42A1D-F114-4128-8B56-6FB14E9BCDBE}" srcOrd="3" destOrd="0" presId="urn:microsoft.com/office/officeart/2005/8/layout/hProcess3"/>
    <dgm:cxn modelId="{EE9BA7CB-F6D5-455A-9150-94E30F214099}" type="presParOf" srcId="{A7F976F0-038E-4231-9D0C-5E221DDC8D97}" destId="{BB9D0374-BAAA-4AD7-8972-CA0C3BAFEA0B}" srcOrd="6" destOrd="0" presId="urn:microsoft.com/office/officeart/2005/8/layout/hProcess3"/>
    <dgm:cxn modelId="{3424F58F-9BFA-4296-A449-B213DF97995C}" type="presParOf" srcId="{A7F976F0-038E-4231-9D0C-5E221DDC8D97}" destId="{FB967816-1376-43BC-8626-8C779470D19A}" srcOrd="7" destOrd="0" presId="urn:microsoft.com/office/officeart/2005/8/layout/hProcess3"/>
    <dgm:cxn modelId="{73ACF6D3-E542-4286-8D48-E87BA6F7F717}" type="presParOf" srcId="{FB967816-1376-43BC-8626-8C779470D19A}" destId="{FD2AEAB9-7413-446C-A246-09C9AF8E72DC}" srcOrd="0" destOrd="0" presId="urn:microsoft.com/office/officeart/2005/8/layout/hProcess3"/>
    <dgm:cxn modelId="{736A8BE9-7A7F-4B82-B00F-7D2E78E9D809}" type="presParOf" srcId="{FB967816-1376-43BC-8626-8C779470D19A}" destId="{9786D9F8-6D22-48F8-8B78-AF5EAC2D82F1}" srcOrd="1" destOrd="0" presId="urn:microsoft.com/office/officeart/2005/8/layout/hProcess3"/>
    <dgm:cxn modelId="{4406AE10-1F5A-4D00-A65F-2905DEC55342}" type="presParOf" srcId="{FB967816-1376-43BC-8626-8C779470D19A}" destId="{7409D2B2-0653-4E4D-9504-CDAC10B4D5E9}" srcOrd="2" destOrd="0" presId="urn:microsoft.com/office/officeart/2005/8/layout/hProcess3"/>
    <dgm:cxn modelId="{531B8148-EA74-4608-8B8F-61E3030916B4}" type="presParOf" srcId="{FB967816-1376-43BC-8626-8C779470D19A}" destId="{D37868D5-9DBD-453C-AE1A-955A585BCE64}" srcOrd="3" destOrd="0" presId="urn:microsoft.com/office/officeart/2005/8/layout/hProcess3"/>
    <dgm:cxn modelId="{FC33913C-449C-4743-BB90-5F6E542AB251}" type="presParOf" srcId="{A7F976F0-038E-4231-9D0C-5E221DDC8D97}" destId="{9175AD14-8968-48EE-95FF-6639A0BC3F88}" srcOrd="8" destOrd="0" presId="urn:microsoft.com/office/officeart/2005/8/layout/hProcess3"/>
    <dgm:cxn modelId="{00E03171-2B84-4189-A9D1-6CDBAEE69FDB}" type="presParOf" srcId="{A7F976F0-038E-4231-9D0C-5E221DDC8D97}" destId="{C83AF8C9-B9DB-4C4C-B034-1F5614053200}" srcOrd="9" destOrd="0" presId="urn:microsoft.com/office/officeart/2005/8/layout/hProcess3"/>
    <dgm:cxn modelId="{990981E8-F852-4AE1-AB3C-A8D7B85132D8}" type="presParOf" srcId="{C83AF8C9-B9DB-4C4C-B034-1F5614053200}" destId="{3E27F9ED-3AFC-4FA7-A9D6-2E021ADA7F40}" srcOrd="0" destOrd="0" presId="urn:microsoft.com/office/officeart/2005/8/layout/hProcess3"/>
    <dgm:cxn modelId="{F76C7961-09D5-43B9-B493-B472E19C6C4A}" type="presParOf" srcId="{C83AF8C9-B9DB-4C4C-B034-1F5614053200}" destId="{E5F3AB1A-6736-4754-8234-741F3CFFA797}" srcOrd="1" destOrd="0" presId="urn:microsoft.com/office/officeart/2005/8/layout/hProcess3"/>
    <dgm:cxn modelId="{054A57F9-0A65-40B6-8EFA-459120F02357}" type="presParOf" srcId="{C83AF8C9-B9DB-4C4C-B034-1F5614053200}" destId="{3ED99A24-B31E-471F-8B35-1FDFE7873E10}" srcOrd="2" destOrd="0" presId="urn:microsoft.com/office/officeart/2005/8/layout/hProcess3"/>
    <dgm:cxn modelId="{C21DE325-545B-4F8A-8EA3-A1ADB87D52D3}" type="presParOf" srcId="{C83AF8C9-B9DB-4C4C-B034-1F5614053200}" destId="{56A9B085-E18F-4AF3-A915-A7850E8ED575}" srcOrd="3" destOrd="0" presId="urn:microsoft.com/office/officeart/2005/8/layout/hProcess3"/>
    <dgm:cxn modelId="{7805681E-657A-43AB-9447-23AA6D59698D}" type="presParOf" srcId="{A7F976F0-038E-4231-9D0C-5E221DDC8D97}" destId="{B17197F7-2938-451C-BEC1-3A75BEEA78E2}" srcOrd="10" destOrd="0" presId="urn:microsoft.com/office/officeart/2005/8/layout/hProcess3"/>
    <dgm:cxn modelId="{323E9C5A-5EAB-432A-B615-A86F7CA2917D}" type="presParOf" srcId="{A7F976F0-038E-4231-9D0C-5E221DDC8D97}" destId="{2D951C67-14F0-4B16-B76D-35D97567EBC4}" srcOrd="11" destOrd="0" presId="urn:microsoft.com/office/officeart/2005/8/layout/hProcess3"/>
    <dgm:cxn modelId="{14CEE2ED-77FA-4EFA-91DE-FFE3B18C6AA2}" type="presParOf" srcId="{2D951C67-14F0-4B16-B76D-35D97567EBC4}" destId="{64F739AE-380C-4C33-9719-173C024A3D92}" srcOrd="0" destOrd="0" presId="urn:microsoft.com/office/officeart/2005/8/layout/hProcess3"/>
    <dgm:cxn modelId="{EB47763F-B55B-4ABA-B7EB-5D180B68D943}" type="presParOf" srcId="{2D951C67-14F0-4B16-B76D-35D97567EBC4}" destId="{7E9F8416-EE39-4D6A-B1BC-BF08926C6795}" srcOrd="1" destOrd="0" presId="urn:microsoft.com/office/officeart/2005/8/layout/hProcess3"/>
    <dgm:cxn modelId="{06D10B4B-A439-4914-9EB0-E79D8B768306}" type="presParOf" srcId="{2D951C67-14F0-4B16-B76D-35D97567EBC4}" destId="{CF106FEB-3863-4682-B7BD-453545831004}" srcOrd="2" destOrd="0" presId="urn:microsoft.com/office/officeart/2005/8/layout/hProcess3"/>
    <dgm:cxn modelId="{138547EC-C473-4121-9C1D-C2BA1A654D55}" type="presParOf" srcId="{2D951C67-14F0-4B16-B76D-35D97567EBC4}" destId="{F9E74D92-E870-4254-BA20-A93A6D289DDA}" srcOrd="3" destOrd="0" presId="urn:microsoft.com/office/officeart/2005/8/layout/hProcess3"/>
    <dgm:cxn modelId="{2A9548F5-E7CF-4B31-A404-1A6598FC3F5F}" type="presParOf" srcId="{A7F976F0-038E-4231-9D0C-5E221DDC8D97}" destId="{BDCF0644-0FE7-40E2-82AC-5E315C061706}" srcOrd="12" destOrd="0" presId="urn:microsoft.com/office/officeart/2005/8/layout/hProcess3"/>
    <dgm:cxn modelId="{F053E0CB-77C1-4141-A454-9009A1B3A3A1}" type="presParOf" srcId="{A7F976F0-038E-4231-9D0C-5E221DDC8D97}" destId="{BCF4491D-7DDD-45F9-83A2-41901B203AE0}" srcOrd="13" destOrd="0" presId="urn:microsoft.com/office/officeart/2005/8/layout/hProcess3"/>
    <dgm:cxn modelId="{9ECB441A-50A9-4568-B27E-33480F947987}" type="presParOf" srcId="{A7F976F0-038E-4231-9D0C-5E221DDC8D97}" destId="{152FFC0F-F1D5-4722-A638-4808A795DF87}" srcOrd="14" destOrd="0" presId="urn:microsoft.com/office/officeart/2005/8/layout/hProcess3"/>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2FFC0F-F1D5-4722-A638-4808A795DF87}">
      <dsp:nvSpPr>
        <dsp:cNvPr id="0" name=""/>
        <dsp:cNvSpPr/>
      </dsp:nvSpPr>
      <dsp:spPr>
        <a:xfrm>
          <a:off x="0" y="0"/>
          <a:ext cx="8928992" cy="2664000"/>
        </a:xfrm>
        <a:prstGeom prst="rightArrow">
          <a:avLst/>
        </a:prstGeom>
        <a:solidFill>
          <a:srgbClr val="0099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7E9F8416-EE39-4D6A-B1BC-BF08926C6795}">
      <dsp:nvSpPr>
        <dsp:cNvPr id="0" name=""/>
        <dsp:cNvSpPr/>
      </dsp:nvSpPr>
      <dsp:spPr>
        <a:xfrm>
          <a:off x="6886201" y="648539"/>
          <a:ext cx="1075795" cy="13320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365760" rIns="0" bIns="365760" numCol="1" spcCol="1270" anchor="ctr" anchorCtr="0">
          <a:noAutofit/>
        </a:bodyPr>
        <a:lstStyle/>
        <a:p>
          <a:pPr lvl="0" algn="ctr" defTabSz="1600200">
            <a:lnSpc>
              <a:spcPct val="90000"/>
            </a:lnSpc>
            <a:spcBef>
              <a:spcPct val="0"/>
            </a:spcBef>
            <a:spcAft>
              <a:spcPct val="35000"/>
            </a:spcAft>
          </a:pPr>
          <a:r>
            <a:rPr lang="cs-CZ" sz="3600" b="1" kern="1200" dirty="0" smtClean="0">
              <a:solidFill>
                <a:schemeClr val="tx1"/>
              </a:solidFill>
            </a:rPr>
            <a:t>2015</a:t>
          </a:r>
          <a:endParaRPr lang="cs-CZ" sz="3600" b="1" kern="1200" dirty="0">
            <a:solidFill>
              <a:schemeClr val="tx1"/>
            </a:solidFill>
          </a:endParaRPr>
        </a:p>
      </dsp:txBody>
      <dsp:txXfrm>
        <a:off x="6886201" y="648539"/>
        <a:ext cx="1075795" cy="1332000"/>
      </dsp:txXfrm>
    </dsp:sp>
    <dsp:sp modelId="{E5F3AB1A-6736-4754-8234-741F3CFFA797}">
      <dsp:nvSpPr>
        <dsp:cNvPr id="0" name=""/>
        <dsp:cNvSpPr/>
      </dsp:nvSpPr>
      <dsp:spPr>
        <a:xfrm>
          <a:off x="5343607" y="683024"/>
          <a:ext cx="1075795" cy="13320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284480" rIns="0" bIns="284480" numCol="1" spcCol="1270" anchor="ctr" anchorCtr="0">
          <a:noAutofit/>
        </a:bodyPr>
        <a:lstStyle/>
        <a:p>
          <a:pPr lvl="0" algn="ctr" defTabSz="1244600">
            <a:lnSpc>
              <a:spcPct val="90000"/>
            </a:lnSpc>
            <a:spcBef>
              <a:spcPct val="0"/>
            </a:spcBef>
            <a:spcAft>
              <a:spcPct val="35000"/>
            </a:spcAft>
          </a:pPr>
          <a:r>
            <a:rPr lang="cs-CZ" sz="2800" kern="1200" dirty="0" smtClean="0">
              <a:solidFill>
                <a:srgbClr val="000000"/>
              </a:solidFill>
              <a:latin typeface="Arial" pitchFamily="34" charset="0"/>
            </a:rPr>
            <a:t>2014</a:t>
          </a:r>
          <a:endParaRPr lang="cs-CZ" sz="2800" b="1" kern="1200" dirty="0">
            <a:solidFill>
              <a:schemeClr val="tx1">
                <a:lumMod val="85000"/>
                <a:lumOff val="15000"/>
              </a:schemeClr>
            </a:solidFill>
          </a:endParaRPr>
        </a:p>
      </dsp:txBody>
      <dsp:txXfrm>
        <a:off x="5343607" y="683024"/>
        <a:ext cx="1075795" cy="1332000"/>
      </dsp:txXfrm>
    </dsp:sp>
    <dsp:sp modelId="{9786D9F8-6D22-48F8-8B78-AF5EAC2D82F1}">
      <dsp:nvSpPr>
        <dsp:cNvPr id="0" name=""/>
        <dsp:cNvSpPr/>
      </dsp:nvSpPr>
      <dsp:spPr>
        <a:xfrm>
          <a:off x="3869553" y="724017"/>
          <a:ext cx="1075795" cy="13320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cs-CZ" sz="2400" kern="1200" dirty="0" smtClean="0">
              <a:solidFill>
                <a:srgbClr val="000000"/>
              </a:solidFill>
              <a:latin typeface="Arial" pitchFamily="34" charset="0"/>
            </a:rPr>
            <a:t>2013</a:t>
          </a:r>
          <a:endParaRPr lang="cs-CZ" sz="2400" b="1" kern="1200" dirty="0">
            <a:solidFill>
              <a:schemeClr val="tx1">
                <a:lumMod val="85000"/>
                <a:lumOff val="15000"/>
              </a:schemeClr>
            </a:solidFill>
          </a:endParaRPr>
        </a:p>
      </dsp:txBody>
      <dsp:txXfrm>
        <a:off x="3869553" y="724017"/>
        <a:ext cx="1075795" cy="1332000"/>
      </dsp:txXfrm>
    </dsp:sp>
    <dsp:sp modelId="{64585D83-6FA3-4455-8014-50DCD71C8706}">
      <dsp:nvSpPr>
        <dsp:cNvPr id="0" name=""/>
        <dsp:cNvSpPr/>
      </dsp:nvSpPr>
      <dsp:spPr>
        <a:xfrm>
          <a:off x="2469211" y="724017"/>
          <a:ext cx="1075795" cy="13320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cs-CZ" sz="2400" kern="1200" dirty="0" smtClean="0">
              <a:solidFill>
                <a:srgbClr val="000000"/>
              </a:solidFill>
              <a:latin typeface="Arial" pitchFamily="34" charset="0"/>
            </a:rPr>
            <a:t>2012</a:t>
          </a:r>
          <a:endParaRPr lang="cs-CZ" sz="2400" b="1" kern="1200" dirty="0">
            <a:solidFill>
              <a:schemeClr val="tx1">
                <a:lumMod val="75000"/>
                <a:lumOff val="25000"/>
              </a:schemeClr>
            </a:solidFill>
          </a:endParaRPr>
        </a:p>
      </dsp:txBody>
      <dsp:txXfrm>
        <a:off x="2469211" y="724017"/>
        <a:ext cx="1075795" cy="1332000"/>
      </dsp:txXfrm>
    </dsp:sp>
    <dsp:sp modelId="{61B7E2F2-A007-41F5-928E-2B064DF3A276}">
      <dsp:nvSpPr>
        <dsp:cNvPr id="0" name=""/>
        <dsp:cNvSpPr/>
      </dsp:nvSpPr>
      <dsp:spPr>
        <a:xfrm>
          <a:off x="1142562" y="724017"/>
          <a:ext cx="1075795" cy="13320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cs-CZ" sz="2400" kern="1200" dirty="0" smtClean="0">
              <a:solidFill>
                <a:srgbClr val="000000"/>
              </a:solidFill>
              <a:latin typeface="Arial" pitchFamily="34" charset="0"/>
            </a:rPr>
            <a:t>2011</a:t>
          </a:r>
          <a:r>
            <a:rPr lang="en-US" sz="2400" kern="1200" dirty="0" smtClean="0">
              <a:solidFill>
                <a:srgbClr val="000000"/>
              </a:solidFill>
              <a:latin typeface="Arial" pitchFamily="34" charset="0"/>
            </a:rPr>
            <a:t> </a:t>
          </a:r>
          <a:endParaRPr lang="cs-CZ" sz="2400" b="1" kern="1200" dirty="0">
            <a:solidFill>
              <a:schemeClr val="tx1">
                <a:lumMod val="65000"/>
                <a:lumOff val="35000"/>
              </a:schemeClr>
            </a:solidFill>
          </a:endParaRPr>
        </a:p>
      </dsp:txBody>
      <dsp:txXfrm>
        <a:off x="1142562" y="724017"/>
        <a:ext cx="1075795" cy="1332000"/>
      </dsp:txXfrm>
    </dsp:sp>
    <dsp:sp modelId="{9C0DE64A-818E-49AD-AFA9-C830888C7E9A}">
      <dsp:nvSpPr>
        <dsp:cNvPr id="0" name=""/>
        <dsp:cNvSpPr/>
      </dsp:nvSpPr>
      <dsp:spPr>
        <a:xfrm>
          <a:off x="0" y="724017"/>
          <a:ext cx="1075795" cy="13320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cs-CZ" sz="2000" kern="1200" dirty="0" smtClean="0">
              <a:solidFill>
                <a:srgbClr val="000000"/>
              </a:solidFill>
              <a:latin typeface="Arial" pitchFamily="34" charset="0"/>
            </a:rPr>
            <a:t>2010</a:t>
          </a:r>
          <a:endParaRPr lang="cs-CZ" sz="2000" b="1" kern="1200" dirty="0">
            <a:solidFill>
              <a:schemeClr val="tx1">
                <a:lumMod val="65000"/>
                <a:lumOff val="35000"/>
              </a:schemeClr>
            </a:solidFill>
          </a:endParaRPr>
        </a:p>
      </dsp:txBody>
      <dsp:txXfrm>
        <a:off x="0" y="724017"/>
        <a:ext cx="1075795" cy="1332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PlaceHolder 1"/>
          <p:cNvSpPr>
            <a:spLocks noGrp="1"/>
          </p:cNvSpPr>
          <p:nvPr>
            <p:ph type="body"/>
          </p:nvPr>
        </p:nvSpPr>
        <p:spPr>
          <a:xfrm>
            <a:off x="749350" y="5513192"/>
            <a:ext cx="5994443" cy="5222819"/>
          </a:xfrm>
          <a:prstGeom prst="rect">
            <a:avLst/>
          </a:prstGeom>
        </p:spPr>
        <p:txBody>
          <a:bodyPr lIns="0" tIns="0" rIns="0" bIns="0"/>
          <a:lstStyle/>
          <a:p>
            <a:r>
              <a:rPr lang="cs-CZ" sz="2000">
                <a:latin typeface="Arial"/>
              </a:rPr>
              <a:t>Klikněte pro úpravu formátu komentářů</a:t>
            </a:r>
            <a:endParaRPr/>
          </a:p>
        </p:txBody>
      </p:sp>
      <p:sp>
        <p:nvSpPr>
          <p:cNvPr id="145" name="PlaceHolder 2"/>
          <p:cNvSpPr>
            <a:spLocks noGrp="1"/>
          </p:cNvSpPr>
          <p:nvPr>
            <p:ph type="hdr"/>
          </p:nvPr>
        </p:nvSpPr>
        <p:spPr>
          <a:xfrm>
            <a:off x="0" y="0"/>
            <a:ext cx="3251822" cy="579966"/>
          </a:xfrm>
          <a:prstGeom prst="rect">
            <a:avLst/>
          </a:prstGeom>
        </p:spPr>
        <p:txBody>
          <a:bodyPr lIns="0" tIns="0" rIns="0" bIns="0"/>
          <a:lstStyle/>
          <a:p>
            <a:r>
              <a:rPr lang="cs-CZ" sz="1400">
                <a:latin typeface="Times New Roman"/>
              </a:rPr>
              <a:t>&lt;záhlaví&gt;</a:t>
            </a:r>
            <a:endParaRPr/>
          </a:p>
        </p:txBody>
      </p:sp>
      <p:sp>
        <p:nvSpPr>
          <p:cNvPr id="146" name="PlaceHolder 3"/>
          <p:cNvSpPr>
            <a:spLocks noGrp="1"/>
          </p:cNvSpPr>
          <p:nvPr>
            <p:ph type="dt"/>
          </p:nvPr>
        </p:nvSpPr>
        <p:spPr>
          <a:xfrm>
            <a:off x="4241321" y="0"/>
            <a:ext cx="3251822" cy="579966"/>
          </a:xfrm>
          <a:prstGeom prst="rect">
            <a:avLst/>
          </a:prstGeom>
        </p:spPr>
        <p:txBody>
          <a:bodyPr lIns="0" tIns="0" rIns="0" bIns="0"/>
          <a:lstStyle/>
          <a:p>
            <a:pPr algn="r"/>
            <a:r>
              <a:rPr lang="cs-CZ" sz="1400">
                <a:latin typeface="Times New Roman"/>
              </a:rPr>
              <a:t>&lt;datum/čas&gt;</a:t>
            </a:r>
            <a:endParaRPr/>
          </a:p>
        </p:txBody>
      </p:sp>
      <p:sp>
        <p:nvSpPr>
          <p:cNvPr id="147" name="PlaceHolder 4"/>
          <p:cNvSpPr>
            <a:spLocks noGrp="1"/>
          </p:cNvSpPr>
          <p:nvPr>
            <p:ph type="ftr"/>
          </p:nvPr>
        </p:nvSpPr>
        <p:spPr>
          <a:xfrm>
            <a:off x="0" y="11026775"/>
            <a:ext cx="3251822" cy="579966"/>
          </a:xfrm>
          <a:prstGeom prst="rect">
            <a:avLst/>
          </a:prstGeom>
        </p:spPr>
        <p:txBody>
          <a:bodyPr lIns="0" tIns="0" rIns="0" bIns="0" anchor="b"/>
          <a:lstStyle/>
          <a:p>
            <a:r>
              <a:rPr lang="cs-CZ" sz="1400">
                <a:latin typeface="Times New Roman"/>
              </a:rPr>
              <a:t>&lt;zápatí&gt;</a:t>
            </a:r>
            <a:endParaRPr/>
          </a:p>
        </p:txBody>
      </p:sp>
      <p:sp>
        <p:nvSpPr>
          <p:cNvPr id="148" name="PlaceHolder 5"/>
          <p:cNvSpPr>
            <a:spLocks noGrp="1"/>
          </p:cNvSpPr>
          <p:nvPr>
            <p:ph type="sldNum"/>
          </p:nvPr>
        </p:nvSpPr>
        <p:spPr>
          <a:xfrm>
            <a:off x="4241321" y="11026775"/>
            <a:ext cx="3251822" cy="579966"/>
          </a:xfrm>
          <a:prstGeom prst="rect">
            <a:avLst/>
          </a:prstGeom>
        </p:spPr>
        <p:txBody>
          <a:bodyPr lIns="0" tIns="0" rIns="0" bIns="0" anchor="b"/>
          <a:lstStyle/>
          <a:p>
            <a:pPr algn="r"/>
            <a:fld id="{200B7564-654C-42B6-9465-26854626BA37}" type="slidenum">
              <a:rPr lang="cs-CZ" sz="1400">
                <a:latin typeface="Times New Roman"/>
              </a:rPr>
              <a:pPr algn="r"/>
              <a:t>‹#›</a:t>
            </a:fld>
            <a:endParaRPr/>
          </a:p>
        </p:txBody>
      </p:sp>
    </p:spTree>
    <p:extLst>
      <p:ext uri="{BB962C8B-B14F-4D97-AF65-F5344CB8AC3E}">
        <p14:creationId xmlns:p14="http://schemas.microsoft.com/office/powerpoint/2010/main" xmlns="" val="277615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520"/>
            <a:ext cx="822888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888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28"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29" name="PlaceHolder 4"/>
          <p:cNvSpPr>
            <a:spLocks noGrp="1"/>
          </p:cNvSpPr>
          <p:nvPr>
            <p:ph type="body"/>
          </p:nvPr>
        </p:nvSpPr>
        <p:spPr>
          <a:xfrm>
            <a:off x="4673880" y="3682080"/>
            <a:ext cx="401544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44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8228880" cy="397692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8880" cy="3976920"/>
          </a:xfrm>
          <a:prstGeom prst="rect">
            <a:avLst/>
          </a:prstGeom>
        </p:spPr>
        <p:txBody>
          <a:bodyPr lIns="0" tIns="0" rIns="0" bIns="0"/>
          <a:lstStyle/>
          <a:p>
            <a:endParaRPr/>
          </a:p>
        </p:txBody>
      </p:sp>
      <p:pic>
        <p:nvPicPr>
          <p:cNvPr id="34" name="Obrázek 33"/>
          <p:cNvPicPr/>
          <p:nvPr/>
        </p:nvPicPr>
        <p:blipFill>
          <a:blip r:embed="rId2" cstate="print"/>
          <a:stretch>
            <a:fillRect/>
          </a:stretch>
        </p:blipFill>
        <p:spPr>
          <a:xfrm>
            <a:off x="2079360" y="1604160"/>
            <a:ext cx="4984200" cy="3976920"/>
          </a:xfrm>
          <a:prstGeom prst="rect">
            <a:avLst/>
          </a:prstGeom>
          <a:ln>
            <a:noFill/>
          </a:ln>
        </p:spPr>
      </p:pic>
      <p:pic>
        <p:nvPicPr>
          <p:cNvPr id="35" name="Obrázek 34"/>
          <p:cNvPicPr/>
          <p:nvPr/>
        </p:nvPicPr>
        <p:blipFill>
          <a:blip r:embed="rId2" cstate="print"/>
          <a:stretch>
            <a:fillRect/>
          </a:stretch>
        </p:blipFill>
        <p:spPr>
          <a:xfrm>
            <a:off x="2079360" y="1604160"/>
            <a:ext cx="4984200" cy="39769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A94BBE71-C922-4FE3-9DE6-5B4FE6E290BA}" type="datetimeFigureOut">
              <a:rPr lang="cs-CZ" smtClean="0"/>
              <a:pPr/>
              <a:t>9.6.2017</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75968F93-A27B-474F-AB1D-8B5BF5B3398B}" type="slidenum">
              <a:rPr lang="cs-CZ" smtClean="0"/>
              <a:pPr/>
              <a:t>‹#›</a:t>
            </a:fld>
            <a:endParaRPr lang="cs-CZ"/>
          </a:p>
        </p:txBody>
      </p:sp>
    </p:spTree>
    <p:extLst>
      <p:ext uri="{BB962C8B-B14F-4D97-AF65-F5344CB8AC3E}">
        <p14:creationId xmlns:p14="http://schemas.microsoft.com/office/powerpoint/2010/main" xmlns="" val="4096305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457200" y="1604520"/>
            <a:ext cx="8228880" cy="3977280"/>
          </a:xfrm>
          <a:prstGeom prst="rect">
            <a:avLst/>
          </a:prstGeom>
        </p:spPr>
        <p:txBody>
          <a:bodyPr lIns="0" tIns="0" rIns="0" bIns="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457200" y="1604520"/>
            <a:ext cx="8228880" cy="397692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604520"/>
            <a:ext cx="4015440" cy="3976920"/>
          </a:xfrm>
          <a:prstGeom prst="rect">
            <a:avLst/>
          </a:prstGeom>
        </p:spPr>
        <p:txBody>
          <a:bodyPr lIns="0" tIns="0" rIns="0" bIns="0"/>
          <a:lstStyle/>
          <a:p>
            <a:endParaRPr/>
          </a:p>
        </p:txBody>
      </p:sp>
      <p:sp>
        <p:nvSpPr>
          <p:cNvPr id="44" name="PlaceHolder 3"/>
          <p:cNvSpPr>
            <a:spLocks noGrp="1"/>
          </p:cNvSpPr>
          <p:nvPr>
            <p:ph type="body"/>
          </p:nvPr>
        </p:nvSpPr>
        <p:spPr>
          <a:xfrm>
            <a:off x="4673880" y="1604520"/>
            <a:ext cx="4015440" cy="3976920"/>
          </a:xfrm>
          <a:prstGeom prst="rect">
            <a:avLst/>
          </a:prstGeom>
        </p:spPr>
        <p:txBody>
          <a:bodyPr lIns="0" tIns="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85800" y="2130480"/>
            <a:ext cx="7771320" cy="6813360"/>
          </a:xfrm>
          <a:prstGeom prst="rect">
            <a:avLst/>
          </a:prstGeom>
        </p:spPr>
        <p:txBody>
          <a:bodyPr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520"/>
            <a:ext cx="822888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440" cy="1896840"/>
          </a:xfrm>
          <a:prstGeom prst="rect">
            <a:avLst/>
          </a:prstGeom>
        </p:spPr>
        <p:txBody>
          <a:bodyPr lIns="0" tIns="0" rIns="0" bIns="0"/>
          <a:lstStyle/>
          <a:p>
            <a:endParaRPr/>
          </a:p>
        </p:txBody>
      </p:sp>
      <p:sp>
        <p:nvSpPr>
          <p:cNvPr id="50" name="PlaceHolder 4"/>
          <p:cNvSpPr>
            <a:spLocks noGrp="1"/>
          </p:cNvSpPr>
          <p:nvPr>
            <p:ph type="body"/>
          </p:nvPr>
        </p:nvSpPr>
        <p:spPr>
          <a:xfrm>
            <a:off x="4673880" y="1604520"/>
            <a:ext cx="4015440" cy="397692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4015440" cy="3976920"/>
          </a:xfrm>
          <a:prstGeom prst="rect">
            <a:avLst/>
          </a:prstGeom>
        </p:spPr>
        <p:txBody>
          <a:bodyPr lIns="0" tIns="0" rIns="0" bIns="0"/>
          <a:lstStyle/>
          <a:p>
            <a:endParaRPr/>
          </a:p>
        </p:txBody>
      </p:sp>
      <p:sp>
        <p:nvSpPr>
          <p:cNvPr id="53"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54" name="PlaceHolder 4"/>
          <p:cNvSpPr>
            <a:spLocks noGrp="1"/>
          </p:cNvSpPr>
          <p:nvPr>
            <p:ph type="body"/>
          </p:nvPr>
        </p:nvSpPr>
        <p:spPr>
          <a:xfrm>
            <a:off x="4673880" y="3682080"/>
            <a:ext cx="40154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57"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888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457200" y="1604520"/>
            <a:ext cx="822888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888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64"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65" name="PlaceHolder 4"/>
          <p:cNvSpPr>
            <a:spLocks noGrp="1"/>
          </p:cNvSpPr>
          <p:nvPr>
            <p:ph type="body"/>
          </p:nvPr>
        </p:nvSpPr>
        <p:spPr>
          <a:xfrm>
            <a:off x="4673880" y="3682080"/>
            <a:ext cx="401544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440" cy="1896840"/>
          </a:xfrm>
          <a:prstGeom prst="rect">
            <a:avLst/>
          </a:prstGeom>
        </p:spPr>
        <p:txBody>
          <a:bodyPr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457200" y="1604520"/>
            <a:ext cx="8228880" cy="397692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8880" cy="3976920"/>
          </a:xfrm>
          <a:prstGeom prst="rect">
            <a:avLst/>
          </a:prstGeom>
        </p:spPr>
        <p:txBody>
          <a:bodyPr lIns="0" tIns="0" rIns="0" bIns="0"/>
          <a:lstStyle/>
          <a:p>
            <a:endParaRPr/>
          </a:p>
        </p:txBody>
      </p:sp>
      <p:pic>
        <p:nvPicPr>
          <p:cNvPr id="70" name="Obrázek 69"/>
          <p:cNvPicPr/>
          <p:nvPr/>
        </p:nvPicPr>
        <p:blipFill>
          <a:blip r:embed="rId2" cstate="print"/>
          <a:stretch>
            <a:fillRect/>
          </a:stretch>
        </p:blipFill>
        <p:spPr>
          <a:xfrm>
            <a:off x="2079360" y="1604160"/>
            <a:ext cx="4984200" cy="3976920"/>
          </a:xfrm>
          <a:prstGeom prst="rect">
            <a:avLst/>
          </a:prstGeom>
          <a:ln>
            <a:noFill/>
          </a:ln>
        </p:spPr>
      </p:pic>
      <p:pic>
        <p:nvPicPr>
          <p:cNvPr id="71" name="Obrázek 70"/>
          <p:cNvPicPr/>
          <p:nvPr/>
        </p:nvPicPr>
        <p:blipFill>
          <a:blip r:embed="rId2" cstate="print"/>
          <a:stretch>
            <a:fillRect/>
          </a:stretch>
        </p:blipFill>
        <p:spPr>
          <a:xfrm>
            <a:off x="2079360" y="1604160"/>
            <a:ext cx="4984200" cy="3976920"/>
          </a:xfrm>
          <a:prstGeom prst="rect">
            <a:avLst/>
          </a:prstGeom>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75" name="PlaceHolder 2"/>
          <p:cNvSpPr>
            <a:spLocks noGrp="1"/>
          </p:cNvSpPr>
          <p:nvPr>
            <p:ph type="subTitle"/>
          </p:nvPr>
        </p:nvSpPr>
        <p:spPr>
          <a:xfrm>
            <a:off x="457200" y="1604520"/>
            <a:ext cx="8228880" cy="3977280"/>
          </a:xfrm>
          <a:prstGeom prst="rect">
            <a:avLst/>
          </a:prstGeom>
        </p:spPr>
        <p:txBody>
          <a:bodyPr lIns="0" tIns="0" rIns="0" bIns="0" anchor="ct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77" name="PlaceHolder 2"/>
          <p:cNvSpPr>
            <a:spLocks noGrp="1"/>
          </p:cNvSpPr>
          <p:nvPr>
            <p:ph type="body"/>
          </p:nvPr>
        </p:nvSpPr>
        <p:spPr>
          <a:xfrm>
            <a:off x="457200" y="1604520"/>
            <a:ext cx="8228880" cy="397692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457200" y="1604520"/>
            <a:ext cx="4015440" cy="3976920"/>
          </a:xfrm>
          <a:prstGeom prst="rect">
            <a:avLst/>
          </a:prstGeom>
        </p:spPr>
        <p:txBody>
          <a:bodyPr lIns="0" tIns="0" rIns="0" bIns="0"/>
          <a:lstStyle/>
          <a:p>
            <a:endParaRPr/>
          </a:p>
        </p:txBody>
      </p:sp>
      <p:sp>
        <p:nvSpPr>
          <p:cNvPr id="80" name="PlaceHolder 3"/>
          <p:cNvSpPr>
            <a:spLocks noGrp="1"/>
          </p:cNvSpPr>
          <p:nvPr>
            <p:ph type="body"/>
          </p:nvPr>
        </p:nvSpPr>
        <p:spPr>
          <a:xfrm>
            <a:off x="4673880" y="1604520"/>
            <a:ext cx="4015440" cy="3976920"/>
          </a:xfrm>
          <a:prstGeom prst="rect">
            <a:avLst/>
          </a:prstGeom>
        </p:spPr>
        <p:txBody>
          <a:bodyPr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8880" cy="397692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685800" y="2130480"/>
            <a:ext cx="7771320" cy="6813360"/>
          </a:xfrm>
          <a:prstGeom prst="rect">
            <a:avLst/>
          </a:prstGeom>
        </p:spPr>
        <p:txBody>
          <a:bodyPr lIns="0" tIns="0" rIns="0" bIns="0" anchor="ctr"/>
          <a:lstStyle/>
          <a:p>
            <a:pPr algn="ct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84"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85" name="PlaceHolder 3"/>
          <p:cNvSpPr>
            <a:spLocks noGrp="1"/>
          </p:cNvSpPr>
          <p:nvPr>
            <p:ph type="body"/>
          </p:nvPr>
        </p:nvSpPr>
        <p:spPr>
          <a:xfrm>
            <a:off x="457200" y="3682080"/>
            <a:ext cx="4015440" cy="1896840"/>
          </a:xfrm>
          <a:prstGeom prst="rect">
            <a:avLst/>
          </a:prstGeom>
        </p:spPr>
        <p:txBody>
          <a:bodyPr lIns="0" tIns="0" rIns="0" bIns="0"/>
          <a:lstStyle/>
          <a:p>
            <a:endParaRPr/>
          </a:p>
        </p:txBody>
      </p:sp>
      <p:sp>
        <p:nvSpPr>
          <p:cNvPr id="86" name="PlaceHolder 4"/>
          <p:cNvSpPr>
            <a:spLocks noGrp="1"/>
          </p:cNvSpPr>
          <p:nvPr>
            <p:ph type="body"/>
          </p:nvPr>
        </p:nvSpPr>
        <p:spPr>
          <a:xfrm>
            <a:off x="4673880" y="1604520"/>
            <a:ext cx="4015440" cy="397692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457200" y="1604520"/>
            <a:ext cx="4015440" cy="3976920"/>
          </a:xfrm>
          <a:prstGeom prst="rect">
            <a:avLst/>
          </a:prstGeom>
        </p:spPr>
        <p:txBody>
          <a:bodyPr lIns="0" tIns="0" rIns="0" bIns="0"/>
          <a:lstStyle/>
          <a:p>
            <a:endParaRPr/>
          </a:p>
        </p:txBody>
      </p:sp>
      <p:sp>
        <p:nvSpPr>
          <p:cNvPr id="89"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90" name="PlaceHolder 4"/>
          <p:cNvSpPr>
            <a:spLocks noGrp="1"/>
          </p:cNvSpPr>
          <p:nvPr>
            <p:ph type="body"/>
          </p:nvPr>
        </p:nvSpPr>
        <p:spPr>
          <a:xfrm>
            <a:off x="4673880" y="3682080"/>
            <a:ext cx="40154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92"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93"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94" name="PlaceHolder 4"/>
          <p:cNvSpPr>
            <a:spLocks noGrp="1"/>
          </p:cNvSpPr>
          <p:nvPr>
            <p:ph type="body"/>
          </p:nvPr>
        </p:nvSpPr>
        <p:spPr>
          <a:xfrm>
            <a:off x="457200" y="3682080"/>
            <a:ext cx="822888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96" name="PlaceHolder 2"/>
          <p:cNvSpPr>
            <a:spLocks noGrp="1"/>
          </p:cNvSpPr>
          <p:nvPr>
            <p:ph type="body"/>
          </p:nvPr>
        </p:nvSpPr>
        <p:spPr>
          <a:xfrm>
            <a:off x="457200" y="1604520"/>
            <a:ext cx="8228880" cy="1896840"/>
          </a:xfrm>
          <a:prstGeom prst="rect">
            <a:avLst/>
          </a:prstGeom>
        </p:spPr>
        <p:txBody>
          <a:bodyPr lIns="0" tIns="0" rIns="0" bIns="0"/>
          <a:lstStyle/>
          <a:p>
            <a:endParaRPr/>
          </a:p>
        </p:txBody>
      </p:sp>
      <p:sp>
        <p:nvSpPr>
          <p:cNvPr id="97" name="PlaceHolder 3"/>
          <p:cNvSpPr>
            <a:spLocks noGrp="1"/>
          </p:cNvSpPr>
          <p:nvPr>
            <p:ph type="body"/>
          </p:nvPr>
        </p:nvSpPr>
        <p:spPr>
          <a:xfrm>
            <a:off x="457200" y="3682080"/>
            <a:ext cx="822888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100"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101" name="PlaceHolder 4"/>
          <p:cNvSpPr>
            <a:spLocks noGrp="1"/>
          </p:cNvSpPr>
          <p:nvPr>
            <p:ph type="body"/>
          </p:nvPr>
        </p:nvSpPr>
        <p:spPr>
          <a:xfrm>
            <a:off x="4673880" y="3682080"/>
            <a:ext cx="4015440" cy="1896840"/>
          </a:xfrm>
          <a:prstGeom prst="rect">
            <a:avLst/>
          </a:prstGeom>
        </p:spPr>
        <p:txBody>
          <a:bodyPr lIns="0" tIns="0" rIns="0" bIns="0"/>
          <a:lstStyle/>
          <a:p>
            <a:endParaRPr/>
          </a:p>
        </p:txBody>
      </p:sp>
      <p:sp>
        <p:nvSpPr>
          <p:cNvPr id="102" name="PlaceHolder 5"/>
          <p:cNvSpPr>
            <a:spLocks noGrp="1"/>
          </p:cNvSpPr>
          <p:nvPr>
            <p:ph type="body"/>
          </p:nvPr>
        </p:nvSpPr>
        <p:spPr>
          <a:xfrm>
            <a:off x="457200" y="3682080"/>
            <a:ext cx="4015440" cy="1896840"/>
          </a:xfrm>
          <a:prstGeom prst="rect">
            <a:avLst/>
          </a:prstGeom>
        </p:spPr>
        <p:txBody>
          <a:bodyPr lIns="0" tIns="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104" name="PlaceHolder 2"/>
          <p:cNvSpPr>
            <a:spLocks noGrp="1"/>
          </p:cNvSpPr>
          <p:nvPr>
            <p:ph type="body"/>
          </p:nvPr>
        </p:nvSpPr>
        <p:spPr>
          <a:xfrm>
            <a:off x="457200" y="1604520"/>
            <a:ext cx="8228880" cy="3976920"/>
          </a:xfrm>
          <a:prstGeom prst="rect">
            <a:avLst/>
          </a:prstGeom>
        </p:spPr>
        <p:txBody>
          <a:bodyPr lIns="0" tIns="0" rIns="0" bIns="0"/>
          <a:lstStyle/>
          <a:p>
            <a:endParaRPr/>
          </a:p>
        </p:txBody>
      </p:sp>
      <p:sp>
        <p:nvSpPr>
          <p:cNvPr id="105" name="PlaceHolder 3"/>
          <p:cNvSpPr>
            <a:spLocks noGrp="1"/>
          </p:cNvSpPr>
          <p:nvPr>
            <p:ph type="body"/>
          </p:nvPr>
        </p:nvSpPr>
        <p:spPr>
          <a:xfrm>
            <a:off x="457200" y="1604520"/>
            <a:ext cx="8228880" cy="3976920"/>
          </a:xfrm>
          <a:prstGeom prst="rect">
            <a:avLst/>
          </a:prstGeom>
        </p:spPr>
        <p:txBody>
          <a:bodyPr lIns="0" tIns="0" rIns="0" bIns="0"/>
          <a:lstStyle/>
          <a:p>
            <a:endParaRPr/>
          </a:p>
        </p:txBody>
      </p:sp>
      <p:pic>
        <p:nvPicPr>
          <p:cNvPr id="106" name="Obrázek 105"/>
          <p:cNvPicPr/>
          <p:nvPr/>
        </p:nvPicPr>
        <p:blipFill>
          <a:blip r:embed="rId2" cstate="print"/>
          <a:stretch>
            <a:fillRect/>
          </a:stretch>
        </p:blipFill>
        <p:spPr>
          <a:xfrm>
            <a:off x="2079360" y="1604160"/>
            <a:ext cx="4984200" cy="3976920"/>
          </a:xfrm>
          <a:prstGeom prst="rect">
            <a:avLst/>
          </a:prstGeom>
          <a:ln>
            <a:noFill/>
          </a:ln>
        </p:spPr>
      </p:pic>
      <p:pic>
        <p:nvPicPr>
          <p:cNvPr id="107" name="Obrázek 106"/>
          <p:cNvPicPr/>
          <p:nvPr/>
        </p:nvPicPr>
        <p:blipFill>
          <a:blip r:embed="rId2" cstate="print"/>
          <a:stretch>
            <a:fillRect/>
          </a:stretch>
        </p:blipFill>
        <p:spPr>
          <a:xfrm>
            <a:off x="2079360" y="1604160"/>
            <a:ext cx="4984200" cy="3976920"/>
          </a:xfrm>
          <a:prstGeom prst="rect">
            <a:avLst/>
          </a:prstGeom>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111" name="PlaceHolder 2"/>
          <p:cNvSpPr>
            <a:spLocks noGrp="1"/>
          </p:cNvSpPr>
          <p:nvPr>
            <p:ph type="subTitle"/>
          </p:nvPr>
        </p:nvSpPr>
        <p:spPr>
          <a:xfrm>
            <a:off x="457200" y="1604520"/>
            <a:ext cx="8228880" cy="3977280"/>
          </a:xfrm>
          <a:prstGeom prst="rect">
            <a:avLst/>
          </a:prstGeom>
        </p:spPr>
        <p:txBody>
          <a:bodyPr lIns="0" tIns="0" rIns="0" bIns="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4015440" cy="3976920"/>
          </a:xfrm>
          <a:prstGeom prst="rect">
            <a:avLst/>
          </a:prstGeom>
        </p:spPr>
        <p:txBody>
          <a:bodyPr lIns="0" tIns="0" rIns="0" bIns="0"/>
          <a:lstStyle/>
          <a:p>
            <a:endParaRPr/>
          </a:p>
        </p:txBody>
      </p:sp>
      <p:sp>
        <p:nvSpPr>
          <p:cNvPr id="8" name="PlaceHolder 3"/>
          <p:cNvSpPr>
            <a:spLocks noGrp="1"/>
          </p:cNvSpPr>
          <p:nvPr>
            <p:ph type="body"/>
          </p:nvPr>
        </p:nvSpPr>
        <p:spPr>
          <a:xfrm>
            <a:off x="4673880" y="1604520"/>
            <a:ext cx="4015440" cy="397692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113" name="PlaceHolder 2"/>
          <p:cNvSpPr>
            <a:spLocks noGrp="1"/>
          </p:cNvSpPr>
          <p:nvPr>
            <p:ph type="body"/>
          </p:nvPr>
        </p:nvSpPr>
        <p:spPr>
          <a:xfrm>
            <a:off x="457200" y="1604520"/>
            <a:ext cx="8228880" cy="397692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115" name="PlaceHolder 2"/>
          <p:cNvSpPr>
            <a:spLocks noGrp="1"/>
          </p:cNvSpPr>
          <p:nvPr>
            <p:ph type="body"/>
          </p:nvPr>
        </p:nvSpPr>
        <p:spPr>
          <a:xfrm>
            <a:off x="457200" y="1604520"/>
            <a:ext cx="4015440" cy="3976920"/>
          </a:xfrm>
          <a:prstGeom prst="rect">
            <a:avLst/>
          </a:prstGeom>
        </p:spPr>
        <p:txBody>
          <a:bodyPr lIns="0" tIns="0" rIns="0" bIns="0"/>
          <a:lstStyle/>
          <a:p>
            <a:endParaRPr/>
          </a:p>
        </p:txBody>
      </p:sp>
      <p:sp>
        <p:nvSpPr>
          <p:cNvPr id="116" name="PlaceHolder 3"/>
          <p:cNvSpPr>
            <a:spLocks noGrp="1"/>
          </p:cNvSpPr>
          <p:nvPr>
            <p:ph type="body"/>
          </p:nvPr>
        </p:nvSpPr>
        <p:spPr>
          <a:xfrm>
            <a:off x="4673880" y="1604520"/>
            <a:ext cx="4015440" cy="3976920"/>
          </a:xfrm>
          <a:prstGeom prst="rect">
            <a:avLst/>
          </a:prstGeom>
        </p:spPr>
        <p:txBody>
          <a:bodyPr lIns="0" tIns="0" rIns="0" bIns="0"/>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685800" y="2130480"/>
            <a:ext cx="7771320" cy="6813360"/>
          </a:xfrm>
          <a:prstGeom prst="rect">
            <a:avLst/>
          </a:prstGeom>
        </p:spPr>
        <p:txBody>
          <a:bodyPr lIns="0" tIns="0" rIns="0" bIns="0" anchor="ctr"/>
          <a:lstStyle/>
          <a:p>
            <a:pPr algn="ct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120"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121" name="PlaceHolder 3"/>
          <p:cNvSpPr>
            <a:spLocks noGrp="1"/>
          </p:cNvSpPr>
          <p:nvPr>
            <p:ph type="body"/>
          </p:nvPr>
        </p:nvSpPr>
        <p:spPr>
          <a:xfrm>
            <a:off x="457200" y="3682080"/>
            <a:ext cx="4015440" cy="1896840"/>
          </a:xfrm>
          <a:prstGeom prst="rect">
            <a:avLst/>
          </a:prstGeom>
        </p:spPr>
        <p:txBody>
          <a:bodyPr lIns="0" tIns="0" rIns="0" bIns="0"/>
          <a:lstStyle/>
          <a:p>
            <a:endParaRPr/>
          </a:p>
        </p:txBody>
      </p:sp>
      <p:sp>
        <p:nvSpPr>
          <p:cNvPr id="122" name="PlaceHolder 4"/>
          <p:cNvSpPr>
            <a:spLocks noGrp="1"/>
          </p:cNvSpPr>
          <p:nvPr>
            <p:ph type="body"/>
          </p:nvPr>
        </p:nvSpPr>
        <p:spPr>
          <a:xfrm>
            <a:off x="4673880" y="1604520"/>
            <a:ext cx="4015440" cy="397692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124" name="PlaceHolder 2"/>
          <p:cNvSpPr>
            <a:spLocks noGrp="1"/>
          </p:cNvSpPr>
          <p:nvPr>
            <p:ph type="body"/>
          </p:nvPr>
        </p:nvSpPr>
        <p:spPr>
          <a:xfrm>
            <a:off x="457200" y="1604520"/>
            <a:ext cx="4015440" cy="3976920"/>
          </a:xfrm>
          <a:prstGeom prst="rect">
            <a:avLst/>
          </a:prstGeom>
        </p:spPr>
        <p:txBody>
          <a:bodyPr lIns="0" tIns="0" rIns="0" bIns="0"/>
          <a:lstStyle/>
          <a:p>
            <a:endParaRPr/>
          </a:p>
        </p:txBody>
      </p:sp>
      <p:sp>
        <p:nvSpPr>
          <p:cNvPr id="125"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126" name="PlaceHolder 4"/>
          <p:cNvSpPr>
            <a:spLocks noGrp="1"/>
          </p:cNvSpPr>
          <p:nvPr>
            <p:ph type="body"/>
          </p:nvPr>
        </p:nvSpPr>
        <p:spPr>
          <a:xfrm>
            <a:off x="4673880" y="3682080"/>
            <a:ext cx="40154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128"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129"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130" name="PlaceHolder 4"/>
          <p:cNvSpPr>
            <a:spLocks noGrp="1"/>
          </p:cNvSpPr>
          <p:nvPr>
            <p:ph type="body"/>
          </p:nvPr>
        </p:nvSpPr>
        <p:spPr>
          <a:xfrm>
            <a:off x="457200" y="3682080"/>
            <a:ext cx="822888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132" name="PlaceHolder 2"/>
          <p:cNvSpPr>
            <a:spLocks noGrp="1"/>
          </p:cNvSpPr>
          <p:nvPr>
            <p:ph type="body"/>
          </p:nvPr>
        </p:nvSpPr>
        <p:spPr>
          <a:xfrm>
            <a:off x="457200" y="1604520"/>
            <a:ext cx="8228880" cy="1896840"/>
          </a:xfrm>
          <a:prstGeom prst="rect">
            <a:avLst/>
          </a:prstGeom>
        </p:spPr>
        <p:txBody>
          <a:bodyPr lIns="0" tIns="0" rIns="0" bIns="0"/>
          <a:lstStyle/>
          <a:p>
            <a:endParaRPr/>
          </a:p>
        </p:txBody>
      </p:sp>
      <p:sp>
        <p:nvSpPr>
          <p:cNvPr id="133" name="PlaceHolder 3"/>
          <p:cNvSpPr>
            <a:spLocks noGrp="1"/>
          </p:cNvSpPr>
          <p:nvPr>
            <p:ph type="body"/>
          </p:nvPr>
        </p:nvSpPr>
        <p:spPr>
          <a:xfrm>
            <a:off x="457200" y="3682080"/>
            <a:ext cx="822888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135"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136"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137" name="PlaceHolder 4"/>
          <p:cNvSpPr>
            <a:spLocks noGrp="1"/>
          </p:cNvSpPr>
          <p:nvPr>
            <p:ph type="body"/>
          </p:nvPr>
        </p:nvSpPr>
        <p:spPr>
          <a:xfrm>
            <a:off x="4673880" y="3682080"/>
            <a:ext cx="4015440" cy="1896840"/>
          </a:xfrm>
          <a:prstGeom prst="rect">
            <a:avLst/>
          </a:prstGeom>
        </p:spPr>
        <p:txBody>
          <a:bodyPr lIns="0" tIns="0" rIns="0" bIns="0"/>
          <a:lstStyle/>
          <a:p>
            <a:endParaRPr/>
          </a:p>
        </p:txBody>
      </p:sp>
      <p:sp>
        <p:nvSpPr>
          <p:cNvPr id="138" name="PlaceHolder 5"/>
          <p:cNvSpPr>
            <a:spLocks noGrp="1"/>
          </p:cNvSpPr>
          <p:nvPr>
            <p:ph type="body"/>
          </p:nvPr>
        </p:nvSpPr>
        <p:spPr>
          <a:xfrm>
            <a:off x="457200" y="3682080"/>
            <a:ext cx="4015440" cy="1896840"/>
          </a:xfrm>
          <a:prstGeom prst="rect">
            <a:avLst/>
          </a:prstGeom>
        </p:spPr>
        <p:txBody>
          <a:bodyPr lIns="0" tIns="0" rIns="0" bIns="0"/>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140" name="PlaceHolder 2"/>
          <p:cNvSpPr>
            <a:spLocks noGrp="1"/>
          </p:cNvSpPr>
          <p:nvPr>
            <p:ph type="body"/>
          </p:nvPr>
        </p:nvSpPr>
        <p:spPr>
          <a:xfrm>
            <a:off x="457200" y="1604520"/>
            <a:ext cx="8228880" cy="3976920"/>
          </a:xfrm>
          <a:prstGeom prst="rect">
            <a:avLst/>
          </a:prstGeom>
        </p:spPr>
        <p:txBody>
          <a:bodyPr lIns="0" tIns="0" rIns="0" bIns="0"/>
          <a:lstStyle/>
          <a:p>
            <a:endParaRPr/>
          </a:p>
        </p:txBody>
      </p:sp>
      <p:sp>
        <p:nvSpPr>
          <p:cNvPr id="141" name="PlaceHolder 3"/>
          <p:cNvSpPr>
            <a:spLocks noGrp="1"/>
          </p:cNvSpPr>
          <p:nvPr>
            <p:ph type="body"/>
          </p:nvPr>
        </p:nvSpPr>
        <p:spPr>
          <a:xfrm>
            <a:off x="457200" y="1604520"/>
            <a:ext cx="8228880" cy="3976920"/>
          </a:xfrm>
          <a:prstGeom prst="rect">
            <a:avLst/>
          </a:prstGeom>
        </p:spPr>
        <p:txBody>
          <a:bodyPr lIns="0" tIns="0" rIns="0" bIns="0"/>
          <a:lstStyle/>
          <a:p>
            <a:endParaRPr/>
          </a:p>
        </p:txBody>
      </p:sp>
      <p:pic>
        <p:nvPicPr>
          <p:cNvPr id="142" name="Obrázek 141"/>
          <p:cNvPicPr/>
          <p:nvPr/>
        </p:nvPicPr>
        <p:blipFill>
          <a:blip r:embed="rId2" cstate="print"/>
          <a:stretch>
            <a:fillRect/>
          </a:stretch>
        </p:blipFill>
        <p:spPr>
          <a:xfrm>
            <a:off x="2079360" y="1604160"/>
            <a:ext cx="4984200" cy="3976920"/>
          </a:xfrm>
          <a:prstGeom prst="rect">
            <a:avLst/>
          </a:prstGeom>
          <a:ln>
            <a:noFill/>
          </a:ln>
        </p:spPr>
      </p:pic>
      <p:pic>
        <p:nvPicPr>
          <p:cNvPr id="143" name="Obrázek 142"/>
          <p:cNvPicPr/>
          <p:nvPr/>
        </p:nvPicPr>
        <p:blipFill>
          <a:blip r:embed="rId2" cstate="print"/>
          <a:stretch>
            <a:fillRect/>
          </a:stretch>
        </p:blipFill>
        <p:spPr>
          <a:xfrm>
            <a:off x="2079360" y="1604160"/>
            <a:ext cx="4984200" cy="397692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130480"/>
            <a:ext cx="7771320" cy="68133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440" cy="1896840"/>
          </a:xfrm>
          <a:prstGeom prst="rect">
            <a:avLst/>
          </a:prstGeom>
        </p:spPr>
        <p:txBody>
          <a:bodyPr lIns="0" tIns="0" rIns="0" bIns="0"/>
          <a:lstStyle/>
          <a:p>
            <a:endParaRPr/>
          </a:p>
        </p:txBody>
      </p:sp>
      <p:sp>
        <p:nvSpPr>
          <p:cNvPr id="14" name="PlaceHolder 4"/>
          <p:cNvSpPr>
            <a:spLocks noGrp="1"/>
          </p:cNvSpPr>
          <p:nvPr>
            <p:ph type="body"/>
          </p:nvPr>
        </p:nvSpPr>
        <p:spPr>
          <a:xfrm>
            <a:off x="4673880" y="1604520"/>
            <a:ext cx="4015440" cy="39769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520"/>
            <a:ext cx="4015440" cy="3976920"/>
          </a:xfrm>
          <a:prstGeom prst="rect">
            <a:avLst/>
          </a:prstGeom>
        </p:spPr>
        <p:txBody>
          <a:bodyPr lIns="0" tIns="0" rIns="0" bIns="0"/>
          <a:lstStyle/>
          <a:p>
            <a:endParaRPr/>
          </a:p>
        </p:txBody>
      </p:sp>
      <p:sp>
        <p:nvSpPr>
          <p:cNvPr id="17"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18" name="PlaceHolder 4"/>
          <p:cNvSpPr>
            <a:spLocks noGrp="1"/>
          </p:cNvSpPr>
          <p:nvPr>
            <p:ph type="body"/>
          </p:nvPr>
        </p:nvSpPr>
        <p:spPr>
          <a:xfrm>
            <a:off x="4673880" y="3682080"/>
            <a:ext cx="401544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1320" cy="146988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520"/>
            <a:ext cx="4015440" cy="1896840"/>
          </a:xfrm>
          <a:prstGeom prst="rect">
            <a:avLst/>
          </a:prstGeom>
        </p:spPr>
        <p:txBody>
          <a:bodyPr lIns="0" tIns="0" rIns="0" bIns="0"/>
          <a:lstStyle/>
          <a:p>
            <a:endParaRPr/>
          </a:p>
        </p:txBody>
      </p:sp>
      <p:sp>
        <p:nvSpPr>
          <p:cNvPr id="21" name="PlaceHolder 3"/>
          <p:cNvSpPr>
            <a:spLocks noGrp="1"/>
          </p:cNvSpPr>
          <p:nvPr>
            <p:ph type="body"/>
          </p:nvPr>
        </p:nvSpPr>
        <p:spPr>
          <a:xfrm>
            <a:off x="4673880" y="1604520"/>
            <a:ext cx="401544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888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80"/>
            <a:ext cx="7771320" cy="1469520"/>
          </a:xfrm>
          <a:prstGeom prst="rect">
            <a:avLst/>
          </a:prstGeom>
        </p:spPr>
        <p:txBody>
          <a:bodyPr lIns="0" tIns="0" rIns="0" bIns="0" anchor="ctr"/>
          <a:lstStyle/>
          <a:p>
            <a:r>
              <a:rPr lang="cs-CZ">
                <a:latin typeface="Arial"/>
              </a:rPr>
              <a:t>Klikněte pro úpravu formátu textu nadpisu</a:t>
            </a:r>
            <a:endParaRP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cs-CZ" sz="3200">
                <a:latin typeface="Arial"/>
              </a:rPr>
              <a:t>Klikněte pro úpravu formátu textu osnovy</a:t>
            </a:r>
            <a:endParaRPr/>
          </a:p>
          <a:p>
            <a:pPr lvl="1">
              <a:buSzPct val="75000"/>
              <a:buFont typeface="StarSymbol"/>
              <a:buChar char=""/>
            </a:pPr>
            <a:r>
              <a:rPr lang="cs-CZ" sz="2800">
                <a:latin typeface="Arial"/>
              </a:rPr>
              <a:t>Druhá úroveň</a:t>
            </a:r>
            <a:endParaRPr/>
          </a:p>
          <a:p>
            <a:pPr lvl="2">
              <a:buSzPct val="45000"/>
              <a:buFont typeface="StarSymbol"/>
              <a:buChar char=""/>
            </a:pPr>
            <a:r>
              <a:rPr lang="cs-CZ" sz="2400">
                <a:latin typeface="Arial"/>
              </a:rPr>
              <a:t>Třetí úroveň</a:t>
            </a:r>
            <a:endParaRPr/>
          </a:p>
          <a:p>
            <a:pPr lvl="3">
              <a:buSzPct val="75000"/>
              <a:buFont typeface="StarSymbol"/>
              <a:buChar char=""/>
            </a:pPr>
            <a:r>
              <a:rPr lang="cs-CZ" sz="2000">
                <a:latin typeface="Arial"/>
              </a:rPr>
              <a:t>Čtvrtá úroveň osnovy</a:t>
            </a:r>
            <a:endParaRPr/>
          </a:p>
          <a:p>
            <a:pPr lvl="4">
              <a:buSzPct val="45000"/>
              <a:buFont typeface="StarSymbol"/>
              <a:buChar char=""/>
            </a:pPr>
            <a:r>
              <a:rPr lang="cs-CZ" sz="2000">
                <a:latin typeface="Arial"/>
              </a:rPr>
              <a:t>Pátá úroveň osnovy</a:t>
            </a:r>
            <a:endParaRPr/>
          </a:p>
          <a:p>
            <a:pPr lvl="5">
              <a:buSzPct val="45000"/>
              <a:buFont typeface="StarSymbol"/>
              <a:buChar char=""/>
            </a:pPr>
            <a:r>
              <a:rPr lang="cs-CZ" sz="2000">
                <a:latin typeface="Arial"/>
              </a:rPr>
              <a:t>Šestá úroveň</a:t>
            </a:r>
            <a:endParaRPr/>
          </a:p>
          <a:p>
            <a:pPr lvl="6">
              <a:buSzPct val="45000"/>
              <a:buFont typeface="StarSymbol"/>
              <a:buChar char=""/>
            </a:pPr>
            <a:r>
              <a:rPr lang="cs-CZ" sz="2000">
                <a:latin typeface="Arial"/>
              </a:rPr>
              <a:t>Sedmá úroveň</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cs-CZ" sz="4400">
                <a:latin typeface="Arial"/>
              </a:rPr>
              <a:t>Klikněte pro úpravu formátu textu nadpisu</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cs-CZ" sz="3200">
                <a:latin typeface="Arial"/>
              </a:rPr>
              <a:t>Klikněte pro úpravu formátu textu osnovy</a:t>
            </a:r>
            <a:endParaRPr/>
          </a:p>
          <a:p>
            <a:pPr lvl="1">
              <a:buSzPct val="75000"/>
              <a:buFont typeface="StarSymbol"/>
              <a:buChar char=""/>
            </a:pPr>
            <a:r>
              <a:rPr lang="cs-CZ" sz="2800">
                <a:latin typeface="Arial"/>
              </a:rPr>
              <a:t>Druhá úroveň</a:t>
            </a:r>
            <a:endParaRPr/>
          </a:p>
          <a:p>
            <a:pPr lvl="2">
              <a:buSzPct val="45000"/>
              <a:buFont typeface="StarSymbol"/>
              <a:buChar char=""/>
            </a:pPr>
            <a:r>
              <a:rPr lang="cs-CZ" sz="2400">
                <a:latin typeface="Arial"/>
              </a:rPr>
              <a:t>Třetí úroveň</a:t>
            </a:r>
            <a:endParaRPr/>
          </a:p>
          <a:p>
            <a:pPr lvl="3">
              <a:buSzPct val="75000"/>
              <a:buFont typeface="StarSymbol"/>
              <a:buChar char=""/>
            </a:pPr>
            <a:r>
              <a:rPr lang="cs-CZ" sz="2000">
                <a:latin typeface="Arial"/>
              </a:rPr>
              <a:t>Čtvrtá úroveň osnovy</a:t>
            </a:r>
            <a:endParaRPr/>
          </a:p>
          <a:p>
            <a:pPr lvl="4">
              <a:buSzPct val="45000"/>
              <a:buFont typeface="StarSymbol"/>
              <a:buChar char=""/>
            </a:pPr>
            <a:r>
              <a:rPr lang="cs-CZ" sz="2000">
                <a:latin typeface="Arial"/>
              </a:rPr>
              <a:t>Pátá úroveň osnovy</a:t>
            </a:r>
            <a:endParaRPr/>
          </a:p>
          <a:p>
            <a:pPr lvl="5">
              <a:buSzPct val="45000"/>
              <a:buFont typeface="StarSymbol"/>
              <a:buChar char=""/>
            </a:pPr>
            <a:r>
              <a:rPr lang="cs-CZ" sz="2000">
                <a:latin typeface="Arial"/>
              </a:rPr>
              <a:t>Šestá úroveň</a:t>
            </a:r>
            <a:endParaRPr/>
          </a:p>
          <a:p>
            <a:pPr lvl="6">
              <a:buSzPct val="45000"/>
              <a:buFont typeface="StarSymbol"/>
              <a:buChar char=""/>
            </a:pPr>
            <a:r>
              <a:rPr lang="cs-CZ" sz="2000">
                <a:latin typeface="Arial"/>
              </a:rPr>
              <a:t>Sedmá úroveň</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85800" y="2130480"/>
            <a:ext cx="7771320" cy="1469520"/>
          </a:xfrm>
          <a:prstGeom prst="rect">
            <a:avLst/>
          </a:prstGeom>
        </p:spPr>
        <p:txBody>
          <a:bodyPr lIns="0" tIns="0" rIns="0" bIns="0" anchor="ctr"/>
          <a:lstStyle/>
          <a:p>
            <a:r>
              <a:rPr lang="cs-CZ">
                <a:latin typeface="Arial"/>
              </a:rPr>
              <a:t>Klikněte pro úpravu formátu textu nadpisu</a:t>
            </a:r>
            <a:endParaRPr/>
          </a:p>
        </p:txBody>
      </p:sp>
      <p:sp>
        <p:nvSpPr>
          <p:cNvPr id="73" name="PlaceHolder 2"/>
          <p:cNvSpPr>
            <a:spLocks noGrp="1"/>
          </p:cNvSpPr>
          <p:nvPr>
            <p:ph type="body"/>
          </p:nvPr>
        </p:nvSpPr>
        <p:spPr>
          <a:xfrm>
            <a:off x="457200" y="1604520"/>
            <a:ext cx="8228880" cy="3976920"/>
          </a:xfrm>
          <a:prstGeom prst="rect">
            <a:avLst/>
          </a:prstGeom>
        </p:spPr>
        <p:txBody>
          <a:bodyPr lIns="0" tIns="0" rIns="0" bIns="0"/>
          <a:lstStyle/>
          <a:p>
            <a:pPr>
              <a:buSzPct val="45000"/>
              <a:buFont typeface="StarSymbol"/>
              <a:buChar char=""/>
            </a:pPr>
            <a:r>
              <a:rPr lang="cs-CZ">
                <a:latin typeface="Arial"/>
              </a:rPr>
              <a:t>Klikněte pro úpravu formátu textu osnovy</a:t>
            </a:r>
            <a:endParaRPr/>
          </a:p>
          <a:p>
            <a:pPr lvl="1">
              <a:buSzPct val="75000"/>
              <a:buFont typeface="StarSymbol"/>
              <a:buChar char=""/>
            </a:pPr>
            <a:r>
              <a:rPr lang="cs-CZ">
                <a:latin typeface="Arial"/>
              </a:rPr>
              <a:t>Druhá úroveň</a:t>
            </a:r>
            <a:endParaRPr/>
          </a:p>
          <a:p>
            <a:pPr lvl="2">
              <a:buSzPct val="45000"/>
              <a:buFont typeface="StarSymbol"/>
              <a:buChar char=""/>
            </a:pPr>
            <a:r>
              <a:rPr lang="cs-CZ">
                <a:latin typeface="Arial"/>
              </a:rPr>
              <a:t>Třetí úroveň</a:t>
            </a:r>
            <a:endParaRPr/>
          </a:p>
          <a:p>
            <a:pPr lvl="3">
              <a:buSzPct val="75000"/>
              <a:buFont typeface="StarSymbol"/>
              <a:buChar char=""/>
            </a:pPr>
            <a:r>
              <a:rPr lang="cs-CZ">
                <a:latin typeface="Arial"/>
              </a:rPr>
              <a:t>Čtvrtá úroveň osnovy</a:t>
            </a:r>
            <a:endParaRPr/>
          </a:p>
          <a:p>
            <a:pPr lvl="4">
              <a:buSzPct val="45000"/>
              <a:buFont typeface="StarSymbol"/>
              <a:buChar char=""/>
            </a:pPr>
            <a:r>
              <a:rPr lang="cs-CZ">
                <a:latin typeface="Arial"/>
              </a:rPr>
              <a:t>Pátá úroveň osnovy</a:t>
            </a:r>
            <a:endParaRPr/>
          </a:p>
          <a:p>
            <a:pPr lvl="5">
              <a:buSzPct val="45000"/>
              <a:buFont typeface="StarSymbol"/>
              <a:buChar char=""/>
            </a:pPr>
            <a:r>
              <a:rPr lang="cs-CZ">
                <a:latin typeface="Arial"/>
              </a:rPr>
              <a:t>Šestá úroveň</a:t>
            </a:r>
            <a:endParaRPr/>
          </a:p>
          <a:p>
            <a:pPr lvl="6">
              <a:buSzPct val="45000"/>
              <a:buFont typeface="StarSymbol"/>
              <a:buChar char=""/>
            </a:pPr>
            <a:r>
              <a:rPr lang="cs-CZ">
                <a:latin typeface="Arial"/>
              </a:rPr>
              <a:t>Sedmá úroveň</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cs-CZ" sz="4400">
                <a:latin typeface="Arial"/>
              </a:rPr>
              <a:t>Klikněte pro úpravu formátu textu nadpisu</a:t>
            </a:r>
            <a:endParaRPr/>
          </a:p>
        </p:txBody>
      </p:sp>
      <p:sp>
        <p:nvSpPr>
          <p:cNvPr id="109"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cs-CZ" sz="3200">
                <a:latin typeface="Arial"/>
              </a:rPr>
              <a:t>Klikněte pro úpravu formátu textu osnovy</a:t>
            </a:r>
            <a:endParaRPr/>
          </a:p>
          <a:p>
            <a:pPr lvl="1">
              <a:buSzPct val="75000"/>
              <a:buFont typeface="StarSymbol"/>
              <a:buChar char=""/>
            </a:pPr>
            <a:r>
              <a:rPr lang="cs-CZ" sz="2800">
                <a:latin typeface="Arial"/>
              </a:rPr>
              <a:t>Druhá úroveň</a:t>
            </a:r>
            <a:endParaRPr/>
          </a:p>
          <a:p>
            <a:pPr lvl="2">
              <a:buSzPct val="45000"/>
              <a:buFont typeface="StarSymbol"/>
              <a:buChar char=""/>
            </a:pPr>
            <a:r>
              <a:rPr lang="cs-CZ" sz="2400">
                <a:latin typeface="Arial"/>
              </a:rPr>
              <a:t>Třetí úroveň</a:t>
            </a:r>
            <a:endParaRPr/>
          </a:p>
          <a:p>
            <a:pPr lvl="3">
              <a:buSzPct val="75000"/>
              <a:buFont typeface="StarSymbol"/>
              <a:buChar char=""/>
            </a:pPr>
            <a:r>
              <a:rPr lang="cs-CZ" sz="2000">
                <a:latin typeface="Arial"/>
              </a:rPr>
              <a:t>Čtvrtá úroveň osnovy</a:t>
            </a:r>
            <a:endParaRPr/>
          </a:p>
          <a:p>
            <a:pPr lvl="4">
              <a:buSzPct val="45000"/>
              <a:buFont typeface="StarSymbol"/>
              <a:buChar char=""/>
            </a:pPr>
            <a:r>
              <a:rPr lang="cs-CZ" sz="2000">
                <a:latin typeface="Arial"/>
              </a:rPr>
              <a:t>Pátá úroveň osnovy</a:t>
            </a:r>
            <a:endParaRPr/>
          </a:p>
          <a:p>
            <a:pPr lvl="5">
              <a:buSzPct val="45000"/>
              <a:buFont typeface="StarSymbol"/>
              <a:buChar char=""/>
            </a:pPr>
            <a:r>
              <a:rPr lang="cs-CZ" sz="2000">
                <a:latin typeface="Arial"/>
              </a:rPr>
              <a:t>Šestá úroveň</a:t>
            </a:r>
            <a:endParaRPr/>
          </a:p>
          <a:p>
            <a:pPr lvl="6">
              <a:buSzPct val="45000"/>
              <a:buFont typeface="StarSymbol"/>
              <a:buChar char=""/>
            </a:pPr>
            <a:r>
              <a:rPr lang="cs-CZ" sz="2000">
                <a:latin typeface="Arial"/>
              </a:rPr>
              <a:t>Sedmá úroveň</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11" Type="http://schemas.openxmlformats.org/officeDocument/2006/relationships/image" Target="../media/image10.png"/><Relationship Id="rId5" Type="http://schemas.openxmlformats.org/officeDocument/2006/relationships/diagramColors" Target="../diagrams/colors1.xml"/><Relationship Id="rId10" Type="http://schemas.openxmlformats.org/officeDocument/2006/relationships/image" Target="../media/image9.pn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6.xml"/><Relationship Id="rId5" Type="http://schemas.openxmlformats.org/officeDocument/2006/relationships/image" Target="../media/image4.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Vývojový diagram: postup 22"/>
          <p:cNvSpPr/>
          <p:nvPr/>
        </p:nvSpPr>
        <p:spPr>
          <a:xfrm>
            <a:off x="2447764" y="0"/>
            <a:ext cx="4248472" cy="4515280"/>
          </a:xfrm>
          <a:prstGeom prst="flowChartProcess">
            <a:avLst/>
          </a:prstGeom>
          <a:gradFill>
            <a:gsLst>
              <a:gs pos="0">
                <a:schemeClr val="bg1">
                  <a:alpha val="50000"/>
                  <a:lumMod val="38000"/>
                </a:schemeClr>
              </a:gs>
              <a:gs pos="48000">
                <a:schemeClr val="bg1">
                  <a:lumMod val="0"/>
                  <a:lumOff val="100000"/>
                </a:schemeClr>
              </a:gs>
              <a:gs pos="100000">
                <a:schemeClr val="accent1">
                  <a:tint val="23500"/>
                  <a:satMod val="160000"/>
                </a:schemeClr>
              </a:gs>
            </a:gsLst>
            <a:lin ang="5400000" scaled="0"/>
          </a:gradFill>
          <a:ln>
            <a:noFill/>
          </a:ln>
          <a:effectLst>
            <a:outerShdw blurRad="50800" dist="50800" dir="5400000" algn="ctr" rotWithShape="0">
              <a:srgbClr val="000000">
                <a:alpha val="0"/>
              </a:srgb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a:xfrm>
            <a:off x="1593545" y="2630447"/>
            <a:ext cx="5854020" cy="1884833"/>
          </a:xfrm>
        </p:spPr>
        <p:txBody>
          <a:bodyPr>
            <a:noAutofit/>
          </a:bodyPr>
          <a:lstStyle/>
          <a:p>
            <a:pPr algn="ctr"/>
            <a:r>
              <a:rPr lang="cs-CZ" sz="3600" b="1" dirty="0" err="1" smtClean="0">
                <a:solidFill>
                  <a:srgbClr val="009999"/>
                </a:solidFill>
              </a:rPr>
              <a:t>The</a:t>
            </a:r>
            <a:r>
              <a:rPr lang="cs-CZ" sz="3600" b="1" dirty="0" smtClean="0">
                <a:solidFill>
                  <a:srgbClr val="009999"/>
                </a:solidFill>
              </a:rPr>
              <a:t> </a:t>
            </a:r>
            <a:r>
              <a:rPr lang="cs-CZ" sz="3600" b="1" dirty="0" err="1" smtClean="0">
                <a:solidFill>
                  <a:srgbClr val="009999"/>
                </a:solidFill>
              </a:rPr>
              <a:t>world</a:t>
            </a:r>
            <a:r>
              <a:rPr lang="cs-CZ" sz="3600" b="1" dirty="0" smtClean="0">
                <a:solidFill>
                  <a:srgbClr val="009999"/>
                </a:solidFill>
              </a:rPr>
              <a:t> </a:t>
            </a:r>
            <a:r>
              <a:rPr lang="cs-CZ" sz="3600" b="1" dirty="0" err="1" smtClean="0">
                <a:solidFill>
                  <a:srgbClr val="009999"/>
                </a:solidFill>
              </a:rPr>
              <a:t>of</a:t>
            </a:r>
            <a:r>
              <a:rPr lang="cs-CZ" sz="3600" b="1" dirty="0" smtClean="0">
                <a:solidFill>
                  <a:srgbClr val="009999"/>
                </a:solidFill>
              </a:rPr>
              <a:t> </a:t>
            </a:r>
            <a:r>
              <a:rPr lang="cs-CZ" sz="3600" b="1" dirty="0" err="1" smtClean="0">
                <a:solidFill>
                  <a:srgbClr val="009999"/>
                </a:solidFill>
              </a:rPr>
              <a:t>nanofibers</a:t>
            </a:r>
            <a:r>
              <a:rPr lang="cs-CZ" sz="3400" b="1" dirty="0" smtClean="0">
                <a:solidFill>
                  <a:srgbClr val="009999"/>
                </a:solidFill>
              </a:rPr>
              <a:t/>
            </a:r>
            <a:br>
              <a:rPr lang="cs-CZ" sz="3400" b="1" dirty="0" smtClean="0">
                <a:solidFill>
                  <a:srgbClr val="009999"/>
                </a:solidFill>
              </a:rPr>
            </a:br>
            <a:r>
              <a:rPr lang="cs-CZ" sz="2800" dirty="0" smtClean="0">
                <a:solidFill>
                  <a:srgbClr val="009999"/>
                </a:solidFill>
              </a:rPr>
              <a:t>PRODUCT AND SERVICE</a:t>
            </a:r>
            <a:endParaRPr lang="en-US" sz="2800" dirty="0">
              <a:solidFill>
                <a:srgbClr val="009999"/>
              </a:solidFill>
            </a:endParaRPr>
          </a:p>
        </p:txBody>
      </p:sp>
      <p:pic>
        <p:nvPicPr>
          <p:cNvPr id="4" name="Obrázek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3230880" y="116632"/>
            <a:ext cx="2682240" cy="2682240"/>
          </a:xfrm>
          <a:prstGeom prst="rect">
            <a:avLst/>
          </a:prstGeom>
        </p:spPr>
      </p:pic>
      <p:pic>
        <p:nvPicPr>
          <p:cNvPr id="7" name="Obrázek 6"/>
          <p:cNvPicPr>
            <a:picLocks noChangeAspect="1"/>
          </p:cNvPicPr>
          <p:nvPr/>
        </p:nvPicPr>
        <p:blipFill rotWithShape="1">
          <a:blip r:embed="rId4" cstate="print">
            <a:extLst>
              <a:ext uri="{BEBA8EAE-BF5A-486C-A8C5-ECC9F3942E4B}">
                <a14:imgProps xmlns:a14="http://schemas.microsoft.com/office/drawing/2010/main" xmlns="">
                  <a14:imgLayer r:embed="rId5">
                    <a14:imgEffect>
                      <a14:brightnessContrast contrast="-40000"/>
                    </a14:imgEffect>
                  </a14:imgLayer>
                </a14:imgProps>
              </a:ext>
              <a:ext uri="{28A0092B-C50C-407E-A947-70E740481C1C}">
                <a14:useLocalDpi xmlns:a14="http://schemas.microsoft.com/office/drawing/2010/main" xmlns="" val="0"/>
              </a:ext>
            </a:extLst>
          </a:blip>
          <a:srcRect l="31401" r="-31401"/>
          <a:stretch/>
        </p:blipFill>
        <p:spPr>
          <a:xfrm>
            <a:off x="0" y="2476278"/>
            <a:ext cx="2411760" cy="2782801"/>
          </a:xfrm>
          <a:prstGeom prst="rect">
            <a:avLst/>
          </a:prstGeom>
        </p:spPr>
      </p:pic>
      <p:pic>
        <p:nvPicPr>
          <p:cNvPr id="8" name="Obrázek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878022" y="4559396"/>
            <a:ext cx="1944216" cy="2243327"/>
          </a:xfrm>
          <a:prstGeom prst="rect">
            <a:avLst/>
          </a:prstGeom>
        </p:spPr>
      </p:pic>
      <p:pic>
        <p:nvPicPr>
          <p:cNvPr id="9" name="Obrázek 8"/>
          <p:cNvPicPr>
            <a:picLocks noChangeAspect="1"/>
          </p:cNvPicPr>
          <p:nvPr/>
        </p:nvPicPr>
        <p:blipFill>
          <a:blip r:embed="rId7" cstate="print">
            <a:extLst>
              <a:ext uri="{BEBA8EAE-BF5A-486C-A8C5-ECC9F3942E4B}">
                <a14:imgProps xmlns:a14="http://schemas.microsoft.com/office/drawing/2010/main" xmlns="">
                  <a14:imgLayer r:embed="rId8">
                    <a14:imgEffect>
                      <a14:brightnessContrast contrast="-51000"/>
                    </a14:imgEffect>
                  </a14:imgLayer>
                </a14:imgProps>
              </a:ext>
              <a:ext uri="{28A0092B-C50C-407E-A947-70E740481C1C}">
                <a14:useLocalDpi xmlns:a14="http://schemas.microsoft.com/office/drawing/2010/main" xmlns="" val="0"/>
              </a:ext>
            </a:extLst>
          </a:blip>
          <a:stretch>
            <a:fillRect/>
          </a:stretch>
        </p:blipFill>
        <p:spPr>
          <a:xfrm>
            <a:off x="6444208" y="3732321"/>
            <a:ext cx="1985156" cy="2290564"/>
          </a:xfrm>
          <a:prstGeom prst="rect">
            <a:avLst/>
          </a:prstGeom>
        </p:spPr>
      </p:pic>
      <p:cxnSp>
        <p:nvCxnSpPr>
          <p:cNvPr id="11" name="Přímá spojnice 10"/>
          <p:cNvCxnSpPr/>
          <p:nvPr/>
        </p:nvCxnSpPr>
        <p:spPr>
          <a:xfrm>
            <a:off x="1623300" y="4559396"/>
            <a:ext cx="258350" cy="58110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8429364" y="3732322"/>
            <a:ext cx="714636" cy="56077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594966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 name="CustomShape 1"/>
          <p:cNvSpPr/>
          <p:nvPr/>
        </p:nvSpPr>
        <p:spPr>
          <a:xfrm>
            <a:off x="0" y="6120"/>
            <a:ext cx="9143280" cy="1189800"/>
          </a:xfrm>
          <a:prstGeom prst="rect">
            <a:avLst/>
          </a:prstGeom>
          <a:noFill/>
          <a:ln>
            <a:noFill/>
          </a:ln>
        </p:spPr>
        <p:txBody>
          <a:bodyPr lIns="90000" tIns="45000" rIns="90000" bIns="45000" anchor="ctr"/>
          <a:lstStyle/>
          <a:p>
            <a:r>
              <a:rPr lang="cs-CZ" sz="3200">
                <a:solidFill>
                  <a:srgbClr val="FFFFFF"/>
                </a:solidFill>
                <a:latin typeface="Calibri"/>
              </a:rPr>
              <a:t>	  </a:t>
            </a:r>
            <a:r>
              <a:rPr lang="cs-CZ" sz="2800">
                <a:solidFill>
                  <a:srgbClr val="FFFFFF"/>
                </a:solidFill>
                <a:latin typeface="Calibri"/>
              </a:rPr>
              <a:t>Barrier textile laminates </a:t>
            </a:r>
            <a:endParaRPr/>
          </a:p>
          <a:p>
            <a:pPr>
              <a:lnSpc>
                <a:spcPct val="100000"/>
              </a:lnSpc>
            </a:pPr>
            <a:r>
              <a:rPr lang="cs-CZ" sz="2800">
                <a:solidFill>
                  <a:srgbClr val="FFFFFF"/>
                </a:solidFill>
                <a:latin typeface="Calibri"/>
              </a:rPr>
              <a:t>	  with nanofibers</a:t>
            </a:r>
            <a:endParaRPr/>
          </a:p>
        </p:txBody>
      </p:sp>
      <p:sp>
        <p:nvSpPr>
          <p:cNvPr id="267" name="CustomShape 2"/>
          <p:cNvSpPr/>
          <p:nvPr/>
        </p:nvSpPr>
        <p:spPr>
          <a:xfrm>
            <a:off x="179280" y="1502849"/>
            <a:ext cx="2915824" cy="1772984"/>
          </a:xfrm>
          <a:prstGeom prst="rect">
            <a:avLst/>
          </a:prstGeom>
          <a:noFill/>
          <a:ln>
            <a:noFill/>
          </a:ln>
        </p:spPr>
        <p:txBody>
          <a:bodyPr lIns="90000" tIns="45000" rIns="90000" bIns="45000"/>
          <a:lstStyle/>
          <a:p>
            <a:pPr>
              <a:lnSpc>
                <a:spcPct val="100000"/>
              </a:lnSpc>
            </a:pPr>
            <a:r>
              <a:rPr lang="cs-CZ" sz="2000" dirty="0" err="1">
                <a:solidFill>
                  <a:srgbClr val="000000"/>
                </a:solidFill>
                <a:latin typeface="Arial"/>
              </a:rPr>
              <a:t>Nanovia</a:t>
            </a:r>
            <a:r>
              <a:rPr lang="cs-CZ" sz="2000" dirty="0">
                <a:solidFill>
                  <a:srgbClr val="000000"/>
                </a:solidFill>
                <a:latin typeface="Arial"/>
              </a:rPr>
              <a:t> </a:t>
            </a:r>
            <a:r>
              <a:rPr lang="cs-CZ" sz="2000" dirty="0" err="1">
                <a:solidFill>
                  <a:srgbClr val="000000"/>
                </a:solidFill>
                <a:latin typeface="Arial"/>
              </a:rPr>
              <a:t>AntiAllergy</a:t>
            </a:r>
            <a:endParaRPr dirty="0"/>
          </a:p>
          <a:p>
            <a:pPr>
              <a:lnSpc>
                <a:spcPct val="100000"/>
              </a:lnSpc>
            </a:pPr>
            <a:r>
              <a:rPr lang="cs-CZ" sz="2000" dirty="0" err="1">
                <a:solidFill>
                  <a:srgbClr val="000000"/>
                </a:solidFill>
                <a:latin typeface="Arial"/>
              </a:rPr>
              <a:t>Nanovia</a:t>
            </a:r>
            <a:r>
              <a:rPr lang="cs-CZ" sz="2000" dirty="0">
                <a:solidFill>
                  <a:srgbClr val="000000"/>
                </a:solidFill>
                <a:latin typeface="Arial"/>
              </a:rPr>
              <a:t> Face </a:t>
            </a:r>
            <a:r>
              <a:rPr lang="cs-CZ" sz="2000" dirty="0" err="1">
                <a:solidFill>
                  <a:srgbClr val="000000"/>
                </a:solidFill>
                <a:latin typeface="Arial"/>
              </a:rPr>
              <a:t>Mask</a:t>
            </a:r>
            <a:endParaRPr dirty="0"/>
          </a:p>
          <a:p>
            <a:pPr>
              <a:lnSpc>
                <a:spcPct val="100000"/>
              </a:lnSpc>
            </a:pPr>
            <a:r>
              <a:rPr lang="cs-CZ" sz="2000" dirty="0" err="1">
                <a:solidFill>
                  <a:srgbClr val="000000"/>
                </a:solidFill>
                <a:latin typeface="Arial"/>
              </a:rPr>
              <a:t>Nanovia</a:t>
            </a:r>
            <a:r>
              <a:rPr lang="cs-CZ" sz="2000" dirty="0">
                <a:solidFill>
                  <a:srgbClr val="000000"/>
                </a:solidFill>
                <a:latin typeface="Arial"/>
              </a:rPr>
              <a:t> </a:t>
            </a:r>
            <a:r>
              <a:rPr lang="cs-CZ" sz="2000" dirty="0" err="1">
                <a:solidFill>
                  <a:srgbClr val="000000"/>
                </a:solidFill>
                <a:latin typeface="Arial"/>
              </a:rPr>
              <a:t>Respirator</a:t>
            </a:r>
            <a:endParaRPr dirty="0"/>
          </a:p>
          <a:p>
            <a:pPr>
              <a:lnSpc>
                <a:spcPct val="100000"/>
              </a:lnSpc>
            </a:pPr>
            <a:r>
              <a:rPr lang="cs-CZ" sz="2000" dirty="0">
                <a:solidFill>
                  <a:srgbClr val="000000"/>
                </a:solidFill>
                <a:latin typeface="Arial"/>
              </a:rPr>
              <a:t>Nanovia Clean </a:t>
            </a:r>
            <a:r>
              <a:rPr lang="cs-CZ" sz="2000" dirty="0" smtClean="0">
                <a:solidFill>
                  <a:srgbClr val="000000"/>
                </a:solidFill>
                <a:latin typeface="Arial"/>
              </a:rPr>
              <a:t>Air</a:t>
            </a:r>
            <a:endParaRPr dirty="0"/>
          </a:p>
        </p:txBody>
      </p:sp>
      <p:sp>
        <p:nvSpPr>
          <p:cNvPr id="268" name="Line 3"/>
          <p:cNvSpPr/>
          <p:nvPr/>
        </p:nvSpPr>
        <p:spPr>
          <a:xfrm flipV="1">
            <a:off x="8856360" y="601200"/>
            <a:ext cx="287640" cy="307440"/>
          </a:xfrm>
          <a:prstGeom prst="line">
            <a:avLst/>
          </a:prstGeom>
          <a:ln w="22320">
            <a:solidFill>
              <a:srgbClr val="808080"/>
            </a:solidFill>
            <a:round/>
          </a:ln>
        </p:spPr>
      </p:sp>
      <p:sp>
        <p:nvSpPr>
          <p:cNvPr id="269" name="CustomShape 4"/>
          <p:cNvSpPr/>
          <p:nvPr/>
        </p:nvSpPr>
        <p:spPr>
          <a:xfrm>
            <a:off x="3168000" y="2448000"/>
            <a:ext cx="5616000" cy="3700440"/>
          </a:xfrm>
          <a:prstGeom prst="rect">
            <a:avLst/>
          </a:prstGeom>
          <a:noFill/>
          <a:ln>
            <a:noFill/>
          </a:ln>
        </p:spPr>
        <p:txBody>
          <a:bodyPr lIns="90000" tIns="45000" rIns="90000" bIns="45000"/>
          <a:lstStyle/>
          <a:p>
            <a:pPr algn="just">
              <a:lnSpc>
                <a:spcPct val="100000"/>
              </a:lnSpc>
            </a:pPr>
            <a:r>
              <a:rPr lang="cs-CZ" sz="2000">
                <a:solidFill>
                  <a:srgbClr val="009999"/>
                </a:solidFill>
                <a:latin typeface="Arial"/>
              </a:rPr>
              <a:t>Three-layerd or multi-layerd textile laminates - outside textile are common nonwoven materials (spunbond, meltblown, spunlace) and the layer which is closed between is a layer of nanofibers. </a:t>
            </a:r>
            <a:endParaRPr/>
          </a:p>
          <a:p>
            <a:pPr algn="just">
              <a:lnSpc>
                <a:spcPct val="100000"/>
              </a:lnSpc>
            </a:pPr>
            <a:endParaRPr/>
          </a:p>
          <a:p>
            <a:pPr algn="just">
              <a:lnSpc>
                <a:spcPct val="100000"/>
              </a:lnSpc>
            </a:pPr>
            <a:r>
              <a:rPr lang="cs-CZ" sz="2000">
                <a:solidFill>
                  <a:srgbClr val="009999"/>
                </a:solidFill>
                <a:latin typeface="Arial"/>
              </a:rPr>
              <a:t>The mechanical connection of three-layerd textile laminates or two-layerd filtration media is build on the principle of applying adhesive solution on the substrate before covering by nanofibers, or one side or two side connection by powder adhezive. </a:t>
            </a:r>
            <a:endParaRPr/>
          </a:p>
          <a:p>
            <a:pPr>
              <a:lnSpc>
                <a:spcPct val="100000"/>
              </a:lnSpc>
            </a:pPr>
            <a:endParaRPr/>
          </a:p>
        </p:txBody>
      </p:sp>
      <p:sp>
        <p:nvSpPr>
          <p:cNvPr id="270" name="CustomShape 5"/>
          <p:cNvSpPr/>
          <p:nvPr/>
        </p:nvSpPr>
        <p:spPr>
          <a:xfrm>
            <a:off x="0" y="6480"/>
            <a:ext cx="9142920" cy="1189440"/>
          </a:xfrm>
          <a:prstGeom prst="rect">
            <a:avLst/>
          </a:prstGeom>
          <a:solidFill>
            <a:srgbClr val="009999"/>
          </a:solidFill>
          <a:ln>
            <a:noFill/>
          </a:ln>
        </p:spPr>
        <p:txBody>
          <a:bodyPr lIns="90000" tIns="45000" rIns="90000" bIns="45000" anchor="ctr"/>
          <a:lstStyle/>
          <a:p>
            <a:r>
              <a:rPr lang="cs-CZ" sz="3200" dirty="0">
                <a:solidFill>
                  <a:srgbClr val="FFFFFF"/>
                </a:solidFill>
                <a:latin typeface="Calibri"/>
              </a:rPr>
              <a:t>	  </a:t>
            </a:r>
            <a:r>
              <a:rPr lang="cs-CZ" sz="3200" dirty="0" smtClean="0">
                <a:solidFill>
                  <a:srgbClr val="FFFFFF"/>
                </a:solidFill>
                <a:latin typeface="Calibri"/>
              </a:rPr>
              <a:t>        </a:t>
            </a:r>
            <a:r>
              <a:rPr lang="cs-CZ" sz="3200" dirty="0" err="1" smtClean="0">
                <a:solidFill>
                  <a:srgbClr val="FFFFFF"/>
                </a:solidFill>
                <a:latin typeface="Calibri"/>
              </a:rPr>
              <a:t>B</a:t>
            </a:r>
            <a:r>
              <a:rPr lang="cs-CZ" sz="2800" dirty="0" err="1" smtClean="0">
                <a:solidFill>
                  <a:srgbClr val="FFFFFF"/>
                </a:solidFill>
                <a:latin typeface="Calibri"/>
              </a:rPr>
              <a:t>arrier</a:t>
            </a:r>
            <a:r>
              <a:rPr lang="cs-CZ" sz="2800" dirty="0" smtClean="0">
                <a:solidFill>
                  <a:srgbClr val="FFFFFF"/>
                </a:solidFill>
                <a:latin typeface="Calibri"/>
              </a:rPr>
              <a:t> </a:t>
            </a:r>
            <a:r>
              <a:rPr lang="cs-CZ" sz="2800" dirty="0" err="1">
                <a:solidFill>
                  <a:srgbClr val="FFFFFF"/>
                </a:solidFill>
                <a:latin typeface="Calibri"/>
              </a:rPr>
              <a:t>fabrics</a:t>
            </a:r>
            <a:r>
              <a:rPr lang="cs-CZ" sz="2800" dirty="0">
                <a:solidFill>
                  <a:srgbClr val="FFFFFF"/>
                </a:solidFill>
                <a:latin typeface="Calibri"/>
              </a:rPr>
              <a:t> </a:t>
            </a:r>
            <a:r>
              <a:rPr lang="cs-CZ" sz="2800" dirty="0" err="1" smtClean="0">
                <a:solidFill>
                  <a:srgbClr val="FFFFFF"/>
                </a:solidFill>
                <a:latin typeface="Calibri"/>
              </a:rPr>
              <a:t>structure</a:t>
            </a:r>
            <a:endParaRPr dirty="0"/>
          </a:p>
        </p:txBody>
      </p:sp>
      <p:pic>
        <p:nvPicPr>
          <p:cNvPr id="271" name="Obrázek 9"/>
          <p:cNvPicPr/>
          <p:nvPr/>
        </p:nvPicPr>
        <p:blipFill>
          <a:blip r:embed="rId2" cstate="print"/>
          <a:stretch>
            <a:fillRect/>
          </a:stretch>
        </p:blipFill>
        <p:spPr>
          <a:xfrm>
            <a:off x="179280" y="203760"/>
            <a:ext cx="793440" cy="793440"/>
          </a:xfrm>
          <a:prstGeom prst="rect">
            <a:avLst/>
          </a:prstGeom>
          <a:ln>
            <a:noFill/>
          </a:ln>
        </p:spPr>
      </p:pic>
      <p:pic>
        <p:nvPicPr>
          <p:cNvPr id="272" name="Obrázek 271"/>
          <p:cNvPicPr/>
          <p:nvPr/>
        </p:nvPicPr>
        <p:blipFill>
          <a:blip r:embed="rId3" cstate="print"/>
          <a:stretch>
            <a:fillRect/>
          </a:stretch>
        </p:blipFill>
        <p:spPr>
          <a:xfrm>
            <a:off x="216000" y="3672000"/>
            <a:ext cx="2463480" cy="2592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0" y="6120"/>
            <a:ext cx="9143280" cy="1189800"/>
          </a:xfrm>
          <a:prstGeom prst="rect">
            <a:avLst/>
          </a:prstGeom>
          <a:solidFill>
            <a:srgbClr val="009999"/>
          </a:solidFill>
          <a:ln>
            <a:noFill/>
          </a:ln>
        </p:spPr>
        <p:txBody>
          <a:bodyPr lIns="90000" tIns="45000" rIns="90000" bIns="45000" anchor="ctr"/>
          <a:lstStyle/>
          <a:p>
            <a:r>
              <a:rPr lang="cs-CZ" sz="3200">
                <a:solidFill>
                  <a:srgbClr val="FFFFFF"/>
                </a:solidFill>
                <a:latin typeface="Calibri"/>
              </a:rPr>
              <a:t>	          </a:t>
            </a:r>
            <a:r>
              <a:rPr lang="cs-CZ" sz="2800">
                <a:solidFill>
                  <a:srgbClr val="FFFFFF"/>
                </a:solidFill>
                <a:latin typeface="Calibri"/>
              </a:rPr>
              <a:t>Barrier textile laminates </a:t>
            </a:r>
            <a:endParaRPr/>
          </a:p>
          <a:p>
            <a:pPr>
              <a:lnSpc>
                <a:spcPct val="100000"/>
              </a:lnSpc>
            </a:pPr>
            <a:r>
              <a:rPr lang="cs-CZ" sz="2800">
                <a:solidFill>
                  <a:srgbClr val="FFFFFF"/>
                </a:solidFill>
                <a:latin typeface="Calibri"/>
              </a:rPr>
              <a:t>	            with nanofibers</a:t>
            </a:r>
            <a:endParaRPr/>
          </a:p>
        </p:txBody>
      </p:sp>
      <p:sp>
        <p:nvSpPr>
          <p:cNvPr id="274" name="CustomShape 2"/>
          <p:cNvSpPr/>
          <p:nvPr/>
        </p:nvSpPr>
        <p:spPr>
          <a:xfrm>
            <a:off x="179640" y="1595574"/>
            <a:ext cx="3257144" cy="2205040"/>
          </a:xfrm>
          <a:prstGeom prst="rect">
            <a:avLst/>
          </a:prstGeom>
          <a:noFill/>
          <a:ln>
            <a:noFill/>
          </a:ln>
        </p:spPr>
        <p:txBody>
          <a:bodyPr lIns="90000" tIns="45000" rIns="90000" bIns="45000"/>
          <a:lstStyle/>
          <a:p>
            <a:pPr>
              <a:lnSpc>
                <a:spcPct val="100000"/>
              </a:lnSpc>
            </a:pPr>
            <a:r>
              <a:rPr lang="cs-CZ" sz="2000" dirty="0">
                <a:solidFill>
                  <a:srgbClr val="009999"/>
                </a:solidFill>
                <a:latin typeface="Arial"/>
              </a:rPr>
              <a:t>NANOVIA </a:t>
            </a:r>
            <a:r>
              <a:rPr lang="cs-CZ" sz="2000" dirty="0" smtClean="0">
                <a:solidFill>
                  <a:srgbClr val="009999"/>
                </a:solidFill>
                <a:latin typeface="Arial"/>
              </a:rPr>
              <a:t> ANTIALLERGY</a:t>
            </a:r>
            <a:endParaRPr dirty="0"/>
          </a:p>
        </p:txBody>
      </p:sp>
      <p:sp>
        <p:nvSpPr>
          <p:cNvPr id="275" name="Line 3"/>
          <p:cNvSpPr/>
          <p:nvPr/>
        </p:nvSpPr>
        <p:spPr>
          <a:xfrm flipV="1">
            <a:off x="8856360" y="601200"/>
            <a:ext cx="287640" cy="307440"/>
          </a:xfrm>
          <a:prstGeom prst="line">
            <a:avLst/>
          </a:prstGeom>
          <a:ln w="22320">
            <a:solidFill>
              <a:srgbClr val="808080"/>
            </a:solidFill>
            <a:round/>
          </a:ln>
        </p:spPr>
      </p:sp>
      <p:sp>
        <p:nvSpPr>
          <p:cNvPr id="276" name="CustomShape 4"/>
          <p:cNvSpPr/>
          <p:nvPr/>
        </p:nvSpPr>
        <p:spPr>
          <a:xfrm>
            <a:off x="3885480" y="2539080"/>
            <a:ext cx="5003640" cy="3107520"/>
          </a:xfrm>
          <a:prstGeom prst="rect">
            <a:avLst/>
          </a:prstGeom>
          <a:noFill/>
          <a:ln>
            <a:noFill/>
          </a:ln>
        </p:spPr>
        <p:txBody>
          <a:bodyPr lIns="90000" tIns="45000" rIns="90000" bIns="45000"/>
          <a:lstStyle/>
          <a:p>
            <a:pPr algn="just">
              <a:lnSpc>
                <a:spcPct val="100000"/>
              </a:lnSpc>
            </a:pPr>
            <a:r>
              <a:rPr lang="cs-CZ" sz="2000">
                <a:solidFill>
                  <a:srgbClr val="009999"/>
                </a:solidFill>
                <a:latin typeface="Arial"/>
              </a:rPr>
              <a:t>Barrier textiles </a:t>
            </a:r>
            <a:r>
              <a:rPr lang="cs-CZ" sz="2000" b="1" i="1">
                <a:solidFill>
                  <a:srgbClr val="009999"/>
                </a:solidFill>
                <a:latin typeface="Arial"/>
              </a:rPr>
              <a:t>Nanovia AntiAllergy  </a:t>
            </a:r>
            <a:r>
              <a:rPr lang="cs-CZ" sz="2000">
                <a:solidFill>
                  <a:srgbClr val="009999"/>
                </a:solidFill>
                <a:latin typeface="Arial"/>
              </a:rPr>
              <a:t>were developed in order to prevent the penetration of alergens by the ubiquitous dust mites. Exept the excellent barrier properties of materials offers very good breathability and moisture permeability.</a:t>
            </a:r>
            <a:endParaRPr/>
          </a:p>
          <a:p>
            <a:pPr algn="just">
              <a:lnSpc>
                <a:spcPct val="100000"/>
              </a:lnSpc>
            </a:pPr>
            <a:endParaRPr/>
          </a:p>
          <a:p>
            <a:pPr algn="just">
              <a:lnSpc>
                <a:spcPct val="100000"/>
              </a:lnSpc>
            </a:pPr>
            <a:r>
              <a:rPr lang="cs-CZ" sz="2000">
                <a:solidFill>
                  <a:srgbClr val="009999"/>
                </a:solidFill>
                <a:latin typeface="Arial"/>
              </a:rPr>
              <a:t>Therefore, it is convinient to use the material for example for production of mattresses and bedding covers also as the part of blankets and pillow cases which protect against their colonization of dust mites. </a:t>
            </a:r>
            <a:endParaRPr/>
          </a:p>
          <a:p>
            <a:pPr>
              <a:lnSpc>
                <a:spcPct val="100000"/>
              </a:lnSpc>
            </a:pPr>
            <a:endParaRPr/>
          </a:p>
        </p:txBody>
      </p:sp>
      <p:pic>
        <p:nvPicPr>
          <p:cNvPr id="277" name="Obrázek 16"/>
          <p:cNvPicPr/>
          <p:nvPr/>
        </p:nvPicPr>
        <p:blipFill>
          <a:blip r:embed="rId2" cstate="print"/>
          <a:stretch>
            <a:fillRect/>
          </a:stretch>
        </p:blipFill>
        <p:spPr>
          <a:xfrm>
            <a:off x="7200360" y="447120"/>
            <a:ext cx="1655640" cy="1785600"/>
          </a:xfrm>
          <a:prstGeom prst="rect">
            <a:avLst/>
          </a:prstGeom>
          <a:ln>
            <a:noFill/>
          </a:ln>
        </p:spPr>
      </p:pic>
      <p:pic>
        <p:nvPicPr>
          <p:cNvPr id="278" name="Obrázek 9"/>
          <p:cNvPicPr/>
          <p:nvPr/>
        </p:nvPicPr>
        <p:blipFill>
          <a:blip r:embed="rId3" cstate="print"/>
          <a:stretch>
            <a:fillRect/>
          </a:stretch>
        </p:blipFill>
        <p:spPr>
          <a:xfrm>
            <a:off x="179640" y="204120"/>
            <a:ext cx="793800" cy="793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0" y="6120"/>
            <a:ext cx="9143280" cy="1189800"/>
          </a:xfrm>
          <a:prstGeom prst="rect">
            <a:avLst/>
          </a:prstGeom>
          <a:solidFill>
            <a:srgbClr val="009999"/>
          </a:solidFill>
          <a:ln>
            <a:noFill/>
          </a:ln>
        </p:spPr>
        <p:txBody>
          <a:bodyPr lIns="90000" tIns="45000" rIns="90000" bIns="45000" anchor="ctr"/>
          <a:lstStyle/>
          <a:p>
            <a:r>
              <a:rPr lang="cs-CZ" sz="3200">
                <a:solidFill>
                  <a:srgbClr val="FFFFFF"/>
                </a:solidFill>
                <a:latin typeface="Calibri"/>
              </a:rPr>
              <a:t>	          </a:t>
            </a:r>
            <a:r>
              <a:rPr lang="cs-CZ" sz="2800">
                <a:solidFill>
                  <a:srgbClr val="FFFFFF"/>
                </a:solidFill>
                <a:latin typeface="Calibri"/>
              </a:rPr>
              <a:t>Barrier textile laminates </a:t>
            </a:r>
            <a:endParaRPr/>
          </a:p>
          <a:p>
            <a:pPr>
              <a:lnSpc>
                <a:spcPct val="100000"/>
              </a:lnSpc>
            </a:pPr>
            <a:r>
              <a:rPr lang="cs-CZ" sz="2800">
                <a:solidFill>
                  <a:srgbClr val="FFFFFF"/>
                </a:solidFill>
                <a:latin typeface="Calibri"/>
              </a:rPr>
              <a:t>	            with nanofibers</a:t>
            </a:r>
            <a:endParaRPr/>
          </a:p>
        </p:txBody>
      </p:sp>
      <p:sp>
        <p:nvSpPr>
          <p:cNvPr id="280" name="CustomShape 2"/>
          <p:cNvSpPr/>
          <p:nvPr/>
        </p:nvSpPr>
        <p:spPr>
          <a:xfrm>
            <a:off x="179640" y="1556792"/>
            <a:ext cx="2897104" cy="2038320"/>
          </a:xfrm>
          <a:prstGeom prst="rect">
            <a:avLst/>
          </a:prstGeom>
          <a:noFill/>
          <a:ln>
            <a:noFill/>
          </a:ln>
        </p:spPr>
        <p:txBody>
          <a:bodyPr lIns="90000" tIns="45000" rIns="90000" bIns="45000"/>
          <a:lstStyle/>
          <a:p>
            <a:pPr>
              <a:lnSpc>
                <a:spcPct val="100000"/>
              </a:lnSpc>
            </a:pPr>
            <a:r>
              <a:rPr lang="cs-CZ" sz="2000" dirty="0" smtClean="0">
                <a:solidFill>
                  <a:srgbClr val="009999"/>
                </a:solidFill>
                <a:latin typeface="Arial"/>
              </a:rPr>
              <a:t>NANOVIA </a:t>
            </a:r>
            <a:r>
              <a:rPr lang="cs-CZ" sz="2000" dirty="0">
                <a:solidFill>
                  <a:srgbClr val="009999"/>
                </a:solidFill>
                <a:latin typeface="Arial"/>
              </a:rPr>
              <a:t>FACE </a:t>
            </a:r>
            <a:r>
              <a:rPr lang="cs-CZ" sz="2000" dirty="0" smtClean="0">
                <a:solidFill>
                  <a:srgbClr val="009999"/>
                </a:solidFill>
                <a:latin typeface="Arial"/>
              </a:rPr>
              <a:t>MASK</a:t>
            </a:r>
            <a:endParaRPr dirty="0"/>
          </a:p>
        </p:txBody>
      </p:sp>
      <p:pic>
        <p:nvPicPr>
          <p:cNvPr id="281" name="Obrázek 5"/>
          <p:cNvPicPr/>
          <p:nvPr/>
        </p:nvPicPr>
        <p:blipFill>
          <a:blip r:embed="rId2" cstate="print"/>
          <a:stretch>
            <a:fillRect/>
          </a:stretch>
        </p:blipFill>
        <p:spPr>
          <a:xfrm>
            <a:off x="7200360" y="447120"/>
            <a:ext cx="1655640" cy="1785600"/>
          </a:xfrm>
          <a:prstGeom prst="rect">
            <a:avLst/>
          </a:prstGeom>
          <a:ln>
            <a:noFill/>
          </a:ln>
        </p:spPr>
      </p:pic>
      <p:sp>
        <p:nvSpPr>
          <p:cNvPr id="282" name="Line 3"/>
          <p:cNvSpPr/>
          <p:nvPr/>
        </p:nvSpPr>
        <p:spPr>
          <a:xfrm flipV="1">
            <a:off x="8856360" y="601200"/>
            <a:ext cx="287640" cy="307440"/>
          </a:xfrm>
          <a:prstGeom prst="line">
            <a:avLst/>
          </a:prstGeom>
          <a:ln w="22320">
            <a:solidFill>
              <a:srgbClr val="808080"/>
            </a:solidFill>
            <a:round/>
          </a:ln>
        </p:spPr>
      </p:sp>
      <p:sp>
        <p:nvSpPr>
          <p:cNvPr id="283" name="CustomShape 4"/>
          <p:cNvSpPr/>
          <p:nvPr/>
        </p:nvSpPr>
        <p:spPr>
          <a:xfrm>
            <a:off x="3924000" y="2997000"/>
            <a:ext cx="4751640" cy="2010240"/>
          </a:xfrm>
          <a:prstGeom prst="rect">
            <a:avLst/>
          </a:prstGeom>
          <a:noFill/>
          <a:ln>
            <a:noFill/>
          </a:ln>
        </p:spPr>
        <p:txBody>
          <a:bodyPr lIns="90000" tIns="45000" rIns="90000" bIns="45000"/>
          <a:lstStyle/>
          <a:p>
            <a:pPr algn="just">
              <a:lnSpc>
                <a:spcPct val="100000"/>
              </a:lnSpc>
            </a:pPr>
            <a:r>
              <a:rPr lang="cs-CZ" sz="2000">
                <a:solidFill>
                  <a:srgbClr val="009999"/>
                </a:solidFill>
                <a:latin typeface="Arial"/>
              </a:rPr>
              <a:t>Materials </a:t>
            </a:r>
            <a:r>
              <a:rPr lang="cs-CZ" sz="2000" b="1" i="1">
                <a:solidFill>
                  <a:srgbClr val="009999"/>
                </a:solidFill>
                <a:latin typeface="Arial"/>
              </a:rPr>
              <a:t>Nanovia Face mask  </a:t>
            </a:r>
            <a:r>
              <a:rPr lang="cs-CZ" sz="2000">
                <a:solidFill>
                  <a:srgbClr val="009999"/>
                </a:solidFill>
                <a:latin typeface="Arial"/>
              </a:rPr>
              <a:t>have been developed for the purpose of preventing the penetration of microorganisms (bacteria and viruses) or dust particles into the respiratory organs. </a:t>
            </a:r>
            <a:endParaRPr/>
          </a:p>
          <a:p>
            <a:pPr algn="just">
              <a:lnSpc>
                <a:spcPct val="100000"/>
              </a:lnSpc>
            </a:pPr>
            <a:endParaRPr/>
          </a:p>
          <a:p>
            <a:pPr algn="just">
              <a:lnSpc>
                <a:spcPct val="100000"/>
              </a:lnSpc>
            </a:pPr>
            <a:r>
              <a:rPr lang="cs-CZ" sz="2000">
                <a:solidFill>
                  <a:srgbClr val="009999"/>
                </a:solidFill>
                <a:latin typeface="Arial"/>
              </a:rPr>
              <a:t>Most of the materials fulfill the standard EN 14683:2005.</a:t>
            </a:r>
            <a:endParaRPr/>
          </a:p>
          <a:p>
            <a:pPr>
              <a:lnSpc>
                <a:spcPct val="100000"/>
              </a:lnSpc>
            </a:pPr>
            <a:endParaRPr/>
          </a:p>
        </p:txBody>
      </p:sp>
      <p:pic>
        <p:nvPicPr>
          <p:cNvPr id="284" name="Obrázek 10"/>
          <p:cNvPicPr/>
          <p:nvPr/>
        </p:nvPicPr>
        <p:blipFill>
          <a:blip r:embed="rId3" cstate="print"/>
          <a:stretch>
            <a:fillRect/>
          </a:stretch>
        </p:blipFill>
        <p:spPr>
          <a:xfrm>
            <a:off x="179640" y="204120"/>
            <a:ext cx="793800" cy="793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0" y="6120"/>
            <a:ext cx="9143280" cy="1189800"/>
          </a:xfrm>
          <a:prstGeom prst="rect">
            <a:avLst/>
          </a:prstGeom>
          <a:solidFill>
            <a:srgbClr val="009999"/>
          </a:solidFill>
          <a:ln>
            <a:noFill/>
          </a:ln>
        </p:spPr>
        <p:txBody>
          <a:bodyPr lIns="90000" tIns="45000" rIns="90000" bIns="45000" anchor="ctr"/>
          <a:lstStyle/>
          <a:p>
            <a:r>
              <a:rPr lang="cs-CZ" sz="3200">
                <a:solidFill>
                  <a:srgbClr val="FFFFFF"/>
                </a:solidFill>
                <a:latin typeface="Calibri"/>
              </a:rPr>
              <a:t>	          </a:t>
            </a:r>
            <a:r>
              <a:rPr lang="cs-CZ" sz="2800">
                <a:solidFill>
                  <a:srgbClr val="FFFFFF"/>
                </a:solidFill>
                <a:latin typeface="Calibri"/>
              </a:rPr>
              <a:t>Barrier textile laminates </a:t>
            </a:r>
            <a:endParaRPr/>
          </a:p>
          <a:p>
            <a:pPr>
              <a:lnSpc>
                <a:spcPct val="100000"/>
              </a:lnSpc>
            </a:pPr>
            <a:r>
              <a:rPr lang="cs-CZ" sz="2800">
                <a:solidFill>
                  <a:srgbClr val="FFFFFF"/>
                </a:solidFill>
                <a:latin typeface="Calibri"/>
              </a:rPr>
              <a:t>	            with nanofibers</a:t>
            </a:r>
            <a:endParaRPr/>
          </a:p>
        </p:txBody>
      </p:sp>
      <p:sp>
        <p:nvSpPr>
          <p:cNvPr id="286" name="CustomShape 2"/>
          <p:cNvSpPr/>
          <p:nvPr/>
        </p:nvSpPr>
        <p:spPr>
          <a:xfrm>
            <a:off x="179640" y="1556792"/>
            <a:ext cx="3185136" cy="1917008"/>
          </a:xfrm>
          <a:prstGeom prst="rect">
            <a:avLst/>
          </a:prstGeom>
          <a:noFill/>
          <a:ln>
            <a:noFill/>
          </a:ln>
        </p:spPr>
        <p:txBody>
          <a:bodyPr lIns="90000" tIns="45000" rIns="90000" bIns="45000"/>
          <a:lstStyle/>
          <a:p>
            <a:pPr>
              <a:lnSpc>
                <a:spcPct val="100000"/>
              </a:lnSpc>
            </a:pPr>
            <a:r>
              <a:rPr lang="cs-CZ" sz="2000" dirty="0" smtClean="0">
                <a:solidFill>
                  <a:srgbClr val="009999"/>
                </a:solidFill>
                <a:latin typeface="Arial"/>
              </a:rPr>
              <a:t>NANOVIA RESPIRATOR</a:t>
            </a:r>
            <a:endParaRPr dirty="0"/>
          </a:p>
        </p:txBody>
      </p:sp>
      <p:pic>
        <p:nvPicPr>
          <p:cNvPr id="287" name="Obrázek 5"/>
          <p:cNvPicPr/>
          <p:nvPr/>
        </p:nvPicPr>
        <p:blipFill>
          <a:blip r:embed="rId2" cstate="print"/>
          <a:stretch>
            <a:fillRect/>
          </a:stretch>
        </p:blipFill>
        <p:spPr>
          <a:xfrm>
            <a:off x="7200360" y="447120"/>
            <a:ext cx="1655640" cy="1785600"/>
          </a:xfrm>
          <a:prstGeom prst="rect">
            <a:avLst/>
          </a:prstGeom>
          <a:ln>
            <a:noFill/>
          </a:ln>
        </p:spPr>
      </p:pic>
      <p:sp>
        <p:nvSpPr>
          <p:cNvPr id="288" name="Line 3"/>
          <p:cNvSpPr/>
          <p:nvPr/>
        </p:nvSpPr>
        <p:spPr>
          <a:xfrm flipV="1">
            <a:off x="8856360" y="601200"/>
            <a:ext cx="287640" cy="307440"/>
          </a:xfrm>
          <a:prstGeom prst="line">
            <a:avLst/>
          </a:prstGeom>
          <a:ln w="22320">
            <a:solidFill>
              <a:srgbClr val="808080"/>
            </a:solidFill>
            <a:round/>
          </a:ln>
        </p:spPr>
      </p:sp>
      <p:sp>
        <p:nvSpPr>
          <p:cNvPr id="289" name="CustomShape 4"/>
          <p:cNvSpPr/>
          <p:nvPr/>
        </p:nvSpPr>
        <p:spPr>
          <a:xfrm>
            <a:off x="3908160" y="2808000"/>
            <a:ext cx="4751640" cy="2428920"/>
          </a:xfrm>
          <a:prstGeom prst="rect">
            <a:avLst/>
          </a:prstGeom>
          <a:noFill/>
          <a:ln>
            <a:noFill/>
          </a:ln>
        </p:spPr>
        <p:txBody>
          <a:bodyPr lIns="90000" tIns="45000" rIns="90000" bIns="45000"/>
          <a:lstStyle/>
          <a:p>
            <a:pPr>
              <a:lnSpc>
                <a:spcPct val="100000"/>
              </a:lnSpc>
            </a:pPr>
            <a:r>
              <a:rPr lang="cs-CZ" sz="2000">
                <a:solidFill>
                  <a:srgbClr val="009999"/>
                </a:solidFill>
                <a:latin typeface="Arial"/>
              </a:rPr>
              <a:t>Materials </a:t>
            </a:r>
            <a:r>
              <a:rPr lang="cs-CZ" sz="2000" b="1" i="1">
                <a:solidFill>
                  <a:srgbClr val="009999"/>
                </a:solidFill>
                <a:latin typeface="Arial"/>
              </a:rPr>
              <a:t>Nanovia Respirators </a:t>
            </a:r>
            <a:r>
              <a:rPr lang="cs-CZ" sz="2000">
                <a:solidFill>
                  <a:srgbClr val="009999"/>
                </a:solidFill>
                <a:latin typeface="Arial"/>
              </a:rPr>
              <a:t>are intended for the production of respirators according to standard EN 149:2001. </a:t>
            </a:r>
            <a:endParaRPr/>
          </a:p>
          <a:p>
            <a:pPr>
              <a:lnSpc>
                <a:spcPct val="100000"/>
              </a:lnSpc>
            </a:pPr>
            <a:endParaRPr/>
          </a:p>
          <a:p>
            <a:pPr>
              <a:lnSpc>
                <a:spcPct val="100000"/>
              </a:lnSpc>
            </a:pPr>
            <a:r>
              <a:rPr lang="cs-CZ" sz="2000">
                <a:solidFill>
                  <a:srgbClr val="009999"/>
                </a:solidFill>
                <a:latin typeface="Arial"/>
              </a:rPr>
              <a:t>In the offer is material achieving the class of the efficiency FFP2, FFP3.</a:t>
            </a:r>
            <a:endParaRPr/>
          </a:p>
          <a:p>
            <a:pPr>
              <a:lnSpc>
                <a:spcPct val="100000"/>
              </a:lnSpc>
            </a:pPr>
            <a:endParaRPr/>
          </a:p>
        </p:txBody>
      </p:sp>
      <p:pic>
        <p:nvPicPr>
          <p:cNvPr id="290" name="Obrázek 9"/>
          <p:cNvPicPr/>
          <p:nvPr/>
        </p:nvPicPr>
        <p:blipFill>
          <a:blip r:embed="rId3" cstate="print"/>
          <a:stretch>
            <a:fillRect/>
          </a:stretch>
        </p:blipFill>
        <p:spPr>
          <a:xfrm>
            <a:off x="179640" y="204120"/>
            <a:ext cx="793800" cy="793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0" y="6120"/>
            <a:ext cx="9143280" cy="1189800"/>
          </a:xfrm>
          <a:prstGeom prst="rect">
            <a:avLst/>
          </a:prstGeom>
          <a:solidFill>
            <a:srgbClr val="009999"/>
          </a:solidFill>
          <a:ln>
            <a:noFill/>
          </a:ln>
        </p:spPr>
        <p:txBody>
          <a:bodyPr lIns="90000" tIns="45000" rIns="90000" bIns="45000" anchor="ctr"/>
          <a:lstStyle/>
          <a:p>
            <a:r>
              <a:rPr lang="cs-CZ" sz="3200">
                <a:solidFill>
                  <a:srgbClr val="FFFFFF"/>
                </a:solidFill>
                <a:latin typeface="Calibri"/>
              </a:rPr>
              <a:t>	          </a:t>
            </a:r>
            <a:r>
              <a:rPr lang="cs-CZ" sz="2800">
                <a:solidFill>
                  <a:srgbClr val="FFFFFF"/>
                </a:solidFill>
                <a:latin typeface="Calibri"/>
              </a:rPr>
              <a:t>Barrier textile laminates </a:t>
            </a:r>
            <a:endParaRPr/>
          </a:p>
          <a:p>
            <a:pPr>
              <a:lnSpc>
                <a:spcPct val="100000"/>
              </a:lnSpc>
            </a:pPr>
            <a:r>
              <a:rPr lang="cs-CZ" sz="2800">
                <a:solidFill>
                  <a:srgbClr val="FFFFFF"/>
                </a:solidFill>
                <a:latin typeface="Calibri"/>
              </a:rPr>
              <a:t>	            with nanofibers</a:t>
            </a:r>
            <a:endParaRPr/>
          </a:p>
        </p:txBody>
      </p:sp>
      <p:sp>
        <p:nvSpPr>
          <p:cNvPr id="292" name="CustomShape 2"/>
          <p:cNvSpPr/>
          <p:nvPr/>
        </p:nvSpPr>
        <p:spPr>
          <a:xfrm>
            <a:off x="179640" y="1556792"/>
            <a:ext cx="2825096" cy="1773016"/>
          </a:xfrm>
          <a:prstGeom prst="rect">
            <a:avLst/>
          </a:prstGeom>
          <a:noFill/>
          <a:ln>
            <a:noFill/>
          </a:ln>
        </p:spPr>
        <p:txBody>
          <a:bodyPr lIns="90000" tIns="45000" rIns="90000" bIns="45000"/>
          <a:lstStyle/>
          <a:p>
            <a:pPr>
              <a:lnSpc>
                <a:spcPct val="100000"/>
              </a:lnSpc>
            </a:pPr>
            <a:r>
              <a:rPr lang="cs-CZ" sz="2000" dirty="0" smtClean="0">
                <a:solidFill>
                  <a:srgbClr val="009999"/>
                </a:solidFill>
                <a:latin typeface="Arial"/>
              </a:rPr>
              <a:t>NANOVIA </a:t>
            </a:r>
            <a:r>
              <a:rPr lang="cs-CZ" sz="2000" dirty="0">
                <a:solidFill>
                  <a:srgbClr val="009999"/>
                </a:solidFill>
                <a:latin typeface="Arial"/>
              </a:rPr>
              <a:t>CLEAN </a:t>
            </a:r>
            <a:r>
              <a:rPr lang="cs-CZ" sz="2000" dirty="0" smtClean="0">
                <a:solidFill>
                  <a:srgbClr val="009999"/>
                </a:solidFill>
                <a:latin typeface="Arial"/>
              </a:rPr>
              <a:t>AIR</a:t>
            </a:r>
            <a:endParaRPr dirty="0"/>
          </a:p>
        </p:txBody>
      </p:sp>
      <p:pic>
        <p:nvPicPr>
          <p:cNvPr id="293" name="Obrázek 5"/>
          <p:cNvPicPr/>
          <p:nvPr/>
        </p:nvPicPr>
        <p:blipFill>
          <a:blip r:embed="rId2" cstate="print"/>
          <a:stretch>
            <a:fillRect/>
          </a:stretch>
        </p:blipFill>
        <p:spPr>
          <a:xfrm>
            <a:off x="7200360" y="72000"/>
            <a:ext cx="1655640" cy="1785600"/>
          </a:xfrm>
          <a:prstGeom prst="rect">
            <a:avLst/>
          </a:prstGeom>
          <a:ln>
            <a:noFill/>
          </a:ln>
        </p:spPr>
      </p:pic>
      <p:sp>
        <p:nvSpPr>
          <p:cNvPr id="294" name="Line 3"/>
          <p:cNvSpPr/>
          <p:nvPr/>
        </p:nvSpPr>
        <p:spPr>
          <a:xfrm flipV="1">
            <a:off x="8856360" y="601200"/>
            <a:ext cx="287640" cy="307440"/>
          </a:xfrm>
          <a:prstGeom prst="line">
            <a:avLst/>
          </a:prstGeom>
          <a:ln w="22320">
            <a:solidFill>
              <a:srgbClr val="808080"/>
            </a:solidFill>
            <a:round/>
          </a:ln>
        </p:spPr>
      </p:sp>
      <p:sp>
        <p:nvSpPr>
          <p:cNvPr id="295" name="CustomShape 4"/>
          <p:cNvSpPr/>
          <p:nvPr/>
        </p:nvSpPr>
        <p:spPr>
          <a:xfrm>
            <a:off x="3908160" y="2016000"/>
            <a:ext cx="4751640" cy="5414760"/>
          </a:xfrm>
          <a:prstGeom prst="rect">
            <a:avLst/>
          </a:prstGeom>
          <a:noFill/>
          <a:ln>
            <a:noFill/>
          </a:ln>
        </p:spPr>
        <p:txBody>
          <a:bodyPr lIns="90000" tIns="45000" rIns="90000" bIns="45000"/>
          <a:lstStyle/>
          <a:p>
            <a:pPr algn="just">
              <a:lnSpc>
                <a:spcPct val="100000"/>
              </a:lnSpc>
            </a:pPr>
            <a:r>
              <a:rPr lang="cs-CZ" sz="1900">
                <a:solidFill>
                  <a:srgbClr val="009999"/>
                </a:solidFill>
                <a:latin typeface="Arial"/>
              </a:rPr>
              <a:t>Materials </a:t>
            </a:r>
            <a:r>
              <a:rPr lang="cs-CZ" sz="1900" b="1" i="1">
                <a:solidFill>
                  <a:srgbClr val="009999"/>
                </a:solidFill>
                <a:latin typeface="Arial"/>
              </a:rPr>
              <a:t>Nanovia Clean Air</a:t>
            </a:r>
            <a:r>
              <a:rPr lang="cs-CZ" sz="1900">
                <a:solidFill>
                  <a:srgbClr val="009999"/>
                </a:solidFill>
                <a:latin typeface="Arial"/>
              </a:rPr>
              <a:t> are designed for air purification. </a:t>
            </a:r>
            <a:endParaRPr/>
          </a:p>
          <a:p>
            <a:pPr algn="just">
              <a:lnSpc>
                <a:spcPct val="100000"/>
              </a:lnSpc>
            </a:pPr>
            <a:r>
              <a:rPr lang="cs-CZ" sz="1900">
                <a:solidFill>
                  <a:srgbClr val="009999"/>
                </a:solidFill>
                <a:latin typeface="Arial"/>
              </a:rPr>
              <a:t>This are textile laminates intended for industrial air filtration according to EN 779:2012, the class of the efficiency of the F8-F9 and according to EN 1822:2009, class efficiency E10-E12.</a:t>
            </a:r>
            <a:endParaRPr/>
          </a:p>
          <a:p>
            <a:pPr algn="just">
              <a:lnSpc>
                <a:spcPct val="100000"/>
              </a:lnSpc>
            </a:pPr>
            <a:endParaRPr/>
          </a:p>
          <a:p>
            <a:pPr algn="just">
              <a:lnSpc>
                <a:spcPct val="100000"/>
              </a:lnSpc>
            </a:pPr>
            <a:r>
              <a:rPr lang="cs-CZ" sz="1900">
                <a:solidFill>
                  <a:srgbClr val="009999"/>
                </a:solidFill>
                <a:latin typeface="Arial"/>
              </a:rPr>
              <a:t>Nanovia developed also laminate suitable for installation into window or other ventilation matter in flats, family houses or offices. </a:t>
            </a:r>
            <a:endParaRPr/>
          </a:p>
          <a:p>
            <a:pPr algn="just">
              <a:lnSpc>
                <a:spcPct val="100000"/>
              </a:lnSpc>
            </a:pPr>
            <a:endParaRPr/>
          </a:p>
          <a:p>
            <a:pPr algn="just">
              <a:lnSpc>
                <a:spcPct val="100000"/>
              </a:lnSpc>
            </a:pPr>
            <a:r>
              <a:rPr lang="cs-CZ" sz="1900">
                <a:solidFill>
                  <a:srgbClr val="009999"/>
                </a:solidFill>
                <a:latin typeface="Arial"/>
              </a:rPr>
              <a:t>In this product group are also included materials for bags production into vacuum cleaners.</a:t>
            </a:r>
            <a:endParaRPr/>
          </a:p>
          <a:p>
            <a:pPr>
              <a:lnSpc>
                <a:spcPct val="100000"/>
              </a:lnSpc>
            </a:pPr>
            <a:endParaRPr/>
          </a:p>
        </p:txBody>
      </p:sp>
      <p:pic>
        <p:nvPicPr>
          <p:cNvPr id="296" name="Obrázek 9"/>
          <p:cNvPicPr/>
          <p:nvPr/>
        </p:nvPicPr>
        <p:blipFill>
          <a:blip r:embed="rId3" cstate="print"/>
          <a:stretch>
            <a:fillRect/>
          </a:stretch>
        </p:blipFill>
        <p:spPr>
          <a:xfrm>
            <a:off x="179640" y="204120"/>
            <a:ext cx="793800" cy="793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2447640" y="0"/>
            <a:ext cx="4247280" cy="4032000"/>
          </a:xfrm>
          <a:prstGeom prst="flowChartProcess">
            <a:avLst/>
          </a:prstGeom>
          <a:gradFill>
            <a:gsLst>
              <a:gs pos="0">
                <a:srgbClr val="FFFFFF"/>
              </a:gs>
              <a:gs pos="100000">
                <a:srgbClr val="E0E8F5"/>
              </a:gs>
            </a:gsLst>
            <a:lin ang="5400000"/>
          </a:gradFill>
          <a:ln w="25560">
            <a:noFill/>
          </a:ln>
        </p:spPr>
      </p:sp>
      <p:sp>
        <p:nvSpPr>
          <p:cNvPr id="310" name="CustomShape 2"/>
          <p:cNvSpPr/>
          <p:nvPr/>
        </p:nvSpPr>
        <p:spPr>
          <a:xfrm>
            <a:off x="1763688" y="3068960"/>
            <a:ext cx="5616624" cy="1063800"/>
          </a:xfrm>
          <a:prstGeom prst="rect">
            <a:avLst/>
          </a:prstGeom>
          <a:noFill/>
          <a:ln>
            <a:noFill/>
          </a:ln>
        </p:spPr>
        <p:txBody>
          <a:bodyPr lIns="90000" tIns="45000" rIns="90000" bIns="45000"/>
          <a:lstStyle/>
          <a:p>
            <a:pPr algn="ctr">
              <a:lnSpc>
                <a:spcPct val="100000"/>
              </a:lnSpc>
            </a:pPr>
            <a:r>
              <a:rPr lang="cs-CZ" sz="3600" b="1" dirty="0" err="1">
                <a:solidFill>
                  <a:srgbClr val="009999"/>
                </a:solidFill>
                <a:latin typeface="Arial"/>
              </a:rPr>
              <a:t>Intellectual</a:t>
            </a:r>
            <a:r>
              <a:rPr lang="cs-CZ" sz="3600" b="1" dirty="0">
                <a:solidFill>
                  <a:srgbClr val="009999"/>
                </a:solidFill>
                <a:latin typeface="Arial"/>
              </a:rPr>
              <a:t> </a:t>
            </a:r>
            <a:r>
              <a:rPr lang="cs-CZ" sz="3600" b="1" dirty="0" err="1">
                <a:solidFill>
                  <a:srgbClr val="009999"/>
                </a:solidFill>
                <a:latin typeface="Arial"/>
              </a:rPr>
              <a:t>Property</a:t>
            </a:r>
            <a:endParaRPr dirty="0"/>
          </a:p>
        </p:txBody>
      </p:sp>
      <p:sp>
        <p:nvSpPr>
          <p:cNvPr id="312" name="CustomShape 3"/>
          <p:cNvSpPr/>
          <p:nvPr/>
        </p:nvSpPr>
        <p:spPr>
          <a:xfrm>
            <a:off x="8172360" y="548640"/>
            <a:ext cx="4031280" cy="368280"/>
          </a:xfrm>
          <a:prstGeom prst="rect">
            <a:avLst/>
          </a:prstGeom>
          <a:noFill/>
          <a:ln>
            <a:noFill/>
          </a:ln>
        </p:spPr>
      </p:sp>
      <p:sp>
        <p:nvSpPr>
          <p:cNvPr id="313" name="CustomShape 4"/>
          <p:cNvSpPr/>
          <p:nvPr/>
        </p:nvSpPr>
        <p:spPr>
          <a:xfrm>
            <a:off x="2271968" y="4032000"/>
            <a:ext cx="4409596" cy="2957376"/>
          </a:xfrm>
          <a:prstGeom prst="rect">
            <a:avLst/>
          </a:prstGeom>
          <a:noFill/>
          <a:ln>
            <a:noFill/>
          </a:ln>
        </p:spPr>
        <p:txBody>
          <a:bodyPr lIns="90000" tIns="45000" rIns="90000" bIns="45000"/>
          <a:lstStyle/>
          <a:p>
            <a:pPr>
              <a:lnSpc>
                <a:spcPct val="100000"/>
              </a:lnSpc>
            </a:pPr>
            <a:r>
              <a:rPr lang="cs-CZ" cap="all" dirty="0" err="1">
                <a:solidFill>
                  <a:srgbClr val="009999"/>
                </a:solidFill>
                <a:latin typeface="Arial"/>
              </a:rPr>
              <a:t>Barrier</a:t>
            </a:r>
            <a:r>
              <a:rPr lang="cs-CZ" cap="all" dirty="0">
                <a:solidFill>
                  <a:srgbClr val="009999"/>
                </a:solidFill>
                <a:latin typeface="Arial"/>
              </a:rPr>
              <a:t> </a:t>
            </a:r>
            <a:r>
              <a:rPr lang="cs-CZ" cap="all" dirty="0" err="1">
                <a:solidFill>
                  <a:srgbClr val="009999"/>
                </a:solidFill>
                <a:latin typeface="Arial"/>
              </a:rPr>
              <a:t>Fabrics</a:t>
            </a:r>
            <a:r>
              <a:rPr lang="cs-CZ" cap="all" dirty="0">
                <a:solidFill>
                  <a:srgbClr val="009999"/>
                </a:solidFill>
                <a:latin typeface="Arial"/>
              </a:rPr>
              <a:t> - </a:t>
            </a:r>
            <a:r>
              <a:rPr lang="cs-CZ" cap="all" dirty="0" err="1">
                <a:solidFill>
                  <a:srgbClr val="009999"/>
                </a:solidFill>
                <a:latin typeface="Arial"/>
              </a:rPr>
              <a:t>patents</a:t>
            </a:r>
            <a:endParaRPr cap="all" dirty="0"/>
          </a:p>
          <a:p>
            <a:pPr>
              <a:lnSpc>
                <a:spcPct val="100000"/>
              </a:lnSpc>
            </a:pPr>
            <a:r>
              <a:rPr lang="cs-CZ" dirty="0">
                <a:solidFill>
                  <a:srgbClr val="000000"/>
                </a:solidFill>
                <a:latin typeface="Arial"/>
              </a:rPr>
              <a:t>CZ 305 230 </a:t>
            </a:r>
            <a:endParaRPr dirty="0"/>
          </a:p>
          <a:p>
            <a:pPr>
              <a:lnSpc>
                <a:spcPct val="100000"/>
              </a:lnSpc>
            </a:pPr>
            <a:r>
              <a:rPr lang="cs-CZ" dirty="0">
                <a:solidFill>
                  <a:srgbClr val="000000"/>
                </a:solidFill>
                <a:latin typeface="Arial"/>
              </a:rPr>
              <a:t>EP 2 517 607 B1 (</a:t>
            </a:r>
            <a:r>
              <a:rPr lang="cs-CZ" dirty="0" err="1">
                <a:solidFill>
                  <a:srgbClr val="000000"/>
                </a:solidFill>
                <a:latin typeface="Arial"/>
              </a:rPr>
              <a:t>Barrier</a:t>
            </a:r>
            <a:r>
              <a:rPr lang="cs-CZ" dirty="0">
                <a:solidFill>
                  <a:srgbClr val="000000"/>
                </a:solidFill>
                <a:latin typeface="Arial"/>
              </a:rPr>
              <a:t> </a:t>
            </a:r>
            <a:r>
              <a:rPr lang="cs-CZ" dirty="0" err="1">
                <a:solidFill>
                  <a:srgbClr val="000000"/>
                </a:solidFill>
                <a:latin typeface="Arial"/>
              </a:rPr>
              <a:t>Fabric</a:t>
            </a:r>
            <a:r>
              <a:rPr lang="cs-CZ" dirty="0">
                <a:solidFill>
                  <a:srgbClr val="000000"/>
                </a:solidFill>
                <a:latin typeface="Arial"/>
              </a:rPr>
              <a:t>)</a:t>
            </a:r>
            <a:endParaRPr dirty="0"/>
          </a:p>
          <a:p>
            <a:pPr>
              <a:lnSpc>
                <a:spcPct val="100000"/>
              </a:lnSpc>
            </a:pPr>
            <a:r>
              <a:rPr lang="cs-CZ" dirty="0" err="1">
                <a:solidFill>
                  <a:srgbClr val="000000"/>
                </a:solidFill>
                <a:latin typeface="Arial"/>
              </a:rPr>
              <a:t>Russian</a:t>
            </a:r>
            <a:r>
              <a:rPr lang="cs-CZ" dirty="0">
                <a:solidFill>
                  <a:srgbClr val="000000"/>
                </a:solidFill>
                <a:latin typeface="Arial"/>
              </a:rPr>
              <a:t> </a:t>
            </a:r>
            <a:r>
              <a:rPr lang="cs-CZ" dirty="0" err="1">
                <a:solidFill>
                  <a:srgbClr val="000000"/>
                </a:solidFill>
                <a:latin typeface="Arial"/>
              </a:rPr>
              <a:t>Federation</a:t>
            </a:r>
            <a:r>
              <a:rPr lang="cs-CZ" dirty="0">
                <a:solidFill>
                  <a:srgbClr val="000000"/>
                </a:solidFill>
                <a:latin typeface="Arial"/>
              </a:rPr>
              <a:t>  2011125637</a:t>
            </a:r>
            <a:endParaRPr dirty="0"/>
          </a:p>
          <a:p>
            <a:pPr>
              <a:lnSpc>
                <a:spcPct val="100000"/>
              </a:lnSpc>
            </a:pPr>
            <a:r>
              <a:rPr lang="cs-CZ" dirty="0">
                <a:solidFill>
                  <a:srgbClr val="000000"/>
                </a:solidFill>
                <a:latin typeface="Arial"/>
              </a:rPr>
              <a:t>US 8,980,772 B2</a:t>
            </a:r>
            <a:endParaRPr dirty="0"/>
          </a:p>
          <a:p>
            <a:pPr>
              <a:lnSpc>
                <a:spcPct val="100000"/>
              </a:lnSpc>
            </a:pPr>
            <a:endParaRPr dirty="0"/>
          </a:p>
          <a:p>
            <a:pPr>
              <a:lnSpc>
                <a:spcPct val="100000"/>
              </a:lnSpc>
            </a:pPr>
            <a:r>
              <a:rPr lang="cs-CZ" cap="all" dirty="0" err="1">
                <a:solidFill>
                  <a:srgbClr val="009999"/>
                </a:solidFill>
                <a:latin typeface="Arial"/>
              </a:rPr>
              <a:t>Filters</a:t>
            </a:r>
            <a:r>
              <a:rPr lang="cs-CZ" cap="all" dirty="0">
                <a:solidFill>
                  <a:srgbClr val="009999"/>
                </a:solidFill>
                <a:latin typeface="Arial"/>
              </a:rPr>
              <a:t> – utility </a:t>
            </a:r>
            <a:r>
              <a:rPr lang="cs-CZ" cap="all" dirty="0" err="1">
                <a:solidFill>
                  <a:srgbClr val="009999"/>
                </a:solidFill>
                <a:latin typeface="Arial"/>
              </a:rPr>
              <a:t>models</a:t>
            </a:r>
            <a:endParaRPr cap="all" dirty="0"/>
          </a:p>
          <a:p>
            <a:pPr>
              <a:lnSpc>
                <a:spcPct val="100000"/>
              </a:lnSpc>
            </a:pPr>
            <a:r>
              <a:rPr lang="cs-CZ" dirty="0">
                <a:solidFill>
                  <a:srgbClr val="000000"/>
                </a:solidFill>
                <a:latin typeface="Arial"/>
              </a:rPr>
              <a:t>PUV 2013 – 28614</a:t>
            </a:r>
            <a:endParaRPr dirty="0"/>
          </a:p>
          <a:p>
            <a:pPr>
              <a:lnSpc>
                <a:spcPct val="100000"/>
              </a:lnSpc>
            </a:pPr>
            <a:r>
              <a:rPr lang="cs-CZ" dirty="0">
                <a:solidFill>
                  <a:srgbClr val="000000"/>
                </a:solidFill>
                <a:latin typeface="Arial"/>
              </a:rPr>
              <a:t>PUV 2014 - 30160 </a:t>
            </a:r>
            <a:endParaRPr dirty="0"/>
          </a:p>
          <a:p>
            <a:pPr>
              <a:lnSpc>
                <a:spcPct val="100000"/>
              </a:lnSpc>
            </a:pPr>
            <a:endParaRPr dirty="0"/>
          </a:p>
          <a:p>
            <a:pPr>
              <a:lnSpc>
                <a:spcPct val="100000"/>
              </a:lnSpc>
            </a:pPr>
            <a:endParaRPr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18432" y="105834"/>
            <a:ext cx="3707136" cy="2780352"/>
          </a:xfrm>
          <a:prstGeom prst="rect">
            <a:avLst/>
          </a:prstGeom>
        </p:spPr>
      </p:pic>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14" name="CustomShape 1"/>
          <p:cNvSpPr/>
          <p:nvPr/>
        </p:nvSpPr>
        <p:spPr>
          <a:xfrm>
            <a:off x="2880" y="5976000"/>
            <a:ext cx="9135000" cy="881640"/>
          </a:xfrm>
          <a:prstGeom prst="flowChartProcess">
            <a:avLst/>
          </a:prstGeom>
          <a:gradFill>
            <a:gsLst>
              <a:gs pos="0">
                <a:srgbClr val="616161"/>
              </a:gs>
              <a:gs pos="100000">
                <a:srgbClr val="FFFFFF"/>
              </a:gs>
            </a:gsLst>
            <a:lin ang="5400000"/>
          </a:gradFill>
          <a:ln w="25560">
            <a:noFill/>
          </a:ln>
        </p:spPr>
      </p:sp>
      <p:sp>
        <p:nvSpPr>
          <p:cNvPr id="315" name="CustomShape 2"/>
          <p:cNvSpPr/>
          <p:nvPr/>
        </p:nvSpPr>
        <p:spPr>
          <a:xfrm>
            <a:off x="-3960" y="6165360"/>
            <a:ext cx="9142920" cy="691560"/>
          </a:xfrm>
          <a:prstGeom prst="rect">
            <a:avLst/>
          </a:prstGeom>
          <a:noFill/>
          <a:ln>
            <a:noFill/>
          </a:ln>
        </p:spPr>
      </p:sp>
      <p:sp>
        <p:nvSpPr>
          <p:cNvPr id="316" name="CustomShape 3"/>
          <p:cNvSpPr/>
          <p:nvPr/>
        </p:nvSpPr>
        <p:spPr>
          <a:xfrm>
            <a:off x="2880" y="5877272"/>
            <a:ext cx="9142920" cy="979648"/>
          </a:xfrm>
          <a:prstGeom prst="rect">
            <a:avLst/>
          </a:prstGeom>
          <a:solidFill>
            <a:srgbClr val="009999"/>
          </a:solidFill>
          <a:ln>
            <a:noFill/>
          </a:ln>
        </p:spPr>
        <p:txBody>
          <a:bodyPr lIns="90000" tIns="45000" rIns="90000" bIns="45000" anchor="ctr"/>
          <a:lstStyle/>
          <a:p>
            <a:r>
              <a:rPr lang="cs-CZ" sz="3200" dirty="0">
                <a:solidFill>
                  <a:srgbClr val="FFFFFF"/>
                </a:solidFill>
                <a:latin typeface="Calibri"/>
              </a:rPr>
              <a:t>	             </a:t>
            </a:r>
            <a:r>
              <a:rPr lang="cs-CZ" sz="3200" dirty="0" smtClean="0">
                <a:solidFill>
                  <a:srgbClr val="FFFFFF"/>
                </a:solidFill>
                <a:latin typeface="Calibri"/>
              </a:rPr>
              <a:t>                                       </a:t>
            </a:r>
            <a:r>
              <a:rPr lang="cs-CZ" sz="2800" b="1" dirty="0" err="1" smtClean="0">
                <a:solidFill>
                  <a:srgbClr val="FFFFFF"/>
                </a:solidFill>
                <a:latin typeface="Calibri"/>
              </a:rPr>
              <a:t>Nanovia</a:t>
            </a:r>
            <a:r>
              <a:rPr lang="cs-CZ" sz="2800" b="1" dirty="0" smtClean="0">
                <a:solidFill>
                  <a:srgbClr val="FFFFFF"/>
                </a:solidFill>
                <a:latin typeface="Calibri"/>
              </a:rPr>
              <a:t> </a:t>
            </a:r>
            <a:r>
              <a:rPr lang="cs-CZ" sz="2800" b="1" dirty="0">
                <a:solidFill>
                  <a:srgbClr val="FFFFFF"/>
                </a:solidFill>
                <a:latin typeface="Calibri"/>
              </a:rPr>
              <a:t>team 2015</a:t>
            </a:r>
            <a:endParaRPr b="1"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1"/>
          <p:cNvSpPr/>
          <p:nvPr/>
        </p:nvSpPr>
        <p:spPr>
          <a:xfrm>
            <a:off x="2447640" y="0"/>
            <a:ext cx="4247280" cy="4514040"/>
          </a:xfrm>
          <a:prstGeom prst="flowChartProcess">
            <a:avLst/>
          </a:prstGeom>
          <a:gradFill>
            <a:gsLst>
              <a:gs pos="0">
                <a:srgbClr val="FFFFFF"/>
              </a:gs>
              <a:gs pos="100000">
                <a:srgbClr val="E0E8F5"/>
              </a:gs>
            </a:gsLst>
            <a:lin ang="5400000"/>
          </a:gradFill>
          <a:ln w="25560">
            <a:noFill/>
          </a:ln>
        </p:spPr>
      </p:sp>
      <p:sp>
        <p:nvSpPr>
          <p:cNvPr id="318" name="CustomShape 2"/>
          <p:cNvSpPr/>
          <p:nvPr/>
        </p:nvSpPr>
        <p:spPr>
          <a:xfrm>
            <a:off x="1798972" y="2996952"/>
            <a:ext cx="5544616" cy="1302896"/>
          </a:xfrm>
          <a:prstGeom prst="rect">
            <a:avLst/>
          </a:prstGeom>
          <a:noFill/>
          <a:ln>
            <a:noFill/>
          </a:ln>
        </p:spPr>
        <p:txBody>
          <a:bodyPr lIns="90000" tIns="45000" rIns="90000" bIns="45000" anchor="ctr"/>
          <a:lstStyle/>
          <a:p>
            <a:pPr algn="ctr"/>
            <a:endParaRPr dirty="0"/>
          </a:p>
          <a:p>
            <a:pPr algn="ctr"/>
            <a:r>
              <a:rPr lang="cs-CZ" b="1" dirty="0" err="1">
                <a:solidFill>
                  <a:srgbClr val="009999"/>
                </a:solidFill>
                <a:latin typeface="+mj-lt"/>
              </a:rPr>
              <a:t>Thank</a:t>
            </a:r>
            <a:r>
              <a:rPr lang="cs-CZ" b="1" dirty="0">
                <a:solidFill>
                  <a:srgbClr val="009999"/>
                </a:solidFill>
                <a:latin typeface="+mj-lt"/>
              </a:rPr>
              <a:t> </a:t>
            </a:r>
            <a:r>
              <a:rPr lang="cs-CZ" b="1" dirty="0" err="1">
                <a:solidFill>
                  <a:srgbClr val="009999"/>
                </a:solidFill>
                <a:latin typeface="+mj-lt"/>
              </a:rPr>
              <a:t>you</a:t>
            </a:r>
            <a:r>
              <a:rPr lang="cs-CZ" b="1" dirty="0">
                <a:solidFill>
                  <a:srgbClr val="009999"/>
                </a:solidFill>
                <a:latin typeface="+mj-lt"/>
              </a:rPr>
              <a:t> </a:t>
            </a:r>
            <a:r>
              <a:rPr lang="cs-CZ" b="1" dirty="0" err="1">
                <a:solidFill>
                  <a:srgbClr val="009999"/>
                </a:solidFill>
                <a:latin typeface="+mj-lt"/>
              </a:rPr>
              <a:t>for</a:t>
            </a:r>
            <a:r>
              <a:rPr lang="cs-CZ" b="1" dirty="0">
                <a:solidFill>
                  <a:srgbClr val="009999"/>
                </a:solidFill>
                <a:latin typeface="+mj-lt"/>
              </a:rPr>
              <a:t> </a:t>
            </a:r>
            <a:r>
              <a:rPr lang="cs-CZ" b="1" dirty="0" err="1">
                <a:solidFill>
                  <a:srgbClr val="009999"/>
                </a:solidFill>
                <a:latin typeface="+mj-lt"/>
              </a:rPr>
              <a:t>your</a:t>
            </a:r>
            <a:r>
              <a:rPr lang="cs-CZ" b="1" dirty="0">
                <a:solidFill>
                  <a:srgbClr val="009999"/>
                </a:solidFill>
                <a:latin typeface="+mj-lt"/>
              </a:rPr>
              <a:t> </a:t>
            </a:r>
            <a:r>
              <a:rPr lang="cs-CZ" b="1" dirty="0" err="1">
                <a:solidFill>
                  <a:srgbClr val="009999"/>
                </a:solidFill>
                <a:latin typeface="+mj-lt"/>
              </a:rPr>
              <a:t>attention</a:t>
            </a:r>
            <a:endParaRPr dirty="0">
              <a:latin typeface="+mj-lt"/>
            </a:endParaRPr>
          </a:p>
          <a:p>
            <a:endParaRPr dirty="0"/>
          </a:p>
          <a:p>
            <a:endParaRPr dirty="0"/>
          </a:p>
        </p:txBody>
      </p:sp>
      <p:pic>
        <p:nvPicPr>
          <p:cNvPr id="319" name="Obrázek 3"/>
          <p:cNvPicPr/>
          <p:nvPr/>
        </p:nvPicPr>
        <p:blipFill>
          <a:blip r:embed="rId2" cstate="print"/>
          <a:stretch>
            <a:fillRect/>
          </a:stretch>
        </p:blipFill>
        <p:spPr>
          <a:xfrm>
            <a:off x="3231000" y="116640"/>
            <a:ext cx="2681280" cy="2681280"/>
          </a:xfrm>
          <a:prstGeom prst="rect">
            <a:avLst/>
          </a:prstGeom>
          <a:ln>
            <a:noFill/>
          </a:ln>
        </p:spPr>
      </p:pic>
      <p:pic>
        <p:nvPicPr>
          <p:cNvPr id="320" name="Obrázek 6"/>
          <p:cNvPicPr/>
          <p:nvPr/>
        </p:nvPicPr>
        <p:blipFill>
          <a:blip r:embed="rId3" cstate="print"/>
          <a:srcRect l="31371" r="-31371"/>
          <a:stretch>
            <a:fillRect/>
          </a:stretch>
        </p:blipFill>
        <p:spPr>
          <a:xfrm>
            <a:off x="0" y="3212976"/>
            <a:ext cx="2123728" cy="2392720"/>
          </a:xfrm>
          <a:prstGeom prst="rect">
            <a:avLst/>
          </a:prstGeom>
          <a:ln>
            <a:noFill/>
          </a:ln>
        </p:spPr>
      </p:pic>
      <p:pic>
        <p:nvPicPr>
          <p:cNvPr id="321" name="Obrázek 7"/>
          <p:cNvPicPr/>
          <p:nvPr/>
        </p:nvPicPr>
        <p:blipFill>
          <a:blip r:embed="rId4" cstate="print"/>
          <a:stretch>
            <a:fillRect/>
          </a:stretch>
        </p:blipFill>
        <p:spPr>
          <a:xfrm rot="1269837">
            <a:off x="1059966" y="5215901"/>
            <a:ext cx="1387674" cy="1584176"/>
          </a:xfrm>
          <a:prstGeom prst="rect">
            <a:avLst/>
          </a:prstGeom>
          <a:ln>
            <a:noFill/>
          </a:ln>
        </p:spPr>
      </p:pic>
      <p:pic>
        <p:nvPicPr>
          <p:cNvPr id="322" name="Obrázek 8"/>
          <p:cNvPicPr/>
          <p:nvPr/>
        </p:nvPicPr>
        <p:blipFill>
          <a:blip r:embed="rId5" cstate="print"/>
          <a:stretch>
            <a:fillRect/>
          </a:stretch>
        </p:blipFill>
        <p:spPr>
          <a:xfrm>
            <a:off x="7020272" y="1970871"/>
            <a:ext cx="1568984" cy="1887377"/>
          </a:xfrm>
          <a:prstGeom prst="rect">
            <a:avLst/>
          </a:prstGeom>
          <a:ln>
            <a:noFill/>
          </a:ln>
        </p:spPr>
      </p:pic>
      <p:sp>
        <p:nvSpPr>
          <p:cNvPr id="323" name="Line 3"/>
          <p:cNvSpPr/>
          <p:nvPr/>
        </p:nvSpPr>
        <p:spPr>
          <a:xfrm flipH="1">
            <a:off x="1259632" y="4969406"/>
            <a:ext cx="171880" cy="475818"/>
          </a:xfrm>
          <a:prstGeom prst="line">
            <a:avLst/>
          </a:prstGeom>
          <a:ln w="19080">
            <a:solidFill>
              <a:srgbClr val="808080"/>
            </a:solidFill>
            <a:round/>
          </a:ln>
        </p:spPr>
      </p:sp>
      <p:sp>
        <p:nvSpPr>
          <p:cNvPr id="324" name="Line 4"/>
          <p:cNvSpPr/>
          <p:nvPr/>
        </p:nvSpPr>
        <p:spPr>
          <a:xfrm flipV="1">
            <a:off x="8532440" y="1976580"/>
            <a:ext cx="590872" cy="516316"/>
          </a:xfrm>
          <a:prstGeom prst="line">
            <a:avLst/>
          </a:prstGeom>
          <a:ln w="19080">
            <a:solidFill>
              <a:srgbClr val="808080"/>
            </a:solidFill>
            <a:round/>
          </a:ln>
        </p:spPr>
      </p:sp>
      <p:sp>
        <p:nvSpPr>
          <p:cNvPr id="325" name="TextShape 5"/>
          <p:cNvSpPr txBox="1"/>
          <p:nvPr/>
        </p:nvSpPr>
        <p:spPr>
          <a:xfrm>
            <a:off x="1907704" y="4653136"/>
            <a:ext cx="5508160" cy="1260112"/>
          </a:xfrm>
          <a:prstGeom prst="rect">
            <a:avLst/>
          </a:prstGeom>
        </p:spPr>
        <p:txBody>
          <a:bodyPr lIns="90000" tIns="45000" rIns="90000" bIns="45000"/>
          <a:lstStyle/>
          <a:p>
            <a:pPr algn="ctr"/>
            <a:r>
              <a:rPr lang="cs-CZ" sz="2000" cap="all" dirty="0" err="1">
                <a:solidFill>
                  <a:srgbClr val="009999"/>
                </a:solidFill>
                <a:latin typeface="Arial"/>
              </a:rPr>
              <a:t>Nanovia</a:t>
            </a:r>
            <a:r>
              <a:rPr lang="cs-CZ" sz="2000" cap="all" dirty="0">
                <a:solidFill>
                  <a:srgbClr val="009999"/>
                </a:solidFill>
                <a:latin typeface="Arial"/>
              </a:rPr>
              <a:t> – </a:t>
            </a:r>
            <a:r>
              <a:rPr lang="cs-CZ" sz="2000" cap="all" dirty="0" err="1">
                <a:solidFill>
                  <a:srgbClr val="009999"/>
                </a:solidFill>
                <a:latin typeface="Arial"/>
              </a:rPr>
              <a:t>right</a:t>
            </a:r>
            <a:r>
              <a:rPr lang="cs-CZ" sz="2000" cap="all" dirty="0">
                <a:solidFill>
                  <a:srgbClr val="009999"/>
                </a:solidFill>
                <a:latin typeface="Arial"/>
              </a:rPr>
              <a:t> </a:t>
            </a:r>
            <a:r>
              <a:rPr lang="cs-CZ" sz="2000" cap="all" dirty="0" smtClean="0">
                <a:solidFill>
                  <a:srgbClr val="009999"/>
                </a:solidFill>
                <a:latin typeface="Arial"/>
              </a:rPr>
              <a:t>partner                     </a:t>
            </a:r>
            <a:r>
              <a:rPr lang="cs-CZ" sz="2000" cap="all" dirty="0" err="1" smtClean="0">
                <a:solidFill>
                  <a:srgbClr val="009999"/>
                </a:solidFill>
                <a:latin typeface="Arial"/>
              </a:rPr>
              <a:t>for</a:t>
            </a:r>
            <a:r>
              <a:rPr lang="cs-CZ" sz="2000" cap="all" dirty="0" smtClean="0">
                <a:solidFill>
                  <a:srgbClr val="009999"/>
                </a:solidFill>
                <a:latin typeface="Arial"/>
              </a:rPr>
              <a:t> </a:t>
            </a:r>
            <a:r>
              <a:rPr lang="cs-CZ" sz="2000" cap="all" dirty="0" err="1">
                <a:solidFill>
                  <a:srgbClr val="009999"/>
                </a:solidFill>
                <a:latin typeface="Arial"/>
              </a:rPr>
              <a:t>your</a:t>
            </a:r>
            <a:r>
              <a:rPr lang="cs-CZ" sz="2000" cap="all" dirty="0">
                <a:solidFill>
                  <a:srgbClr val="009999"/>
                </a:solidFill>
                <a:latin typeface="Arial"/>
              </a:rPr>
              <a:t> </a:t>
            </a:r>
            <a:r>
              <a:rPr lang="cs-CZ" sz="2000" cap="all" dirty="0" err="1" smtClean="0">
                <a:solidFill>
                  <a:srgbClr val="009999"/>
                </a:solidFill>
                <a:latin typeface="Arial"/>
              </a:rPr>
              <a:t>nanofiber</a:t>
            </a:r>
            <a:r>
              <a:rPr lang="cs-CZ" sz="2000" cap="all" dirty="0" smtClean="0">
                <a:solidFill>
                  <a:srgbClr val="009999"/>
                </a:solidFill>
                <a:latin typeface="Arial"/>
              </a:rPr>
              <a:t> </a:t>
            </a:r>
            <a:r>
              <a:rPr lang="cs-CZ" sz="2000" cap="all" dirty="0" err="1">
                <a:solidFill>
                  <a:srgbClr val="009999"/>
                </a:solidFill>
                <a:latin typeface="Arial"/>
              </a:rPr>
              <a:t>products</a:t>
            </a:r>
            <a:endParaRPr sz="2000" cap="all" dirty="0"/>
          </a:p>
        </p:txBody>
      </p:sp>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4294967295"/>
            <p:extLst>
              <p:ext uri="{D42A27DB-BD31-4B8C-83A1-F6EECF244321}">
                <p14:modId xmlns:p14="http://schemas.microsoft.com/office/powerpoint/2010/main" xmlns="" val="2873060181"/>
              </p:ext>
            </p:extLst>
          </p:nvPr>
        </p:nvGraphicFramePr>
        <p:xfrm>
          <a:off x="191166" y="2636912"/>
          <a:ext cx="8928992" cy="2708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Obrázek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72200" y="5813086"/>
            <a:ext cx="2160000" cy="879608"/>
          </a:xfrm>
          <a:prstGeom prst="rect">
            <a:avLst/>
          </a:prstGeom>
        </p:spPr>
      </p:pic>
      <p:sp>
        <p:nvSpPr>
          <p:cNvPr id="3" name="Nadpis 2"/>
          <p:cNvSpPr>
            <a:spLocks noGrp="1"/>
          </p:cNvSpPr>
          <p:nvPr>
            <p:ph type="title"/>
          </p:nvPr>
        </p:nvSpPr>
        <p:spPr>
          <a:xfrm>
            <a:off x="755576" y="-1395536"/>
            <a:ext cx="8229600" cy="1143000"/>
          </a:xfrm>
        </p:spPr>
        <p:txBody>
          <a:bodyPr/>
          <a:lstStyle/>
          <a:p>
            <a:endParaRPr lang="cs-CZ" dirty="0"/>
          </a:p>
        </p:txBody>
      </p:sp>
      <p:sp>
        <p:nvSpPr>
          <p:cNvPr id="19" name="TextovéPole 18"/>
          <p:cNvSpPr txBox="1"/>
          <p:nvPr/>
        </p:nvSpPr>
        <p:spPr>
          <a:xfrm>
            <a:off x="251520" y="1052736"/>
            <a:ext cx="4968552" cy="1269578"/>
          </a:xfrm>
          <a:prstGeom prst="rect">
            <a:avLst/>
          </a:prstGeom>
          <a:noFill/>
        </p:spPr>
        <p:txBody>
          <a:bodyPr wrap="square" rtlCol="0">
            <a:spAutoFit/>
          </a:bodyPr>
          <a:lstStyle/>
          <a:p>
            <a:pPr>
              <a:buClr>
                <a:srgbClr val="000000"/>
              </a:buClr>
              <a:buSzPct val="100000"/>
            </a:pPr>
            <a:r>
              <a:rPr lang="cs-CZ" sz="1400" b="1" dirty="0" err="1" smtClean="0">
                <a:solidFill>
                  <a:srgbClr val="000000"/>
                </a:solidFill>
              </a:rPr>
              <a:t>Activities</a:t>
            </a:r>
            <a:r>
              <a:rPr lang="cs-CZ" sz="1400" b="1" dirty="0" smtClean="0">
                <a:solidFill>
                  <a:srgbClr val="000000"/>
                </a:solidFill>
              </a:rPr>
              <a:t> in </a:t>
            </a:r>
            <a:r>
              <a:rPr lang="cs-CZ" sz="1400" b="1" dirty="0" err="1" smtClean="0">
                <a:solidFill>
                  <a:srgbClr val="000000"/>
                </a:solidFill>
              </a:rPr>
              <a:t>nanofiber</a:t>
            </a:r>
            <a:r>
              <a:rPr lang="cs-CZ" sz="1400" b="1" dirty="0" smtClean="0">
                <a:solidFill>
                  <a:srgbClr val="000000"/>
                </a:solidFill>
              </a:rPr>
              <a:t> </a:t>
            </a:r>
            <a:r>
              <a:rPr lang="cs-CZ" sz="1400" b="1" dirty="0" err="1" smtClean="0">
                <a:solidFill>
                  <a:srgbClr val="000000"/>
                </a:solidFill>
              </a:rPr>
              <a:t>industry</a:t>
            </a:r>
            <a:r>
              <a:rPr lang="cs-CZ" sz="1400" b="1" dirty="0" smtClean="0">
                <a:solidFill>
                  <a:srgbClr val="000000"/>
                </a:solidFill>
              </a:rPr>
              <a:t> </a:t>
            </a:r>
            <a:r>
              <a:rPr lang="cs-CZ" sz="1400" b="1" dirty="0" err="1" smtClean="0">
                <a:solidFill>
                  <a:srgbClr val="000000"/>
                </a:solidFill>
              </a:rPr>
              <a:t>started</a:t>
            </a:r>
            <a:r>
              <a:rPr lang="cs-CZ" sz="1400" b="1" dirty="0" smtClean="0">
                <a:solidFill>
                  <a:srgbClr val="000000"/>
                </a:solidFill>
              </a:rPr>
              <a:t> </a:t>
            </a:r>
            <a:r>
              <a:rPr lang="cs-CZ" sz="1400" b="1" dirty="0" err="1" smtClean="0">
                <a:solidFill>
                  <a:srgbClr val="000000"/>
                </a:solidFill>
              </a:rPr>
              <a:t>at</a:t>
            </a:r>
            <a:r>
              <a:rPr lang="cs-CZ" sz="1400" b="1" dirty="0" smtClean="0">
                <a:solidFill>
                  <a:srgbClr val="000000"/>
                </a:solidFill>
              </a:rPr>
              <a:t> 2010</a:t>
            </a:r>
          </a:p>
          <a:p>
            <a:pPr marL="285750" indent="-285750">
              <a:buClr>
                <a:srgbClr val="000000"/>
              </a:buClr>
              <a:buSzPct val="100000"/>
              <a:buFont typeface="Arial" pitchFamily="34" charset="0"/>
              <a:buChar char="•"/>
            </a:pPr>
            <a:r>
              <a:rPr lang="en-US" sz="1400" dirty="0" smtClean="0">
                <a:solidFill>
                  <a:srgbClr val="000000"/>
                </a:solidFill>
              </a:rPr>
              <a:t>building </a:t>
            </a:r>
            <a:r>
              <a:rPr lang="en-US" sz="1400" dirty="0">
                <a:solidFill>
                  <a:srgbClr val="000000"/>
                </a:solidFill>
              </a:rPr>
              <a:t>purchasing </a:t>
            </a:r>
            <a:r>
              <a:rPr lang="cs-CZ" sz="1400" dirty="0" smtClean="0">
                <a:solidFill>
                  <a:srgbClr val="000000"/>
                </a:solidFill>
              </a:rPr>
              <a:t>x </a:t>
            </a:r>
            <a:r>
              <a:rPr lang="cs-CZ" sz="1400" dirty="0" err="1" smtClean="0">
                <a:solidFill>
                  <a:srgbClr val="000000"/>
                </a:solidFill>
              </a:rPr>
              <a:t>repair</a:t>
            </a:r>
            <a:r>
              <a:rPr lang="cs-CZ" sz="1400" dirty="0" smtClean="0">
                <a:solidFill>
                  <a:srgbClr val="000000"/>
                </a:solidFill>
              </a:rPr>
              <a:t> </a:t>
            </a:r>
            <a:r>
              <a:rPr lang="cs-CZ" sz="1400" dirty="0" err="1" smtClean="0">
                <a:solidFill>
                  <a:srgbClr val="000000"/>
                </a:solidFill>
              </a:rPr>
              <a:t>started</a:t>
            </a:r>
            <a:r>
              <a:rPr lang="cs-CZ" sz="1400" dirty="0" smtClean="0">
                <a:solidFill>
                  <a:srgbClr val="000000"/>
                </a:solidFill>
              </a:rPr>
              <a:t> </a:t>
            </a:r>
            <a:r>
              <a:rPr lang="en-US" sz="1400" dirty="0" smtClean="0">
                <a:solidFill>
                  <a:srgbClr val="000000"/>
                </a:solidFill>
              </a:rPr>
              <a:t> (2010</a:t>
            </a:r>
            <a:r>
              <a:rPr lang="cs-CZ" sz="1400" dirty="0" smtClean="0">
                <a:solidFill>
                  <a:srgbClr val="000000"/>
                </a:solidFill>
              </a:rPr>
              <a:t> -2011</a:t>
            </a:r>
            <a:r>
              <a:rPr lang="en-US" sz="1400" dirty="0" smtClean="0">
                <a:solidFill>
                  <a:srgbClr val="000000"/>
                </a:solidFill>
              </a:rPr>
              <a:t>)</a:t>
            </a:r>
            <a:endParaRPr lang="en-US" sz="1400" dirty="0">
              <a:solidFill>
                <a:srgbClr val="000000"/>
              </a:solidFill>
            </a:endParaRPr>
          </a:p>
          <a:p>
            <a:pPr marL="285750" indent="-285750">
              <a:buClr>
                <a:srgbClr val="000000"/>
              </a:buClr>
              <a:buSzPct val="100000"/>
              <a:buFont typeface="Arial" pitchFamily="34" charset="0"/>
              <a:buChar char="•"/>
            </a:pPr>
            <a:r>
              <a:rPr lang="en-US" sz="1400" dirty="0">
                <a:solidFill>
                  <a:srgbClr val="000000"/>
                </a:solidFill>
              </a:rPr>
              <a:t>start of applications development </a:t>
            </a:r>
            <a:r>
              <a:rPr lang="en-US" sz="1400" dirty="0" smtClean="0">
                <a:solidFill>
                  <a:srgbClr val="000000"/>
                </a:solidFill>
              </a:rPr>
              <a:t>(2010)</a:t>
            </a:r>
            <a:endParaRPr lang="cs-CZ" sz="1400" dirty="0" smtClean="0">
              <a:solidFill>
                <a:srgbClr val="000000"/>
              </a:solidFill>
            </a:endParaRPr>
          </a:p>
          <a:p>
            <a:pPr marL="285750" indent="-285750">
              <a:spcBef>
                <a:spcPts val="300"/>
              </a:spcBef>
              <a:buClr>
                <a:srgbClr val="000000"/>
              </a:buClr>
              <a:buSzPct val="100000"/>
              <a:buFont typeface="Arial" pitchFamily="34" charset="0"/>
              <a:buChar char="•"/>
            </a:pPr>
            <a:endParaRPr lang="en-US" sz="1400" dirty="0">
              <a:solidFill>
                <a:srgbClr val="000000"/>
              </a:solidFill>
              <a:latin typeface="Arial" pitchFamily="34" charset="0"/>
            </a:endParaRPr>
          </a:p>
          <a:p>
            <a:endParaRPr lang="cs-CZ" dirty="0"/>
          </a:p>
        </p:txBody>
      </p:sp>
      <p:pic>
        <p:nvPicPr>
          <p:cNvPr id="22" name="Obrázek 2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113330" y="5805676"/>
            <a:ext cx="1978916" cy="878400"/>
          </a:xfrm>
          <a:prstGeom prst="rect">
            <a:avLst/>
          </a:prstGeom>
        </p:spPr>
      </p:pic>
      <p:pic>
        <p:nvPicPr>
          <p:cNvPr id="23" name="Obrázek 2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551771" y="5825812"/>
            <a:ext cx="1317600" cy="878400"/>
          </a:xfrm>
          <a:prstGeom prst="rect">
            <a:avLst/>
          </a:prstGeom>
        </p:spPr>
      </p:pic>
      <p:pic>
        <p:nvPicPr>
          <p:cNvPr id="24" name="Obrázek 2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39552" y="5813086"/>
            <a:ext cx="758938" cy="878400"/>
          </a:xfrm>
          <a:prstGeom prst="rect">
            <a:avLst/>
          </a:prstGeom>
        </p:spPr>
      </p:pic>
      <p:sp>
        <p:nvSpPr>
          <p:cNvPr id="2" name="TextovéPole 1"/>
          <p:cNvSpPr txBox="1"/>
          <p:nvPr/>
        </p:nvSpPr>
        <p:spPr>
          <a:xfrm>
            <a:off x="1691680" y="323750"/>
            <a:ext cx="4680520" cy="523220"/>
          </a:xfrm>
          <a:prstGeom prst="rect">
            <a:avLst/>
          </a:prstGeom>
          <a:noFill/>
        </p:spPr>
        <p:txBody>
          <a:bodyPr wrap="square" rtlCol="0">
            <a:spAutoFit/>
          </a:bodyPr>
          <a:lstStyle/>
          <a:p>
            <a:r>
              <a:rPr lang="cs-CZ" sz="2800" b="1" dirty="0" err="1" smtClean="0">
                <a:solidFill>
                  <a:srgbClr val="009999"/>
                </a:solidFill>
              </a:rPr>
              <a:t>Nanovia</a:t>
            </a:r>
            <a:r>
              <a:rPr lang="cs-CZ" sz="2800" b="1" dirty="0" smtClean="0">
                <a:solidFill>
                  <a:srgbClr val="009999"/>
                </a:solidFill>
              </a:rPr>
              <a:t> </a:t>
            </a:r>
            <a:r>
              <a:rPr lang="cs-CZ" sz="2800" b="1" dirty="0" err="1" smtClean="0">
                <a:solidFill>
                  <a:srgbClr val="009999"/>
                </a:solidFill>
              </a:rPr>
              <a:t>history</a:t>
            </a:r>
            <a:endParaRPr lang="cs-CZ" sz="2800" b="1" dirty="0">
              <a:solidFill>
                <a:srgbClr val="009999"/>
              </a:solidFill>
            </a:endParaRPr>
          </a:p>
        </p:txBody>
      </p:sp>
      <p:sp>
        <p:nvSpPr>
          <p:cNvPr id="14" name="TextovéPole 13"/>
          <p:cNvSpPr txBox="1"/>
          <p:nvPr/>
        </p:nvSpPr>
        <p:spPr>
          <a:xfrm>
            <a:off x="4860032" y="4939415"/>
            <a:ext cx="5007892" cy="1661993"/>
          </a:xfrm>
          <a:prstGeom prst="rect">
            <a:avLst/>
          </a:prstGeom>
          <a:noFill/>
        </p:spPr>
        <p:txBody>
          <a:bodyPr wrap="square" rtlCol="0">
            <a:spAutoFit/>
          </a:bodyPr>
          <a:lstStyle/>
          <a:p>
            <a:r>
              <a:rPr lang="cs-CZ" sz="1400" b="1" dirty="0" smtClean="0">
                <a:solidFill>
                  <a:srgbClr val="000000"/>
                </a:solidFill>
              </a:rPr>
              <a:t>Second </a:t>
            </a:r>
            <a:r>
              <a:rPr lang="cs-CZ" sz="1400" b="1" dirty="0" err="1">
                <a:solidFill>
                  <a:srgbClr val="000000"/>
                </a:solidFill>
              </a:rPr>
              <a:t>investment</a:t>
            </a:r>
            <a:r>
              <a:rPr lang="cs-CZ" sz="1400" b="1" dirty="0">
                <a:solidFill>
                  <a:srgbClr val="000000"/>
                </a:solidFill>
              </a:rPr>
              <a:t> </a:t>
            </a:r>
            <a:r>
              <a:rPr lang="cs-CZ" sz="1400" b="1" dirty="0" err="1">
                <a:solidFill>
                  <a:srgbClr val="000000"/>
                </a:solidFill>
              </a:rPr>
              <a:t>stage</a:t>
            </a:r>
            <a:r>
              <a:rPr lang="cs-CZ" sz="1400" b="1" dirty="0">
                <a:solidFill>
                  <a:srgbClr val="000000"/>
                </a:solidFill>
              </a:rPr>
              <a:t> </a:t>
            </a:r>
            <a:r>
              <a:rPr lang="cs-CZ" sz="1400" b="1" dirty="0" smtClean="0">
                <a:solidFill>
                  <a:srgbClr val="000000"/>
                </a:solidFill>
              </a:rPr>
              <a:t>2014-2015</a:t>
            </a:r>
            <a:endParaRPr lang="cs-CZ" sz="1400" dirty="0" smtClean="0"/>
          </a:p>
          <a:p>
            <a:pPr marL="285750" indent="-285750">
              <a:buFont typeface="Arial" pitchFamily="34" charset="0"/>
              <a:buChar char="•"/>
            </a:pPr>
            <a:r>
              <a:rPr lang="cs-CZ" sz="1400" dirty="0" err="1" smtClean="0"/>
              <a:t>purchased</a:t>
            </a:r>
            <a:r>
              <a:rPr lang="cs-CZ" sz="1400" dirty="0" smtClean="0"/>
              <a:t> </a:t>
            </a:r>
            <a:r>
              <a:rPr lang="cs-CZ" sz="1400" dirty="0" err="1" smtClean="0"/>
              <a:t>cutting</a:t>
            </a:r>
            <a:r>
              <a:rPr lang="cs-CZ" sz="1400" dirty="0" smtClean="0"/>
              <a:t> </a:t>
            </a:r>
            <a:r>
              <a:rPr lang="cs-CZ" sz="1400" dirty="0" err="1" smtClean="0"/>
              <a:t>machine</a:t>
            </a:r>
            <a:r>
              <a:rPr lang="cs-CZ" sz="1400" dirty="0" smtClean="0"/>
              <a:t> (2014)</a:t>
            </a:r>
          </a:p>
          <a:p>
            <a:pPr marL="285750" indent="-285750">
              <a:buFont typeface="Arial" pitchFamily="34" charset="0"/>
              <a:buChar char="•"/>
            </a:pPr>
            <a:r>
              <a:rPr lang="en-US" sz="1400" dirty="0"/>
              <a:t>production line </a:t>
            </a:r>
            <a:r>
              <a:rPr lang="cs-CZ" sz="1400" dirty="0" smtClean="0"/>
              <a:t>C </a:t>
            </a:r>
            <a:r>
              <a:rPr lang="en-US" sz="1400" dirty="0"/>
              <a:t>width 1,6 m installed (</a:t>
            </a:r>
            <a:r>
              <a:rPr lang="en-US" sz="1400" dirty="0" smtClean="0"/>
              <a:t>201</a:t>
            </a:r>
            <a:r>
              <a:rPr lang="cs-CZ" sz="1400" dirty="0" smtClean="0"/>
              <a:t>5</a:t>
            </a:r>
            <a:r>
              <a:rPr lang="en-US" sz="1400" dirty="0" smtClean="0"/>
              <a:t>)</a:t>
            </a:r>
            <a:endParaRPr lang="cs-CZ" sz="1400" dirty="0"/>
          </a:p>
          <a:p>
            <a:pPr marL="285750" indent="-285750">
              <a:buFont typeface="Arial" pitchFamily="34" charset="0"/>
              <a:buChar char="•"/>
            </a:pPr>
            <a:endParaRPr lang="cs-CZ" sz="1400" dirty="0" smtClean="0"/>
          </a:p>
          <a:p>
            <a:pPr marL="285750" indent="-285750">
              <a:buFont typeface="Arial" pitchFamily="34" charset="0"/>
              <a:buChar char="•"/>
            </a:pPr>
            <a:endParaRPr lang="cs-CZ" sz="1400" dirty="0" smtClean="0"/>
          </a:p>
          <a:p>
            <a:pPr marL="285750" indent="-285750">
              <a:buFont typeface="Arial" pitchFamily="34" charset="0"/>
              <a:buChar char="•"/>
            </a:pPr>
            <a:endParaRPr lang="en-US" sz="1400" dirty="0"/>
          </a:p>
          <a:p>
            <a:endParaRPr lang="cs-CZ" dirty="0"/>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220071" y="5662690"/>
            <a:ext cx="938213" cy="108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Obrázek 9"/>
          <p:cNvPicPr/>
          <p:nvPr/>
        </p:nvPicPr>
        <p:blipFill>
          <a:blip r:embed="rId12" cstate="print"/>
          <a:stretch>
            <a:fillRect/>
          </a:stretch>
        </p:blipFill>
        <p:spPr>
          <a:xfrm>
            <a:off x="395536" y="188640"/>
            <a:ext cx="793440" cy="793440"/>
          </a:xfrm>
          <a:prstGeom prst="rect">
            <a:avLst/>
          </a:prstGeom>
          <a:ln>
            <a:noFill/>
          </a:ln>
        </p:spPr>
      </p:pic>
      <p:sp>
        <p:nvSpPr>
          <p:cNvPr id="5" name="Obdélník 4"/>
          <p:cNvSpPr/>
          <p:nvPr/>
        </p:nvSpPr>
        <p:spPr>
          <a:xfrm>
            <a:off x="1835696" y="1847106"/>
            <a:ext cx="5567898" cy="1877437"/>
          </a:xfrm>
          <a:prstGeom prst="rect">
            <a:avLst/>
          </a:prstGeom>
        </p:spPr>
        <p:txBody>
          <a:bodyPr wrap="square">
            <a:spAutoFit/>
          </a:bodyPr>
          <a:lstStyle/>
          <a:p>
            <a:pPr>
              <a:buClr>
                <a:srgbClr val="000000"/>
              </a:buClr>
              <a:buSzPct val="100000"/>
            </a:pPr>
            <a:r>
              <a:rPr lang="cs-CZ" sz="1400" b="1" dirty="0" err="1">
                <a:solidFill>
                  <a:srgbClr val="000000"/>
                </a:solidFill>
              </a:rPr>
              <a:t>First</a:t>
            </a:r>
            <a:r>
              <a:rPr lang="cs-CZ" sz="1400" b="1" dirty="0">
                <a:solidFill>
                  <a:srgbClr val="000000"/>
                </a:solidFill>
              </a:rPr>
              <a:t> </a:t>
            </a:r>
            <a:r>
              <a:rPr lang="cs-CZ" sz="1400" b="1" dirty="0" err="1">
                <a:solidFill>
                  <a:srgbClr val="000000"/>
                </a:solidFill>
              </a:rPr>
              <a:t>investment</a:t>
            </a:r>
            <a:r>
              <a:rPr lang="cs-CZ" sz="1400" b="1" dirty="0">
                <a:solidFill>
                  <a:srgbClr val="000000"/>
                </a:solidFill>
              </a:rPr>
              <a:t> </a:t>
            </a:r>
            <a:r>
              <a:rPr lang="cs-CZ" sz="1400" b="1" dirty="0" err="1">
                <a:solidFill>
                  <a:srgbClr val="000000"/>
                </a:solidFill>
              </a:rPr>
              <a:t>stage</a:t>
            </a:r>
            <a:r>
              <a:rPr lang="cs-CZ" sz="1400" b="1" dirty="0">
                <a:solidFill>
                  <a:srgbClr val="000000"/>
                </a:solidFill>
              </a:rPr>
              <a:t> 2011-2013</a:t>
            </a:r>
          </a:p>
          <a:p>
            <a:pPr marL="285750" indent="-285750">
              <a:buClr>
                <a:srgbClr val="000000"/>
              </a:buClr>
              <a:buSzPct val="100000"/>
              <a:buFont typeface="Arial" pitchFamily="34" charset="0"/>
              <a:buChar char="•"/>
            </a:pPr>
            <a:r>
              <a:rPr lang="cs-CZ" sz="1400" dirty="0" err="1">
                <a:solidFill>
                  <a:srgbClr val="000000"/>
                </a:solidFill>
              </a:rPr>
              <a:t>development</a:t>
            </a:r>
            <a:r>
              <a:rPr lang="cs-CZ" sz="1400" dirty="0">
                <a:solidFill>
                  <a:srgbClr val="000000"/>
                </a:solidFill>
              </a:rPr>
              <a:t> </a:t>
            </a:r>
            <a:r>
              <a:rPr lang="en-US" sz="1400" dirty="0">
                <a:solidFill>
                  <a:srgbClr val="000000"/>
                </a:solidFill>
              </a:rPr>
              <a:t>laboratory put into operation (</a:t>
            </a:r>
            <a:r>
              <a:rPr lang="cs-CZ" sz="1400" dirty="0">
                <a:solidFill>
                  <a:srgbClr val="000000"/>
                </a:solidFill>
              </a:rPr>
              <a:t>2</a:t>
            </a:r>
            <a:r>
              <a:rPr lang="en-US" sz="1400" dirty="0">
                <a:solidFill>
                  <a:srgbClr val="000000"/>
                </a:solidFill>
              </a:rPr>
              <a:t>011)</a:t>
            </a:r>
          </a:p>
          <a:p>
            <a:pPr marL="285750" indent="-285750">
              <a:buFont typeface="Arial" pitchFamily="34" charset="0"/>
              <a:buChar char="•"/>
            </a:pPr>
            <a:r>
              <a:rPr lang="en-US" sz="1400" dirty="0" smtClean="0"/>
              <a:t>first </a:t>
            </a:r>
            <a:r>
              <a:rPr lang="en-US" sz="1400" dirty="0"/>
              <a:t>production line </a:t>
            </a:r>
            <a:r>
              <a:rPr lang="cs-CZ" sz="1400" dirty="0"/>
              <a:t>A </a:t>
            </a:r>
            <a:r>
              <a:rPr lang="en-US" sz="1400" dirty="0"/>
              <a:t>width 1,6 m installed (2012)</a:t>
            </a:r>
          </a:p>
          <a:p>
            <a:pPr marL="285750" indent="-285750">
              <a:buFont typeface="Arial" pitchFamily="34" charset="0"/>
              <a:buChar char="•"/>
            </a:pPr>
            <a:r>
              <a:rPr lang="en-US" sz="1400" dirty="0"/>
              <a:t>laminating machine width 1,6 m installed (2012</a:t>
            </a:r>
            <a:r>
              <a:rPr lang="cs-CZ" sz="1400" dirty="0"/>
              <a:t>)</a:t>
            </a:r>
          </a:p>
          <a:p>
            <a:pPr marL="285750" indent="-285750">
              <a:buFont typeface="Arial" pitchFamily="34" charset="0"/>
              <a:buChar char="•"/>
            </a:pPr>
            <a:r>
              <a:rPr lang="en-US" sz="1400" dirty="0"/>
              <a:t>marketing and trade activities started (2012</a:t>
            </a:r>
            <a:r>
              <a:rPr lang="en-US" sz="1400" dirty="0" smtClean="0"/>
              <a:t>)</a:t>
            </a:r>
            <a:endParaRPr lang="cs-CZ" sz="1400" dirty="0" smtClean="0"/>
          </a:p>
          <a:p>
            <a:pPr marL="285750" indent="-285750">
              <a:buFont typeface="Arial" pitchFamily="34" charset="0"/>
              <a:buChar char="•"/>
            </a:pPr>
            <a:r>
              <a:rPr lang="cs-CZ" sz="1400" dirty="0" smtClean="0"/>
              <a:t>second </a:t>
            </a:r>
            <a:r>
              <a:rPr lang="en-US" sz="1400" dirty="0" smtClean="0"/>
              <a:t>production </a:t>
            </a:r>
            <a:r>
              <a:rPr lang="en-US" sz="1400" dirty="0"/>
              <a:t>line </a:t>
            </a:r>
            <a:r>
              <a:rPr lang="cs-CZ" sz="1400" dirty="0"/>
              <a:t>B </a:t>
            </a:r>
            <a:r>
              <a:rPr lang="en-US" sz="1400" dirty="0"/>
              <a:t>width 1,6 m installed (201</a:t>
            </a:r>
            <a:r>
              <a:rPr lang="cs-CZ" sz="1400" dirty="0"/>
              <a:t>3</a:t>
            </a:r>
            <a:r>
              <a:rPr lang="en-US" sz="1400" dirty="0"/>
              <a:t>)</a:t>
            </a:r>
            <a:endParaRPr lang="cs-CZ" sz="1400" dirty="0"/>
          </a:p>
          <a:p>
            <a:pPr marL="285750" indent="-285750">
              <a:buFont typeface="Arial" pitchFamily="34" charset="0"/>
              <a:buChar char="•"/>
            </a:pPr>
            <a:endParaRPr lang="en-US" sz="1400" dirty="0"/>
          </a:p>
          <a:p>
            <a:endParaRPr lang="en-US" dirty="0"/>
          </a:p>
        </p:txBody>
      </p:sp>
    </p:spTree>
    <p:extLst>
      <p:ext uri="{BB962C8B-B14F-4D97-AF65-F5344CB8AC3E}">
        <p14:creationId xmlns:p14="http://schemas.microsoft.com/office/powerpoint/2010/main" xmlns="" val="1998947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ývojový diagram: postup 8"/>
          <p:cNvSpPr/>
          <p:nvPr/>
        </p:nvSpPr>
        <p:spPr>
          <a:xfrm>
            <a:off x="2447764" y="0"/>
            <a:ext cx="4248472" cy="4515280"/>
          </a:xfrm>
          <a:prstGeom prst="flowChartProcess">
            <a:avLst/>
          </a:prstGeom>
          <a:gradFill>
            <a:gsLst>
              <a:gs pos="0">
                <a:schemeClr val="bg1">
                  <a:alpha val="50000"/>
                  <a:lumMod val="38000"/>
                </a:schemeClr>
              </a:gs>
              <a:gs pos="48000">
                <a:schemeClr val="bg1">
                  <a:lumMod val="0"/>
                  <a:lumOff val="100000"/>
                </a:schemeClr>
              </a:gs>
              <a:gs pos="100000">
                <a:schemeClr val="accent1">
                  <a:tint val="23500"/>
                  <a:satMod val="160000"/>
                </a:schemeClr>
              </a:gs>
            </a:gsLst>
            <a:lin ang="5400000" scaled="0"/>
          </a:gradFill>
          <a:ln>
            <a:noFill/>
          </a:ln>
          <a:effectLst>
            <a:outerShdw blurRad="50800" dist="50800" dir="5400000" algn="ctr" rotWithShape="0">
              <a:srgbClr val="000000">
                <a:alpha val="0"/>
              </a:srgb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60" name="Obrázek 6"/>
          <p:cNvPicPr/>
          <p:nvPr/>
        </p:nvPicPr>
        <p:blipFill>
          <a:blip r:embed="rId2" cstate="print"/>
          <a:srcRect l="31371" r="-31371"/>
          <a:stretch>
            <a:fillRect/>
          </a:stretch>
        </p:blipFill>
        <p:spPr>
          <a:xfrm>
            <a:off x="-14748" y="2557580"/>
            <a:ext cx="1778436" cy="2000412"/>
          </a:xfrm>
          <a:prstGeom prst="rect">
            <a:avLst/>
          </a:prstGeom>
          <a:ln>
            <a:noFill/>
          </a:ln>
        </p:spPr>
      </p:pic>
      <p:pic>
        <p:nvPicPr>
          <p:cNvPr id="161" name="Obrázek 8"/>
          <p:cNvPicPr/>
          <p:nvPr/>
        </p:nvPicPr>
        <p:blipFill>
          <a:blip r:embed="rId3" cstate="print"/>
          <a:stretch>
            <a:fillRect/>
          </a:stretch>
        </p:blipFill>
        <p:spPr>
          <a:xfrm>
            <a:off x="6640592" y="3732120"/>
            <a:ext cx="1840816" cy="2101150"/>
          </a:xfrm>
          <a:prstGeom prst="rect">
            <a:avLst/>
          </a:prstGeom>
          <a:ln>
            <a:noFill/>
          </a:ln>
        </p:spPr>
      </p:pic>
      <p:sp>
        <p:nvSpPr>
          <p:cNvPr id="162" name="Line 2"/>
          <p:cNvSpPr/>
          <p:nvPr/>
        </p:nvSpPr>
        <p:spPr>
          <a:xfrm flipV="1">
            <a:off x="8429040" y="3732120"/>
            <a:ext cx="714960" cy="560880"/>
          </a:xfrm>
          <a:prstGeom prst="line">
            <a:avLst/>
          </a:prstGeom>
          <a:ln w="19080">
            <a:solidFill>
              <a:srgbClr val="808080"/>
            </a:solidFill>
            <a:round/>
          </a:ln>
        </p:spPr>
      </p:sp>
      <p:pic>
        <p:nvPicPr>
          <p:cNvPr id="163" name="Obrázek 9"/>
          <p:cNvPicPr/>
          <p:nvPr/>
        </p:nvPicPr>
        <p:blipFill>
          <a:blip r:embed="rId4" cstate="print"/>
          <a:stretch>
            <a:fillRect/>
          </a:stretch>
        </p:blipFill>
        <p:spPr>
          <a:xfrm>
            <a:off x="2700360" y="116640"/>
            <a:ext cx="3743280" cy="2807280"/>
          </a:xfrm>
          <a:prstGeom prst="rect">
            <a:avLst/>
          </a:prstGeom>
          <a:ln>
            <a:noFill/>
          </a:ln>
        </p:spPr>
      </p:pic>
      <p:sp>
        <p:nvSpPr>
          <p:cNvPr id="164" name="CustomShape 3"/>
          <p:cNvSpPr/>
          <p:nvPr/>
        </p:nvSpPr>
        <p:spPr>
          <a:xfrm>
            <a:off x="2669796" y="4869160"/>
            <a:ext cx="4026440" cy="1649482"/>
          </a:xfrm>
          <a:prstGeom prst="rect">
            <a:avLst/>
          </a:prstGeom>
          <a:noFill/>
          <a:ln>
            <a:noFill/>
          </a:ln>
        </p:spPr>
        <p:txBody>
          <a:bodyPr lIns="90000" tIns="45000" rIns="90000" bIns="45000"/>
          <a:lstStyle/>
          <a:p>
            <a:pPr marL="342900" indent="-342900">
              <a:lnSpc>
                <a:spcPct val="100000"/>
              </a:lnSpc>
              <a:buFont typeface="Arial" pitchFamily="34" charset="0"/>
              <a:buChar char="•"/>
            </a:pPr>
            <a:r>
              <a:rPr lang="cs-CZ" sz="2000" dirty="0" err="1" smtClean="0">
                <a:latin typeface="Arial"/>
              </a:rPr>
              <a:t>Filtration</a:t>
            </a:r>
            <a:r>
              <a:rPr lang="cs-CZ" sz="2000" dirty="0" smtClean="0">
                <a:latin typeface="Arial"/>
              </a:rPr>
              <a:t> </a:t>
            </a:r>
            <a:r>
              <a:rPr lang="cs-CZ" sz="2000" dirty="0">
                <a:latin typeface="Arial"/>
              </a:rPr>
              <a:t>- air </a:t>
            </a:r>
            <a:r>
              <a:rPr lang="cs-CZ" sz="2000" dirty="0" err="1">
                <a:latin typeface="Arial"/>
              </a:rPr>
              <a:t>or</a:t>
            </a:r>
            <a:r>
              <a:rPr lang="cs-CZ" sz="2000" dirty="0">
                <a:latin typeface="Arial"/>
              </a:rPr>
              <a:t> </a:t>
            </a:r>
            <a:r>
              <a:rPr lang="cs-CZ" sz="2000" dirty="0" err="1">
                <a:latin typeface="Arial"/>
              </a:rPr>
              <a:t>liquid</a:t>
            </a:r>
            <a:endParaRPr sz="2000" dirty="0"/>
          </a:p>
          <a:p>
            <a:pPr marL="342900" indent="-342900">
              <a:lnSpc>
                <a:spcPct val="100000"/>
              </a:lnSpc>
              <a:buFont typeface="Arial" pitchFamily="34" charset="0"/>
              <a:buChar char="•"/>
            </a:pPr>
            <a:r>
              <a:rPr lang="cs-CZ" sz="2000" dirty="0" smtClean="0">
                <a:latin typeface="Arial"/>
              </a:rPr>
              <a:t>Automotive applications</a:t>
            </a:r>
            <a:endParaRPr sz="2000" dirty="0"/>
          </a:p>
          <a:p>
            <a:pPr marL="342900" indent="-342900">
              <a:lnSpc>
                <a:spcPct val="100000"/>
              </a:lnSpc>
              <a:buFont typeface="Arial" pitchFamily="34" charset="0"/>
              <a:buChar char="•"/>
            </a:pPr>
            <a:r>
              <a:rPr lang="cs-CZ" sz="2000" dirty="0" smtClean="0">
                <a:latin typeface="Arial"/>
              </a:rPr>
              <a:t>Technical </a:t>
            </a:r>
            <a:r>
              <a:rPr lang="cs-CZ" sz="2000" dirty="0">
                <a:latin typeface="Arial"/>
              </a:rPr>
              <a:t>or apparel </a:t>
            </a:r>
            <a:r>
              <a:rPr lang="cs-CZ" sz="2000" dirty="0" smtClean="0">
                <a:latin typeface="Arial"/>
              </a:rPr>
              <a:t>fabrics</a:t>
            </a:r>
          </a:p>
          <a:p>
            <a:pPr marL="342900" indent="-342900">
              <a:lnSpc>
                <a:spcPct val="100000"/>
              </a:lnSpc>
              <a:buFont typeface="Arial" pitchFamily="34" charset="0"/>
              <a:buChar char="•"/>
            </a:pPr>
            <a:r>
              <a:rPr lang="cs-CZ" sz="2000" dirty="0" smtClean="0">
                <a:latin typeface="Arial"/>
              </a:rPr>
              <a:t>Barrier fabrics</a:t>
            </a:r>
            <a:endParaRPr sz="2000" dirty="0"/>
          </a:p>
        </p:txBody>
      </p:sp>
      <p:sp>
        <p:nvSpPr>
          <p:cNvPr id="165" name="CustomShape 4"/>
          <p:cNvSpPr/>
          <p:nvPr/>
        </p:nvSpPr>
        <p:spPr>
          <a:xfrm>
            <a:off x="1434600" y="3068960"/>
            <a:ext cx="6274800" cy="806400"/>
          </a:xfrm>
          <a:prstGeom prst="rect">
            <a:avLst/>
          </a:prstGeom>
          <a:noFill/>
          <a:ln>
            <a:noFill/>
          </a:ln>
        </p:spPr>
        <p:txBody>
          <a:bodyPr lIns="90000" tIns="45000" rIns="90000" bIns="45000" anchor="ctr"/>
          <a:lstStyle/>
          <a:p>
            <a:r>
              <a:rPr lang="cs-CZ" sz="3600" b="1" dirty="0">
                <a:solidFill>
                  <a:srgbClr val="009999"/>
                </a:solidFill>
                <a:latin typeface="Arial"/>
              </a:rPr>
              <a:t>       </a:t>
            </a:r>
            <a:endParaRPr dirty="0"/>
          </a:p>
          <a:p>
            <a:pPr algn="ctr"/>
            <a:r>
              <a:rPr lang="cs-CZ" sz="3600" b="1" dirty="0" err="1" smtClean="0">
                <a:solidFill>
                  <a:srgbClr val="009999"/>
                </a:solidFill>
                <a:latin typeface="Arial"/>
              </a:rPr>
              <a:t>Nanovia</a:t>
            </a:r>
            <a:r>
              <a:rPr lang="cs-CZ" sz="3600" b="1" dirty="0">
                <a:solidFill>
                  <a:srgbClr val="009999"/>
                </a:solidFill>
                <a:latin typeface="Arial"/>
              </a:rPr>
              <a:t> </a:t>
            </a:r>
            <a:r>
              <a:rPr lang="cs-CZ" sz="3600" b="1" dirty="0" err="1" smtClean="0">
                <a:solidFill>
                  <a:srgbClr val="009999"/>
                </a:solidFill>
                <a:latin typeface="Arial"/>
              </a:rPr>
              <a:t>Focused</a:t>
            </a:r>
            <a:r>
              <a:rPr lang="cs-CZ" sz="3600" b="1" dirty="0" smtClean="0">
                <a:solidFill>
                  <a:srgbClr val="009999"/>
                </a:solidFill>
                <a:latin typeface="Arial"/>
              </a:rPr>
              <a:t> </a:t>
            </a:r>
            <a:r>
              <a:rPr lang="cs-CZ" sz="3600" b="1" dirty="0" err="1" smtClean="0">
                <a:solidFill>
                  <a:srgbClr val="009999"/>
                </a:solidFill>
                <a:latin typeface="Arial"/>
              </a:rPr>
              <a:t>Industries</a:t>
            </a:r>
            <a:endParaRPr dirty="0"/>
          </a:p>
        </p:txBody>
      </p:sp>
      <p:pic>
        <p:nvPicPr>
          <p:cNvPr id="10" name="Obrázek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82040" y="3995905"/>
            <a:ext cx="1235196" cy="1425226"/>
          </a:xfrm>
          <a:prstGeom prst="rect">
            <a:avLst/>
          </a:prstGeom>
        </p:spPr>
      </p:pic>
      <p:cxnSp>
        <p:nvCxnSpPr>
          <p:cNvPr id="11" name="Přímá spojnice 10"/>
          <p:cNvCxnSpPr/>
          <p:nvPr/>
        </p:nvCxnSpPr>
        <p:spPr>
          <a:xfrm>
            <a:off x="1176250" y="4012560"/>
            <a:ext cx="299406" cy="4245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1403640" y="2593080"/>
            <a:ext cx="6571800" cy="361800"/>
          </a:xfrm>
          <a:prstGeom prst="rect">
            <a:avLst/>
          </a:prstGeom>
          <a:noFill/>
          <a:ln>
            <a:noFill/>
          </a:ln>
        </p:spPr>
      </p:sp>
      <p:sp>
        <p:nvSpPr>
          <p:cNvPr id="167" name="CustomShape 2"/>
          <p:cNvSpPr/>
          <p:nvPr/>
        </p:nvSpPr>
        <p:spPr>
          <a:xfrm>
            <a:off x="4607334" y="4077072"/>
            <a:ext cx="4392488" cy="1706760"/>
          </a:xfrm>
          <a:prstGeom prst="rect">
            <a:avLst/>
          </a:prstGeom>
          <a:noFill/>
          <a:ln>
            <a:noFill/>
          </a:ln>
        </p:spPr>
        <p:txBody>
          <a:bodyPr lIns="90000" tIns="45000" rIns="90000" bIns="45000"/>
          <a:lstStyle/>
          <a:p>
            <a:pPr marL="285750" indent="-285750">
              <a:lnSpc>
                <a:spcPct val="100000"/>
              </a:lnSpc>
              <a:spcBef>
                <a:spcPts val="600"/>
              </a:spcBef>
              <a:spcAft>
                <a:spcPts val="600"/>
              </a:spcAft>
              <a:buFont typeface="Arial" pitchFamily="34" charset="0"/>
              <a:buChar char="•"/>
            </a:pPr>
            <a:r>
              <a:rPr lang="cs-CZ" dirty="0" err="1">
                <a:solidFill>
                  <a:srgbClr val="009999"/>
                </a:solidFill>
                <a:latin typeface="Arial"/>
              </a:rPr>
              <a:t>manufacturing</a:t>
            </a:r>
            <a:r>
              <a:rPr lang="cs-CZ" dirty="0">
                <a:solidFill>
                  <a:srgbClr val="009999"/>
                </a:solidFill>
                <a:latin typeface="Arial"/>
              </a:rPr>
              <a:t> </a:t>
            </a:r>
            <a:r>
              <a:rPr lang="cs-CZ" dirty="0" err="1">
                <a:solidFill>
                  <a:srgbClr val="009999"/>
                </a:solidFill>
                <a:latin typeface="Arial"/>
              </a:rPr>
              <a:t>of</a:t>
            </a:r>
            <a:r>
              <a:rPr lang="cs-CZ" dirty="0">
                <a:solidFill>
                  <a:srgbClr val="009999"/>
                </a:solidFill>
                <a:latin typeface="Arial"/>
              </a:rPr>
              <a:t> </a:t>
            </a:r>
            <a:r>
              <a:rPr lang="cs-CZ" dirty="0" err="1">
                <a:solidFill>
                  <a:srgbClr val="009999"/>
                </a:solidFill>
                <a:latin typeface="Arial"/>
              </a:rPr>
              <a:t>barrier</a:t>
            </a:r>
            <a:r>
              <a:rPr lang="cs-CZ" dirty="0">
                <a:solidFill>
                  <a:srgbClr val="009999"/>
                </a:solidFill>
                <a:latin typeface="Arial"/>
              </a:rPr>
              <a:t> </a:t>
            </a:r>
            <a:r>
              <a:rPr lang="cs-CZ" dirty="0" err="1">
                <a:solidFill>
                  <a:srgbClr val="009999"/>
                </a:solidFill>
                <a:latin typeface="Arial"/>
              </a:rPr>
              <a:t>fabrics</a:t>
            </a:r>
            <a:r>
              <a:rPr lang="cs-CZ" dirty="0">
                <a:solidFill>
                  <a:srgbClr val="009999"/>
                </a:solidFill>
                <a:latin typeface="Arial"/>
              </a:rPr>
              <a:t> </a:t>
            </a:r>
            <a:r>
              <a:rPr lang="cs-CZ" dirty="0" err="1">
                <a:solidFill>
                  <a:srgbClr val="009999"/>
                </a:solidFill>
                <a:latin typeface="Arial"/>
              </a:rPr>
              <a:t>launched</a:t>
            </a:r>
            <a:r>
              <a:rPr lang="cs-CZ" dirty="0">
                <a:solidFill>
                  <a:srgbClr val="009999"/>
                </a:solidFill>
                <a:latin typeface="Arial"/>
              </a:rPr>
              <a:t> </a:t>
            </a:r>
            <a:r>
              <a:rPr lang="cs-CZ" dirty="0" err="1">
                <a:solidFill>
                  <a:srgbClr val="009999"/>
                </a:solidFill>
                <a:latin typeface="Arial"/>
              </a:rPr>
              <a:t>under</a:t>
            </a:r>
            <a:r>
              <a:rPr lang="cs-CZ" dirty="0">
                <a:solidFill>
                  <a:srgbClr val="009999"/>
                </a:solidFill>
                <a:latin typeface="Arial"/>
              </a:rPr>
              <a:t> </a:t>
            </a:r>
            <a:r>
              <a:rPr lang="cs-CZ" dirty="0" err="1">
                <a:solidFill>
                  <a:srgbClr val="009999"/>
                </a:solidFill>
                <a:latin typeface="Arial"/>
              </a:rPr>
              <a:t>own</a:t>
            </a:r>
            <a:r>
              <a:rPr lang="cs-CZ" dirty="0">
                <a:solidFill>
                  <a:srgbClr val="009999"/>
                </a:solidFill>
                <a:latin typeface="Arial"/>
              </a:rPr>
              <a:t> </a:t>
            </a:r>
            <a:r>
              <a:rPr lang="cs-CZ" dirty="0" err="1">
                <a:solidFill>
                  <a:srgbClr val="009999"/>
                </a:solidFill>
                <a:latin typeface="Arial"/>
              </a:rPr>
              <a:t>brand</a:t>
            </a:r>
            <a:r>
              <a:rPr lang="cs-CZ" dirty="0">
                <a:solidFill>
                  <a:srgbClr val="009999"/>
                </a:solidFill>
                <a:latin typeface="Arial"/>
              </a:rPr>
              <a:t> </a:t>
            </a:r>
            <a:r>
              <a:rPr lang="cs-CZ" dirty="0" err="1">
                <a:solidFill>
                  <a:srgbClr val="009999"/>
                </a:solidFill>
                <a:latin typeface="Arial"/>
              </a:rPr>
              <a:t>names</a:t>
            </a:r>
            <a:r>
              <a:rPr lang="cs-CZ" dirty="0">
                <a:solidFill>
                  <a:srgbClr val="009999"/>
                </a:solidFill>
                <a:latin typeface="Arial"/>
              </a:rPr>
              <a:t>:</a:t>
            </a:r>
            <a:endParaRPr dirty="0">
              <a:solidFill>
                <a:srgbClr val="009999"/>
              </a:solidFill>
            </a:endParaRPr>
          </a:p>
          <a:p>
            <a:pPr marL="285750" indent="-285750">
              <a:lnSpc>
                <a:spcPct val="100000"/>
              </a:lnSpc>
              <a:spcBef>
                <a:spcPts val="300"/>
              </a:spcBef>
              <a:buSzPct val="45000"/>
              <a:buFont typeface="Arial" pitchFamily="34" charset="0"/>
              <a:buChar char="•"/>
            </a:pPr>
            <a:r>
              <a:rPr lang="cs-CZ" dirty="0" err="1">
                <a:solidFill>
                  <a:srgbClr val="000000"/>
                </a:solidFill>
                <a:latin typeface="Arial"/>
              </a:rPr>
              <a:t>Nanovia</a:t>
            </a:r>
            <a:r>
              <a:rPr lang="cs-CZ" dirty="0">
                <a:solidFill>
                  <a:srgbClr val="000000"/>
                </a:solidFill>
                <a:latin typeface="Arial"/>
              </a:rPr>
              <a:t> </a:t>
            </a:r>
            <a:r>
              <a:rPr lang="cs-CZ" dirty="0" err="1">
                <a:solidFill>
                  <a:srgbClr val="000000"/>
                </a:solidFill>
                <a:latin typeface="Arial"/>
              </a:rPr>
              <a:t>AntiAllergy</a:t>
            </a:r>
            <a:r>
              <a:rPr lang="cs-CZ" dirty="0">
                <a:solidFill>
                  <a:srgbClr val="000000"/>
                </a:solidFill>
                <a:latin typeface="Arial"/>
              </a:rPr>
              <a:t> </a:t>
            </a:r>
            <a:r>
              <a:rPr lang="cs-CZ" dirty="0" err="1">
                <a:solidFill>
                  <a:srgbClr val="000000"/>
                </a:solidFill>
                <a:latin typeface="Arial"/>
              </a:rPr>
              <a:t>fabrics</a:t>
            </a:r>
            <a:r>
              <a:rPr lang="cs-CZ" dirty="0">
                <a:solidFill>
                  <a:srgbClr val="000000"/>
                </a:solidFill>
                <a:latin typeface="Arial"/>
              </a:rPr>
              <a:t> </a:t>
            </a:r>
            <a:endParaRPr dirty="0"/>
          </a:p>
          <a:p>
            <a:pPr marL="285750" indent="-285750">
              <a:lnSpc>
                <a:spcPct val="100000"/>
              </a:lnSpc>
              <a:spcBef>
                <a:spcPts val="300"/>
              </a:spcBef>
              <a:buSzPct val="45000"/>
              <a:buFont typeface="Arial" pitchFamily="34" charset="0"/>
              <a:buChar char="•"/>
            </a:pPr>
            <a:r>
              <a:rPr lang="cs-CZ" dirty="0" err="1">
                <a:solidFill>
                  <a:srgbClr val="000000"/>
                </a:solidFill>
                <a:latin typeface="Arial"/>
              </a:rPr>
              <a:t>Nanovia</a:t>
            </a:r>
            <a:r>
              <a:rPr lang="cs-CZ" dirty="0">
                <a:solidFill>
                  <a:srgbClr val="000000"/>
                </a:solidFill>
                <a:latin typeface="Arial"/>
              </a:rPr>
              <a:t> face </a:t>
            </a:r>
            <a:r>
              <a:rPr lang="cs-CZ" dirty="0" err="1">
                <a:solidFill>
                  <a:srgbClr val="000000"/>
                </a:solidFill>
                <a:latin typeface="Arial"/>
              </a:rPr>
              <a:t>mask</a:t>
            </a:r>
            <a:r>
              <a:rPr lang="cs-CZ" dirty="0">
                <a:solidFill>
                  <a:srgbClr val="000000"/>
                </a:solidFill>
                <a:latin typeface="Arial"/>
              </a:rPr>
              <a:t> and </a:t>
            </a:r>
            <a:r>
              <a:rPr lang="cs-CZ" dirty="0" err="1">
                <a:solidFill>
                  <a:srgbClr val="000000"/>
                </a:solidFill>
                <a:latin typeface="Arial"/>
              </a:rPr>
              <a:t>respiratory</a:t>
            </a:r>
            <a:r>
              <a:rPr lang="cs-CZ" dirty="0">
                <a:solidFill>
                  <a:srgbClr val="000000"/>
                </a:solidFill>
                <a:latin typeface="Arial"/>
              </a:rPr>
              <a:t> </a:t>
            </a:r>
            <a:r>
              <a:rPr lang="cs-CZ" dirty="0" err="1">
                <a:solidFill>
                  <a:srgbClr val="000000"/>
                </a:solidFill>
                <a:latin typeface="Arial"/>
              </a:rPr>
              <a:t>fabrics</a:t>
            </a:r>
            <a:r>
              <a:rPr lang="cs-CZ" dirty="0">
                <a:solidFill>
                  <a:srgbClr val="000000"/>
                </a:solidFill>
                <a:latin typeface="Arial"/>
              </a:rPr>
              <a:t> </a:t>
            </a:r>
            <a:endParaRPr dirty="0"/>
          </a:p>
          <a:p>
            <a:pPr marL="285750" indent="-285750">
              <a:lnSpc>
                <a:spcPct val="100000"/>
              </a:lnSpc>
              <a:spcBef>
                <a:spcPts val="300"/>
              </a:spcBef>
              <a:buSzPct val="45000"/>
              <a:buFont typeface="Arial" pitchFamily="34" charset="0"/>
              <a:buChar char="•"/>
            </a:pPr>
            <a:r>
              <a:rPr lang="cs-CZ" dirty="0" err="1">
                <a:solidFill>
                  <a:srgbClr val="000000"/>
                </a:solidFill>
                <a:latin typeface="Arial"/>
              </a:rPr>
              <a:t>Nanovia</a:t>
            </a:r>
            <a:r>
              <a:rPr lang="cs-CZ" dirty="0">
                <a:solidFill>
                  <a:srgbClr val="000000"/>
                </a:solidFill>
                <a:latin typeface="Arial"/>
              </a:rPr>
              <a:t> </a:t>
            </a:r>
            <a:r>
              <a:rPr lang="cs-CZ" dirty="0" err="1">
                <a:solidFill>
                  <a:srgbClr val="000000"/>
                </a:solidFill>
                <a:latin typeface="Arial"/>
              </a:rPr>
              <a:t>Clean</a:t>
            </a:r>
            <a:r>
              <a:rPr lang="cs-CZ" dirty="0">
                <a:solidFill>
                  <a:srgbClr val="000000"/>
                </a:solidFill>
                <a:latin typeface="Arial"/>
              </a:rPr>
              <a:t> Air </a:t>
            </a:r>
            <a:r>
              <a:rPr lang="cs-CZ" dirty="0" err="1">
                <a:solidFill>
                  <a:srgbClr val="000000"/>
                </a:solidFill>
                <a:latin typeface="Arial"/>
              </a:rPr>
              <a:t>fabrics</a:t>
            </a:r>
            <a:endParaRPr dirty="0"/>
          </a:p>
        </p:txBody>
      </p:sp>
      <p:sp>
        <p:nvSpPr>
          <p:cNvPr id="169" name="CustomShape 3"/>
          <p:cNvSpPr/>
          <p:nvPr/>
        </p:nvSpPr>
        <p:spPr>
          <a:xfrm>
            <a:off x="134238" y="1197889"/>
            <a:ext cx="4924101" cy="2349040"/>
          </a:xfrm>
          <a:prstGeom prst="rect">
            <a:avLst/>
          </a:prstGeom>
          <a:noFill/>
          <a:ln>
            <a:noFill/>
          </a:ln>
        </p:spPr>
        <p:txBody>
          <a:bodyPr lIns="90000" tIns="45000" rIns="90000" bIns="45000"/>
          <a:lstStyle/>
          <a:p>
            <a:pPr>
              <a:lnSpc>
                <a:spcPct val="100000"/>
              </a:lnSpc>
              <a:spcAft>
                <a:spcPts val="600"/>
              </a:spcAft>
            </a:pPr>
            <a:r>
              <a:rPr lang="cs-CZ" sz="2000" b="1" dirty="0" err="1">
                <a:solidFill>
                  <a:srgbClr val="009999"/>
                </a:solidFill>
                <a:latin typeface="Arial"/>
              </a:rPr>
              <a:t>The</a:t>
            </a:r>
            <a:r>
              <a:rPr lang="cs-CZ" sz="2000" b="1" dirty="0">
                <a:solidFill>
                  <a:srgbClr val="009999"/>
                </a:solidFill>
                <a:latin typeface="Arial"/>
              </a:rPr>
              <a:t> </a:t>
            </a:r>
            <a:r>
              <a:rPr lang="cs-CZ" sz="2000" b="1" dirty="0" err="1">
                <a:solidFill>
                  <a:srgbClr val="009999"/>
                </a:solidFill>
                <a:latin typeface="Arial"/>
              </a:rPr>
              <a:t>production</a:t>
            </a:r>
            <a:r>
              <a:rPr lang="cs-CZ" sz="2000" b="1" dirty="0">
                <a:solidFill>
                  <a:srgbClr val="009999"/>
                </a:solidFill>
                <a:latin typeface="Arial"/>
              </a:rPr>
              <a:t> </a:t>
            </a:r>
            <a:r>
              <a:rPr lang="cs-CZ" sz="2000" b="1" dirty="0" err="1">
                <a:solidFill>
                  <a:srgbClr val="009999"/>
                </a:solidFill>
                <a:latin typeface="Arial"/>
              </a:rPr>
              <a:t>capacity</a:t>
            </a:r>
            <a:r>
              <a:rPr lang="cs-CZ" sz="2000" b="1" dirty="0">
                <a:solidFill>
                  <a:srgbClr val="009999"/>
                </a:solidFill>
                <a:latin typeface="Arial"/>
              </a:rPr>
              <a:t> </a:t>
            </a:r>
            <a:r>
              <a:rPr lang="cs-CZ" sz="2000" b="1" dirty="0" err="1">
                <a:solidFill>
                  <a:srgbClr val="009999"/>
                </a:solidFill>
                <a:latin typeface="Arial"/>
              </a:rPr>
              <a:t>is</a:t>
            </a:r>
            <a:r>
              <a:rPr lang="cs-CZ" sz="2000" b="1" dirty="0">
                <a:solidFill>
                  <a:srgbClr val="009999"/>
                </a:solidFill>
                <a:latin typeface="Arial"/>
              </a:rPr>
              <a:t> </a:t>
            </a:r>
            <a:r>
              <a:rPr lang="cs-CZ" sz="2000" b="1" dirty="0" err="1">
                <a:solidFill>
                  <a:srgbClr val="009999"/>
                </a:solidFill>
                <a:latin typeface="Arial"/>
              </a:rPr>
              <a:t>used</a:t>
            </a:r>
            <a:r>
              <a:rPr lang="cs-CZ" sz="2000" b="1" dirty="0">
                <a:solidFill>
                  <a:srgbClr val="009999"/>
                </a:solidFill>
                <a:latin typeface="Arial"/>
              </a:rPr>
              <a:t> </a:t>
            </a:r>
            <a:r>
              <a:rPr lang="cs-CZ" sz="2000" b="1" dirty="0" err="1">
                <a:solidFill>
                  <a:srgbClr val="009999"/>
                </a:solidFill>
                <a:latin typeface="Arial"/>
              </a:rPr>
              <a:t>for</a:t>
            </a:r>
            <a:r>
              <a:rPr lang="cs-CZ" sz="2000" b="1" dirty="0" smtClean="0">
                <a:solidFill>
                  <a:srgbClr val="009999"/>
                </a:solidFill>
                <a:latin typeface="Arial"/>
              </a:rPr>
              <a:t>:</a:t>
            </a:r>
            <a:endParaRPr dirty="0">
              <a:solidFill>
                <a:srgbClr val="009999"/>
              </a:solidFill>
            </a:endParaRPr>
          </a:p>
          <a:p>
            <a:pPr marL="342900" indent="-342900">
              <a:lnSpc>
                <a:spcPct val="100000"/>
              </a:lnSpc>
              <a:buFont typeface="Arial" pitchFamily="34" charset="0"/>
              <a:buChar char="•"/>
            </a:pPr>
            <a:r>
              <a:rPr lang="cs-CZ" dirty="0" err="1" smtClean="0">
                <a:solidFill>
                  <a:srgbClr val="009999"/>
                </a:solidFill>
                <a:latin typeface="Arial"/>
              </a:rPr>
              <a:t>custom</a:t>
            </a:r>
            <a:r>
              <a:rPr lang="cs-CZ" dirty="0" smtClean="0">
                <a:solidFill>
                  <a:srgbClr val="009999"/>
                </a:solidFill>
                <a:latin typeface="Arial"/>
              </a:rPr>
              <a:t>-made </a:t>
            </a:r>
            <a:r>
              <a:rPr lang="cs-CZ" dirty="0" err="1">
                <a:solidFill>
                  <a:srgbClr val="009999"/>
                </a:solidFill>
                <a:latin typeface="Arial"/>
              </a:rPr>
              <a:t>nanofibers</a:t>
            </a:r>
            <a:r>
              <a:rPr lang="cs-CZ" dirty="0">
                <a:solidFill>
                  <a:srgbClr val="009999"/>
                </a:solidFill>
                <a:latin typeface="Arial"/>
              </a:rPr>
              <a:t> </a:t>
            </a:r>
            <a:r>
              <a:rPr lang="cs-CZ" dirty="0" err="1">
                <a:solidFill>
                  <a:srgbClr val="009999"/>
                </a:solidFill>
                <a:latin typeface="Arial"/>
              </a:rPr>
              <a:t>materials</a:t>
            </a:r>
            <a:r>
              <a:rPr lang="cs-CZ" dirty="0">
                <a:solidFill>
                  <a:srgbClr val="009999"/>
                </a:solidFill>
                <a:latin typeface="Arial"/>
              </a:rPr>
              <a:t> </a:t>
            </a:r>
            <a:r>
              <a:rPr lang="cs-CZ" dirty="0" err="1">
                <a:solidFill>
                  <a:srgbClr val="009999"/>
                </a:solidFill>
                <a:latin typeface="Arial"/>
              </a:rPr>
              <a:t>for</a:t>
            </a:r>
            <a:r>
              <a:rPr lang="cs-CZ" dirty="0">
                <a:solidFill>
                  <a:srgbClr val="009999"/>
                </a:solidFill>
                <a:latin typeface="Arial"/>
              </a:rPr>
              <a:t> </a:t>
            </a:r>
            <a:r>
              <a:rPr lang="cs-CZ" dirty="0" err="1">
                <a:solidFill>
                  <a:srgbClr val="009999"/>
                </a:solidFill>
                <a:latin typeface="Arial"/>
              </a:rPr>
              <a:t>different</a:t>
            </a:r>
            <a:r>
              <a:rPr lang="cs-CZ" dirty="0">
                <a:solidFill>
                  <a:srgbClr val="009999"/>
                </a:solidFill>
                <a:latin typeface="Arial"/>
              </a:rPr>
              <a:t> </a:t>
            </a:r>
            <a:r>
              <a:rPr lang="cs-CZ" dirty="0" err="1">
                <a:solidFill>
                  <a:srgbClr val="009999"/>
                </a:solidFill>
                <a:latin typeface="Arial"/>
              </a:rPr>
              <a:t>applications</a:t>
            </a:r>
            <a:r>
              <a:rPr lang="cs-CZ" dirty="0">
                <a:solidFill>
                  <a:srgbClr val="009999"/>
                </a:solidFill>
                <a:latin typeface="Arial"/>
              </a:rPr>
              <a:t> and </a:t>
            </a:r>
            <a:r>
              <a:rPr lang="cs-CZ" dirty="0" err="1">
                <a:solidFill>
                  <a:srgbClr val="009999"/>
                </a:solidFill>
                <a:latin typeface="Arial"/>
              </a:rPr>
              <a:t>final</a:t>
            </a:r>
            <a:r>
              <a:rPr lang="cs-CZ" dirty="0">
                <a:solidFill>
                  <a:srgbClr val="009999"/>
                </a:solidFill>
                <a:latin typeface="Arial"/>
              </a:rPr>
              <a:t> </a:t>
            </a:r>
            <a:r>
              <a:rPr lang="cs-CZ" dirty="0" err="1" smtClean="0">
                <a:solidFill>
                  <a:srgbClr val="009999"/>
                </a:solidFill>
                <a:latin typeface="Arial"/>
              </a:rPr>
              <a:t>products</a:t>
            </a:r>
            <a:r>
              <a:rPr lang="cs-CZ" dirty="0" smtClean="0">
                <a:solidFill>
                  <a:srgbClr val="009999"/>
                </a:solidFill>
                <a:latin typeface="Arial"/>
              </a:rPr>
              <a:t>)</a:t>
            </a:r>
            <a:endParaRPr dirty="0">
              <a:solidFill>
                <a:srgbClr val="009999"/>
              </a:solidFill>
            </a:endParaRPr>
          </a:p>
          <a:p>
            <a:pPr marL="342900" indent="-342900">
              <a:lnSpc>
                <a:spcPct val="150000"/>
              </a:lnSpc>
              <a:spcBef>
                <a:spcPts val="300"/>
              </a:spcBef>
              <a:buSzPct val="45000"/>
              <a:buFont typeface="Arial" pitchFamily="34" charset="0"/>
              <a:buChar char="•"/>
            </a:pPr>
            <a:r>
              <a:rPr lang="cs-CZ" dirty="0" err="1">
                <a:solidFill>
                  <a:srgbClr val="000000"/>
                </a:solidFill>
                <a:latin typeface="Arial"/>
              </a:rPr>
              <a:t>Filtration</a:t>
            </a:r>
            <a:endParaRPr dirty="0"/>
          </a:p>
          <a:p>
            <a:pPr marL="342900" indent="-342900">
              <a:lnSpc>
                <a:spcPct val="100000"/>
              </a:lnSpc>
              <a:spcBef>
                <a:spcPts val="300"/>
              </a:spcBef>
              <a:buSzPct val="45000"/>
              <a:buFont typeface="Arial" pitchFamily="34" charset="0"/>
              <a:buChar char="•"/>
            </a:pPr>
            <a:r>
              <a:rPr lang="cs-CZ" dirty="0" err="1">
                <a:solidFill>
                  <a:srgbClr val="000000"/>
                </a:solidFill>
                <a:latin typeface="Arial"/>
              </a:rPr>
              <a:t>Membranes</a:t>
            </a:r>
            <a:endParaRPr dirty="0"/>
          </a:p>
          <a:p>
            <a:pPr marL="342900" indent="-342900">
              <a:lnSpc>
                <a:spcPct val="100000"/>
              </a:lnSpc>
              <a:spcBef>
                <a:spcPts val="300"/>
              </a:spcBef>
              <a:buSzPct val="45000"/>
              <a:buFont typeface="Arial" pitchFamily="34" charset="0"/>
              <a:buChar char="•"/>
            </a:pPr>
            <a:r>
              <a:rPr lang="cs-CZ" dirty="0" err="1">
                <a:solidFill>
                  <a:srgbClr val="000000"/>
                </a:solidFill>
                <a:latin typeface="Arial"/>
              </a:rPr>
              <a:t>Technical</a:t>
            </a:r>
            <a:r>
              <a:rPr lang="cs-CZ" dirty="0">
                <a:solidFill>
                  <a:srgbClr val="000000"/>
                </a:solidFill>
                <a:latin typeface="Arial"/>
              </a:rPr>
              <a:t> </a:t>
            </a:r>
            <a:r>
              <a:rPr lang="cs-CZ" dirty="0" err="1">
                <a:solidFill>
                  <a:srgbClr val="000000"/>
                </a:solidFill>
                <a:latin typeface="Arial"/>
              </a:rPr>
              <a:t>textiles</a:t>
            </a:r>
            <a:endParaRPr dirty="0"/>
          </a:p>
          <a:p>
            <a:pPr marL="342900" indent="-342900">
              <a:lnSpc>
                <a:spcPct val="100000"/>
              </a:lnSpc>
              <a:spcBef>
                <a:spcPts val="300"/>
              </a:spcBef>
              <a:buSzPct val="45000"/>
              <a:buFont typeface="Arial" pitchFamily="34" charset="0"/>
              <a:buChar char="•"/>
            </a:pPr>
            <a:r>
              <a:rPr lang="cs-CZ" dirty="0" err="1">
                <a:solidFill>
                  <a:srgbClr val="000000"/>
                </a:solidFill>
                <a:latin typeface="Arial"/>
              </a:rPr>
              <a:t>Acoustic</a:t>
            </a:r>
            <a:r>
              <a:rPr lang="cs-CZ" dirty="0">
                <a:solidFill>
                  <a:srgbClr val="000000"/>
                </a:solidFill>
                <a:latin typeface="Arial"/>
              </a:rPr>
              <a:t> </a:t>
            </a:r>
            <a:r>
              <a:rPr lang="cs-CZ" dirty="0" err="1">
                <a:solidFill>
                  <a:srgbClr val="000000"/>
                </a:solidFill>
                <a:latin typeface="Arial"/>
              </a:rPr>
              <a:t>products</a:t>
            </a:r>
            <a:endParaRPr dirty="0"/>
          </a:p>
        </p:txBody>
      </p:sp>
      <p:sp>
        <p:nvSpPr>
          <p:cNvPr id="171" name="CustomShape 4"/>
          <p:cNvSpPr/>
          <p:nvPr/>
        </p:nvSpPr>
        <p:spPr>
          <a:xfrm>
            <a:off x="720" y="0"/>
            <a:ext cx="9142920" cy="1189440"/>
          </a:xfrm>
          <a:prstGeom prst="rect">
            <a:avLst/>
          </a:prstGeom>
          <a:solidFill>
            <a:srgbClr val="009999"/>
          </a:solidFill>
          <a:ln>
            <a:noFill/>
          </a:ln>
        </p:spPr>
        <p:txBody>
          <a:bodyPr lIns="90000" tIns="45000" rIns="90000" bIns="45000" anchor="ctr"/>
          <a:lstStyle/>
          <a:p>
            <a:r>
              <a:rPr lang="cs-CZ" sz="3200" dirty="0">
                <a:solidFill>
                  <a:srgbClr val="FFFFFF"/>
                </a:solidFill>
                <a:latin typeface="Calibri"/>
              </a:rPr>
              <a:t>	</a:t>
            </a:r>
            <a:r>
              <a:rPr lang="cs-CZ" sz="2800" dirty="0" err="1" smtClean="0">
                <a:solidFill>
                  <a:srgbClr val="FFFFFF"/>
                </a:solidFill>
                <a:latin typeface="Calibri"/>
              </a:rPr>
              <a:t>About</a:t>
            </a:r>
            <a:r>
              <a:rPr lang="cs-CZ" sz="2800" dirty="0" smtClean="0">
                <a:solidFill>
                  <a:srgbClr val="FFFFFF"/>
                </a:solidFill>
                <a:latin typeface="Calibri"/>
              </a:rPr>
              <a:t> </a:t>
            </a:r>
            <a:r>
              <a:rPr lang="cs-CZ" sz="2800" dirty="0" err="1">
                <a:solidFill>
                  <a:srgbClr val="FFFFFF"/>
                </a:solidFill>
                <a:latin typeface="Calibri"/>
              </a:rPr>
              <a:t>company</a:t>
            </a:r>
            <a:r>
              <a:rPr lang="cs-CZ" sz="2800" dirty="0">
                <a:solidFill>
                  <a:srgbClr val="FFFFFF"/>
                </a:solidFill>
                <a:latin typeface="Calibri"/>
              </a:rPr>
              <a:t> </a:t>
            </a:r>
            <a:r>
              <a:rPr lang="cs-CZ" sz="2800" dirty="0" err="1">
                <a:solidFill>
                  <a:srgbClr val="FFFFFF"/>
                </a:solidFill>
                <a:latin typeface="Calibri"/>
              </a:rPr>
              <a:t>Nanovia</a:t>
            </a:r>
            <a:endParaRPr dirty="0"/>
          </a:p>
        </p:txBody>
      </p:sp>
      <p:pic>
        <p:nvPicPr>
          <p:cNvPr id="172" name="Obrázek 9"/>
          <p:cNvPicPr/>
          <p:nvPr/>
        </p:nvPicPr>
        <p:blipFill>
          <a:blip r:embed="rId2" cstate="print"/>
          <a:stretch>
            <a:fillRect/>
          </a:stretch>
        </p:blipFill>
        <p:spPr>
          <a:xfrm>
            <a:off x="142200" y="142200"/>
            <a:ext cx="793440" cy="793440"/>
          </a:xfrm>
          <a:prstGeom prst="rect">
            <a:avLst/>
          </a:prstGeom>
          <a:ln>
            <a:noFill/>
          </a:ln>
        </p:spPr>
      </p:pic>
      <p:pic>
        <p:nvPicPr>
          <p:cNvPr id="12" name="Obrázek 11"/>
          <p:cNvPicPr>
            <a:picLocks noChangeAspect="1"/>
          </p:cNvPicPr>
          <p:nvPr/>
        </p:nvPicPr>
        <p:blipFill rotWithShape="1">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l="31401" r="-31401"/>
          <a:stretch/>
        </p:blipFill>
        <p:spPr>
          <a:xfrm>
            <a:off x="-8012" y="3995798"/>
            <a:ext cx="1827413" cy="2108554"/>
          </a:xfrm>
          <a:prstGeom prst="rect">
            <a:avLst/>
          </a:prstGeom>
        </p:spPr>
      </p:pic>
      <p:pic>
        <p:nvPicPr>
          <p:cNvPr id="13" name="Obrázek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91680" y="5050075"/>
            <a:ext cx="1216158" cy="1403261"/>
          </a:xfrm>
          <a:prstGeom prst="rect">
            <a:avLst/>
          </a:prstGeom>
        </p:spPr>
      </p:pic>
      <p:cxnSp>
        <p:nvCxnSpPr>
          <p:cNvPr id="14" name="Přímá spojnice 13"/>
          <p:cNvCxnSpPr/>
          <p:nvPr/>
        </p:nvCxnSpPr>
        <p:spPr>
          <a:xfrm>
            <a:off x="1154012" y="5523002"/>
            <a:ext cx="665389" cy="35427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Obrázek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52237" y="1197888"/>
            <a:ext cx="4274845" cy="2519143"/>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0" y="6120"/>
            <a:ext cx="9142920" cy="1189440"/>
          </a:xfrm>
          <a:prstGeom prst="rect">
            <a:avLst/>
          </a:prstGeom>
          <a:solidFill>
            <a:srgbClr val="009999"/>
          </a:solidFill>
          <a:ln>
            <a:noFill/>
          </a:ln>
        </p:spPr>
        <p:txBody>
          <a:bodyPr lIns="90000" tIns="45000" rIns="90000" bIns="45000" anchor="ctr"/>
          <a:lstStyle/>
          <a:p>
            <a:r>
              <a:rPr lang="cs-CZ" sz="3200" dirty="0">
                <a:solidFill>
                  <a:srgbClr val="FFFFFF"/>
                </a:solidFill>
                <a:latin typeface="Calibri"/>
              </a:rPr>
              <a:t>	 </a:t>
            </a:r>
            <a:r>
              <a:rPr lang="cs-CZ" sz="3200" dirty="0" err="1" smtClean="0">
                <a:solidFill>
                  <a:srgbClr val="FFFFFF"/>
                </a:solidFill>
                <a:latin typeface="Calibri"/>
              </a:rPr>
              <a:t>Production</a:t>
            </a:r>
            <a:r>
              <a:rPr lang="cs-CZ" sz="3200" dirty="0" smtClean="0">
                <a:solidFill>
                  <a:srgbClr val="FFFFFF"/>
                </a:solidFill>
                <a:latin typeface="Calibri"/>
              </a:rPr>
              <a:t> </a:t>
            </a:r>
            <a:r>
              <a:rPr lang="cs-CZ" sz="3200" dirty="0">
                <a:solidFill>
                  <a:srgbClr val="FFFFFF"/>
                </a:solidFill>
                <a:latin typeface="Calibri"/>
              </a:rPr>
              <a:t>plant </a:t>
            </a:r>
            <a:r>
              <a:rPr lang="cs-CZ" sz="3200" dirty="0" err="1">
                <a:solidFill>
                  <a:srgbClr val="FFFFFF"/>
                </a:solidFill>
                <a:latin typeface="Calibri"/>
              </a:rPr>
              <a:t>Nanovia</a:t>
            </a:r>
            <a:r>
              <a:rPr lang="cs-CZ" sz="3200" dirty="0">
                <a:solidFill>
                  <a:srgbClr val="FFFFFF"/>
                </a:solidFill>
                <a:latin typeface="Calibri"/>
              </a:rPr>
              <a:t> Litvínov</a:t>
            </a:r>
            <a:endParaRPr dirty="0"/>
          </a:p>
        </p:txBody>
      </p:sp>
      <p:sp>
        <p:nvSpPr>
          <p:cNvPr id="197" name="Line 2"/>
          <p:cNvSpPr/>
          <p:nvPr/>
        </p:nvSpPr>
        <p:spPr>
          <a:xfrm flipV="1">
            <a:off x="8856360" y="601200"/>
            <a:ext cx="287640" cy="307440"/>
          </a:xfrm>
          <a:prstGeom prst="line">
            <a:avLst/>
          </a:prstGeom>
          <a:ln w="22320">
            <a:solidFill>
              <a:srgbClr val="808080"/>
            </a:solidFill>
            <a:round/>
          </a:ln>
        </p:spPr>
      </p:sp>
      <p:sp>
        <p:nvSpPr>
          <p:cNvPr id="198" name="CustomShape 3"/>
          <p:cNvSpPr/>
          <p:nvPr/>
        </p:nvSpPr>
        <p:spPr>
          <a:xfrm>
            <a:off x="3908160" y="3501000"/>
            <a:ext cx="4751280" cy="3929400"/>
          </a:xfrm>
          <a:prstGeom prst="rect">
            <a:avLst/>
          </a:prstGeom>
          <a:noFill/>
          <a:ln>
            <a:noFill/>
          </a:ln>
        </p:spPr>
        <p:txBody>
          <a:bodyPr lIns="90000" tIns="45000" rIns="90000" bIns="45000"/>
          <a:lstStyle/>
          <a:p>
            <a:pPr>
              <a:lnSpc>
                <a:spcPct val="100000"/>
              </a:lnSpc>
            </a:pPr>
            <a:r>
              <a:rPr lang="cs-CZ">
                <a:solidFill>
                  <a:srgbClr val="009999"/>
                </a:solidFill>
                <a:latin typeface="Calibri"/>
              </a:rPr>
              <a:t> </a:t>
            </a:r>
            <a:endParaRPr/>
          </a:p>
          <a:p>
            <a:pPr>
              <a:lnSpc>
                <a:spcPct val="100000"/>
              </a:lnSpc>
            </a:pPr>
            <a:endParaRPr/>
          </a:p>
        </p:txBody>
      </p:sp>
      <p:pic>
        <p:nvPicPr>
          <p:cNvPr id="199" name="Obrázek 9"/>
          <p:cNvPicPr/>
          <p:nvPr/>
        </p:nvPicPr>
        <p:blipFill>
          <a:blip r:embed="rId2" cstate="print"/>
          <a:stretch>
            <a:fillRect/>
          </a:stretch>
        </p:blipFill>
        <p:spPr>
          <a:xfrm>
            <a:off x="179640" y="204120"/>
            <a:ext cx="793440" cy="793440"/>
          </a:xfrm>
          <a:prstGeom prst="rect">
            <a:avLst/>
          </a:prstGeom>
          <a:ln>
            <a:noFill/>
          </a:ln>
        </p:spPr>
      </p:pic>
      <p:sp>
        <p:nvSpPr>
          <p:cNvPr id="200" name="CustomShape 4"/>
          <p:cNvSpPr/>
          <p:nvPr/>
        </p:nvSpPr>
        <p:spPr>
          <a:xfrm>
            <a:off x="179640" y="1484784"/>
            <a:ext cx="8135640" cy="2133752"/>
          </a:xfrm>
          <a:prstGeom prst="rect">
            <a:avLst/>
          </a:prstGeom>
          <a:noFill/>
          <a:ln>
            <a:noFill/>
          </a:ln>
        </p:spPr>
        <p:txBody>
          <a:bodyPr lIns="90000" tIns="45000" rIns="90000" bIns="45000"/>
          <a:lstStyle/>
          <a:p>
            <a:pPr>
              <a:lnSpc>
                <a:spcPct val="100000"/>
              </a:lnSpc>
            </a:pPr>
            <a:r>
              <a:rPr lang="cs-CZ" b="1" dirty="0">
                <a:solidFill>
                  <a:srgbClr val="009999"/>
                </a:solidFill>
                <a:latin typeface="Arial"/>
              </a:rPr>
              <a:t>ISO </a:t>
            </a:r>
            <a:r>
              <a:rPr lang="cs-CZ" b="1" dirty="0" err="1">
                <a:solidFill>
                  <a:srgbClr val="009999"/>
                </a:solidFill>
                <a:latin typeface="Arial"/>
              </a:rPr>
              <a:t>certification</a:t>
            </a:r>
            <a:endParaRPr dirty="0">
              <a:solidFill>
                <a:srgbClr val="009999"/>
              </a:solidFill>
            </a:endParaRPr>
          </a:p>
          <a:p>
            <a:pPr marL="285750" indent="-285750">
              <a:lnSpc>
                <a:spcPct val="100000"/>
              </a:lnSpc>
              <a:spcBef>
                <a:spcPts val="1200"/>
              </a:spcBef>
              <a:buSzPct val="80000"/>
              <a:buFont typeface="Arial" pitchFamily="34" charset="0"/>
              <a:buChar char="•"/>
            </a:pPr>
            <a:r>
              <a:rPr lang="cs-CZ" dirty="0">
                <a:solidFill>
                  <a:srgbClr val="000000"/>
                </a:solidFill>
                <a:latin typeface="Arial"/>
              </a:rPr>
              <a:t>  EN ISO 9001:2009      </a:t>
            </a:r>
            <a:endParaRPr dirty="0"/>
          </a:p>
          <a:p>
            <a:pPr marL="285750" indent="-285750">
              <a:lnSpc>
                <a:spcPct val="100000"/>
              </a:lnSpc>
              <a:buSzPct val="80000"/>
              <a:buFont typeface="Arial" pitchFamily="34" charset="0"/>
              <a:buChar char="•"/>
            </a:pPr>
            <a:r>
              <a:rPr lang="cs-CZ" dirty="0">
                <a:solidFill>
                  <a:srgbClr val="000000"/>
                </a:solidFill>
                <a:latin typeface="Arial"/>
              </a:rPr>
              <a:t>  OHSAS 18001:2008         </a:t>
            </a:r>
            <a:endParaRPr dirty="0"/>
          </a:p>
          <a:p>
            <a:pPr marL="285750" indent="-285750">
              <a:lnSpc>
                <a:spcPct val="100000"/>
              </a:lnSpc>
              <a:buSzPct val="80000"/>
              <a:buFont typeface="Arial" pitchFamily="34" charset="0"/>
              <a:buChar char="•"/>
            </a:pPr>
            <a:r>
              <a:rPr lang="cs-CZ" dirty="0">
                <a:solidFill>
                  <a:srgbClr val="000000"/>
                </a:solidFill>
                <a:latin typeface="Arial"/>
              </a:rPr>
              <a:t>  EN ISO 14001:2005</a:t>
            </a:r>
            <a:endParaRPr dirty="0"/>
          </a:p>
          <a:p>
            <a:pPr>
              <a:lnSpc>
                <a:spcPct val="100000"/>
              </a:lnSpc>
            </a:pPr>
            <a:endParaRPr dirty="0"/>
          </a:p>
          <a:p>
            <a:pPr>
              <a:lnSpc>
                <a:spcPct val="100000"/>
              </a:lnSpc>
            </a:pPr>
            <a:r>
              <a:rPr lang="cs-CZ" b="1" dirty="0" err="1">
                <a:solidFill>
                  <a:srgbClr val="000000"/>
                </a:solidFill>
                <a:latin typeface="Arial"/>
              </a:rPr>
              <a:t>Nanofibers</a:t>
            </a:r>
            <a:r>
              <a:rPr lang="cs-CZ" b="1" dirty="0">
                <a:solidFill>
                  <a:srgbClr val="000000"/>
                </a:solidFill>
                <a:latin typeface="Arial"/>
              </a:rPr>
              <a:t> </a:t>
            </a:r>
            <a:r>
              <a:rPr lang="cs-CZ" b="1" dirty="0" err="1">
                <a:solidFill>
                  <a:srgbClr val="000000"/>
                </a:solidFill>
                <a:latin typeface="Arial"/>
              </a:rPr>
              <a:t>production</a:t>
            </a:r>
            <a:r>
              <a:rPr lang="cs-CZ" b="1" dirty="0">
                <a:solidFill>
                  <a:srgbClr val="000000"/>
                </a:solidFill>
                <a:latin typeface="Arial"/>
              </a:rPr>
              <a:t> </a:t>
            </a:r>
            <a:r>
              <a:rPr lang="cs-CZ" b="1" dirty="0" err="1">
                <a:solidFill>
                  <a:srgbClr val="000000"/>
                </a:solidFill>
                <a:latin typeface="Arial"/>
              </a:rPr>
              <a:t>capacity</a:t>
            </a:r>
            <a:r>
              <a:rPr lang="cs-CZ" b="1" dirty="0">
                <a:solidFill>
                  <a:srgbClr val="000000"/>
                </a:solidFill>
                <a:latin typeface="Arial"/>
              </a:rPr>
              <a:t> </a:t>
            </a:r>
            <a:endParaRPr lang="cs-CZ" b="1" dirty="0" smtClean="0">
              <a:solidFill>
                <a:srgbClr val="000000"/>
              </a:solidFill>
              <a:latin typeface="Arial"/>
            </a:endParaRPr>
          </a:p>
          <a:p>
            <a:pPr>
              <a:lnSpc>
                <a:spcPct val="100000"/>
              </a:lnSpc>
            </a:pPr>
            <a:r>
              <a:rPr lang="cs-CZ" dirty="0" smtClean="0">
                <a:solidFill>
                  <a:srgbClr val="000000"/>
                </a:solidFill>
                <a:latin typeface="Arial"/>
              </a:rPr>
              <a:t>(</a:t>
            </a:r>
            <a:r>
              <a:rPr lang="cs-CZ" dirty="0" err="1">
                <a:solidFill>
                  <a:srgbClr val="000000"/>
                </a:solidFill>
                <a:latin typeface="Arial"/>
              </a:rPr>
              <a:t>depends</a:t>
            </a:r>
            <a:r>
              <a:rPr lang="cs-CZ" dirty="0">
                <a:solidFill>
                  <a:srgbClr val="000000"/>
                </a:solidFill>
                <a:latin typeface="Arial"/>
              </a:rPr>
              <a:t> on </a:t>
            </a:r>
            <a:r>
              <a:rPr lang="cs-CZ" dirty="0" err="1">
                <a:solidFill>
                  <a:srgbClr val="000000"/>
                </a:solidFill>
                <a:latin typeface="Arial"/>
              </a:rPr>
              <a:t>the</a:t>
            </a:r>
            <a:r>
              <a:rPr lang="cs-CZ" dirty="0">
                <a:solidFill>
                  <a:srgbClr val="000000"/>
                </a:solidFill>
                <a:latin typeface="Arial"/>
              </a:rPr>
              <a:t> </a:t>
            </a:r>
            <a:r>
              <a:rPr lang="cs-CZ" dirty="0" err="1">
                <a:solidFill>
                  <a:srgbClr val="000000"/>
                </a:solidFill>
                <a:latin typeface="Arial"/>
              </a:rPr>
              <a:t>nanolayer</a:t>
            </a:r>
            <a:r>
              <a:rPr lang="cs-CZ" dirty="0">
                <a:solidFill>
                  <a:srgbClr val="000000"/>
                </a:solidFill>
                <a:latin typeface="Arial"/>
              </a:rPr>
              <a:t> </a:t>
            </a:r>
            <a:r>
              <a:rPr lang="cs-CZ" dirty="0" err="1" smtClean="0">
                <a:solidFill>
                  <a:srgbClr val="000000"/>
                </a:solidFill>
                <a:latin typeface="Arial"/>
              </a:rPr>
              <a:t>thickness</a:t>
            </a:r>
            <a:r>
              <a:rPr lang="cs-CZ" dirty="0" smtClean="0">
                <a:solidFill>
                  <a:srgbClr val="000000"/>
                </a:solidFill>
                <a:latin typeface="Arial"/>
              </a:rPr>
              <a:t>)</a:t>
            </a:r>
            <a:r>
              <a:rPr lang="cs-CZ" dirty="0"/>
              <a:t> </a:t>
            </a:r>
            <a:r>
              <a:rPr lang="cs-CZ" dirty="0" err="1" smtClean="0">
                <a:solidFill>
                  <a:srgbClr val="000000"/>
                </a:solidFill>
                <a:latin typeface="Arial"/>
              </a:rPr>
              <a:t>production</a:t>
            </a:r>
            <a:r>
              <a:rPr lang="cs-CZ" dirty="0" smtClean="0">
                <a:solidFill>
                  <a:srgbClr val="000000"/>
                </a:solidFill>
                <a:latin typeface="Arial"/>
              </a:rPr>
              <a:t> </a:t>
            </a:r>
            <a:r>
              <a:rPr lang="cs-CZ" dirty="0" err="1">
                <a:solidFill>
                  <a:srgbClr val="000000"/>
                </a:solidFill>
                <a:latin typeface="Arial"/>
              </a:rPr>
              <a:t>capacity</a:t>
            </a:r>
            <a:r>
              <a:rPr lang="cs-CZ" dirty="0">
                <a:solidFill>
                  <a:srgbClr val="000000"/>
                </a:solidFill>
                <a:latin typeface="Arial"/>
              </a:rPr>
              <a:t> end </a:t>
            </a:r>
            <a:r>
              <a:rPr lang="cs-CZ" dirty="0" err="1">
                <a:solidFill>
                  <a:srgbClr val="000000"/>
                </a:solidFill>
                <a:latin typeface="Arial"/>
              </a:rPr>
              <a:t>of</a:t>
            </a:r>
            <a:r>
              <a:rPr lang="cs-CZ" dirty="0">
                <a:solidFill>
                  <a:srgbClr val="000000"/>
                </a:solidFill>
                <a:latin typeface="Arial"/>
              </a:rPr>
              <a:t> 2015 – ca. 10,5 mil.m</a:t>
            </a:r>
            <a:r>
              <a:rPr lang="cs-CZ" baseline="30000" dirty="0">
                <a:solidFill>
                  <a:srgbClr val="000000"/>
                </a:solidFill>
                <a:latin typeface="Arial"/>
              </a:rPr>
              <a:t>2</a:t>
            </a:r>
            <a:r>
              <a:rPr lang="cs-CZ" dirty="0">
                <a:solidFill>
                  <a:srgbClr val="000000"/>
                </a:solidFill>
                <a:latin typeface="Arial"/>
              </a:rPr>
              <a:t> /</a:t>
            </a:r>
            <a:r>
              <a:rPr lang="cs-CZ" dirty="0" err="1">
                <a:solidFill>
                  <a:srgbClr val="000000"/>
                </a:solidFill>
                <a:latin typeface="Arial"/>
              </a:rPr>
              <a:t>year</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pic>
        <p:nvPicPr>
          <p:cNvPr id="201" name="Zástupný symbol pro obsah 4"/>
          <p:cNvPicPr/>
          <p:nvPr/>
        </p:nvPicPr>
        <p:blipFill>
          <a:blip r:embed="rId3" cstate="print"/>
          <a:stretch>
            <a:fillRect/>
          </a:stretch>
        </p:blipFill>
        <p:spPr>
          <a:xfrm>
            <a:off x="5087153" y="3861048"/>
            <a:ext cx="3600399" cy="2485289"/>
          </a:xfrm>
          <a:prstGeom prst="rect">
            <a:avLst/>
          </a:prstGeom>
          <a:ln>
            <a:noFill/>
          </a:ln>
        </p:spPr>
      </p:pic>
      <p:sp>
        <p:nvSpPr>
          <p:cNvPr id="2" name="TextovéPole 1"/>
          <p:cNvSpPr txBox="1"/>
          <p:nvPr/>
        </p:nvSpPr>
        <p:spPr>
          <a:xfrm>
            <a:off x="179640" y="3733486"/>
            <a:ext cx="4824408" cy="1754326"/>
          </a:xfrm>
          <a:prstGeom prst="rect">
            <a:avLst/>
          </a:prstGeom>
          <a:noFill/>
        </p:spPr>
        <p:txBody>
          <a:bodyPr wrap="square" rtlCol="0">
            <a:spAutoFit/>
          </a:bodyPr>
          <a:lstStyle/>
          <a:p>
            <a:pPr>
              <a:lnSpc>
                <a:spcPct val="100000"/>
              </a:lnSpc>
            </a:pPr>
            <a:endParaRPr lang="cs-CZ" dirty="0" smtClean="0">
              <a:solidFill>
                <a:srgbClr val="000000"/>
              </a:solidFill>
            </a:endParaRPr>
          </a:p>
          <a:p>
            <a:pPr>
              <a:lnSpc>
                <a:spcPct val="100000"/>
              </a:lnSpc>
            </a:pPr>
            <a:r>
              <a:rPr lang="en-US" b="1" dirty="0" smtClean="0">
                <a:solidFill>
                  <a:srgbClr val="000000"/>
                </a:solidFill>
              </a:rPr>
              <a:t>Capacity </a:t>
            </a:r>
            <a:r>
              <a:rPr lang="en-US" b="1" dirty="0">
                <a:solidFill>
                  <a:srgbClr val="000000"/>
                </a:solidFill>
              </a:rPr>
              <a:t>of the </a:t>
            </a:r>
            <a:r>
              <a:rPr lang="en-US" b="1" dirty="0" smtClean="0">
                <a:solidFill>
                  <a:srgbClr val="000000"/>
                </a:solidFill>
              </a:rPr>
              <a:t>lamination </a:t>
            </a:r>
            <a:endParaRPr lang="cs-CZ" b="1" dirty="0" smtClean="0">
              <a:solidFill>
                <a:srgbClr val="000000"/>
              </a:solidFill>
            </a:endParaRPr>
          </a:p>
          <a:p>
            <a:pPr>
              <a:lnSpc>
                <a:spcPct val="100000"/>
              </a:lnSpc>
            </a:pPr>
            <a:r>
              <a:rPr lang="en-US" dirty="0" smtClean="0">
                <a:solidFill>
                  <a:srgbClr val="000000"/>
                </a:solidFill>
              </a:rPr>
              <a:t>(</a:t>
            </a:r>
            <a:r>
              <a:rPr lang="en-US" dirty="0">
                <a:solidFill>
                  <a:srgbClr val="000000"/>
                </a:solidFill>
              </a:rPr>
              <a:t>depends on the speed</a:t>
            </a:r>
            <a:r>
              <a:rPr lang="en-US" dirty="0" smtClean="0">
                <a:solidFill>
                  <a:srgbClr val="000000"/>
                </a:solidFill>
              </a:rPr>
              <a:t>)</a:t>
            </a:r>
            <a:r>
              <a:rPr lang="en-US" dirty="0" smtClean="0"/>
              <a:t> </a:t>
            </a:r>
            <a:r>
              <a:rPr lang="en-US" dirty="0" smtClean="0">
                <a:solidFill>
                  <a:srgbClr val="000000"/>
                </a:solidFill>
              </a:rPr>
              <a:t>production </a:t>
            </a:r>
            <a:r>
              <a:rPr lang="en-US" dirty="0">
                <a:solidFill>
                  <a:srgbClr val="000000"/>
                </a:solidFill>
              </a:rPr>
              <a:t>capacity end of </a:t>
            </a:r>
            <a:r>
              <a:rPr lang="en-US" dirty="0" smtClean="0">
                <a:solidFill>
                  <a:srgbClr val="000000"/>
                </a:solidFill>
              </a:rPr>
              <a:t>2013 ca</a:t>
            </a:r>
            <a:r>
              <a:rPr lang="en-US" dirty="0">
                <a:solidFill>
                  <a:srgbClr val="000000"/>
                </a:solidFill>
              </a:rPr>
              <a:t>. 4,0 - 7,0 mil.m</a:t>
            </a:r>
            <a:r>
              <a:rPr lang="en-US" baseline="30000" dirty="0">
                <a:solidFill>
                  <a:srgbClr val="000000"/>
                </a:solidFill>
              </a:rPr>
              <a:t>2</a:t>
            </a:r>
            <a:r>
              <a:rPr lang="en-US" dirty="0">
                <a:solidFill>
                  <a:srgbClr val="000000"/>
                </a:solidFill>
              </a:rPr>
              <a:t>/year </a:t>
            </a:r>
            <a:endParaRPr lang="en-US" dirty="0"/>
          </a:p>
          <a:p>
            <a:pPr>
              <a:lnSpc>
                <a:spcPct val="100000"/>
              </a:lnSpc>
            </a:pPr>
            <a:r>
              <a:rPr lang="en-US" dirty="0">
                <a:solidFill>
                  <a:srgbClr val="000000"/>
                </a:solidFill>
              </a:rPr>
              <a:t>          </a:t>
            </a:r>
            <a:endParaRPr lang="en-US" dirty="0"/>
          </a:p>
          <a:p>
            <a:endParaRPr lang="cs-CZ"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2447640" y="0"/>
            <a:ext cx="4247280" cy="3887640"/>
          </a:xfrm>
          <a:prstGeom prst="flowChartProcess">
            <a:avLst/>
          </a:prstGeom>
          <a:gradFill>
            <a:gsLst>
              <a:gs pos="0">
                <a:srgbClr val="FFFFFF"/>
              </a:gs>
              <a:gs pos="100000">
                <a:srgbClr val="E0E8F5"/>
              </a:gs>
            </a:gsLst>
            <a:lin ang="5400000"/>
          </a:gradFill>
          <a:ln w="25560">
            <a:noFill/>
          </a:ln>
        </p:spPr>
      </p:sp>
      <p:pic>
        <p:nvPicPr>
          <p:cNvPr id="212" name="Obrázek 9"/>
          <p:cNvPicPr/>
          <p:nvPr/>
        </p:nvPicPr>
        <p:blipFill>
          <a:blip r:embed="rId2" cstate="print"/>
          <a:stretch>
            <a:fillRect/>
          </a:stretch>
        </p:blipFill>
        <p:spPr>
          <a:xfrm>
            <a:off x="2699640" y="72000"/>
            <a:ext cx="3743280" cy="2851920"/>
          </a:xfrm>
          <a:prstGeom prst="rect">
            <a:avLst/>
          </a:prstGeom>
          <a:ln>
            <a:noFill/>
          </a:ln>
        </p:spPr>
      </p:pic>
      <p:sp>
        <p:nvSpPr>
          <p:cNvPr id="213" name="CustomShape 2"/>
          <p:cNvSpPr/>
          <p:nvPr/>
        </p:nvSpPr>
        <p:spPr>
          <a:xfrm>
            <a:off x="1568636" y="2989800"/>
            <a:ext cx="5975640" cy="1186200"/>
          </a:xfrm>
          <a:prstGeom prst="rect">
            <a:avLst/>
          </a:prstGeom>
          <a:noFill/>
          <a:ln>
            <a:noFill/>
          </a:ln>
        </p:spPr>
        <p:txBody>
          <a:bodyPr lIns="90000" tIns="45000" rIns="90000" bIns="45000"/>
          <a:lstStyle/>
          <a:p>
            <a:pPr algn="ctr">
              <a:lnSpc>
                <a:spcPct val="100000"/>
              </a:lnSpc>
            </a:pPr>
            <a:r>
              <a:rPr lang="cs-CZ" sz="3600" b="1" dirty="0" err="1">
                <a:solidFill>
                  <a:srgbClr val="009999"/>
                </a:solidFill>
                <a:latin typeface="Arial"/>
              </a:rPr>
              <a:t>Customer</a:t>
            </a:r>
            <a:r>
              <a:rPr lang="cs-CZ" sz="3600" b="1" dirty="0">
                <a:solidFill>
                  <a:srgbClr val="009999"/>
                </a:solidFill>
                <a:latin typeface="Arial"/>
              </a:rPr>
              <a:t> </a:t>
            </a:r>
            <a:r>
              <a:rPr lang="cs-CZ" sz="3600" b="1" dirty="0" err="1">
                <a:solidFill>
                  <a:srgbClr val="009999"/>
                </a:solidFill>
                <a:latin typeface="Arial"/>
              </a:rPr>
              <a:t>Service</a:t>
            </a:r>
            <a:r>
              <a:rPr lang="cs-CZ" sz="3600" b="1" dirty="0">
                <a:solidFill>
                  <a:srgbClr val="009999"/>
                </a:solidFill>
                <a:latin typeface="Arial"/>
              </a:rPr>
              <a:t> </a:t>
            </a:r>
            <a:endParaRPr dirty="0"/>
          </a:p>
        </p:txBody>
      </p:sp>
      <p:sp>
        <p:nvSpPr>
          <p:cNvPr id="214" name="CustomShape 3"/>
          <p:cNvSpPr/>
          <p:nvPr/>
        </p:nvSpPr>
        <p:spPr>
          <a:xfrm>
            <a:off x="359640" y="3702600"/>
            <a:ext cx="8784000" cy="2201040"/>
          </a:xfrm>
          <a:prstGeom prst="rect">
            <a:avLst/>
          </a:prstGeom>
          <a:noFill/>
          <a:ln>
            <a:noFill/>
          </a:ln>
        </p:spPr>
      </p:sp>
      <p:sp>
        <p:nvSpPr>
          <p:cNvPr id="215" name="CustomShape 4"/>
          <p:cNvSpPr/>
          <p:nvPr/>
        </p:nvSpPr>
        <p:spPr>
          <a:xfrm>
            <a:off x="2447640" y="4176000"/>
            <a:ext cx="5796768" cy="1341232"/>
          </a:xfrm>
          <a:prstGeom prst="rect">
            <a:avLst/>
          </a:prstGeom>
          <a:noFill/>
          <a:ln>
            <a:noFill/>
          </a:ln>
        </p:spPr>
        <p:txBody>
          <a:bodyPr lIns="90000" tIns="45000" rIns="90000" bIns="45000"/>
          <a:lstStyle/>
          <a:p>
            <a:pPr marL="342900" indent="-342900">
              <a:lnSpc>
                <a:spcPct val="100000"/>
              </a:lnSpc>
              <a:spcBef>
                <a:spcPts val="600"/>
              </a:spcBef>
              <a:spcAft>
                <a:spcPts val="600"/>
              </a:spcAft>
              <a:buBlip>
                <a:blip r:embed="rId3"/>
              </a:buBlip>
            </a:pPr>
            <a:r>
              <a:rPr lang="cs-CZ" sz="2200" cap="all" dirty="0" err="1">
                <a:latin typeface="Arial"/>
              </a:rPr>
              <a:t>Development</a:t>
            </a:r>
            <a:r>
              <a:rPr lang="cs-CZ" sz="2200" cap="all" dirty="0">
                <a:latin typeface="Arial"/>
              </a:rPr>
              <a:t> </a:t>
            </a:r>
            <a:r>
              <a:rPr lang="cs-CZ" sz="2200" cap="all" dirty="0" err="1">
                <a:latin typeface="Arial"/>
              </a:rPr>
              <a:t>of</a:t>
            </a:r>
            <a:r>
              <a:rPr lang="cs-CZ" sz="2200" cap="all" dirty="0">
                <a:latin typeface="Arial"/>
              </a:rPr>
              <a:t> </a:t>
            </a:r>
            <a:r>
              <a:rPr lang="cs-CZ" sz="2200" cap="all" dirty="0" err="1">
                <a:latin typeface="Arial"/>
              </a:rPr>
              <a:t>new</a:t>
            </a:r>
            <a:r>
              <a:rPr lang="cs-CZ" sz="2200" cap="all" dirty="0">
                <a:latin typeface="Arial"/>
              </a:rPr>
              <a:t> </a:t>
            </a:r>
            <a:r>
              <a:rPr lang="cs-CZ" sz="2200" cap="all" dirty="0" err="1">
                <a:latin typeface="Arial"/>
              </a:rPr>
              <a:t>products</a:t>
            </a:r>
            <a:r>
              <a:rPr lang="cs-CZ" sz="2200" cap="all" dirty="0">
                <a:latin typeface="Arial"/>
              </a:rPr>
              <a:t> </a:t>
            </a:r>
            <a:endParaRPr lang="cs-CZ" sz="2200" cap="all" dirty="0" smtClean="0">
              <a:latin typeface="Arial"/>
            </a:endParaRPr>
          </a:p>
          <a:p>
            <a:pPr marL="342900" indent="-342900">
              <a:lnSpc>
                <a:spcPct val="100000"/>
              </a:lnSpc>
              <a:spcBef>
                <a:spcPts val="600"/>
              </a:spcBef>
              <a:spcAft>
                <a:spcPts val="600"/>
              </a:spcAft>
              <a:buBlip>
                <a:blip r:embed="rId3"/>
              </a:buBlip>
            </a:pPr>
            <a:r>
              <a:rPr lang="cs-CZ" sz="2200" cap="all" dirty="0" err="1" smtClean="0">
                <a:latin typeface="Arial"/>
              </a:rPr>
              <a:t>Production</a:t>
            </a:r>
            <a:endParaRPr cap="all" dirty="0"/>
          </a:p>
          <a:p>
            <a:pPr marL="342900" indent="-342900">
              <a:lnSpc>
                <a:spcPct val="100000"/>
              </a:lnSpc>
              <a:spcBef>
                <a:spcPts val="600"/>
              </a:spcBef>
              <a:spcAft>
                <a:spcPts val="600"/>
              </a:spcAft>
              <a:buBlip>
                <a:blip r:embed="rId3"/>
              </a:buBlip>
            </a:pPr>
            <a:r>
              <a:rPr lang="cs-CZ" sz="2200" cap="all" dirty="0" err="1">
                <a:latin typeface="Arial"/>
              </a:rPr>
              <a:t>Analytical</a:t>
            </a:r>
            <a:r>
              <a:rPr lang="cs-CZ" sz="2200" cap="all" dirty="0">
                <a:latin typeface="Arial"/>
              </a:rPr>
              <a:t> </a:t>
            </a:r>
            <a:r>
              <a:rPr lang="cs-CZ" sz="2200" cap="all" dirty="0" err="1">
                <a:latin typeface="Arial"/>
              </a:rPr>
              <a:t>services</a:t>
            </a:r>
            <a:endParaRPr cap="all" dirty="0"/>
          </a:p>
          <a:p>
            <a:pPr>
              <a:lnSpc>
                <a:spcPct val="100000"/>
              </a:lnSpc>
            </a:pPr>
            <a:r>
              <a:rPr lang="cs-CZ" sz="2200" dirty="0">
                <a:solidFill>
                  <a:srgbClr val="009999"/>
                </a:solidFill>
                <a:latin typeface="Arial"/>
              </a:rPr>
              <a:t> </a:t>
            </a:r>
            <a:endParaRPr dirty="0"/>
          </a:p>
          <a:p>
            <a:pPr>
              <a:lnSpc>
                <a:spcPct val="100000"/>
              </a:lnSpc>
            </a:pPr>
            <a:endParaRPr dirty="0"/>
          </a:p>
          <a:p>
            <a:pPr>
              <a:lnSpc>
                <a:spcPct val="100000"/>
              </a:lnSpc>
            </a:pPr>
            <a:endParaRPr dirty="0"/>
          </a:p>
        </p:txBody>
      </p:sp>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0" y="6120"/>
            <a:ext cx="9142920" cy="1189440"/>
          </a:xfrm>
          <a:prstGeom prst="rect">
            <a:avLst/>
          </a:prstGeom>
          <a:solidFill>
            <a:srgbClr val="009999"/>
          </a:solidFill>
          <a:ln>
            <a:noFill/>
          </a:ln>
        </p:spPr>
        <p:txBody>
          <a:bodyPr lIns="90000" tIns="45000" rIns="90000" bIns="45000" anchor="ctr"/>
          <a:lstStyle/>
          <a:p>
            <a:r>
              <a:rPr lang="cs-CZ" sz="3200" dirty="0">
                <a:solidFill>
                  <a:srgbClr val="FFFFFF"/>
                </a:solidFill>
                <a:latin typeface="Calibri"/>
              </a:rPr>
              <a:t>	 </a:t>
            </a:r>
            <a:r>
              <a:rPr lang="cs-CZ" sz="2800" dirty="0" err="1" smtClean="0">
                <a:solidFill>
                  <a:srgbClr val="FFFFFF"/>
                </a:solidFill>
                <a:latin typeface="Calibri"/>
              </a:rPr>
              <a:t>Nanovia</a:t>
            </a:r>
            <a:r>
              <a:rPr lang="cs-CZ" sz="2800" dirty="0" smtClean="0">
                <a:solidFill>
                  <a:srgbClr val="FFFFFF"/>
                </a:solidFill>
                <a:latin typeface="Calibri"/>
              </a:rPr>
              <a:t> </a:t>
            </a:r>
            <a:r>
              <a:rPr lang="cs-CZ" sz="2800" dirty="0" err="1">
                <a:solidFill>
                  <a:srgbClr val="FFFFFF"/>
                </a:solidFill>
                <a:latin typeface="Calibri"/>
              </a:rPr>
              <a:t>Service</a:t>
            </a:r>
            <a:r>
              <a:rPr lang="cs-CZ" sz="2800" dirty="0">
                <a:solidFill>
                  <a:srgbClr val="FFFFFF"/>
                </a:solidFill>
                <a:latin typeface="Calibri"/>
              </a:rPr>
              <a:t> - </a:t>
            </a:r>
            <a:r>
              <a:rPr lang="cs-CZ" sz="2800" dirty="0" err="1">
                <a:solidFill>
                  <a:srgbClr val="FFFFFF"/>
                </a:solidFill>
                <a:latin typeface="Calibri"/>
              </a:rPr>
              <a:t>Development</a:t>
            </a:r>
            <a:endParaRPr dirty="0"/>
          </a:p>
        </p:txBody>
      </p:sp>
      <p:sp>
        <p:nvSpPr>
          <p:cNvPr id="226" name="CustomShape 2"/>
          <p:cNvSpPr/>
          <p:nvPr/>
        </p:nvSpPr>
        <p:spPr>
          <a:xfrm>
            <a:off x="170415" y="1412776"/>
            <a:ext cx="8031240" cy="4580280"/>
          </a:xfrm>
          <a:prstGeom prst="rect">
            <a:avLst/>
          </a:prstGeom>
          <a:noFill/>
          <a:ln>
            <a:noFill/>
          </a:ln>
        </p:spPr>
        <p:txBody>
          <a:bodyPr lIns="90000" tIns="45000" rIns="90000" bIns="45000"/>
          <a:lstStyle/>
          <a:p>
            <a:pPr>
              <a:lnSpc>
                <a:spcPct val="100000"/>
              </a:lnSpc>
            </a:pPr>
            <a:r>
              <a:rPr lang="cs-CZ" sz="2000" b="1" dirty="0" err="1">
                <a:solidFill>
                  <a:srgbClr val="009999"/>
                </a:solidFill>
                <a:latin typeface="Arial"/>
              </a:rPr>
              <a:t>Development</a:t>
            </a:r>
            <a:r>
              <a:rPr lang="cs-CZ" sz="2000" b="1" dirty="0">
                <a:solidFill>
                  <a:srgbClr val="009999"/>
                </a:solidFill>
                <a:latin typeface="Arial"/>
              </a:rPr>
              <a:t> </a:t>
            </a:r>
            <a:r>
              <a:rPr lang="cs-CZ" sz="2000" b="1" dirty="0" smtClean="0">
                <a:solidFill>
                  <a:srgbClr val="009999"/>
                </a:solidFill>
                <a:latin typeface="Arial"/>
              </a:rPr>
              <a:t>support</a:t>
            </a:r>
          </a:p>
          <a:p>
            <a:pPr>
              <a:lnSpc>
                <a:spcPct val="100000"/>
              </a:lnSpc>
            </a:pPr>
            <a:endParaRPr dirty="0"/>
          </a:p>
          <a:p>
            <a:pPr marL="285750" indent="-285750">
              <a:lnSpc>
                <a:spcPct val="100000"/>
              </a:lnSpc>
              <a:buFont typeface="Arial" pitchFamily="34" charset="0"/>
              <a:buChar char="•"/>
            </a:pPr>
            <a:r>
              <a:rPr lang="cs-CZ" dirty="0">
                <a:solidFill>
                  <a:srgbClr val="000000"/>
                </a:solidFill>
                <a:latin typeface="Arial"/>
              </a:rPr>
              <a:t>know-how </a:t>
            </a:r>
            <a:r>
              <a:rPr lang="cs-CZ" dirty="0" err="1">
                <a:solidFill>
                  <a:srgbClr val="000000"/>
                </a:solidFill>
                <a:latin typeface="Arial"/>
              </a:rPr>
              <a:t>of</a:t>
            </a:r>
            <a:r>
              <a:rPr lang="cs-CZ" dirty="0">
                <a:solidFill>
                  <a:srgbClr val="000000"/>
                </a:solidFill>
                <a:latin typeface="Arial"/>
              </a:rPr>
              <a:t> polymer </a:t>
            </a:r>
            <a:r>
              <a:rPr lang="cs-CZ" dirty="0" err="1">
                <a:solidFill>
                  <a:srgbClr val="000000"/>
                </a:solidFill>
                <a:latin typeface="Arial"/>
              </a:rPr>
              <a:t>solution</a:t>
            </a:r>
            <a:r>
              <a:rPr lang="cs-CZ" dirty="0">
                <a:solidFill>
                  <a:srgbClr val="000000"/>
                </a:solidFill>
                <a:latin typeface="Arial"/>
              </a:rPr>
              <a:t> </a:t>
            </a:r>
            <a:r>
              <a:rPr lang="cs-CZ" dirty="0" err="1">
                <a:solidFill>
                  <a:srgbClr val="000000"/>
                </a:solidFill>
                <a:latin typeface="Arial"/>
              </a:rPr>
              <a:t>recipe</a:t>
            </a:r>
            <a:endParaRPr dirty="0"/>
          </a:p>
          <a:p>
            <a:pPr marL="285750" indent="-285750">
              <a:lnSpc>
                <a:spcPct val="100000"/>
              </a:lnSpc>
              <a:buFont typeface="Arial" pitchFamily="34" charset="0"/>
              <a:buChar char="•"/>
            </a:pPr>
            <a:r>
              <a:rPr lang="cs-CZ" dirty="0">
                <a:solidFill>
                  <a:srgbClr val="000000"/>
                </a:solidFill>
                <a:latin typeface="Arial"/>
              </a:rPr>
              <a:t>know-how </a:t>
            </a:r>
            <a:r>
              <a:rPr lang="cs-CZ" dirty="0" err="1">
                <a:solidFill>
                  <a:srgbClr val="000000"/>
                </a:solidFill>
                <a:latin typeface="Arial"/>
              </a:rPr>
              <a:t>of</a:t>
            </a:r>
            <a:r>
              <a:rPr lang="cs-CZ" dirty="0">
                <a:solidFill>
                  <a:srgbClr val="000000"/>
                </a:solidFill>
                <a:latin typeface="Arial"/>
              </a:rPr>
              <a:t> </a:t>
            </a:r>
            <a:r>
              <a:rPr lang="cs-CZ" dirty="0" err="1">
                <a:solidFill>
                  <a:srgbClr val="000000"/>
                </a:solidFill>
                <a:latin typeface="Arial"/>
              </a:rPr>
              <a:t>nanofibers</a:t>
            </a:r>
            <a:r>
              <a:rPr lang="cs-CZ" dirty="0">
                <a:solidFill>
                  <a:srgbClr val="000000"/>
                </a:solidFill>
                <a:latin typeface="Arial"/>
              </a:rPr>
              <a:t> </a:t>
            </a:r>
            <a:r>
              <a:rPr lang="cs-CZ" dirty="0" err="1">
                <a:solidFill>
                  <a:srgbClr val="000000"/>
                </a:solidFill>
                <a:latin typeface="Arial"/>
              </a:rPr>
              <a:t>production</a:t>
            </a:r>
            <a:endParaRPr dirty="0"/>
          </a:p>
          <a:p>
            <a:pPr marL="285750" indent="-285750">
              <a:lnSpc>
                <a:spcPct val="100000"/>
              </a:lnSpc>
              <a:buFont typeface="Arial" pitchFamily="34" charset="0"/>
              <a:buChar char="•"/>
            </a:pPr>
            <a:r>
              <a:rPr lang="cs-CZ" dirty="0">
                <a:solidFill>
                  <a:srgbClr val="000000"/>
                </a:solidFill>
                <a:latin typeface="Arial"/>
              </a:rPr>
              <a:t>know-how to </a:t>
            </a:r>
            <a:r>
              <a:rPr lang="cs-CZ" dirty="0" err="1">
                <a:solidFill>
                  <a:srgbClr val="000000"/>
                </a:solidFill>
                <a:latin typeface="Arial"/>
              </a:rPr>
              <a:t>ensure</a:t>
            </a:r>
            <a:r>
              <a:rPr lang="cs-CZ" dirty="0">
                <a:solidFill>
                  <a:srgbClr val="000000"/>
                </a:solidFill>
                <a:latin typeface="Arial"/>
              </a:rPr>
              <a:t> </a:t>
            </a:r>
            <a:r>
              <a:rPr lang="cs-CZ" dirty="0" err="1">
                <a:solidFill>
                  <a:srgbClr val="000000"/>
                </a:solidFill>
                <a:latin typeface="Arial"/>
              </a:rPr>
              <a:t>adhesionof</a:t>
            </a:r>
            <a:r>
              <a:rPr lang="cs-CZ" dirty="0">
                <a:solidFill>
                  <a:srgbClr val="000000"/>
                </a:solidFill>
                <a:latin typeface="Arial"/>
              </a:rPr>
              <a:t> </a:t>
            </a:r>
            <a:r>
              <a:rPr lang="cs-CZ" dirty="0" err="1">
                <a:solidFill>
                  <a:srgbClr val="000000"/>
                </a:solidFill>
                <a:latin typeface="Arial"/>
              </a:rPr>
              <a:t>adhesion</a:t>
            </a:r>
            <a:r>
              <a:rPr lang="cs-CZ" dirty="0">
                <a:solidFill>
                  <a:srgbClr val="000000"/>
                </a:solidFill>
                <a:latin typeface="Arial"/>
              </a:rPr>
              <a:t>, </a:t>
            </a:r>
            <a:r>
              <a:rPr lang="cs-CZ" dirty="0" err="1">
                <a:solidFill>
                  <a:srgbClr val="000000"/>
                </a:solidFill>
                <a:latin typeface="Arial"/>
              </a:rPr>
              <a:t>lamination</a:t>
            </a:r>
            <a:endParaRPr dirty="0"/>
          </a:p>
          <a:p>
            <a:pPr marL="285750" indent="-285750">
              <a:lnSpc>
                <a:spcPct val="100000"/>
              </a:lnSpc>
              <a:buFont typeface="Arial" pitchFamily="34" charset="0"/>
              <a:buChar char="•"/>
            </a:pPr>
            <a:endParaRPr dirty="0"/>
          </a:p>
          <a:p>
            <a:pPr marL="285750" indent="-285750">
              <a:lnSpc>
                <a:spcPct val="100000"/>
              </a:lnSpc>
              <a:buFont typeface="Arial" pitchFamily="34" charset="0"/>
              <a:buChar char="•"/>
            </a:pPr>
            <a:r>
              <a:rPr lang="cs-CZ" dirty="0" err="1">
                <a:solidFill>
                  <a:srgbClr val="000000"/>
                </a:solidFill>
                <a:latin typeface="Arial"/>
              </a:rPr>
              <a:t>development</a:t>
            </a:r>
            <a:r>
              <a:rPr lang="cs-CZ" dirty="0">
                <a:solidFill>
                  <a:srgbClr val="000000"/>
                </a:solidFill>
                <a:latin typeface="Arial"/>
              </a:rPr>
              <a:t> on </a:t>
            </a:r>
            <a:r>
              <a:rPr lang="cs-CZ" dirty="0" err="1">
                <a:solidFill>
                  <a:srgbClr val="000000"/>
                </a:solidFill>
                <a:latin typeface="Arial"/>
              </a:rPr>
              <a:t>laboratory</a:t>
            </a:r>
            <a:r>
              <a:rPr lang="cs-CZ" dirty="0">
                <a:solidFill>
                  <a:srgbClr val="000000"/>
                </a:solidFill>
                <a:latin typeface="Arial"/>
              </a:rPr>
              <a:t> </a:t>
            </a:r>
            <a:r>
              <a:rPr lang="cs-CZ" dirty="0" err="1">
                <a:solidFill>
                  <a:srgbClr val="000000"/>
                </a:solidFill>
                <a:latin typeface="Arial"/>
              </a:rPr>
              <a:t>or</a:t>
            </a:r>
            <a:r>
              <a:rPr lang="cs-CZ" dirty="0">
                <a:solidFill>
                  <a:srgbClr val="000000"/>
                </a:solidFill>
                <a:latin typeface="Arial"/>
              </a:rPr>
              <a:t> </a:t>
            </a:r>
            <a:r>
              <a:rPr lang="cs-CZ" dirty="0" err="1">
                <a:solidFill>
                  <a:srgbClr val="000000"/>
                </a:solidFill>
                <a:latin typeface="Arial"/>
              </a:rPr>
              <a:t>industrial</a:t>
            </a:r>
            <a:r>
              <a:rPr lang="cs-CZ" dirty="0">
                <a:solidFill>
                  <a:srgbClr val="000000"/>
                </a:solidFill>
                <a:latin typeface="Arial"/>
              </a:rPr>
              <a:t> technology </a:t>
            </a:r>
            <a:r>
              <a:rPr lang="cs-CZ" dirty="0" err="1">
                <a:solidFill>
                  <a:srgbClr val="000000"/>
                </a:solidFill>
                <a:latin typeface="Arial"/>
              </a:rPr>
              <a:t>Nanospider</a:t>
            </a:r>
            <a:r>
              <a:rPr lang="cs-CZ" baseline="101000" dirty="0" err="1">
                <a:solidFill>
                  <a:srgbClr val="000000"/>
                </a:solidFill>
                <a:latin typeface="Arial"/>
              </a:rPr>
              <a:t>TM</a:t>
            </a:r>
            <a:r>
              <a:rPr lang="cs-CZ" dirty="0">
                <a:solidFill>
                  <a:srgbClr val="000000"/>
                </a:solidFill>
                <a:latin typeface="Arial"/>
              </a:rPr>
              <a:t> </a:t>
            </a:r>
            <a:endParaRPr dirty="0"/>
          </a:p>
          <a:p>
            <a:pPr marL="285750" indent="-285750">
              <a:lnSpc>
                <a:spcPct val="100000"/>
              </a:lnSpc>
              <a:buFont typeface="Arial" pitchFamily="34" charset="0"/>
              <a:buChar char="•"/>
            </a:pPr>
            <a:r>
              <a:rPr lang="cs-CZ" dirty="0" err="1">
                <a:solidFill>
                  <a:srgbClr val="000000"/>
                </a:solidFill>
                <a:latin typeface="Arial"/>
              </a:rPr>
              <a:t>well</a:t>
            </a:r>
            <a:r>
              <a:rPr lang="cs-CZ" dirty="0">
                <a:solidFill>
                  <a:srgbClr val="000000"/>
                </a:solidFill>
                <a:latin typeface="Arial"/>
              </a:rPr>
              <a:t> </a:t>
            </a:r>
            <a:r>
              <a:rPr lang="cs-CZ" dirty="0" err="1">
                <a:solidFill>
                  <a:srgbClr val="000000"/>
                </a:solidFill>
                <a:latin typeface="Arial"/>
              </a:rPr>
              <a:t>equipped</a:t>
            </a:r>
            <a:r>
              <a:rPr lang="cs-CZ" dirty="0">
                <a:solidFill>
                  <a:srgbClr val="000000"/>
                </a:solidFill>
                <a:latin typeface="Arial"/>
              </a:rPr>
              <a:t> </a:t>
            </a:r>
            <a:r>
              <a:rPr lang="cs-CZ" dirty="0" err="1">
                <a:solidFill>
                  <a:srgbClr val="000000"/>
                </a:solidFill>
                <a:latin typeface="Arial"/>
              </a:rPr>
              <a:t>laboratory</a:t>
            </a:r>
            <a:endParaRPr dirty="0"/>
          </a:p>
          <a:p>
            <a:pPr marL="285750" indent="-285750">
              <a:lnSpc>
                <a:spcPct val="100000"/>
              </a:lnSpc>
              <a:buFont typeface="Arial" pitchFamily="34" charset="0"/>
              <a:buChar char="•"/>
            </a:pPr>
            <a:r>
              <a:rPr lang="cs-CZ" dirty="0" err="1">
                <a:solidFill>
                  <a:srgbClr val="000000"/>
                </a:solidFill>
                <a:latin typeface="Arial"/>
              </a:rPr>
              <a:t>the</a:t>
            </a:r>
            <a:r>
              <a:rPr lang="cs-CZ" dirty="0">
                <a:solidFill>
                  <a:srgbClr val="000000"/>
                </a:solidFill>
                <a:latin typeface="Arial"/>
              </a:rPr>
              <a:t> </a:t>
            </a:r>
            <a:r>
              <a:rPr lang="cs-CZ" dirty="0" err="1">
                <a:solidFill>
                  <a:srgbClr val="000000"/>
                </a:solidFill>
                <a:latin typeface="Arial"/>
              </a:rPr>
              <a:t>possibility</a:t>
            </a:r>
            <a:r>
              <a:rPr lang="cs-CZ" dirty="0">
                <a:solidFill>
                  <a:srgbClr val="000000"/>
                </a:solidFill>
                <a:latin typeface="Arial"/>
              </a:rPr>
              <a:t> </a:t>
            </a:r>
            <a:r>
              <a:rPr lang="cs-CZ" dirty="0" err="1">
                <a:solidFill>
                  <a:srgbClr val="000000"/>
                </a:solidFill>
                <a:latin typeface="Arial"/>
              </a:rPr>
              <a:t>of</a:t>
            </a:r>
            <a:r>
              <a:rPr lang="cs-CZ" dirty="0">
                <a:solidFill>
                  <a:srgbClr val="000000"/>
                </a:solidFill>
                <a:latin typeface="Arial"/>
              </a:rPr>
              <a:t> </a:t>
            </a:r>
            <a:r>
              <a:rPr lang="cs-CZ" dirty="0" err="1">
                <a:solidFill>
                  <a:srgbClr val="000000"/>
                </a:solidFill>
                <a:latin typeface="Arial"/>
              </a:rPr>
              <a:t>industrial</a:t>
            </a:r>
            <a:r>
              <a:rPr lang="cs-CZ" dirty="0">
                <a:solidFill>
                  <a:srgbClr val="000000"/>
                </a:solidFill>
                <a:latin typeface="Arial"/>
              </a:rPr>
              <a:t> lines </a:t>
            </a:r>
            <a:r>
              <a:rPr lang="cs-CZ" dirty="0" err="1">
                <a:solidFill>
                  <a:srgbClr val="000000"/>
                </a:solidFill>
                <a:latin typeface="Arial"/>
              </a:rPr>
              <a:t>capacity</a:t>
            </a:r>
            <a:r>
              <a:rPr lang="cs-CZ" dirty="0">
                <a:solidFill>
                  <a:srgbClr val="000000"/>
                </a:solidFill>
                <a:latin typeface="Arial"/>
              </a:rPr>
              <a:t> </a:t>
            </a:r>
            <a:r>
              <a:rPr lang="cs-CZ" dirty="0" err="1" smtClean="0">
                <a:solidFill>
                  <a:srgbClr val="000000"/>
                </a:solidFill>
                <a:latin typeface="Arial"/>
              </a:rPr>
              <a:t>utilization</a:t>
            </a:r>
            <a:r>
              <a:rPr lang="cs-CZ" dirty="0" smtClean="0">
                <a:solidFill>
                  <a:srgbClr val="000000"/>
                </a:solidFill>
                <a:latin typeface="Arial"/>
              </a:rPr>
              <a:t> </a:t>
            </a:r>
            <a:r>
              <a:rPr lang="cs-CZ" dirty="0" err="1">
                <a:solidFill>
                  <a:srgbClr val="000000"/>
                </a:solidFill>
                <a:latin typeface="Arial"/>
              </a:rPr>
              <a:t>for</a:t>
            </a:r>
            <a:r>
              <a:rPr lang="cs-CZ" dirty="0">
                <a:solidFill>
                  <a:srgbClr val="000000"/>
                </a:solidFill>
                <a:latin typeface="Arial"/>
              </a:rPr>
              <a:t> </a:t>
            </a:r>
            <a:r>
              <a:rPr lang="cs-CZ" dirty="0" err="1">
                <a:solidFill>
                  <a:srgbClr val="000000"/>
                </a:solidFill>
                <a:latin typeface="Arial"/>
              </a:rPr>
              <a:t>product</a:t>
            </a:r>
            <a:r>
              <a:rPr lang="cs-CZ" dirty="0">
                <a:solidFill>
                  <a:srgbClr val="000000"/>
                </a:solidFill>
                <a:latin typeface="Arial"/>
              </a:rPr>
              <a:t> </a:t>
            </a:r>
            <a:r>
              <a:rPr lang="cs-CZ" dirty="0" err="1">
                <a:solidFill>
                  <a:srgbClr val="000000"/>
                </a:solidFill>
                <a:latin typeface="Arial"/>
              </a:rPr>
              <a:t>development</a:t>
            </a:r>
            <a:endParaRPr dirty="0"/>
          </a:p>
          <a:p>
            <a:pPr marL="285750" indent="-285750">
              <a:lnSpc>
                <a:spcPct val="100000"/>
              </a:lnSpc>
              <a:buFont typeface="Arial" pitchFamily="34" charset="0"/>
              <a:buChar char="•"/>
            </a:pPr>
            <a:endParaRPr dirty="0"/>
          </a:p>
          <a:p>
            <a:pPr marL="285750" indent="-285750">
              <a:lnSpc>
                <a:spcPct val="100000"/>
              </a:lnSpc>
              <a:buFont typeface="Arial" pitchFamily="34" charset="0"/>
              <a:buChar char="•"/>
            </a:pPr>
            <a:r>
              <a:rPr lang="cs-CZ" dirty="0" err="1">
                <a:solidFill>
                  <a:srgbClr val="000000"/>
                </a:solidFill>
                <a:latin typeface="Arial"/>
              </a:rPr>
              <a:t>professional</a:t>
            </a:r>
            <a:r>
              <a:rPr lang="cs-CZ" dirty="0">
                <a:solidFill>
                  <a:srgbClr val="000000"/>
                </a:solidFill>
                <a:latin typeface="Arial"/>
              </a:rPr>
              <a:t> </a:t>
            </a:r>
            <a:r>
              <a:rPr lang="cs-CZ" dirty="0" err="1">
                <a:solidFill>
                  <a:srgbClr val="000000"/>
                </a:solidFill>
                <a:latin typeface="Arial"/>
              </a:rPr>
              <a:t>staff</a:t>
            </a:r>
            <a:r>
              <a:rPr lang="cs-CZ" dirty="0">
                <a:solidFill>
                  <a:srgbClr val="000000"/>
                </a:solidFill>
                <a:latin typeface="Arial"/>
              </a:rPr>
              <a:t> </a:t>
            </a:r>
            <a:endParaRPr dirty="0"/>
          </a:p>
          <a:p>
            <a:pPr marL="285750" indent="-285750">
              <a:lnSpc>
                <a:spcPct val="100000"/>
              </a:lnSpc>
              <a:buFont typeface="Arial" pitchFamily="34" charset="0"/>
              <a:buChar char="•"/>
            </a:pPr>
            <a:r>
              <a:rPr lang="cs-CZ" dirty="0" err="1">
                <a:solidFill>
                  <a:srgbClr val="000000"/>
                </a:solidFill>
                <a:latin typeface="Arial"/>
              </a:rPr>
              <a:t>professional</a:t>
            </a:r>
            <a:r>
              <a:rPr lang="cs-CZ" dirty="0">
                <a:solidFill>
                  <a:srgbClr val="000000"/>
                </a:solidFill>
                <a:latin typeface="Arial"/>
              </a:rPr>
              <a:t> </a:t>
            </a:r>
            <a:r>
              <a:rPr lang="cs-CZ" dirty="0" err="1">
                <a:solidFill>
                  <a:srgbClr val="000000"/>
                </a:solidFill>
                <a:latin typeface="Arial"/>
              </a:rPr>
              <a:t>approach</a:t>
            </a:r>
            <a:r>
              <a:rPr lang="cs-CZ" dirty="0">
                <a:solidFill>
                  <a:srgbClr val="000000"/>
                </a:solidFill>
                <a:latin typeface="Arial"/>
              </a:rPr>
              <a:t> </a:t>
            </a:r>
            <a:r>
              <a:rPr lang="cs-CZ" dirty="0" err="1">
                <a:solidFill>
                  <a:srgbClr val="000000"/>
                </a:solidFill>
                <a:latin typeface="Arial"/>
              </a:rPr>
              <a:t>for</a:t>
            </a:r>
            <a:r>
              <a:rPr lang="cs-CZ" dirty="0">
                <a:solidFill>
                  <a:srgbClr val="000000"/>
                </a:solidFill>
                <a:latin typeface="Arial"/>
              </a:rPr>
              <a:t> </a:t>
            </a:r>
            <a:r>
              <a:rPr lang="cs-CZ" dirty="0" err="1">
                <a:solidFill>
                  <a:srgbClr val="000000"/>
                </a:solidFill>
                <a:latin typeface="Arial"/>
              </a:rPr>
              <a:t>customer</a:t>
            </a:r>
            <a:endParaRPr dirty="0"/>
          </a:p>
          <a:p>
            <a:pPr marL="285750" indent="-285750">
              <a:lnSpc>
                <a:spcPct val="100000"/>
              </a:lnSpc>
              <a:buFont typeface="Arial" pitchFamily="34" charset="0"/>
              <a:buChar char="•"/>
            </a:pPr>
            <a:endParaRPr dirty="0"/>
          </a:p>
          <a:p>
            <a:pPr marL="285750" indent="-285750">
              <a:lnSpc>
                <a:spcPct val="100000"/>
              </a:lnSpc>
              <a:buFont typeface="Arial" pitchFamily="34" charset="0"/>
              <a:buChar char="•"/>
            </a:pPr>
            <a:r>
              <a:rPr lang="cs-CZ" dirty="0">
                <a:solidFill>
                  <a:srgbClr val="000000"/>
                </a:solidFill>
                <a:latin typeface="Arial"/>
              </a:rPr>
              <a:t>transfer </a:t>
            </a:r>
            <a:r>
              <a:rPr lang="cs-CZ" dirty="0" err="1">
                <a:solidFill>
                  <a:srgbClr val="000000"/>
                </a:solidFill>
                <a:latin typeface="Arial"/>
              </a:rPr>
              <a:t>of</a:t>
            </a:r>
            <a:r>
              <a:rPr lang="cs-CZ" dirty="0">
                <a:solidFill>
                  <a:srgbClr val="000000"/>
                </a:solidFill>
                <a:latin typeface="Arial"/>
              </a:rPr>
              <a:t> </a:t>
            </a:r>
            <a:r>
              <a:rPr lang="cs-CZ" dirty="0" err="1">
                <a:solidFill>
                  <a:srgbClr val="000000"/>
                </a:solidFill>
                <a:latin typeface="Arial"/>
              </a:rPr>
              <a:t>results</a:t>
            </a:r>
            <a:r>
              <a:rPr lang="cs-CZ" dirty="0">
                <a:solidFill>
                  <a:srgbClr val="000000"/>
                </a:solidFill>
                <a:latin typeface="Arial"/>
              </a:rPr>
              <a:t> </a:t>
            </a:r>
            <a:r>
              <a:rPr lang="cs-CZ" dirty="0" err="1">
                <a:solidFill>
                  <a:srgbClr val="000000"/>
                </a:solidFill>
                <a:latin typeface="Arial"/>
              </a:rPr>
              <a:t>from</a:t>
            </a:r>
            <a:r>
              <a:rPr lang="cs-CZ" dirty="0">
                <a:solidFill>
                  <a:srgbClr val="000000"/>
                </a:solidFill>
                <a:latin typeface="Arial"/>
              </a:rPr>
              <a:t> </a:t>
            </a:r>
            <a:r>
              <a:rPr lang="cs-CZ" dirty="0" err="1">
                <a:solidFill>
                  <a:srgbClr val="000000"/>
                </a:solidFill>
                <a:latin typeface="Arial"/>
              </a:rPr>
              <a:t>development</a:t>
            </a:r>
            <a:r>
              <a:rPr lang="cs-CZ" dirty="0">
                <a:solidFill>
                  <a:srgbClr val="000000"/>
                </a:solidFill>
                <a:latin typeface="Arial"/>
              </a:rPr>
              <a:t> </a:t>
            </a:r>
            <a:r>
              <a:rPr lang="cs-CZ" dirty="0" err="1" smtClean="0">
                <a:solidFill>
                  <a:srgbClr val="000000"/>
                </a:solidFill>
                <a:latin typeface="Arial"/>
              </a:rPr>
              <a:t>into</a:t>
            </a:r>
            <a:r>
              <a:rPr lang="cs-CZ" dirty="0" smtClean="0">
                <a:solidFill>
                  <a:srgbClr val="000000"/>
                </a:solidFill>
                <a:latin typeface="Arial"/>
              </a:rPr>
              <a:t> </a:t>
            </a:r>
            <a:r>
              <a:rPr lang="cs-CZ" dirty="0" err="1">
                <a:solidFill>
                  <a:srgbClr val="000000"/>
                </a:solidFill>
                <a:latin typeface="Arial"/>
              </a:rPr>
              <a:t>production</a:t>
            </a:r>
            <a:endParaRPr dirty="0"/>
          </a:p>
        </p:txBody>
      </p:sp>
      <p:sp>
        <p:nvSpPr>
          <p:cNvPr id="229" name="CustomShape 4"/>
          <p:cNvSpPr/>
          <p:nvPr/>
        </p:nvSpPr>
        <p:spPr>
          <a:xfrm>
            <a:off x="3908160" y="4437000"/>
            <a:ext cx="4751280" cy="1460520"/>
          </a:xfrm>
          <a:prstGeom prst="rect">
            <a:avLst/>
          </a:prstGeom>
          <a:noFill/>
          <a:ln>
            <a:noFill/>
          </a:ln>
        </p:spPr>
      </p:sp>
      <p:pic>
        <p:nvPicPr>
          <p:cNvPr id="230" name="Obrázek 9"/>
          <p:cNvPicPr/>
          <p:nvPr/>
        </p:nvPicPr>
        <p:blipFill>
          <a:blip r:embed="rId2" cstate="print"/>
          <a:stretch>
            <a:fillRect/>
          </a:stretch>
        </p:blipFill>
        <p:spPr>
          <a:xfrm>
            <a:off x="179640" y="204120"/>
            <a:ext cx="793440" cy="793440"/>
          </a:xfrm>
          <a:prstGeom prst="rect">
            <a:avLst/>
          </a:prstGeom>
          <a:ln>
            <a:noFill/>
          </a:ln>
        </p:spPr>
      </p:pic>
      <p:pic>
        <p:nvPicPr>
          <p:cNvPr id="2" name="Obrázek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3606" y="1484784"/>
            <a:ext cx="1348694" cy="1556186"/>
          </a:xfrm>
          <a:prstGeom prst="rect">
            <a:avLst/>
          </a:prstGeom>
        </p:spPr>
      </p:pic>
      <p:pic>
        <p:nvPicPr>
          <p:cNvPr id="3" name="Obrázek 2"/>
          <p:cNvPicPr>
            <a:picLocks noChangeAspect="1"/>
          </p:cNvPicPr>
          <p:nvPr/>
        </p:nvPicPr>
        <p:blipFill>
          <a:blip r:embed="rId4" cstate="print">
            <a:grayscl/>
            <a:extLst>
              <a:ext uri="{28A0092B-C50C-407E-A947-70E740481C1C}">
                <a14:useLocalDpi xmlns:a14="http://schemas.microsoft.com/office/drawing/2010/main" xmlns="" val="0"/>
              </a:ext>
            </a:extLst>
          </a:blip>
          <a:stretch>
            <a:fillRect/>
          </a:stretch>
        </p:blipFill>
        <p:spPr>
          <a:xfrm>
            <a:off x="6866297" y="4005064"/>
            <a:ext cx="1391878" cy="1646858"/>
          </a:xfrm>
          <a:prstGeom prst="rect">
            <a:avLst/>
          </a:prstGeom>
        </p:spPr>
      </p:pic>
      <p:pic>
        <p:nvPicPr>
          <p:cNvPr id="4" name="Obrázek 3"/>
          <p:cNvPicPr>
            <a:picLocks noChangeAspect="1"/>
          </p:cNvPicPr>
          <p:nvPr/>
        </p:nvPicPr>
        <p:blipFill>
          <a:blip r:embed="rId5" cstate="print">
            <a:grayscl/>
            <a:extLst>
              <a:ext uri="{28A0092B-C50C-407E-A947-70E740481C1C}">
                <a14:useLocalDpi xmlns:a14="http://schemas.microsoft.com/office/drawing/2010/main" xmlns="" val="0"/>
              </a:ext>
            </a:extLst>
          </a:blip>
          <a:stretch>
            <a:fillRect/>
          </a:stretch>
        </p:blipFill>
        <p:spPr>
          <a:xfrm>
            <a:off x="7662910" y="2780928"/>
            <a:ext cx="1323916" cy="1527595"/>
          </a:xfrm>
          <a:prstGeom prst="rect">
            <a:avLst/>
          </a:prstGeom>
        </p:spPr>
      </p:pic>
      <p:pic>
        <p:nvPicPr>
          <p:cNvPr id="5" name="Obrázek 4"/>
          <p:cNvPicPr>
            <a:picLocks noChangeAspect="1"/>
          </p:cNvPicPr>
          <p:nvPr/>
        </p:nvPicPr>
        <p:blipFill>
          <a:blip r:embed="rId6" cstate="print">
            <a:grayscl/>
            <a:extLst>
              <a:ext uri="{28A0092B-C50C-407E-A947-70E740481C1C}">
                <a14:useLocalDpi xmlns:a14="http://schemas.microsoft.com/office/drawing/2010/main" xmlns="" val="0"/>
              </a:ext>
            </a:extLst>
          </a:blip>
          <a:stretch>
            <a:fillRect/>
          </a:stretch>
        </p:blipFill>
        <p:spPr>
          <a:xfrm>
            <a:off x="7595690" y="204120"/>
            <a:ext cx="1337569" cy="1543349"/>
          </a:xfrm>
          <a:prstGeom prst="rect">
            <a:avLst/>
          </a:prstGeom>
        </p:spPr>
      </p:pic>
      <p:pic>
        <p:nvPicPr>
          <p:cNvPr id="6" name="Obrázek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643073" y="5284628"/>
            <a:ext cx="1363589" cy="157337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0" y="6120"/>
            <a:ext cx="9142920" cy="1189440"/>
          </a:xfrm>
          <a:prstGeom prst="rect">
            <a:avLst/>
          </a:prstGeom>
          <a:solidFill>
            <a:srgbClr val="009999"/>
          </a:solidFill>
          <a:ln>
            <a:noFill/>
          </a:ln>
        </p:spPr>
        <p:txBody>
          <a:bodyPr lIns="90000" tIns="45000" rIns="90000" bIns="45000" anchor="ctr"/>
          <a:lstStyle/>
          <a:p>
            <a:r>
              <a:rPr lang="cs-CZ" sz="3200" dirty="0">
                <a:solidFill>
                  <a:srgbClr val="FFFFFF"/>
                </a:solidFill>
                <a:latin typeface="Calibri"/>
              </a:rPr>
              <a:t>	 </a:t>
            </a:r>
            <a:r>
              <a:rPr lang="cs-CZ" sz="2800" dirty="0" err="1" smtClean="0">
                <a:solidFill>
                  <a:srgbClr val="FFFFFF"/>
                </a:solidFill>
                <a:latin typeface="Calibri"/>
              </a:rPr>
              <a:t>Nanovia</a:t>
            </a:r>
            <a:r>
              <a:rPr lang="cs-CZ" sz="2800" dirty="0" smtClean="0">
                <a:solidFill>
                  <a:srgbClr val="FFFFFF"/>
                </a:solidFill>
                <a:latin typeface="Calibri"/>
              </a:rPr>
              <a:t> </a:t>
            </a:r>
            <a:r>
              <a:rPr lang="cs-CZ" sz="2800" dirty="0" err="1">
                <a:solidFill>
                  <a:srgbClr val="FFFFFF"/>
                </a:solidFill>
                <a:latin typeface="Calibri"/>
              </a:rPr>
              <a:t>Service</a:t>
            </a:r>
            <a:r>
              <a:rPr lang="cs-CZ" sz="2800" dirty="0">
                <a:solidFill>
                  <a:srgbClr val="FFFFFF"/>
                </a:solidFill>
                <a:latin typeface="Calibri"/>
              </a:rPr>
              <a:t> - </a:t>
            </a:r>
            <a:r>
              <a:rPr lang="cs-CZ" sz="2800" dirty="0" err="1">
                <a:solidFill>
                  <a:srgbClr val="FFFFFF"/>
                </a:solidFill>
                <a:latin typeface="Calibri"/>
              </a:rPr>
              <a:t>Production</a:t>
            </a:r>
            <a:endParaRPr dirty="0"/>
          </a:p>
        </p:txBody>
      </p:sp>
      <p:sp>
        <p:nvSpPr>
          <p:cNvPr id="233" name="CustomShape 2"/>
          <p:cNvSpPr/>
          <p:nvPr/>
        </p:nvSpPr>
        <p:spPr>
          <a:xfrm>
            <a:off x="90720" y="2493000"/>
            <a:ext cx="8228520" cy="3383280"/>
          </a:xfrm>
          <a:prstGeom prst="rect">
            <a:avLst/>
          </a:prstGeom>
          <a:noFill/>
          <a:ln>
            <a:noFill/>
          </a:ln>
        </p:spPr>
      </p:sp>
      <p:pic>
        <p:nvPicPr>
          <p:cNvPr id="234" name="Obrázek 5"/>
          <p:cNvPicPr/>
          <p:nvPr/>
        </p:nvPicPr>
        <p:blipFill>
          <a:blip r:embed="rId2" cstate="print"/>
          <a:stretch>
            <a:fillRect/>
          </a:stretch>
        </p:blipFill>
        <p:spPr>
          <a:xfrm>
            <a:off x="7200360" y="447120"/>
            <a:ext cx="1655280" cy="1785240"/>
          </a:xfrm>
          <a:prstGeom prst="rect">
            <a:avLst/>
          </a:prstGeom>
          <a:ln>
            <a:noFill/>
          </a:ln>
        </p:spPr>
      </p:pic>
      <p:sp>
        <p:nvSpPr>
          <p:cNvPr id="235" name="Line 3"/>
          <p:cNvSpPr/>
          <p:nvPr/>
        </p:nvSpPr>
        <p:spPr>
          <a:xfrm flipV="1">
            <a:off x="8856360" y="601200"/>
            <a:ext cx="287640" cy="307440"/>
          </a:xfrm>
          <a:prstGeom prst="line">
            <a:avLst/>
          </a:prstGeom>
          <a:ln w="22320">
            <a:solidFill>
              <a:srgbClr val="808080"/>
            </a:solidFill>
            <a:round/>
          </a:ln>
        </p:spPr>
      </p:sp>
      <p:sp>
        <p:nvSpPr>
          <p:cNvPr id="236" name="CustomShape 4"/>
          <p:cNvSpPr/>
          <p:nvPr/>
        </p:nvSpPr>
        <p:spPr>
          <a:xfrm>
            <a:off x="504000" y="1512000"/>
            <a:ext cx="8155440" cy="4385520"/>
          </a:xfrm>
          <a:prstGeom prst="rect">
            <a:avLst/>
          </a:prstGeom>
          <a:noFill/>
          <a:ln>
            <a:noFill/>
          </a:ln>
        </p:spPr>
        <p:txBody>
          <a:bodyPr lIns="90000" tIns="45000" rIns="90000" bIns="45000"/>
          <a:lstStyle/>
          <a:p>
            <a:pPr>
              <a:lnSpc>
                <a:spcPct val="100000"/>
              </a:lnSpc>
            </a:pPr>
            <a:r>
              <a:rPr lang="cs-CZ" sz="2000" b="1" dirty="0" err="1">
                <a:solidFill>
                  <a:srgbClr val="009999"/>
                </a:solidFill>
                <a:latin typeface="Arial"/>
              </a:rPr>
              <a:t>Custom</a:t>
            </a:r>
            <a:r>
              <a:rPr lang="cs-CZ" sz="2000" b="1" dirty="0">
                <a:solidFill>
                  <a:srgbClr val="009999"/>
                </a:solidFill>
                <a:latin typeface="Arial"/>
              </a:rPr>
              <a:t> </a:t>
            </a:r>
            <a:r>
              <a:rPr lang="cs-CZ" sz="2000" b="1" dirty="0" err="1">
                <a:solidFill>
                  <a:srgbClr val="009999"/>
                </a:solidFill>
                <a:latin typeface="Arial"/>
              </a:rPr>
              <a:t>production</a:t>
            </a:r>
            <a:endParaRPr sz="2000" dirty="0">
              <a:solidFill>
                <a:srgbClr val="009999"/>
              </a:solidFill>
            </a:endParaRPr>
          </a:p>
          <a:p>
            <a:pPr>
              <a:lnSpc>
                <a:spcPct val="100000"/>
              </a:lnSpc>
            </a:pPr>
            <a:endParaRPr dirty="0"/>
          </a:p>
          <a:p>
            <a:pPr marL="285750" indent="-285750">
              <a:lnSpc>
                <a:spcPct val="100000"/>
              </a:lnSpc>
              <a:buSzPct val="100000"/>
              <a:buFont typeface="Arial" pitchFamily="34" charset="0"/>
              <a:buChar char="•"/>
            </a:pPr>
            <a:r>
              <a:rPr lang="cs-CZ" dirty="0" err="1">
                <a:solidFill>
                  <a:srgbClr val="000000"/>
                </a:solidFill>
                <a:latin typeface="Arial"/>
              </a:rPr>
              <a:t>three</a:t>
            </a:r>
            <a:r>
              <a:rPr lang="cs-CZ" dirty="0">
                <a:solidFill>
                  <a:srgbClr val="000000"/>
                </a:solidFill>
                <a:latin typeface="Arial"/>
              </a:rPr>
              <a:t> </a:t>
            </a:r>
            <a:r>
              <a:rPr lang="cs-CZ" dirty="0" err="1">
                <a:solidFill>
                  <a:srgbClr val="000000"/>
                </a:solidFill>
                <a:latin typeface="Arial"/>
              </a:rPr>
              <a:t>industrial</a:t>
            </a:r>
            <a:r>
              <a:rPr lang="cs-CZ" dirty="0">
                <a:solidFill>
                  <a:srgbClr val="000000"/>
                </a:solidFill>
                <a:latin typeface="Arial"/>
              </a:rPr>
              <a:t> line </a:t>
            </a:r>
            <a:r>
              <a:rPr lang="cs-CZ" dirty="0" err="1">
                <a:solidFill>
                  <a:srgbClr val="000000"/>
                </a:solidFill>
                <a:latin typeface="Arial"/>
              </a:rPr>
              <a:t>Nanospider</a:t>
            </a:r>
            <a:r>
              <a:rPr lang="cs-CZ" baseline="101000" dirty="0" err="1">
                <a:solidFill>
                  <a:srgbClr val="000000"/>
                </a:solidFill>
                <a:latin typeface="Arial"/>
              </a:rPr>
              <a:t>TM</a:t>
            </a:r>
            <a:r>
              <a:rPr lang="cs-CZ" baseline="101000" dirty="0">
                <a:solidFill>
                  <a:srgbClr val="000000"/>
                </a:solidFill>
                <a:latin typeface="Arial"/>
              </a:rPr>
              <a:t> </a:t>
            </a:r>
            <a:r>
              <a:rPr lang="cs-CZ" dirty="0">
                <a:solidFill>
                  <a:srgbClr val="000000"/>
                </a:solidFill>
                <a:latin typeface="Arial"/>
              </a:rPr>
              <a:t>– </a:t>
            </a:r>
            <a:r>
              <a:rPr lang="cs-CZ" dirty="0" err="1">
                <a:solidFill>
                  <a:srgbClr val="000000"/>
                </a:solidFill>
                <a:latin typeface="Arial"/>
              </a:rPr>
              <a:t>width</a:t>
            </a:r>
            <a:r>
              <a:rPr lang="cs-CZ" dirty="0">
                <a:solidFill>
                  <a:srgbClr val="000000"/>
                </a:solidFill>
                <a:latin typeface="Arial"/>
              </a:rPr>
              <a:t> 1600 mm </a:t>
            </a:r>
            <a:endParaRPr dirty="0"/>
          </a:p>
          <a:p>
            <a:pPr marL="285750" indent="-285750">
              <a:lnSpc>
                <a:spcPct val="100000"/>
              </a:lnSpc>
              <a:buSzPct val="100000"/>
              <a:buFont typeface="Arial" pitchFamily="34" charset="0"/>
              <a:buChar char="•"/>
            </a:pPr>
            <a:r>
              <a:rPr lang="cs-CZ" dirty="0">
                <a:solidFill>
                  <a:srgbClr val="000000"/>
                </a:solidFill>
                <a:latin typeface="Arial"/>
                <a:ea typeface="Droid Sans Fallback"/>
              </a:rPr>
              <a:t>air - </a:t>
            </a:r>
            <a:r>
              <a:rPr lang="cs-CZ" dirty="0" err="1">
                <a:solidFill>
                  <a:srgbClr val="000000"/>
                </a:solidFill>
                <a:latin typeface="Arial"/>
                <a:ea typeface="Droid Sans Fallback"/>
              </a:rPr>
              <a:t>conditioned</a:t>
            </a:r>
            <a:r>
              <a:rPr lang="cs-CZ" dirty="0">
                <a:solidFill>
                  <a:srgbClr val="000000"/>
                </a:solidFill>
                <a:latin typeface="Arial"/>
                <a:ea typeface="Droid Sans Fallback"/>
              </a:rPr>
              <a:t> </a:t>
            </a:r>
            <a:r>
              <a:rPr lang="cs-CZ" dirty="0" err="1">
                <a:solidFill>
                  <a:srgbClr val="000000"/>
                </a:solidFill>
                <a:latin typeface="Arial"/>
                <a:ea typeface="Droid Sans Fallback"/>
              </a:rPr>
              <a:t>production</a:t>
            </a:r>
            <a:r>
              <a:rPr lang="cs-CZ" dirty="0">
                <a:solidFill>
                  <a:srgbClr val="000000"/>
                </a:solidFill>
                <a:latin typeface="Arial"/>
                <a:ea typeface="Droid Sans Fallback"/>
              </a:rPr>
              <a:t> </a:t>
            </a:r>
            <a:r>
              <a:rPr lang="cs-CZ" dirty="0" err="1">
                <a:solidFill>
                  <a:srgbClr val="000000"/>
                </a:solidFill>
                <a:latin typeface="Arial"/>
                <a:ea typeface="Droid Sans Fallback"/>
              </a:rPr>
              <a:t>halls</a:t>
            </a:r>
            <a:endParaRPr dirty="0"/>
          </a:p>
          <a:p>
            <a:pPr marL="285750" indent="-285750">
              <a:lnSpc>
                <a:spcPct val="100000"/>
              </a:lnSpc>
              <a:buSzPct val="100000"/>
              <a:buFont typeface="Arial" pitchFamily="34" charset="0"/>
              <a:buChar char="•"/>
            </a:pPr>
            <a:r>
              <a:rPr lang="cs-CZ" dirty="0" err="1">
                <a:solidFill>
                  <a:srgbClr val="000000"/>
                </a:solidFill>
                <a:latin typeface="Arial"/>
                <a:ea typeface="Droid Sans Fallback"/>
              </a:rPr>
              <a:t>continuous</a:t>
            </a:r>
            <a:r>
              <a:rPr lang="cs-CZ" dirty="0">
                <a:solidFill>
                  <a:srgbClr val="000000"/>
                </a:solidFill>
                <a:latin typeface="Arial"/>
                <a:ea typeface="Droid Sans Fallback"/>
              </a:rPr>
              <a:t> </a:t>
            </a:r>
            <a:r>
              <a:rPr lang="cs-CZ" dirty="0" err="1">
                <a:solidFill>
                  <a:srgbClr val="000000"/>
                </a:solidFill>
                <a:latin typeface="Arial"/>
                <a:ea typeface="Droid Sans Fallback"/>
              </a:rPr>
              <a:t>quality</a:t>
            </a:r>
            <a:r>
              <a:rPr lang="cs-CZ" dirty="0">
                <a:solidFill>
                  <a:srgbClr val="000000"/>
                </a:solidFill>
                <a:latin typeface="Arial"/>
                <a:ea typeface="Droid Sans Fallback"/>
              </a:rPr>
              <a:t> </a:t>
            </a:r>
            <a:r>
              <a:rPr lang="cs-CZ" dirty="0" err="1">
                <a:solidFill>
                  <a:srgbClr val="000000"/>
                </a:solidFill>
                <a:latin typeface="Arial"/>
                <a:ea typeface="Droid Sans Fallback"/>
              </a:rPr>
              <a:t>control</a:t>
            </a:r>
            <a:r>
              <a:rPr lang="cs-CZ" dirty="0">
                <a:solidFill>
                  <a:srgbClr val="000000"/>
                </a:solidFill>
                <a:latin typeface="Arial"/>
                <a:ea typeface="Droid Sans Fallback"/>
              </a:rPr>
              <a:t> by </a:t>
            </a:r>
            <a:r>
              <a:rPr lang="cs-CZ" dirty="0" err="1">
                <a:solidFill>
                  <a:srgbClr val="000000"/>
                </a:solidFill>
                <a:latin typeface="Arial"/>
                <a:ea typeface="Droid Sans Fallback"/>
              </a:rPr>
              <a:t>pressure</a:t>
            </a:r>
            <a:r>
              <a:rPr lang="cs-CZ" dirty="0">
                <a:solidFill>
                  <a:srgbClr val="000000"/>
                </a:solidFill>
                <a:latin typeface="Arial"/>
                <a:ea typeface="Droid Sans Fallback"/>
              </a:rPr>
              <a:t> drop </a:t>
            </a:r>
            <a:r>
              <a:rPr lang="cs-CZ" dirty="0" err="1">
                <a:solidFill>
                  <a:srgbClr val="000000"/>
                </a:solidFill>
                <a:latin typeface="Arial"/>
                <a:ea typeface="Droid Sans Fallback"/>
              </a:rPr>
              <a:t>measuring</a:t>
            </a:r>
            <a:r>
              <a:rPr lang="cs-CZ" dirty="0">
                <a:solidFill>
                  <a:srgbClr val="000000"/>
                </a:solidFill>
                <a:latin typeface="Arial"/>
                <a:ea typeface="Droid Sans Fallback"/>
              </a:rPr>
              <a:t> - </a:t>
            </a:r>
            <a:r>
              <a:rPr lang="cs-CZ" dirty="0" err="1">
                <a:solidFill>
                  <a:srgbClr val="000000"/>
                </a:solidFill>
                <a:latin typeface="Arial"/>
                <a:ea typeface="Droid Sans Fallback"/>
              </a:rPr>
              <a:t>Textest</a:t>
            </a:r>
            <a:r>
              <a:rPr lang="cs-CZ" dirty="0">
                <a:solidFill>
                  <a:srgbClr val="000000"/>
                </a:solidFill>
                <a:latin typeface="Arial"/>
                <a:ea typeface="Droid Sans Fallback"/>
              </a:rPr>
              <a:t> FX 3500</a:t>
            </a:r>
            <a:endParaRPr dirty="0"/>
          </a:p>
          <a:p>
            <a:pPr marL="285750" indent="-285750">
              <a:lnSpc>
                <a:spcPct val="100000"/>
              </a:lnSpc>
              <a:buSzPct val="100000"/>
              <a:buFont typeface="Arial" pitchFamily="34" charset="0"/>
              <a:buChar char="•"/>
            </a:pPr>
            <a:r>
              <a:rPr lang="cs-CZ" dirty="0" err="1">
                <a:solidFill>
                  <a:srgbClr val="000000"/>
                </a:solidFill>
                <a:latin typeface="Arial"/>
                <a:ea typeface="Droid Sans Fallback"/>
              </a:rPr>
              <a:t>adhesive</a:t>
            </a:r>
            <a:r>
              <a:rPr lang="cs-CZ" dirty="0">
                <a:solidFill>
                  <a:srgbClr val="000000"/>
                </a:solidFill>
                <a:latin typeface="Arial"/>
                <a:ea typeface="Droid Sans Fallback"/>
              </a:rPr>
              <a:t> </a:t>
            </a:r>
            <a:r>
              <a:rPr lang="cs-CZ" dirty="0" err="1">
                <a:solidFill>
                  <a:srgbClr val="000000"/>
                </a:solidFill>
                <a:latin typeface="Arial"/>
                <a:ea typeface="Droid Sans Fallback"/>
              </a:rPr>
              <a:t>applying</a:t>
            </a:r>
            <a:r>
              <a:rPr lang="cs-CZ" dirty="0">
                <a:solidFill>
                  <a:srgbClr val="000000"/>
                </a:solidFill>
                <a:latin typeface="Arial"/>
                <a:ea typeface="Droid Sans Fallback"/>
              </a:rPr>
              <a:t> </a:t>
            </a:r>
            <a:r>
              <a:rPr lang="cs-CZ" dirty="0" err="1">
                <a:solidFill>
                  <a:srgbClr val="000000"/>
                </a:solidFill>
                <a:latin typeface="Arial"/>
                <a:ea typeface="Droid Sans Fallback"/>
              </a:rPr>
              <a:t>before</a:t>
            </a:r>
            <a:r>
              <a:rPr lang="cs-CZ" dirty="0">
                <a:solidFill>
                  <a:srgbClr val="000000"/>
                </a:solidFill>
                <a:latin typeface="Arial"/>
                <a:ea typeface="Droid Sans Fallback"/>
              </a:rPr>
              <a:t> </a:t>
            </a:r>
            <a:r>
              <a:rPr lang="cs-CZ" dirty="0" err="1">
                <a:solidFill>
                  <a:srgbClr val="000000"/>
                </a:solidFill>
                <a:latin typeface="Arial"/>
                <a:ea typeface="Droid Sans Fallback"/>
              </a:rPr>
              <a:t>nanocoating</a:t>
            </a:r>
            <a:endParaRPr dirty="0"/>
          </a:p>
          <a:p>
            <a:pPr marL="285750" indent="-285750">
              <a:lnSpc>
                <a:spcPct val="100000"/>
              </a:lnSpc>
              <a:buSzPct val="100000"/>
              <a:buFont typeface="Arial" pitchFamily="34" charset="0"/>
              <a:buChar char="•"/>
            </a:pPr>
            <a:r>
              <a:rPr lang="cs-CZ" dirty="0" err="1">
                <a:solidFill>
                  <a:srgbClr val="000000"/>
                </a:solidFill>
                <a:latin typeface="Arial"/>
                <a:ea typeface="Droid Sans Fallback"/>
              </a:rPr>
              <a:t>glue</a:t>
            </a:r>
            <a:r>
              <a:rPr lang="cs-CZ" dirty="0">
                <a:solidFill>
                  <a:srgbClr val="000000"/>
                </a:solidFill>
                <a:latin typeface="Arial"/>
                <a:ea typeface="Droid Sans Fallback"/>
              </a:rPr>
              <a:t> </a:t>
            </a:r>
            <a:r>
              <a:rPr lang="cs-CZ" dirty="0" err="1">
                <a:solidFill>
                  <a:srgbClr val="000000"/>
                </a:solidFill>
                <a:latin typeface="Arial"/>
                <a:ea typeface="Droid Sans Fallback"/>
              </a:rPr>
              <a:t>application</a:t>
            </a:r>
            <a:r>
              <a:rPr lang="cs-CZ" dirty="0">
                <a:solidFill>
                  <a:srgbClr val="000000"/>
                </a:solidFill>
                <a:latin typeface="Arial"/>
                <a:ea typeface="Droid Sans Fallback"/>
              </a:rPr>
              <a:t> </a:t>
            </a:r>
            <a:r>
              <a:rPr lang="cs-CZ" dirty="0" err="1">
                <a:solidFill>
                  <a:srgbClr val="000000"/>
                </a:solidFill>
                <a:latin typeface="Arial"/>
                <a:ea typeface="Droid Sans Fallback"/>
              </a:rPr>
              <a:t>before</a:t>
            </a:r>
            <a:r>
              <a:rPr lang="cs-CZ" dirty="0">
                <a:solidFill>
                  <a:srgbClr val="000000"/>
                </a:solidFill>
                <a:latin typeface="Arial"/>
                <a:ea typeface="Droid Sans Fallback"/>
              </a:rPr>
              <a:t> </a:t>
            </a:r>
            <a:r>
              <a:rPr lang="cs-CZ" dirty="0" err="1">
                <a:solidFill>
                  <a:srgbClr val="000000"/>
                </a:solidFill>
                <a:latin typeface="Arial"/>
                <a:ea typeface="Droid Sans Fallback"/>
              </a:rPr>
              <a:t>nanocoating</a:t>
            </a:r>
            <a:r>
              <a:rPr lang="cs-CZ" dirty="0">
                <a:solidFill>
                  <a:srgbClr val="000000"/>
                </a:solidFill>
                <a:latin typeface="Arial"/>
                <a:ea typeface="Droid Sans Fallback"/>
              </a:rPr>
              <a:t>,  </a:t>
            </a:r>
            <a:r>
              <a:rPr lang="cs-CZ" dirty="0" err="1">
                <a:solidFill>
                  <a:srgbClr val="000000"/>
                </a:solidFill>
                <a:latin typeface="Arial"/>
                <a:ea typeface="Droid Sans Fallback"/>
              </a:rPr>
              <a:t>lamination</a:t>
            </a:r>
            <a:r>
              <a:rPr lang="cs-CZ" dirty="0">
                <a:solidFill>
                  <a:srgbClr val="000000"/>
                </a:solidFill>
                <a:latin typeface="Arial"/>
                <a:ea typeface="Droid Sans Fallback"/>
              </a:rPr>
              <a:t> in </a:t>
            </a:r>
            <a:r>
              <a:rPr lang="cs-CZ" dirty="0" err="1">
                <a:solidFill>
                  <a:srgbClr val="000000"/>
                </a:solidFill>
                <a:latin typeface="Arial"/>
                <a:ea typeface="Droid Sans Fallback"/>
              </a:rPr>
              <a:t>next</a:t>
            </a:r>
            <a:r>
              <a:rPr lang="cs-CZ" dirty="0">
                <a:solidFill>
                  <a:srgbClr val="000000"/>
                </a:solidFill>
                <a:latin typeface="Arial"/>
                <a:ea typeface="Droid Sans Fallback"/>
              </a:rPr>
              <a:t> step</a:t>
            </a:r>
            <a:endParaRPr dirty="0"/>
          </a:p>
          <a:p>
            <a:pPr marL="285750" indent="-285750">
              <a:lnSpc>
                <a:spcPct val="100000"/>
              </a:lnSpc>
              <a:buSzPct val="100000"/>
              <a:buFont typeface="Arial" pitchFamily="34" charset="0"/>
              <a:buChar char="•"/>
            </a:pPr>
            <a:r>
              <a:rPr lang="cs-CZ" dirty="0" err="1">
                <a:solidFill>
                  <a:srgbClr val="000000"/>
                </a:solidFill>
                <a:latin typeface="Arial"/>
                <a:ea typeface="Droid Sans Fallback"/>
              </a:rPr>
              <a:t>laminates</a:t>
            </a:r>
            <a:r>
              <a:rPr lang="cs-CZ" dirty="0">
                <a:solidFill>
                  <a:srgbClr val="000000"/>
                </a:solidFill>
                <a:latin typeface="Arial"/>
                <a:ea typeface="Droid Sans Fallback"/>
              </a:rPr>
              <a:t> </a:t>
            </a:r>
            <a:r>
              <a:rPr lang="cs-CZ" dirty="0" err="1">
                <a:solidFill>
                  <a:srgbClr val="000000"/>
                </a:solidFill>
                <a:latin typeface="Arial"/>
                <a:ea typeface="Droid Sans Fallback"/>
              </a:rPr>
              <a:t>with</a:t>
            </a:r>
            <a:r>
              <a:rPr lang="cs-CZ" dirty="0">
                <a:solidFill>
                  <a:srgbClr val="000000"/>
                </a:solidFill>
                <a:latin typeface="Arial"/>
                <a:ea typeface="Droid Sans Fallback"/>
              </a:rPr>
              <a:t> </a:t>
            </a:r>
            <a:r>
              <a:rPr lang="cs-CZ" dirty="0" err="1">
                <a:solidFill>
                  <a:srgbClr val="000000"/>
                </a:solidFill>
                <a:latin typeface="Arial"/>
                <a:ea typeface="Droid Sans Fallback"/>
              </a:rPr>
              <a:t>contain</a:t>
            </a:r>
            <a:r>
              <a:rPr lang="cs-CZ" dirty="0">
                <a:solidFill>
                  <a:srgbClr val="000000"/>
                </a:solidFill>
                <a:latin typeface="Arial"/>
                <a:ea typeface="Droid Sans Fallback"/>
              </a:rPr>
              <a:t> </a:t>
            </a:r>
            <a:r>
              <a:rPr lang="cs-CZ" dirty="0" err="1">
                <a:solidFill>
                  <a:srgbClr val="000000"/>
                </a:solidFill>
                <a:latin typeface="Arial"/>
                <a:ea typeface="Droid Sans Fallback"/>
              </a:rPr>
              <a:t>of</a:t>
            </a:r>
            <a:r>
              <a:rPr lang="cs-CZ" dirty="0">
                <a:solidFill>
                  <a:srgbClr val="000000"/>
                </a:solidFill>
                <a:latin typeface="Arial"/>
                <a:ea typeface="Droid Sans Fallback"/>
              </a:rPr>
              <a:t> </a:t>
            </a:r>
            <a:r>
              <a:rPr lang="cs-CZ" dirty="0" err="1">
                <a:solidFill>
                  <a:srgbClr val="000000"/>
                </a:solidFill>
                <a:latin typeface="Arial"/>
                <a:ea typeface="Droid Sans Fallback"/>
              </a:rPr>
              <a:t>nanofibrous</a:t>
            </a:r>
            <a:r>
              <a:rPr lang="cs-CZ" dirty="0">
                <a:solidFill>
                  <a:srgbClr val="000000"/>
                </a:solidFill>
                <a:latin typeface="Arial"/>
                <a:ea typeface="Droid Sans Fallback"/>
              </a:rPr>
              <a:t> </a:t>
            </a:r>
            <a:r>
              <a:rPr lang="cs-CZ" dirty="0" err="1">
                <a:solidFill>
                  <a:srgbClr val="000000"/>
                </a:solidFill>
                <a:latin typeface="Arial"/>
                <a:ea typeface="Droid Sans Fallback"/>
              </a:rPr>
              <a:t>layer</a:t>
            </a:r>
            <a:r>
              <a:rPr lang="cs-CZ" dirty="0">
                <a:solidFill>
                  <a:srgbClr val="000000"/>
                </a:solidFill>
                <a:latin typeface="Arial"/>
                <a:ea typeface="Droid Sans Fallback"/>
              </a:rPr>
              <a:t> </a:t>
            </a:r>
            <a:r>
              <a:rPr lang="cs-CZ" dirty="0" err="1">
                <a:solidFill>
                  <a:srgbClr val="000000"/>
                </a:solidFill>
                <a:latin typeface="Arial"/>
                <a:ea typeface="Droid Sans Fallback"/>
              </a:rPr>
              <a:t>preparation</a:t>
            </a:r>
            <a:r>
              <a:rPr lang="cs-CZ" dirty="0">
                <a:solidFill>
                  <a:srgbClr val="000000"/>
                </a:solidFill>
                <a:latin typeface="Arial"/>
                <a:ea typeface="Droid Sans Fallback"/>
              </a:rPr>
              <a:t> 2L </a:t>
            </a:r>
            <a:r>
              <a:rPr lang="cs-CZ" dirty="0" err="1">
                <a:solidFill>
                  <a:srgbClr val="000000"/>
                </a:solidFill>
                <a:latin typeface="Arial"/>
                <a:ea typeface="Droid Sans Fallback"/>
              </a:rPr>
              <a:t>or</a:t>
            </a:r>
            <a:r>
              <a:rPr lang="cs-CZ" dirty="0">
                <a:solidFill>
                  <a:srgbClr val="000000"/>
                </a:solidFill>
                <a:latin typeface="Arial"/>
                <a:ea typeface="Droid Sans Fallback"/>
              </a:rPr>
              <a:t> 3L systém</a:t>
            </a:r>
            <a:endParaRPr dirty="0"/>
          </a:p>
          <a:p>
            <a:pPr marL="285750" indent="-285750">
              <a:lnSpc>
                <a:spcPct val="100000"/>
              </a:lnSpc>
              <a:buSzPct val="100000"/>
              <a:buFont typeface="Arial" pitchFamily="34" charset="0"/>
              <a:buChar char="•"/>
            </a:pPr>
            <a:r>
              <a:rPr lang="cs-CZ" dirty="0" err="1">
                <a:solidFill>
                  <a:srgbClr val="000000"/>
                </a:solidFill>
                <a:latin typeface="Arial"/>
                <a:ea typeface="Droid Sans Fallback"/>
              </a:rPr>
              <a:t>longitudinal</a:t>
            </a:r>
            <a:r>
              <a:rPr lang="cs-CZ" dirty="0">
                <a:solidFill>
                  <a:srgbClr val="000000"/>
                </a:solidFill>
                <a:latin typeface="Arial"/>
                <a:ea typeface="Droid Sans Fallback"/>
              </a:rPr>
              <a:t> </a:t>
            </a:r>
            <a:r>
              <a:rPr lang="cs-CZ" dirty="0" err="1">
                <a:solidFill>
                  <a:srgbClr val="000000"/>
                </a:solidFill>
                <a:latin typeface="Arial"/>
                <a:ea typeface="Droid Sans Fallback"/>
              </a:rPr>
              <a:t>cutting</a:t>
            </a:r>
            <a:r>
              <a:rPr lang="cs-CZ" dirty="0">
                <a:solidFill>
                  <a:srgbClr val="000000"/>
                </a:solidFill>
                <a:latin typeface="Arial"/>
                <a:ea typeface="Droid Sans Fallback"/>
              </a:rPr>
              <a:t> </a:t>
            </a:r>
            <a:r>
              <a:rPr lang="cs-CZ" dirty="0" err="1">
                <a:solidFill>
                  <a:srgbClr val="000000"/>
                </a:solidFill>
                <a:latin typeface="Arial"/>
                <a:ea typeface="Droid Sans Fallback"/>
              </a:rPr>
              <a:t>of</a:t>
            </a:r>
            <a:r>
              <a:rPr lang="cs-CZ" dirty="0">
                <a:solidFill>
                  <a:srgbClr val="000000"/>
                </a:solidFill>
                <a:latin typeface="Arial"/>
                <a:ea typeface="Droid Sans Fallback"/>
              </a:rPr>
              <a:t> </a:t>
            </a:r>
            <a:r>
              <a:rPr lang="cs-CZ" dirty="0" err="1">
                <a:solidFill>
                  <a:srgbClr val="000000"/>
                </a:solidFill>
                <a:latin typeface="Arial"/>
                <a:ea typeface="Droid Sans Fallback"/>
              </a:rPr>
              <a:t>laminated</a:t>
            </a:r>
            <a:r>
              <a:rPr lang="cs-CZ" dirty="0">
                <a:solidFill>
                  <a:srgbClr val="000000"/>
                </a:solidFill>
                <a:latin typeface="Arial"/>
                <a:ea typeface="Droid Sans Fallback"/>
              </a:rPr>
              <a:t> </a:t>
            </a:r>
            <a:r>
              <a:rPr lang="cs-CZ" dirty="0" err="1">
                <a:solidFill>
                  <a:srgbClr val="000000"/>
                </a:solidFill>
                <a:latin typeface="Arial"/>
                <a:ea typeface="Droid Sans Fallback"/>
              </a:rPr>
              <a:t>fabrics</a:t>
            </a:r>
            <a:r>
              <a:rPr lang="cs-CZ" dirty="0">
                <a:solidFill>
                  <a:srgbClr val="000000"/>
                </a:solidFill>
                <a:latin typeface="Arial"/>
                <a:ea typeface="Droid Sans Fallback"/>
              </a:rPr>
              <a:t> </a:t>
            </a:r>
            <a:r>
              <a:rPr lang="cs-CZ" dirty="0" err="1">
                <a:solidFill>
                  <a:srgbClr val="000000"/>
                </a:solidFill>
                <a:latin typeface="Arial"/>
                <a:ea typeface="Droid Sans Fallback"/>
              </a:rPr>
              <a:t>into</a:t>
            </a:r>
            <a:r>
              <a:rPr lang="cs-CZ" dirty="0">
                <a:solidFill>
                  <a:srgbClr val="000000"/>
                </a:solidFill>
                <a:latin typeface="Arial"/>
                <a:ea typeface="Droid Sans Fallback"/>
              </a:rPr>
              <a:t> </a:t>
            </a:r>
            <a:r>
              <a:rPr lang="cs-CZ" dirty="0" err="1">
                <a:solidFill>
                  <a:srgbClr val="000000"/>
                </a:solidFill>
                <a:latin typeface="Arial"/>
                <a:ea typeface="Droid Sans Fallback"/>
              </a:rPr>
              <a:t>strip</a:t>
            </a:r>
            <a:endParaRPr dirty="0"/>
          </a:p>
          <a:p>
            <a:pPr>
              <a:lnSpc>
                <a:spcPct val="100000"/>
              </a:lnSpc>
            </a:pPr>
            <a:endParaRPr dirty="0"/>
          </a:p>
          <a:p>
            <a:pPr>
              <a:lnSpc>
                <a:spcPct val="100000"/>
              </a:lnSpc>
            </a:pPr>
            <a:endParaRPr dirty="0"/>
          </a:p>
        </p:txBody>
      </p:sp>
      <p:pic>
        <p:nvPicPr>
          <p:cNvPr id="237" name="Obrázek 9"/>
          <p:cNvPicPr/>
          <p:nvPr/>
        </p:nvPicPr>
        <p:blipFill>
          <a:blip r:embed="rId3" cstate="print"/>
          <a:stretch>
            <a:fillRect/>
          </a:stretch>
        </p:blipFill>
        <p:spPr>
          <a:xfrm>
            <a:off x="179640" y="204120"/>
            <a:ext cx="793440" cy="793440"/>
          </a:xfrm>
          <a:prstGeom prst="rect">
            <a:avLst/>
          </a:prstGeom>
          <a:ln>
            <a:noFill/>
          </a:ln>
        </p:spPr>
      </p:pic>
      <p:pic>
        <p:nvPicPr>
          <p:cNvPr id="238" name="Obrázek 237"/>
          <p:cNvPicPr/>
          <p:nvPr/>
        </p:nvPicPr>
        <p:blipFill>
          <a:blip r:embed="rId4" cstate="print">
            <a:grayscl/>
          </a:blip>
          <a:stretch>
            <a:fillRect/>
          </a:stretch>
        </p:blipFill>
        <p:spPr>
          <a:xfrm>
            <a:off x="599640" y="4293096"/>
            <a:ext cx="7860791" cy="2211024"/>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2448360" y="0"/>
            <a:ext cx="4247280" cy="4514040"/>
          </a:xfrm>
          <a:prstGeom prst="flowChartProcess">
            <a:avLst/>
          </a:prstGeom>
          <a:gradFill>
            <a:gsLst>
              <a:gs pos="0">
                <a:srgbClr val="FFFFFF"/>
              </a:gs>
              <a:gs pos="100000">
                <a:srgbClr val="E0E8F5"/>
              </a:gs>
            </a:gsLst>
            <a:lin ang="5400000"/>
          </a:gradFill>
          <a:ln w="25560">
            <a:noFill/>
          </a:ln>
        </p:spPr>
      </p:sp>
      <p:pic>
        <p:nvPicPr>
          <p:cNvPr id="240" name="Obrázek 9"/>
          <p:cNvPicPr/>
          <p:nvPr/>
        </p:nvPicPr>
        <p:blipFill>
          <a:blip r:embed="rId2" cstate="print"/>
          <a:stretch>
            <a:fillRect/>
          </a:stretch>
        </p:blipFill>
        <p:spPr>
          <a:xfrm>
            <a:off x="2700360" y="116640"/>
            <a:ext cx="3743280" cy="2807280"/>
          </a:xfrm>
          <a:prstGeom prst="rect">
            <a:avLst/>
          </a:prstGeom>
          <a:ln>
            <a:noFill/>
          </a:ln>
        </p:spPr>
      </p:pic>
      <p:sp>
        <p:nvSpPr>
          <p:cNvPr id="241" name="CustomShape 2"/>
          <p:cNvSpPr/>
          <p:nvPr/>
        </p:nvSpPr>
        <p:spPr>
          <a:xfrm>
            <a:off x="1147144" y="3061800"/>
            <a:ext cx="6849712" cy="1186200"/>
          </a:xfrm>
          <a:prstGeom prst="rect">
            <a:avLst/>
          </a:prstGeom>
          <a:noFill/>
          <a:ln>
            <a:noFill/>
          </a:ln>
        </p:spPr>
        <p:txBody>
          <a:bodyPr lIns="90000" tIns="45000" rIns="90000" bIns="45000"/>
          <a:lstStyle/>
          <a:p>
            <a:pPr algn="ctr">
              <a:lnSpc>
                <a:spcPct val="100000"/>
              </a:lnSpc>
            </a:pPr>
            <a:r>
              <a:rPr lang="cs-CZ" sz="3600" b="1" dirty="0">
                <a:solidFill>
                  <a:srgbClr val="009999"/>
                </a:solidFill>
                <a:latin typeface="Calibri"/>
              </a:rPr>
              <a:t>       </a:t>
            </a:r>
            <a:r>
              <a:rPr lang="cs-CZ" sz="3600" b="1" dirty="0" err="1">
                <a:solidFill>
                  <a:srgbClr val="009999"/>
                </a:solidFill>
                <a:latin typeface="Arial"/>
              </a:rPr>
              <a:t>Manufacturing</a:t>
            </a:r>
            <a:r>
              <a:rPr lang="cs-CZ" sz="3600" b="1" dirty="0">
                <a:solidFill>
                  <a:srgbClr val="009999"/>
                </a:solidFill>
                <a:latin typeface="Arial"/>
              </a:rPr>
              <a:t> </a:t>
            </a:r>
            <a:r>
              <a:rPr lang="cs-CZ" sz="3600" b="1" dirty="0" err="1">
                <a:solidFill>
                  <a:srgbClr val="009999"/>
                </a:solidFill>
                <a:latin typeface="Arial"/>
              </a:rPr>
              <a:t>of</a:t>
            </a:r>
            <a:r>
              <a:rPr lang="cs-CZ" sz="3600" b="1" dirty="0">
                <a:solidFill>
                  <a:srgbClr val="009999"/>
                </a:solidFill>
                <a:latin typeface="Arial"/>
              </a:rPr>
              <a:t> </a:t>
            </a:r>
            <a:r>
              <a:rPr lang="cs-CZ" sz="3600" b="1" dirty="0" err="1" smtClean="0">
                <a:solidFill>
                  <a:srgbClr val="009999"/>
                </a:solidFill>
                <a:latin typeface="Arial"/>
              </a:rPr>
              <a:t>barrier</a:t>
            </a:r>
            <a:r>
              <a:rPr lang="cs-CZ" sz="3600" b="1" dirty="0" smtClean="0">
                <a:solidFill>
                  <a:srgbClr val="009999"/>
                </a:solidFill>
                <a:latin typeface="Arial"/>
              </a:rPr>
              <a:t> </a:t>
            </a:r>
            <a:r>
              <a:rPr lang="cs-CZ" sz="3600" b="1" dirty="0" err="1">
                <a:solidFill>
                  <a:srgbClr val="009999"/>
                </a:solidFill>
                <a:latin typeface="Arial"/>
              </a:rPr>
              <a:t>textiles</a:t>
            </a:r>
            <a:r>
              <a:rPr lang="cs-CZ" sz="3600" b="1" dirty="0">
                <a:solidFill>
                  <a:srgbClr val="009999"/>
                </a:solidFill>
                <a:latin typeface="Arial"/>
              </a:rPr>
              <a:t> </a:t>
            </a:r>
            <a:endParaRPr dirty="0"/>
          </a:p>
        </p:txBody>
      </p:sp>
      <p:sp>
        <p:nvSpPr>
          <p:cNvPr id="242" name="CustomShape 3"/>
          <p:cNvSpPr/>
          <p:nvPr/>
        </p:nvSpPr>
        <p:spPr>
          <a:xfrm>
            <a:off x="3059832" y="4248000"/>
            <a:ext cx="3276152" cy="2349352"/>
          </a:xfrm>
          <a:prstGeom prst="rect">
            <a:avLst/>
          </a:prstGeom>
          <a:noFill/>
          <a:ln>
            <a:noFill/>
          </a:ln>
        </p:spPr>
        <p:txBody>
          <a:bodyPr lIns="90000" tIns="45000" rIns="90000" bIns="45000"/>
          <a:lstStyle/>
          <a:p>
            <a:pPr>
              <a:lnSpc>
                <a:spcPct val="100000"/>
              </a:lnSpc>
            </a:pPr>
            <a:endParaRPr dirty="0"/>
          </a:p>
          <a:p>
            <a:pPr marL="342900" indent="-342900">
              <a:lnSpc>
                <a:spcPct val="100000"/>
              </a:lnSpc>
              <a:spcBef>
                <a:spcPts val="300"/>
              </a:spcBef>
              <a:spcAft>
                <a:spcPts val="300"/>
              </a:spcAft>
              <a:buBlip>
                <a:blip r:embed="rId3"/>
              </a:buBlip>
            </a:pPr>
            <a:r>
              <a:rPr lang="cs-CZ" dirty="0" err="1">
                <a:latin typeface="Arial"/>
              </a:rPr>
              <a:t>Nanovia</a:t>
            </a:r>
            <a:r>
              <a:rPr lang="cs-CZ" dirty="0">
                <a:latin typeface="Arial"/>
              </a:rPr>
              <a:t> </a:t>
            </a:r>
            <a:r>
              <a:rPr lang="cs-CZ" dirty="0" err="1">
                <a:latin typeface="Arial"/>
              </a:rPr>
              <a:t>AntiAllergy</a:t>
            </a:r>
            <a:r>
              <a:rPr lang="cs-CZ" dirty="0">
                <a:latin typeface="Arial"/>
              </a:rPr>
              <a:t> </a:t>
            </a:r>
            <a:endParaRPr dirty="0"/>
          </a:p>
          <a:p>
            <a:pPr marL="342900" indent="-342900">
              <a:lnSpc>
                <a:spcPct val="100000"/>
              </a:lnSpc>
              <a:spcBef>
                <a:spcPts val="300"/>
              </a:spcBef>
              <a:spcAft>
                <a:spcPts val="300"/>
              </a:spcAft>
              <a:buBlip>
                <a:blip r:embed="rId3"/>
              </a:buBlip>
            </a:pPr>
            <a:r>
              <a:rPr lang="cs-CZ" dirty="0" err="1">
                <a:latin typeface="Arial"/>
              </a:rPr>
              <a:t>Nanovia</a:t>
            </a:r>
            <a:r>
              <a:rPr lang="cs-CZ" dirty="0">
                <a:latin typeface="Arial"/>
              </a:rPr>
              <a:t> Face </a:t>
            </a:r>
            <a:r>
              <a:rPr lang="cs-CZ" dirty="0" err="1">
                <a:latin typeface="Arial"/>
              </a:rPr>
              <a:t>Mask</a:t>
            </a:r>
            <a:endParaRPr dirty="0"/>
          </a:p>
          <a:p>
            <a:pPr marL="342900" indent="-342900">
              <a:lnSpc>
                <a:spcPct val="100000"/>
              </a:lnSpc>
              <a:spcBef>
                <a:spcPts val="300"/>
              </a:spcBef>
              <a:spcAft>
                <a:spcPts val="300"/>
              </a:spcAft>
              <a:buBlip>
                <a:blip r:embed="rId3"/>
              </a:buBlip>
            </a:pPr>
            <a:r>
              <a:rPr lang="cs-CZ" dirty="0" err="1">
                <a:latin typeface="Arial"/>
              </a:rPr>
              <a:t>Nanovia</a:t>
            </a:r>
            <a:r>
              <a:rPr lang="cs-CZ" dirty="0">
                <a:latin typeface="Arial"/>
              </a:rPr>
              <a:t> </a:t>
            </a:r>
            <a:r>
              <a:rPr lang="cs-CZ" dirty="0" err="1">
                <a:latin typeface="Arial"/>
              </a:rPr>
              <a:t>Repspirator</a:t>
            </a:r>
            <a:endParaRPr dirty="0"/>
          </a:p>
          <a:p>
            <a:pPr marL="342900" indent="-342900">
              <a:lnSpc>
                <a:spcPct val="100000"/>
              </a:lnSpc>
              <a:spcBef>
                <a:spcPts val="300"/>
              </a:spcBef>
              <a:spcAft>
                <a:spcPts val="300"/>
              </a:spcAft>
              <a:buBlip>
                <a:blip r:embed="rId3"/>
              </a:buBlip>
            </a:pPr>
            <a:r>
              <a:rPr lang="cs-CZ" dirty="0" err="1">
                <a:latin typeface="Arial"/>
              </a:rPr>
              <a:t>Nanovia</a:t>
            </a:r>
            <a:r>
              <a:rPr lang="cs-CZ" dirty="0">
                <a:latin typeface="Arial"/>
              </a:rPr>
              <a:t> </a:t>
            </a:r>
            <a:r>
              <a:rPr lang="cs-CZ" dirty="0" err="1">
                <a:latin typeface="Arial"/>
              </a:rPr>
              <a:t>Clean</a:t>
            </a:r>
            <a:r>
              <a:rPr lang="cs-CZ" dirty="0">
                <a:latin typeface="Arial"/>
              </a:rPr>
              <a:t> Air</a:t>
            </a:r>
            <a:endParaRPr dirty="0"/>
          </a:p>
          <a:p>
            <a:pPr marL="342900" indent="-342900">
              <a:lnSpc>
                <a:spcPct val="100000"/>
              </a:lnSpc>
              <a:spcBef>
                <a:spcPts val="300"/>
              </a:spcBef>
              <a:spcAft>
                <a:spcPts val="300"/>
              </a:spcAft>
              <a:buBlip>
                <a:blip r:embed="rId3"/>
              </a:buBlip>
            </a:pPr>
            <a:r>
              <a:rPr lang="cs-CZ" dirty="0" err="1">
                <a:latin typeface="Arial"/>
              </a:rPr>
              <a:t>Nanovia</a:t>
            </a:r>
            <a:r>
              <a:rPr lang="cs-CZ" dirty="0">
                <a:latin typeface="Arial"/>
              </a:rPr>
              <a:t> </a:t>
            </a:r>
            <a:r>
              <a:rPr lang="cs-CZ" dirty="0" err="1">
                <a:latin typeface="Arial"/>
              </a:rPr>
              <a:t>Pure</a:t>
            </a:r>
            <a:r>
              <a:rPr lang="cs-CZ" dirty="0">
                <a:latin typeface="Arial"/>
              </a:rPr>
              <a:t> </a:t>
            </a:r>
            <a:r>
              <a:rPr lang="cs-CZ" dirty="0" err="1">
                <a:latin typeface="Arial"/>
              </a:rPr>
              <a:t>Liquid</a:t>
            </a:r>
            <a:endParaRPr dirty="0"/>
          </a:p>
          <a:p>
            <a:pPr>
              <a:lnSpc>
                <a:spcPct val="100000"/>
              </a:lnSpc>
              <a:spcBef>
                <a:spcPts val="300"/>
              </a:spcBef>
              <a:spcAft>
                <a:spcPts val="300"/>
              </a:spcAft>
            </a:pPr>
            <a:endParaRPr dirty="0"/>
          </a:p>
        </p:txBody>
      </p:sp>
    </p:spTree>
  </p:cSld>
  <p:clrMapOvr>
    <a:masterClrMapping/>
  </p:clrMapOvr>
  <p:transition spd="slow">
    <p:wipe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726</Words>
  <Application>Microsoft Office PowerPoint</Application>
  <PresentationFormat>Předvádění na obrazovce (4:3)</PresentationFormat>
  <Paragraphs>145</Paragraphs>
  <Slides>17</Slides>
  <Notes>0</Notes>
  <HiddenSlides>0</HiddenSlides>
  <MMClips>0</MMClips>
  <ScaleCrop>false</ScaleCrop>
  <HeadingPairs>
    <vt:vector size="4" baseType="variant">
      <vt:variant>
        <vt:lpstr>Motiv</vt:lpstr>
      </vt:variant>
      <vt:variant>
        <vt:i4>4</vt:i4>
      </vt:variant>
      <vt:variant>
        <vt:lpstr>Nadpisy snímků</vt:lpstr>
      </vt:variant>
      <vt:variant>
        <vt:i4>17</vt:i4>
      </vt:variant>
    </vt:vector>
  </HeadingPairs>
  <TitlesOfParts>
    <vt:vector size="21" baseType="lpstr">
      <vt:lpstr>Office Theme</vt:lpstr>
      <vt:lpstr>Office Theme</vt:lpstr>
      <vt:lpstr>Office Theme</vt:lpstr>
      <vt:lpstr>Office Theme</vt:lpstr>
      <vt:lpstr>The world of nanofibers PRODUCT AND SERVICE</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Munzarova</dc:creator>
  <cp:lastModifiedBy>MARCELA</cp:lastModifiedBy>
  <cp:revision>34</cp:revision>
  <cp:lastPrinted>2015-10-07T09:16:11Z</cp:lastPrinted>
  <dcterms:modified xsi:type="dcterms:W3CDTF">2017-06-09T15:51:54Z</dcterms:modified>
</cp:coreProperties>
</file>