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3" r:id="rId2"/>
    <p:sldMasterId id="2147483683" r:id="rId3"/>
    <p:sldMasterId id="2147483695" r:id="rId4"/>
    <p:sldMasterId id="2147483707" r:id="rId5"/>
  </p:sldMasterIdLst>
  <p:notesMasterIdLst>
    <p:notesMasterId r:id="rId18"/>
  </p:notesMasterIdLst>
  <p:handoutMasterIdLst>
    <p:handoutMasterId r:id="rId19"/>
  </p:handoutMasterIdLst>
  <p:sldIdLst>
    <p:sldId id="315" r:id="rId6"/>
    <p:sldId id="339" r:id="rId7"/>
    <p:sldId id="332" r:id="rId8"/>
    <p:sldId id="360" r:id="rId9"/>
    <p:sldId id="361" r:id="rId10"/>
    <p:sldId id="362" r:id="rId11"/>
    <p:sldId id="364" r:id="rId12"/>
    <p:sldId id="329" r:id="rId13"/>
    <p:sldId id="359" r:id="rId14"/>
    <p:sldId id="366" r:id="rId15"/>
    <p:sldId id="365" r:id="rId16"/>
    <p:sldId id="338" r:id="rId17"/>
  </p:sldIdLst>
  <p:sldSz cx="9144000" cy="6858000" type="screen4x3"/>
  <p:notesSz cx="6797675" cy="9874250"/>
  <p:embeddedFontLst>
    <p:embeddedFont>
      <p:font typeface="Book Antiqua" panose="02040602050305030304" pitchFamily="18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88327" autoAdjust="0"/>
  </p:normalViewPr>
  <p:slideViewPr>
    <p:cSldViewPr>
      <p:cViewPr>
        <p:scale>
          <a:sx n="100" d="100"/>
          <a:sy n="100" d="100"/>
        </p:scale>
        <p:origin x="-30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2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5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cs-CZ" sz="1400" b="1"/>
                      <a:t>volný</a:t>
                    </a:r>
                    <a:r>
                      <a:rPr lang="cs-CZ" sz="1400" b="1" baseline="0"/>
                      <a:t> limit</a:t>
                    </a:r>
                    <a:r>
                      <a:rPr lang="en-US" sz="1400" b="1"/>
                      <a:t>
87%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8.5390310586176729E-2"/>
                  <c:y val="0.16838072324292797"/>
                </c:manualLayout>
              </c:layout>
              <c:tx>
                <c:rich>
                  <a:bodyPr/>
                  <a:lstStyle/>
                  <a:p>
                    <a:r>
                      <a:rPr lang="cs-CZ" sz="1100" b="1"/>
                      <a:t>čerpáno</a:t>
                    </a:r>
                    <a:r>
                      <a:rPr lang="en-US" sz="1400" b="1"/>
                      <a:t>
13%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val>
            <c:numRef>
              <c:f>Dlužník!$B$33:$B$34</c:f>
              <c:numCache>
                <c:formatCode>General</c:formatCode>
                <c:ptCount val="2"/>
                <c:pt idx="0">
                  <c:v>14450</c:v>
                </c:pt>
                <c:pt idx="1">
                  <c:v>2071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4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1098" y="0"/>
            <a:ext cx="2944958" cy="494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B3F0E-0A64-41F2-8F05-06634E94755A}" type="datetimeFigureOut">
              <a:rPr lang="cs-CZ" smtClean="0"/>
              <a:pPr/>
              <a:t>13.5.2016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8409"/>
            <a:ext cx="2944958" cy="494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1098" y="9378409"/>
            <a:ext cx="2944958" cy="494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9DC9F6-DA62-4103-BA3E-92E0EF6D51C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28392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45659" cy="493712"/>
          </a:xfrm>
          <a:prstGeom prst="rect">
            <a:avLst/>
          </a:prstGeom>
        </p:spPr>
        <p:txBody>
          <a:bodyPr vert="horz" lIns="94829" tIns="47414" rIns="94829" bIns="47414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3"/>
            <a:ext cx="2945659" cy="493712"/>
          </a:xfrm>
          <a:prstGeom prst="rect">
            <a:avLst/>
          </a:prstGeom>
        </p:spPr>
        <p:txBody>
          <a:bodyPr vert="horz" lIns="94829" tIns="47414" rIns="94829" bIns="47414" rtlCol="0"/>
          <a:lstStyle>
            <a:lvl1pPr algn="r">
              <a:defRPr sz="1200"/>
            </a:lvl1pPr>
          </a:lstStyle>
          <a:p>
            <a:fld id="{73DC68B7-6FC8-40C7-AC10-4700000CB21E}" type="datetimeFigureOut">
              <a:rPr lang="cs-CZ" smtClean="0"/>
              <a:pPr/>
              <a:t>13.5.2016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29" tIns="47414" rIns="94829" bIns="47414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4829" tIns="47414" rIns="94829" bIns="47414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378825"/>
            <a:ext cx="2945659" cy="493712"/>
          </a:xfrm>
          <a:prstGeom prst="rect">
            <a:avLst/>
          </a:prstGeom>
        </p:spPr>
        <p:txBody>
          <a:bodyPr vert="horz" lIns="94829" tIns="47414" rIns="94829" bIns="47414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378825"/>
            <a:ext cx="2945659" cy="493712"/>
          </a:xfrm>
          <a:prstGeom prst="rect">
            <a:avLst/>
          </a:prstGeom>
        </p:spPr>
        <p:txBody>
          <a:bodyPr vert="horz" lIns="94829" tIns="47414" rIns="94829" bIns="47414" rtlCol="0" anchor="b"/>
          <a:lstStyle>
            <a:lvl1pPr algn="r">
              <a:defRPr sz="1200"/>
            </a:lvl1pPr>
          </a:lstStyle>
          <a:p>
            <a:fld id="{03C3CA6F-974F-465D-801D-7CC4AE5DBF0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5171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5604" name="Zástupný symbol pro zápatí 6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mtClean="0"/>
              <a:t>Místo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3CA6F-974F-465D-801D-7CC4AE5DBF03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9402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tex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sz="quarter" idx="13"/>
          </p:nvPr>
        </p:nvSpPr>
        <p:spPr>
          <a:xfrm>
            <a:off x="827584" y="1988840"/>
            <a:ext cx="7772816" cy="3960440"/>
          </a:xfrm>
        </p:spPr>
        <p:txBody>
          <a:bodyPr/>
          <a:lstStyle>
            <a:lvl1pPr marL="0" algn="l">
              <a:spcAft>
                <a:spcPts val="2000"/>
              </a:spcAft>
              <a:buClr>
                <a:srgbClr val="CE352B"/>
              </a:buClr>
              <a:buFont typeface="Arial" pitchFamily="34" charset="0"/>
              <a:buChar char="•"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 dirty="0" smtClean="0"/>
              <a:t>Klepnutím lze upravit styly předlohy textu.</a:t>
            </a:r>
            <a:endParaRPr lang="cs-CZ" dirty="0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2339752" y="836712"/>
            <a:ext cx="6264696" cy="595759"/>
          </a:xfrm>
        </p:spPr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4" name="Zástupný symbol pro datum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7B03A-CD29-475E-8635-F6B8C32EC76A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13.5.2016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www.egap.cz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276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ext a graf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8" name="Zástupný symbol pro graf 7"/>
          <p:cNvSpPr>
            <a:spLocks noGrp="1"/>
          </p:cNvSpPr>
          <p:nvPr>
            <p:ph type="chart" sz="quarter" idx="14"/>
          </p:nvPr>
        </p:nvSpPr>
        <p:spPr>
          <a:xfrm>
            <a:off x="5004048" y="1988840"/>
            <a:ext cx="3600000" cy="396044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cs-CZ" noProof="0" smtClean="0"/>
          </a:p>
        </p:txBody>
      </p:sp>
      <p:sp>
        <p:nvSpPr>
          <p:cNvPr id="10" name="Zástupný symbol pro obsah 6"/>
          <p:cNvSpPr>
            <a:spLocks noGrp="1"/>
          </p:cNvSpPr>
          <p:nvPr>
            <p:ph sz="quarter" idx="13"/>
          </p:nvPr>
        </p:nvSpPr>
        <p:spPr>
          <a:xfrm>
            <a:off x="827584" y="1988840"/>
            <a:ext cx="3600000" cy="3960440"/>
          </a:xfrm>
        </p:spPr>
        <p:txBody>
          <a:bodyPr/>
          <a:lstStyle>
            <a:lvl1pPr>
              <a:buClr>
                <a:srgbClr val="CE352B"/>
              </a:buClr>
              <a:buFont typeface="Arial" pitchFamily="34" charset="0"/>
              <a:buChar char="•"/>
              <a:defRPr/>
            </a:lvl1pPr>
            <a:lvl2pPr>
              <a:buClr>
                <a:srgbClr val="CE352B"/>
              </a:buClr>
              <a:buFont typeface="Arial" pitchFamily="34" charset="0"/>
              <a:buChar char="•"/>
              <a:defRPr/>
            </a:lvl2pPr>
            <a:lvl3pPr>
              <a:buClr>
                <a:srgbClr val="CE352B"/>
              </a:buClr>
              <a:buFont typeface="Arial" pitchFamily="34" charset="0"/>
              <a:buChar char="•"/>
              <a:defRPr/>
            </a:lvl3pPr>
            <a:lvl4pPr>
              <a:buClr>
                <a:srgbClr val="CE352B"/>
              </a:buClr>
              <a:buFont typeface="Arial" pitchFamily="34" charset="0"/>
              <a:buChar char="•"/>
              <a:defRPr/>
            </a:lvl4pPr>
            <a:lvl5pPr>
              <a:buClr>
                <a:srgbClr val="CE352B"/>
              </a:buClr>
              <a:buFont typeface="Arial" pitchFamily="34" charset="0"/>
              <a:buChar char="•"/>
              <a:defRPr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datum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D4ADA-9EA1-48FD-9584-E22934E74566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13.5.2016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prstClr val="black">
                    <a:tint val="75000"/>
                  </a:prstClr>
                </a:solidFill>
              </a:rPr>
              <a:t>www.egap.cz</a:t>
            </a:r>
          </a:p>
        </p:txBody>
      </p:sp>
    </p:spTree>
    <p:extLst>
      <p:ext uri="{BB962C8B-B14F-4D97-AF65-F5344CB8AC3E}">
        <p14:creationId xmlns:p14="http://schemas.microsoft.com/office/powerpoint/2010/main" val="3387281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sz="quarter" idx="13"/>
          </p:nvPr>
        </p:nvSpPr>
        <p:spPr>
          <a:xfrm>
            <a:off x="827584" y="1988840"/>
            <a:ext cx="7772816" cy="3960440"/>
          </a:xfrm>
        </p:spPr>
        <p:txBody>
          <a:bodyPr/>
          <a:lstStyle>
            <a:lvl1pPr marL="0" algn="l">
              <a:spcAft>
                <a:spcPts val="2000"/>
              </a:spcAft>
              <a:buClr>
                <a:srgbClr val="CE352B"/>
              </a:buClr>
              <a:buFont typeface="Arial" pitchFamily="34" charset="0"/>
              <a:buChar char="•"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 dirty="0" smtClean="0"/>
              <a:t>Klepnutím lze upravit styly předlohy textu.</a:t>
            </a:r>
            <a:endParaRPr lang="cs-CZ" dirty="0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2339752" y="836712"/>
            <a:ext cx="6264696" cy="595759"/>
          </a:xfrm>
        </p:spPr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4" name="Zástupný symbol pro datum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9368F-D83A-4828-91BC-179B328AEB8B}" type="datetime1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13.5.2016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717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text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sz="quarter" idx="13"/>
          </p:nvPr>
        </p:nvSpPr>
        <p:spPr>
          <a:xfrm>
            <a:off x="827584" y="1988840"/>
            <a:ext cx="3600000" cy="3960440"/>
          </a:xfrm>
        </p:spPr>
        <p:txBody>
          <a:bodyPr/>
          <a:lstStyle>
            <a:lvl1pPr>
              <a:buClr>
                <a:srgbClr val="CE352B"/>
              </a:buClr>
              <a:buFont typeface="Arial" pitchFamily="34" charset="0"/>
              <a:buChar char="•"/>
              <a:defRPr/>
            </a:lvl1pPr>
            <a:lvl2pPr>
              <a:buClr>
                <a:srgbClr val="CE352B"/>
              </a:buClr>
              <a:buFont typeface="Arial" pitchFamily="34" charset="0"/>
              <a:buChar char="•"/>
              <a:defRPr/>
            </a:lvl2pPr>
            <a:lvl3pPr>
              <a:buClr>
                <a:srgbClr val="CE352B"/>
              </a:buClr>
              <a:buFont typeface="Arial" pitchFamily="34" charset="0"/>
              <a:buChar char="•"/>
              <a:defRPr/>
            </a:lvl3pPr>
            <a:lvl4pPr>
              <a:buClr>
                <a:srgbClr val="CE352B"/>
              </a:buClr>
              <a:buFont typeface="Arial" pitchFamily="34" charset="0"/>
              <a:buChar char="•"/>
              <a:defRPr/>
            </a:lvl4pPr>
            <a:lvl5pPr>
              <a:buClr>
                <a:srgbClr val="CE352B"/>
              </a:buClr>
              <a:buFont typeface="Arial" pitchFamily="34" charset="0"/>
              <a:buChar char="•"/>
              <a:defRPr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14" name="Zástupný symbol pro obsah 6"/>
          <p:cNvSpPr>
            <a:spLocks noGrp="1"/>
          </p:cNvSpPr>
          <p:nvPr>
            <p:ph sz="quarter" idx="18"/>
          </p:nvPr>
        </p:nvSpPr>
        <p:spPr>
          <a:xfrm>
            <a:off x="5004048" y="1988840"/>
            <a:ext cx="3600000" cy="3960440"/>
          </a:xfrm>
        </p:spPr>
        <p:txBody>
          <a:bodyPr/>
          <a:lstStyle>
            <a:lvl1pPr>
              <a:buClr>
                <a:srgbClr val="CE352B"/>
              </a:buClr>
              <a:buFont typeface="Arial" pitchFamily="34" charset="0"/>
              <a:buChar char="•"/>
              <a:defRPr/>
            </a:lvl1pPr>
            <a:lvl2pPr>
              <a:buClr>
                <a:srgbClr val="CE352B"/>
              </a:buClr>
              <a:buFont typeface="Arial" pitchFamily="34" charset="0"/>
              <a:buChar char="•"/>
              <a:defRPr/>
            </a:lvl2pPr>
            <a:lvl3pPr>
              <a:buClr>
                <a:srgbClr val="CE352B"/>
              </a:buClr>
              <a:buFont typeface="Arial" pitchFamily="34" charset="0"/>
              <a:buChar char="•"/>
              <a:defRPr/>
            </a:lvl3pPr>
            <a:lvl4pPr>
              <a:buClr>
                <a:srgbClr val="CE352B"/>
              </a:buClr>
              <a:buFont typeface="Arial" pitchFamily="34" charset="0"/>
              <a:buChar char="•"/>
              <a:defRPr/>
            </a:lvl4pPr>
            <a:lvl5pPr>
              <a:buClr>
                <a:srgbClr val="CE352B"/>
              </a:buClr>
              <a:buFont typeface="Arial" pitchFamily="34" charset="0"/>
              <a:buChar char="•"/>
              <a:defRPr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2339752" y="836712"/>
            <a:ext cx="6264696" cy="595759"/>
          </a:xfrm>
        </p:spPr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5" name="Zástupný symbol pro datum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549C5-B20D-4983-A929-C1062E429484}" type="datetime1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13.5.2016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251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ext a graf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8" name="Zástupný symbol pro graf 7"/>
          <p:cNvSpPr>
            <a:spLocks noGrp="1"/>
          </p:cNvSpPr>
          <p:nvPr>
            <p:ph type="chart" sz="quarter" idx="14"/>
          </p:nvPr>
        </p:nvSpPr>
        <p:spPr>
          <a:xfrm>
            <a:off x="5004048" y="1988840"/>
            <a:ext cx="3600000" cy="396044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cs-CZ" noProof="0" smtClean="0"/>
          </a:p>
        </p:txBody>
      </p:sp>
      <p:sp>
        <p:nvSpPr>
          <p:cNvPr id="10" name="Zástupný symbol pro obsah 6"/>
          <p:cNvSpPr>
            <a:spLocks noGrp="1"/>
          </p:cNvSpPr>
          <p:nvPr>
            <p:ph sz="quarter" idx="13"/>
          </p:nvPr>
        </p:nvSpPr>
        <p:spPr>
          <a:xfrm>
            <a:off x="827584" y="1988840"/>
            <a:ext cx="3600000" cy="3960440"/>
          </a:xfrm>
        </p:spPr>
        <p:txBody>
          <a:bodyPr/>
          <a:lstStyle>
            <a:lvl1pPr>
              <a:buClr>
                <a:srgbClr val="CE352B"/>
              </a:buClr>
              <a:buFont typeface="Arial" pitchFamily="34" charset="0"/>
              <a:buChar char="•"/>
              <a:defRPr/>
            </a:lvl1pPr>
            <a:lvl2pPr>
              <a:buClr>
                <a:srgbClr val="CE352B"/>
              </a:buClr>
              <a:buFont typeface="Arial" pitchFamily="34" charset="0"/>
              <a:buChar char="•"/>
              <a:defRPr/>
            </a:lvl2pPr>
            <a:lvl3pPr>
              <a:buClr>
                <a:srgbClr val="CE352B"/>
              </a:buClr>
              <a:buFont typeface="Arial" pitchFamily="34" charset="0"/>
              <a:buChar char="•"/>
              <a:defRPr/>
            </a:lvl3pPr>
            <a:lvl4pPr>
              <a:buClr>
                <a:srgbClr val="CE352B"/>
              </a:buClr>
              <a:buFont typeface="Arial" pitchFamily="34" charset="0"/>
              <a:buChar char="•"/>
              <a:defRPr/>
            </a:lvl4pPr>
            <a:lvl5pPr>
              <a:buClr>
                <a:srgbClr val="CE352B"/>
              </a:buClr>
              <a:buFont typeface="Arial" pitchFamily="34" charset="0"/>
              <a:buChar char="•"/>
              <a:defRPr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datum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3C4CE-474D-4379-9EBB-39E876C9A575}" type="datetime1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13.5.2016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237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graf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10" name="Zástupný symbol pro graf 7"/>
          <p:cNvSpPr>
            <a:spLocks noGrp="1"/>
          </p:cNvSpPr>
          <p:nvPr>
            <p:ph type="chart" sz="quarter" idx="19"/>
          </p:nvPr>
        </p:nvSpPr>
        <p:spPr>
          <a:xfrm>
            <a:off x="5004048" y="1988840"/>
            <a:ext cx="3600000" cy="396044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cs-CZ" noProof="0" smtClean="0"/>
          </a:p>
        </p:txBody>
      </p:sp>
      <p:sp>
        <p:nvSpPr>
          <p:cNvPr id="11" name="Zástupný symbol pro graf 7"/>
          <p:cNvSpPr>
            <a:spLocks noGrp="1"/>
          </p:cNvSpPr>
          <p:nvPr>
            <p:ph type="chart" sz="quarter" idx="14"/>
          </p:nvPr>
        </p:nvSpPr>
        <p:spPr>
          <a:xfrm>
            <a:off x="827584" y="1988840"/>
            <a:ext cx="3600000" cy="396044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cs-CZ" noProof="0" smtClean="0"/>
          </a:p>
        </p:txBody>
      </p:sp>
      <p:sp>
        <p:nvSpPr>
          <p:cNvPr id="5" name="Zástupný symbol pro datum 2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8F6AB-BCC0-45C7-92C6-0BECF1CA7EA8}" type="datetime1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13.5.2016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7756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7" name="Zástupný symbol pro graf 6"/>
          <p:cNvSpPr>
            <a:spLocks noGrp="1"/>
          </p:cNvSpPr>
          <p:nvPr>
            <p:ph type="chart" sz="quarter" idx="13"/>
          </p:nvPr>
        </p:nvSpPr>
        <p:spPr>
          <a:xfrm>
            <a:off x="827584" y="1988840"/>
            <a:ext cx="7772816" cy="396044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cs-CZ" noProof="0"/>
          </a:p>
        </p:txBody>
      </p:sp>
      <p:sp>
        <p:nvSpPr>
          <p:cNvPr id="4" name="Zástupný symbol pro datum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8832B-6AF1-4A1D-9BE7-AC64957CF43F}" type="datetime1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13.5.2016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5200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 tabulk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8" name="Zástupný symbol pro tabulku 7"/>
          <p:cNvSpPr>
            <a:spLocks noGrp="1"/>
          </p:cNvSpPr>
          <p:nvPr>
            <p:ph type="tbl" sz="quarter" idx="14"/>
          </p:nvPr>
        </p:nvSpPr>
        <p:spPr>
          <a:xfrm>
            <a:off x="5004048" y="1988840"/>
            <a:ext cx="3600000" cy="396044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cs-CZ" noProof="0" smtClean="0"/>
          </a:p>
        </p:txBody>
      </p:sp>
      <p:sp>
        <p:nvSpPr>
          <p:cNvPr id="10" name="Zástupný symbol pro obsah 6"/>
          <p:cNvSpPr>
            <a:spLocks noGrp="1"/>
          </p:cNvSpPr>
          <p:nvPr>
            <p:ph sz="quarter" idx="18"/>
          </p:nvPr>
        </p:nvSpPr>
        <p:spPr>
          <a:xfrm>
            <a:off x="827584" y="1988840"/>
            <a:ext cx="3672008" cy="3960440"/>
          </a:xfrm>
        </p:spPr>
        <p:txBody>
          <a:bodyPr/>
          <a:lstStyle>
            <a:lvl1pPr>
              <a:buClr>
                <a:srgbClr val="CE352B"/>
              </a:buClr>
              <a:buFont typeface="Arial" pitchFamily="34" charset="0"/>
              <a:buChar char="•"/>
              <a:defRPr/>
            </a:lvl1pPr>
            <a:lvl2pPr>
              <a:buClr>
                <a:srgbClr val="CE352B"/>
              </a:buClr>
              <a:buFont typeface="Arial" pitchFamily="34" charset="0"/>
              <a:buChar char="•"/>
              <a:defRPr/>
            </a:lvl2pPr>
            <a:lvl3pPr>
              <a:buClr>
                <a:srgbClr val="CE352B"/>
              </a:buClr>
              <a:buFont typeface="Arial" pitchFamily="34" charset="0"/>
              <a:buChar char="•"/>
              <a:defRPr/>
            </a:lvl3pPr>
            <a:lvl4pPr>
              <a:buClr>
                <a:srgbClr val="CE352B"/>
              </a:buClr>
              <a:buFont typeface="Arial" pitchFamily="34" charset="0"/>
              <a:buChar char="•"/>
              <a:defRPr/>
            </a:lvl4pPr>
            <a:lvl5pPr>
              <a:buClr>
                <a:srgbClr val="CE352B"/>
              </a:buClr>
              <a:buFont typeface="Arial" pitchFamily="34" charset="0"/>
              <a:buChar char="•"/>
              <a:defRPr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datum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037FE-3B1F-4298-8DBA-7312D6CC0F97}" type="datetime1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13.5.2016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4349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7" name="Zástupný symbol pro tabulku 6"/>
          <p:cNvSpPr>
            <a:spLocks noGrp="1"/>
          </p:cNvSpPr>
          <p:nvPr>
            <p:ph type="tbl" sz="quarter" idx="13"/>
          </p:nvPr>
        </p:nvSpPr>
        <p:spPr>
          <a:xfrm>
            <a:off x="827584" y="1988840"/>
            <a:ext cx="7772816" cy="396044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cs-CZ" noProof="0" dirty="0" smtClean="0"/>
          </a:p>
        </p:txBody>
      </p:sp>
      <p:sp>
        <p:nvSpPr>
          <p:cNvPr id="4" name="Zástupný symbol pro datum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CEE5B-C9B6-471D-BD89-BC8F6968938C}" type="datetime1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13.5.2016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7905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 obráz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6" name="Zástupný symbol pro obsah 6"/>
          <p:cNvSpPr>
            <a:spLocks noGrp="1"/>
          </p:cNvSpPr>
          <p:nvPr>
            <p:ph sz="quarter" idx="13"/>
          </p:nvPr>
        </p:nvSpPr>
        <p:spPr>
          <a:xfrm>
            <a:off x="827584" y="1988840"/>
            <a:ext cx="3600000" cy="3960440"/>
          </a:xfrm>
        </p:spPr>
        <p:txBody>
          <a:bodyPr/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4"/>
          </p:nvPr>
        </p:nvSpPr>
        <p:spPr>
          <a:xfrm>
            <a:off x="5004048" y="1988840"/>
            <a:ext cx="3600000" cy="396044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cs-CZ" noProof="0" smtClean="0"/>
          </a:p>
        </p:txBody>
      </p:sp>
      <p:sp>
        <p:nvSpPr>
          <p:cNvPr id="5" name="Zástupný symbol pro datum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A8A56-0B08-41D3-9149-5CDE4F45FB01}" type="datetime1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13.5.2016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zápatí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3789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7" name="Zástupný symbol pro obrázek 6"/>
          <p:cNvSpPr>
            <a:spLocks noGrp="1"/>
          </p:cNvSpPr>
          <p:nvPr>
            <p:ph type="pic" sz="quarter" idx="13"/>
          </p:nvPr>
        </p:nvSpPr>
        <p:spPr>
          <a:xfrm>
            <a:off x="827584" y="1988840"/>
            <a:ext cx="7772816" cy="396044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cs-CZ" noProof="0" smtClean="0"/>
          </a:p>
        </p:txBody>
      </p:sp>
      <p:sp>
        <p:nvSpPr>
          <p:cNvPr id="4" name="Zástupný symbol pro datum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8FBA2-89ED-48A2-A3EC-CDE904A16F52}" type="datetime1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13.5.2016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048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tex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sz="quarter" idx="13"/>
          </p:nvPr>
        </p:nvSpPr>
        <p:spPr>
          <a:xfrm>
            <a:off x="827584" y="1988840"/>
            <a:ext cx="3600000" cy="3960440"/>
          </a:xfrm>
        </p:spPr>
        <p:txBody>
          <a:bodyPr/>
          <a:lstStyle>
            <a:lvl1pPr>
              <a:buClr>
                <a:srgbClr val="CE352B"/>
              </a:buClr>
              <a:buFont typeface="Arial" pitchFamily="34" charset="0"/>
              <a:buChar char="•"/>
              <a:defRPr/>
            </a:lvl1pPr>
            <a:lvl2pPr>
              <a:buClr>
                <a:srgbClr val="CE352B"/>
              </a:buClr>
              <a:buFont typeface="Arial" pitchFamily="34" charset="0"/>
              <a:buChar char="•"/>
              <a:defRPr/>
            </a:lvl2pPr>
            <a:lvl3pPr>
              <a:buClr>
                <a:srgbClr val="CE352B"/>
              </a:buClr>
              <a:buFont typeface="Arial" pitchFamily="34" charset="0"/>
              <a:buChar char="•"/>
              <a:defRPr/>
            </a:lvl3pPr>
            <a:lvl4pPr>
              <a:buClr>
                <a:srgbClr val="CE352B"/>
              </a:buClr>
              <a:buFont typeface="Arial" pitchFamily="34" charset="0"/>
              <a:buChar char="•"/>
              <a:defRPr/>
            </a:lvl4pPr>
            <a:lvl5pPr>
              <a:buClr>
                <a:srgbClr val="CE352B"/>
              </a:buClr>
              <a:buFont typeface="Arial" pitchFamily="34" charset="0"/>
              <a:buChar char="•"/>
              <a:defRPr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14" name="Zástupný symbol pro obsah 6"/>
          <p:cNvSpPr>
            <a:spLocks noGrp="1"/>
          </p:cNvSpPr>
          <p:nvPr>
            <p:ph sz="quarter" idx="18"/>
          </p:nvPr>
        </p:nvSpPr>
        <p:spPr>
          <a:xfrm>
            <a:off x="5004048" y="1988840"/>
            <a:ext cx="3600000" cy="3960440"/>
          </a:xfrm>
        </p:spPr>
        <p:txBody>
          <a:bodyPr/>
          <a:lstStyle>
            <a:lvl1pPr>
              <a:buClr>
                <a:srgbClr val="CE352B"/>
              </a:buClr>
              <a:buFont typeface="Arial" pitchFamily="34" charset="0"/>
              <a:buChar char="•"/>
              <a:defRPr/>
            </a:lvl1pPr>
            <a:lvl2pPr>
              <a:buClr>
                <a:srgbClr val="CE352B"/>
              </a:buClr>
              <a:buFont typeface="Arial" pitchFamily="34" charset="0"/>
              <a:buChar char="•"/>
              <a:defRPr/>
            </a:lvl2pPr>
            <a:lvl3pPr>
              <a:buClr>
                <a:srgbClr val="CE352B"/>
              </a:buClr>
              <a:buFont typeface="Arial" pitchFamily="34" charset="0"/>
              <a:buChar char="•"/>
              <a:defRPr/>
            </a:lvl3pPr>
            <a:lvl4pPr>
              <a:buClr>
                <a:srgbClr val="CE352B"/>
              </a:buClr>
              <a:buFont typeface="Arial" pitchFamily="34" charset="0"/>
              <a:buChar char="•"/>
              <a:defRPr/>
            </a:lvl4pPr>
            <a:lvl5pPr>
              <a:buClr>
                <a:srgbClr val="CE352B"/>
              </a:buClr>
              <a:buFont typeface="Arial" pitchFamily="34" charset="0"/>
              <a:buChar char="•"/>
              <a:defRPr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2339752" y="836712"/>
            <a:ext cx="6264696" cy="595759"/>
          </a:xfrm>
        </p:spPr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5" name="Zástupný symbol pro datum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2BA59-B77F-49D1-AFAF-F3B1338A6BF2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13.5.2016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www.egap.cz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8736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sz="quarter" idx="13"/>
          </p:nvPr>
        </p:nvSpPr>
        <p:spPr>
          <a:xfrm>
            <a:off x="827584" y="1988840"/>
            <a:ext cx="7772816" cy="3960440"/>
          </a:xfrm>
        </p:spPr>
        <p:txBody>
          <a:bodyPr/>
          <a:lstStyle>
            <a:lvl1pPr marL="0" algn="l">
              <a:spcAft>
                <a:spcPts val="2000"/>
              </a:spcAft>
              <a:buClr>
                <a:srgbClr val="CE352B"/>
              </a:buClr>
              <a:buFont typeface="Arial" pitchFamily="34" charset="0"/>
              <a:buChar char="•"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 dirty="0" smtClean="0"/>
              <a:t>Klepnutím lze upravit styly předlohy textu.</a:t>
            </a:r>
            <a:endParaRPr lang="cs-CZ" dirty="0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2339752" y="836712"/>
            <a:ext cx="6264696" cy="595759"/>
          </a:xfrm>
        </p:spPr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4" name="Zástupný symbol pro datum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9368F-D83A-4828-91BC-179B328AEB8B}" type="datetime1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13.5.2016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4748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text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sz="quarter" idx="13"/>
          </p:nvPr>
        </p:nvSpPr>
        <p:spPr>
          <a:xfrm>
            <a:off x="827584" y="1988840"/>
            <a:ext cx="3600000" cy="3960440"/>
          </a:xfrm>
        </p:spPr>
        <p:txBody>
          <a:bodyPr/>
          <a:lstStyle>
            <a:lvl1pPr>
              <a:buClr>
                <a:srgbClr val="CE352B"/>
              </a:buClr>
              <a:buFont typeface="Arial" pitchFamily="34" charset="0"/>
              <a:buChar char="•"/>
              <a:defRPr/>
            </a:lvl1pPr>
            <a:lvl2pPr>
              <a:buClr>
                <a:srgbClr val="CE352B"/>
              </a:buClr>
              <a:buFont typeface="Arial" pitchFamily="34" charset="0"/>
              <a:buChar char="•"/>
              <a:defRPr/>
            </a:lvl2pPr>
            <a:lvl3pPr>
              <a:buClr>
                <a:srgbClr val="CE352B"/>
              </a:buClr>
              <a:buFont typeface="Arial" pitchFamily="34" charset="0"/>
              <a:buChar char="•"/>
              <a:defRPr/>
            </a:lvl3pPr>
            <a:lvl4pPr>
              <a:buClr>
                <a:srgbClr val="CE352B"/>
              </a:buClr>
              <a:buFont typeface="Arial" pitchFamily="34" charset="0"/>
              <a:buChar char="•"/>
              <a:defRPr/>
            </a:lvl4pPr>
            <a:lvl5pPr>
              <a:buClr>
                <a:srgbClr val="CE352B"/>
              </a:buClr>
              <a:buFont typeface="Arial" pitchFamily="34" charset="0"/>
              <a:buChar char="•"/>
              <a:defRPr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14" name="Zástupný symbol pro obsah 6"/>
          <p:cNvSpPr>
            <a:spLocks noGrp="1"/>
          </p:cNvSpPr>
          <p:nvPr>
            <p:ph sz="quarter" idx="18"/>
          </p:nvPr>
        </p:nvSpPr>
        <p:spPr>
          <a:xfrm>
            <a:off x="5004048" y="1988840"/>
            <a:ext cx="3600000" cy="3960440"/>
          </a:xfrm>
        </p:spPr>
        <p:txBody>
          <a:bodyPr/>
          <a:lstStyle>
            <a:lvl1pPr>
              <a:buClr>
                <a:srgbClr val="CE352B"/>
              </a:buClr>
              <a:buFont typeface="Arial" pitchFamily="34" charset="0"/>
              <a:buChar char="•"/>
              <a:defRPr/>
            </a:lvl1pPr>
            <a:lvl2pPr>
              <a:buClr>
                <a:srgbClr val="CE352B"/>
              </a:buClr>
              <a:buFont typeface="Arial" pitchFamily="34" charset="0"/>
              <a:buChar char="•"/>
              <a:defRPr/>
            </a:lvl2pPr>
            <a:lvl3pPr>
              <a:buClr>
                <a:srgbClr val="CE352B"/>
              </a:buClr>
              <a:buFont typeface="Arial" pitchFamily="34" charset="0"/>
              <a:buChar char="•"/>
              <a:defRPr/>
            </a:lvl3pPr>
            <a:lvl4pPr>
              <a:buClr>
                <a:srgbClr val="CE352B"/>
              </a:buClr>
              <a:buFont typeface="Arial" pitchFamily="34" charset="0"/>
              <a:buChar char="•"/>
              <a:defRPr/>
            </a:lvl4pPr>
            <a:lvl5pPr>
              <a:buClr>
                <a:srgbClr val="CE352B"/>
              </a:buClr>
              <a:buFont typeface="Arial" pitchFamily="34" charset="0"/>
              <a:buChar char="•"/>
              <a:defRPr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2339752" y="836712"/>
            <a:ext cx="6264696" cy="595759"/>
          </a:xfrm>
        </p:spPr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5" name="Zástupný symbol pro datum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549C5-B20D-4983-A929-C1062E429484}" type="datetime1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13.5.2016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1770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ext a graf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8" name="Zástupný symbol pro graf 7"/>
          <p:cNvSpPr>
            <a:spLocks noGrp="1"/>
          </p:cNvSpPr>
          <p:nvPr>
            <p:ph type="chart" sz="quarter" idx="14"/>
          </p:nvPr>
        </p:nvSpPr>
        <p:spPr>
          <a:xfrm>
            <a:off x="5004048" y="1988840"/>
            <a:ext cx="3600000" cy="396044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cs-CZ" noProof="0" smtClean="0"/>
          </a:p>
        </p:txBody>
      </p:sp>
      <p:sp>
        <p:nvSpPr>
          <p:cNvPr id="10" name="Zástupný symbol pro obsah 6"/>
          <p:cNvSpPr>
            <a:spLocks noGrp="1"/>
          </p:cNvSpPr>
          <p:nvPr>
            <p:ph sz="quarter" idx="13"/>
          </p:nvPr>
        </p:nvSpPr>
        <p:spPr>
          <a:xfrm>
            <a:off x="827584" y="1988840"/>
            <a:ext cx="3600000" cy="3960440"/>
          </a:xfrm>
        </p:spPr>
        <p:txBody>
          <a:bodyPr/>
          <a:lstStyle>
            <a:lvl1pPr>
              <a:buClr>
                <a:srgbClr val="CE352B"/>
              </a:buClr>
              <a:buFont typeface="Arial" pitchFamily="34" charset="0"/>
              <a:buChar char="•"/>
              <a:defRPr/>
            </a:lvl1pPr>
            <a:lvl2pPr>
              <a:buClr>
                <a:srgbClr val="CE352B"/>
              </a:buClr>
              <a:buFont typeface="Arial" pitchFamily="34" charset="0"/>
              <a:buChar char="•"/>
              <a:defRPr/>
            </a:lvl2pPr>
            <a:lvl3pPr>
              <a:buClr>
                <a:srgbClr val="CE352B"/>
              </a:buClr>
              <a:buFont typeface="Arial" pitchFamily="34" charset="0"/>
              <a:buChar char="•"/>
              <a:defRPr/>
            </a:lvl3pPr>
            <a:lvl4pPr>
              <a:buClr>
                <a:srgbClr val="CE352B"/>
              </a:buClr>
              <a:buFont typeface="Arial" pitchFamily="34" charset="0"/>
              <a:buChar char="•"/>
              <a:defRPr/>
            </a:lvl4pPr>
            <a:lvl5pPr>
              <a:buClr>
                <a:srgbClr val="CE352B"/>
              </a:buClr>
              <a:buFont typeface="Arial" pitchFamily="34" charset="0"/>
              <a:buChar char="•"/>
              <a:defRPr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datum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3C4CE-474D-4379-9EBB-39E876C9A575}" type="datetime1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13.5.2016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9156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graf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10" name="Zástupný symbol pro graf 7"/>
          <p:cNvSpPr>
            <a:spLocks noGrp="1"/>
          </p:cNvSpPr>
          <p:nvPr>
            <p:ph type="chart" sz="quarter" idx="19"/>
          </p:nvPr>
        </p:nvSpPr>
        <p:spPr>
          <a:xfrm>
            <a:off x="5004048" y="1988840"/>
            <a:ext cx="3600000" cy="396044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cs-CZ" noProof="0" smtClean="0"/>
          </a:p>
        </p:txBody>
      </p:sp>
      <p:sp>
        <p:nvSpPr>
          <p:cNvPr id="11" name="Zástupný symbol pro graf 7"/>
          <p:cNvSpPr>
            <a:spLocks noGrp="1"/>
          </p:cNvSpPr>
          <p:nvPr>
            <p:ph type="chart" sz="quarter" idx="14"/>
          </p:nvPr>
        </p:nvSpPr>
        <p:spPr>
          <a:xfrm>
            <a:off x="827584" y="1988840"/>
            <a:ext cx="3600000" cy="396044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cs-CZ" noProof="0" smtClean="0"/>
          </a:p>
        </p:txBody>
      </p:sp>
      <p:sp>
        <p:nvSpPr>
          <p:cNvPr id="5" name="Zástupný symbol pro datum 2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8F6AB-BCC0-45C7-92C6-0BECF1CA7EA8}" type="datetime1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13.5.2016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0651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7" name="Zástupný symbol pro graf 6"/>
          <p:cNvSpPr>
            <a:spLocks noGrp="1"/>
          </p:cNvSpPr>
          <p:nvPr>
            <p:ph type="chart" sz="quarter" idx="13"/>
          </p:nvPr>
        </p:nvSpPr>
        <p:spPr>
          <a:xfrm>
            <a:off x="827584" y="1988840"/>
            <a:ext cx="7772816" cy="396044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cs-CZ" noProof="0"/>
          </a:p>
        </p:txBody>
      </p:sp>
      <p:sp>
        <p:nvSpPr>
          <p:cNvPr id="4" name="Zástupný symbol pro datum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8832B-6AF1-4A1D-9BE7-AC64957CF43F}" type="datetime1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13.5.2016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1908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 tabulk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8" name="Zástupný symbol pro tabulku 7"/>
          <p:cNvSpPr>
            <a:spLocks noGrp="1"/>
          </p:cNvSpPr>
          <p:nvPr>
            <p:ph type="tbl" sz="quarter" idx="14"/>
          </p:nvPr>
        </p:nvSpPr>
        <p:spPr>
          <a:xfrm>
            <a:off x="5004048" y="1988840"/>
            <a:ext cx="3600000" cy="396044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cs-CZ" noProof="0" smtClean="0"/>
          </a:p>
        </p:txBody>
      </p:sp>
      <p:sp>
        <p:nvSpPr>
          <p:cNvPr id="10" name="Zástupný symbol pro obsah 6"/>
          <p:cNvSpPr>
            <a:spLocks noGrp="1"/>
          </p:cNvSpPr>
          <p:nvPr>
            <p:ph sz="quarter" idx="18"/>
          </p:nvPr>
        </p:nvSpPr>
        <p:spPr>
          <a:xfrm>
            <a:off x="827584" y="1988840"/>
            <a:ext cx="3672008" cy="3960440"/>
          </a:xfrm>
        </p:spPr>
        <p:txBody>
          <a:bodyPr/>
          <a:lstStyle>
            <a:lvl1pPr>
              <a:buClr>
                <a:srgbClr val="CE352B"/>
              </a:buClr>
              <a:buFont typeface="Arial" pitchFamily="34" charset="0"/>
              <a:buChar char="•"/>
              <a:defRPr/>
            </a:lvl1pPr>
            <a:lvl2pPr>
              <a:buClr>
                <a:srgbClr val="CE352B"/>
              </a:buClr>
              <a:buFont typeface="Arial" pitchFamily="34" charset="0"/>
              <a:buChar char="•"/>
              <a:defRPr/>
            </a:lvl2pPr>
            <a:lvl3pPr>
              <a:buClr>
                <a:srgbClr val="CE352B"/>
              </a:buClr>
              <a:buFont typeface="Arial" pitchFamily="34" charset="0"/>
              <a:buChar char="•"/>
              <a:defRPr/>
            </a:lvl3pPr>
            <a:lvl4pPr>
              <a:buClr>
                <a:srgbClr val="CE352B"/>
              </a:buClr>
              <a:buFont typeface="Arial" pitchFamily="34" charset="0"/>
              <a:buChar char="•"/>
              <a:defRPr/>
            </a:lvl4pPr>
            <a:lvl5pPr>
              <a:buClr>
                <a:srgbClr val="CE352B"/>
              </a:buClr>
              <a:buFont typeface="Arial" pitchFamily="34" charset="0"/>
              <a:buChar char="•"/>
              <a:defRPr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datum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037FE-3B1F-4298-8DBA-7312D6CC0F97}" type="datetime1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13.5.2016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1682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7" name="Zástupný symbol pro tabulku 6"/>
          <p:cNvSpPr>
            <a:spLocks noGrp="1"/>
          </p:cNvSpPr>
          <p:nvPr>
            <p:ph type="tbl" sz="quarter" idx="13"/>
          </p:nvPr>
        </p:nvSpPr>
        <p:spPr>
          <a:xfrm>
            <a:off x="827584" y="1988840"/>
            <a:ext cx="7772816" cy="396044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cs-CZ" noProof="0" dirty="0" smtClean="0"/>
          </a:p>
        </p:txBody>
      </p:sp>
      <p:sp>
        <p:nvSpPr>
          <p:cNvPr id="4" name="Zástupný symbol pro datum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CEE5B-C9B6-471D-BD89-BC8F6968938C}" type="datetime1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13.5.2016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9932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 obráz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6" name="Zástupný symbol pro obsah 6"/>
          <p:cNvSpPr>
            <a:spLocks noGrp="1"/>
          </p:cNvSpPr>
          <p:nvPr>
            <p:ph sz="quarter" idx="13"/>
          </p:nvPr>
        </p:nvSpPr>
        <p:spPr>
          <a:xfrm>
            <a:off x="827584" y="1988840"/>
            <a:ext cx="3600000" cy="3960440"/>
          </a:xfrm>
        </p:spPr>
        <p:txBody>
          <a:bodyPr/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4"/>
          </p:nvPr>
        </p:nvSpPr>
        <p:spPr>
          <a:xfrm>
            <a:off x="5004048" y="1988840"/>
            <a:ext cx="3600000" cy="396044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cs-CZ" noProof="0" smtClean="0"/>
          </a:p>
        </p:txBody>
      </p:sp>
      <p:sp>
        <p:nvSpPr>
          <p:cNvPr id="5" name="Zástupný symbol pro datum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A8A56-0B08-41D3-9149-5CDE4F45FB01}" type="datetime1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13.5.2016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zápatí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8223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7" name="Zástupný symbol pro obrázek 6"/>
          <p:cNvSpPr>
            <a:spLocks noGrp="1"/>
          </p:cNvSpPr>
          <p:nvPr>
            <p:ph type="pic" sz="quarter" idx="13"/>
          </p:nvPr>
        </p:nvSpPr>
        <p:spPr>
          <a:xfrm>
            <a:off x="827584" y="1988840"/>
            <a:ext cx="7772816" cy="396044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cs-CZ" noProof="0" smtClean="0"/>
          </a:p>
        </p:txBody>
      </p:sp>
      <p:sp>
        <p:nvSpPr>
          <p:cNvPr id="4" name="Zástupný symbol pro datum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8FBA2-89ED-48A2-A3EC-CDE904A16F52}" type="datetime1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13.5.2016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8846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:\A_PROJEKTY\Pepa\Projekty\2012\EGAP_dodatečné úpravy PPT_12092\Prezentace1a_pouzij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059832" y="3140968"/>
            <a:ext cx="5472608" cy="1008112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059832" y="4509120"/>
            <a:ext cx="4712568" cy="720080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rgbClr val="313689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0888409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graf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10" name="Zástupný symbol pro graf 7"/>
          <p:cNvSpPr>
            <a:spLocks noGrp="1"/>
          </p:cNvSpPr>
          <p:nvPr>
            <p:ph type="chart" sz="quarter" idx="19"/>
          </p:nvPr>
        </p:nvSpPr>
        <p:spPr>
          <a:xfrm>
            <a:off x="5004048" y="1988840"/>
            <a:ext cx="3600000" cy="396044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cs-CZ" noProof="0" smtClean="0"/>
          </a:p>
        </p:txBody>
      </p:sp>
      <p:sp>
        <p:nvSpPr>
          <p:cNvPr id="11" name="Zástupný symbol pro graf 7"/>
          <p:cNvSpPr>
            <a:spLocks noGrp="1"/>
          </p:cNvSpPr>
          <p:nvPr>
            <p:ph type="chart" sz="quarter" idx="14"/>
          </p:nvPr>
        </p:nvSpPr>
        <p:spPr>
          <a:xfrm>
            <a:off x="827584" y="1988840"/>
            <a:ext cx="3600000" cy="396044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cs-CZ" noProof="0" smtClean="0"/>
          </a:p>
        </p:txBody>
      </p:sp>
      <p:sp>
        <p:nvSpPr>
          <p:cNvPr id="5" name="Zástupný symbol pro datum 2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C3442-9AD8-458D-9C32-84BB349591CD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13.5.2016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www.egap.cz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4740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459ED-443C-454E-89D2-A633778F417F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13.5.2016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www.egap.cz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763713" y="6381750"/>
            <a:ext cx="590550" cy="2921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1DEC11-A5C2-4463-B728-8591017B7658}" type="slidenum">
              <a:rPr lang="cs-CZ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8568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sz="quarter" idx="13"/>
          </p:nvPr>
        </p:nvSpPr>
        <p:spPr>
          <a:xfrm>
            <a:off x="827584" y="1988840"/>
            <a:ext cx="7772816" cy="3960440"/>
          </a:xfrm>
        </p:spPr>
        <p:txBody>
          <a:bodyPr/>
          <a:lstStyle>
            <a:lvl1pPr marL="0" algn="l">
              <a:spcAft>
                <a:spcPts val="2000"/>
              </a:spcAft>
              <a:buClr>
                <a:srgbClr val="CE352B"/>
              </a:buClr>
              <a:buFont typeface="Arial" pitchFamily="34" charset="0"/>
              <a:buChar char="•"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 dirty="0" smtClean="0"/>
              <a:t>Klepnutím lze upravit styly předlohy textu.</a:t>
            </a:r>
            <a:endParaRPr lang="cs-CZ" dirty="0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2339752" y="836712"/>
            <a:ext cx="6264696" cy="595759"/>
          </a:xfrm>
        </p:spPr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4" name="Zástupný symbol pro datum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9368F-D83A-4828-91BC-179B328AEB8B}" type="datetime1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13.5.2016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811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text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sz="quarter" idx="13"/>
          </p:nvPr>
        </p:nvSpPr>
        <p:spPr>
          <a:xfrm>
            <a:off x="827584" y="1988840"/>
            <a:ext cx="3600000" cy="3960440"/>
          </a:xfrm>
        </p:spPr>
        <p:txBody>
          <a:bodyPr/>
          <a:lstStyle>
            <a:lvl1pPr>
              <a:buClr>
                <a:srgbClr val="CE352B"/>
              </a:buClr>
              <a:buFont typeface="Arial" pitchFamily="34" charset="0"/>
              <a:buChar char="•"/>
              <a:defRPr/>
            </a:lvl1pPr>
            <a:lvl2pPr>
              <a:buClr>
                <a:srgbClr val="CE352B"/>
              </a:buClr>
              <a:buFont typeface="Arial" pitchFamily="34" charset="0"/>
              <a:buChar char="•"/>
              <a:defRPr/>
            </a:lvl2pPr>
            <a:lvl3pPr>
              <a:buClr>
                <a:srgbClr val="CE352B"/>
              </a:buClr>
              <a:buFont typeface="Arial" pitchFamily="34" charset="0"/>
              <a:buChar char="•"/>
              <a:defRPr/>
            </a:lvl3pPr>
            <a:lvl4pPr>
              <a:buClr>
                <a:srgbClr val="CE352B"/>
              </a:buClr>
              <a:buFont typeface="Arial" pitchFamily="34" charset="0"/>
              <a:buChar char="•"/>
              <a:defRPr/>
            </a:lvl4pPr>
            <a:lvl5pPr>
              <a:buClr>
                <a:srgbClr val="CE352B"/>
              </a:buClr>
              <a:buFont typeface="Arial" pitchFamily="34" charset="0"/>
              <a:buChar char="•"/>
              <a:defRPr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14" name="Zástupný symbol pro obsah 6"/>
          <p:cNvSpPr>
            <a:spLocks noGrp="1"/>
          </p:cNvSpPr>
          <p:nvPr>
            <p:ph sz="quarter" idx="18"/>
          </p:nvPr>
        </p:nvSpPr>
        <p:spPr>
          <a:xfrm>
            <a:off x="5004048" y="1988840"/>
            <a:ext cx="3600000" cy="3960440"/>
          </a:xfrm>
        </p:spPr>
        <p:txBody>
          <a:bodyPr/>
          <a:lstStyle>
            <a:lvl1pPr>
              <a:buClr>
                <a:srgbClr val="CE352B"/>
              </a:buClr>
              <a:buFont typeface="Arial" pitchFamily="34" charset="0"/>
              <a:buChar char="•"/>
              <a:defRPr/>
            </a:lvl1pPr>
            <a:lvl2pPr>
              <a:buClr>
                <a:srgbClr val="CE352B"/>
              </a:buClr>
              <a:buFont typeface="Arial" pitchFamily="34" charset="0"/>
              <a:buChar char="•"/>
              <a:defRPr/>
            </a:lvl2pPr>
            <a:lvl3pPr>
              <a:buClr>
                <a:srgbClr val="CE352B"/>
              </a:buClr>
              <a:buFont typeface="Arial" pitchFamily="34" charset="0"/>
              <a:buChar char="•"/>
              <a:defRPr/>
            </a:lvl3pPr>
            <a:lvl4pPr>
              <a:buClr>
                <a:srgbClr val="CE352B"/>
              </a:buClr>
              <a:buFont typeface="Arial" pitchFamily="34" charset="0"/>
              <a:buChar char="•"/>
              <a:defRPr/>
            </a:lvl4pPr>
            <a:lvl5pPr>
              <a:buClr>
                <a:srgbClr val="CE352B"/>
              </a:buClr>
              <a:buFont typeface="Arial" pitchFamily="34" charset="0"/>
              <a:buChar char="•"/>
              <a:defRPr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2339752" y="836712"/>
            <a:ext cx="6264696" cy="595759"/>
          </a:xfrm>
        </p:spPr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5" name="Zástupný symbol pro datum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549C5-B20D-4983-A929-C1062E429484}" type="datetime1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13.5.2016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1209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ext a graf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8" name="Zástupný symbol pro graf 7"/>
          <p:cNvSpPr>
            <a:spLocks noGrp="1"/>
          </p:cNvSpPr>
          <p:nvPr>
            <p:ph type="chart" sz="quarter" idx="14"/>
          </p:nvPr>
        </p:nvSpPr>
        <p:spPr>
          <a:xfrm>
            <a:off x="5004048" y="1988840"/>
            <a:ext cx="3600000" cy="396044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cs-CZ" noProof="0" smtClean="0"/>
          </a:p>
        </p:txBody>
      </p:sp>
      <p:sp>
        <p:nvSpPr>
          <p:cNvPr id="10" name="Zástupný symbol pro obsah 6"/>
          <p:cNvSpPr>
            <a:spLocks noGrp="1"/>
          </p:cNvSpPr>
          <p:nvPr>
            <p:ph sz="quarter" idx="13"/>
          </p:nvPr>
        </p:nvSpPr>
        <p:spPr>
          <a:xfrm>
            <a:off x="827584" y="1988840"/>
            <a:ext cx="3600000" cy="3960440"/>
          </a:xfrm>
        </p:spPr>
        <p:txBody>
          <a:bodyPr/>
          <a:lstStyle>
            <a:lvl1pPr>
              <a:buClr>
                <a:srgbClr val="CE352B"/>
              </a:buClr>
              <a:buFont typeface="Arial" pitchFamily="34" charset="0"/>
              <a:buChar char="•"/>
              <a:defRPr/>
            </a:lvl1pPr>
            <a:lvl2pPr>
              <a:buClr>
                <a:srgbClr val="CE352B"/>
              </a:buClr>
              <a:buFont typeface="Arial" pitchFamily="34" charset="0"/>
              <a:buChar char="•"/>
              <a:defRPr/>
            </a:lvl2pPr>
            <a:lvl3pPr>
              <a:buClr>
                <a:srgbClr val="CE352B"/>
              </a:buClr>
              <a:buFont typeface="Arial" pitchFamily="34" charset="0"/>
              <a:buChar char="•"/>
              <a:defRPr/>
            </a:lvl3pPr>
            <a:lvl4pPr>
              <a:buClr>
                <a:srgbClr val="CE352B"/>
              </a:buClr>
              <a:buFont typeface="Arial" pitchFamily="34" charset="0"/>
              <a:buChar char="•"/>
              <a:defRPr/>
            </a:lvl4pPr>
            <a:lvl5pPr>
              <a:buClr>
                <a:srgbClr val="CE352B"/>
              </a:buClr>
              <a:buFont typeface="Arial" pitchFamily="34" charset="0"/>
              <a:buChar char="•"/>
              <a:defRPr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datum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3C4CE-474D-4379-9EBB-39E876C9A575}" type="datetime1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13.5.2016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3909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graf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10" name="Zástupný symbol pro graf 7"/>
          <p:cNvSpPr>
            <a:spLocks noGrp="1"/>
          </p:cNvSpPr>
          <p:nvPr>
            <p:ph type="chart" sz="quarter" idx="19"/>
          </p:nvPr>
        </p:nvSpPr>
        <p:spPr>
          <a:xfrm>
            <a:off x="5004048" y="1988840"/>
            <a:ext cx="3600000" cy="396044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cs-CZ" noProof="0" smtClean="0"/>
          </a:p>
        </p:txBody>
      </p:sp>
      <p:sp>
        <p:nvSpPr>
          <p:cNvPr id="11" name="Zástupný symbol pro graf 7"/>
          <p:cNvSpPr>
            <a:spLocks noGrp="1"/>
          </p:cNvSpPr>
          <p:nvPr>
            <p:ph type="chart" sz="quarter" idx="14"/>
          </p:nvPr>
        </p:nvSpPr>
        <p:spPr>
          <a:xfrm>
            <a:off x="827584" y="1988840"/>
            <a:ext cx="3600000" cy="396044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cs-CZ" noProof="0" smtClean="0"/>
          </a:p>
        </p:txBody>
      </p:sp>
      <p:sp>
        <p:nvSpPr>
          <p:cNvPr id="5" name="Zástupný symbol pro datum 2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8F6AB-BCC0-45C7-92C6-0BECF1CA7EA8}" type="datetime1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13.5.2016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0313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7" name="Zástupný symbol pro graf 6"/>
          <p:cNvSpPr>
            <a:spLocks noGrp="1"/>
          </p:cNvSpPr>
          <p:nvPr>
            <p:ph type="chart" sz="quarter" idx="13"/>
          </p:nvPr>
        </p:nvSpPr>
        <p:spPr>
          <a:xfrm>
            <a:off x="827584" y="1988840"/>
            <a:ext cx="7772816" cy="396044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cs-CZ" noProof="0"/>
          </a:p>
        </p:txBody>
      </p:sp>
      <p:sp>
        <p:nvSpPr>
          <p:cNvPr id="4" name="Zástupný symbol pro datum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8832B-6AF1-4A1D-9BE7-AC64957CF43F}" type="datetime1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13.5.2016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615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 tabulk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8" name="Zástupný symbol pro tabulku 7"/>
          <p:cNvSpPr>
            <a:spLocks noGrp="1"/>
          </p:cNvSpPr>
          <p:nvPr>
            <p:ph type="tbl" sz="quarter" idx="14"/>
          </p:nvPr>
        </p:nvSpPr>
        <p:spPr>
          <a:xfrm>
            <a:off x="5004048" y="1988840"/>
            <a:ext cx="3600000" cy="396044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cs-CZ" noProof="0" smtClean="0"/>
          </a:p>
        </p:txBody>
      </p:sp>
      <p:sp>
        <p:nvSpPr>
          <p:cNvPr id="10" name="Zástupný symbol pro obsah 6"/>
          <p:cNvSpPr>
            <a:spLocks noGrp="1"/>
          </p:cNvSpPr>
          <p:nvPr>
            <p:ph sz="quarter" idx="18"/>
          </p:nvPr>
        </p:nvSpPr>
        <p:spPr>
          <a:xfrm>
            <a:off x="827584" y="1988840"/>
            <a:ext cx="3672008" cy="3960440"/>
          </a:xfrm>
        </p:spPr>
        <p:txBody>
          <a:bodyPr/>
          <a:lstStyle>
            <a:lvl1pPr>
              <a:buClr>
                <a:srgbClr val="CE352B"/>
              </a:buClr>
              <a:buFont typeface="Arial" pitchFamily="34" charset="0"/>
              <a:buChar char="•"/>
              <a:defRPr/>
            </a:lvl1pPr>
            <a:lvl2pPr>
              <a:buClr>
                <a:srgbClr val="CE352B"/>
              </a:buClr>
              <a:buFont typeface="Arial" pitchFamily="34" charset="0"/>
              <a:buChar char="•"/>
              <a:defRPr/>
            </a:lvl2pPr>
            <a:lvl3pPr>
              <a:buClr>
                <a:srgbClr val="CE352B"/>
              </a:buClr>
              <a:buFont typeface="Arial" pitchFamily="34" charset="0"/>
              <a:buChar char="•"/>
              <a:defRPr/>
            </a:lvl3pPr>
            <a:lvl4pPr>
              <a:buClr>
                <a:srgbClr val="CE352B"/>
              </a:buClr>
              <a:buFont typeface="Arial" pitchFamily="34" charset="0"/>
              <a:buChar char="•"/>
              <a:defRPr/>
            </a:lvl4pPr>
            <a:lvl5pPr>
              <a:buClr>
                <a:srgbClr val="CE352B"/>
              </a:buClr>
              <a:buFont typeface="Arial" pitchFamily="34" charset="0"/>
              <a:buChar char="•"/>
              <a:defRPr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datum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037FE-3B1F-4298-8DBA-7312D6CC0F97}" type="datetime1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13.5.2016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799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7" name="Zástupný symbol pro tabulku 6"/>
          <p:cNvSpPr>
            <a:spLocks noGrp="1"/>
          </p:cNvSpPr>
          <p:nvPr>
            <p:ph type="tbl" sz="quarter" idx="13"/>
          </p:nvPr>
        </p:nvSpPr>
        <p:spPr>
          <a:xfrm>
            <a:off x="827584" y="1988840"/>
            <a:ext cx="7772816" cy="396044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cs-CZ" noProof="0" dirty="0" smtClean="0"/>
          </a:p>
        </p:txBody>
      </p:sp>
      <p:sp>
        <p:nvSpPr>
          <p:cNvPr id="4" name="Zástupný symbol pro datum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CEE5B-C9B6-471D-BD89-BC8F6968938C}" type="datetime1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13.5.2016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5681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 obráz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6" name="Zástupný symbol pro obsah 6"/>
          <p:cNvSpPr>
            <a:spLocks noGrp="1"/>
          </p:cNvSpPr>
          <p:nvPr>
            <p:ph sz="quarter" idx="13"/>
          </p:nvPr>
        </p:nvSpPr>
        <p:spPr>
          <a:xfrm>
            <a:off x="827584" y="1988840"/>
            <a:ext cx="3600000" cy="3960440"/>
          </a:xfrm>
        </p:spPr>
        <p:txBody>
          <a:bodyPr/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4"/>
          </p:nvPr>
        </p:nvSpPr>
        <p:spPr>
          <a:xfrm>
            <a:off x="5004048" y="1988840"/>
            <a:ext cx="3600000" cy="396044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cs-CZ" noProof="0" smtClean="0"/>
          </a:p>
        </p:txBody>
      </p:sp>
      <p:sp>
        <p:nvSpPr>
          <p:cNvPr id="5" name="Zástupný symbol pro datum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A8A56-0B08-41D3-9149-5CDE4F45FB01}" type="datetime1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13.5.2016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zápatí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4025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7" name="Zástupný symbol pro obrázek 6"/>
          <p:cNvSpPr>
            <a:spLocks noGrp="1"/>
          </p:cNvSpPr>
          <p:nvPr>
            <p:ph type="pic" sz="quarter" idx="13"/>
          </p:nvPr>
        </p:nvSpPr>
        <p:spPr>
          <a:xfrm>
            <a:off x="827584" y="1988840"/>
            <a:ext cx="7772816" cy="396044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cs-CZ" noProof="0" smtClean="0"/>
          </a:p>
        </p:txBody>
      </p:sp>
      <p:sp>
        <p:nvSpPr>
          <p:cNvPr id="4" name="Zástupný symbol pro datum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8FBA2-89ED-48A2-A3EC-CDE904A16F52}" type="datetime1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13.5.2016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904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7" name="Zástupný symbol pro graf 6"/>
          <p:cNvSpPr>
            <a:spLocks noGrp="1"/>
          </p:cNvSpPr>
          <p:nvPr>
            <p:ph type="chart" sz="quarter" idx="13"/>
          </p:nvPr>
        </p:nvSpPr>
        <p:spPr>
          <a:xfrm>
            <a:off x="827584" y="1988840"/>
            <a:ext cx="7772816" cy="396044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cs-CZ" noProof="0"/>
          </a:p>
        </p:txBody>
      </p:sp>
      <p:sp>
        <p:nvSpPr>
          <p:cNvPr id="4" name="Zástupný symbol pro datum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8C993-11E6-421A-B456-EC7D2FF04D19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13.5.2016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www.egap.cz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1292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:\A_PROJEKTY\Pepa\Projekty\2012\EGAP_dodatečné úpravy PPT_12092\Prezentace1a_pouzij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059832" y="3140968"/>
            <a:ext cx="5472608" cy="1008112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059832" y="4509120"/>
            <a:ext cx="4712568" cy="720080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rgbClr val="313689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2513455"/>
      </p:ext>
    </p:extLst>
  </p:cSld>
  <p:clrMapOvr>
    <a:masterClrMapping/>
  </p:clrMapOvr>
  <p:hf sldNum="0" hd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459ED-443C-454E-89D2-A633778F417F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13.5.2016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www.egap.cz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763713" y="6381750"/>
            <a:ext cx="590550" cy="2921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1DEC11-A5C2-4463-B728-8591017B7658}" type="slidenum">
              <a:rPr lang="cs-CZ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9986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sz="quarter" idx="13"/>
          </p:nvPr>
        </p:nvSpPr>
        <p:spPr>
          <a:xfrm>
            <a:off x="827584" y="1988840"/>
            <a:ext cx="7772816" cy="3960440"/>
          </a:xfrm>
        </p:spPr>
        <p:txBody>
          <a:bodyPr/>
          <a:lstStyle>
            <a:lvl1pPr marL="0" algn="l">
              <a:spcAft>
                <a:spcPts val="2000"/>
              </a:spcAft>
              <a:buClr>
                <a:srgbClr val="CE352B"/>
              </a:buClr>
              <a:buFont typeface="Arial" pitchFamily="34" charset="0"/>
              <a:buChar char="•"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 dirty="0" smtClean="0"/>
              <a:t>Klepnutím lze upravit styly předlohy textu.</a:t>
            </a:r>
            <a:endParaRPr lang="cs-CZ" dirty="0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2339752" y="836712"/>
            <a:ext cx="6264696" cy="595759"/>
          </a:xfrm>
        </p:spPr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4" name="Zástupný symbol pro datum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9368F-D83A-4828-91BC-179B328AEB8B}" type="datetime1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13.5.2016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2979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text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sz="quarter" idx="13"/>
          </p:nvPr>
        </p:nvSpPr>
        <p:spPr>
          <a:xfrm>
            <a:off x="827584" y="1988840"/>
            <a:ext cx="3600000" cy="3960440"/>
          </a:xfrm>
        </p:spPr>
        <p:txBody>
          <a:bodyPr/>
          <a:lstStyle>
            <a:lvl1pPr>
              <a:buClr>
                <a:srgbClr val="CE352B"/>
              </a:buClr>
              <a:buFont typeface="Arial" pitchFamily="34" charset="0"/>
              <a:buChar char="•"/>
              <a:defRPr/>
            </a:lvl1pPr>
            <a:lvl2pPr>
              <a:buClr>
                <a:srgbClr val="CE352B"/>
              </a:buClr>
              <a:buFont typeface="Arial" pitchFamily="34" charset="0"/>
              <a:buChar char="•"/>
              <a:defRPr/>
            </a:lvl2pPr>
            <a:lvl3pPr>
              <a:buClr>
                <a:srgbClr val="CE352B"/>
              </a:buClr>
              <a:buFont typeface="Arial" pitchFamily="34" charset="0"/>
              <a:buChar char="•"/>
              <a:defRPr/>
            </a:lvl3pPr>
            <a:lvl4pPr>
              <a:buClr>
                <a:srgbClr val="CE352B"/>
              </a:buClr>
              <a:buFont typeface="Arial" pitchFamily="34" charset="0"/>
              <a:buChar char="•"/>
              <a:defRPr/>
            </a:lvl4pPr>
            <a:lvl5pPr>
              <a:buClr>
                <a:srgbClr val="CE352B"/>
              </a:buClr>
              <a:buFont typeface="Arial" pitchFamily="34" charset="0"/>
              <a:buChar char="•"/>
              <a:defRPr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14" name="Zástupný symbol pro obsah 6"/>
          <p:cNvSpPr>
            <a:spLocks noGrp="1"/>
          </p:cNvSpPr>
          <p:nvPr>
            <p:ph sz="quarter" idx="18"/>
          </p:nvPr>
        </p:nvSpPr>
        <p:spPr>
          <a:xfrm>
            <a:off x="5004048" y="1988840"/>
            <a:ext cx="3600000" cy="3960440"/>
          </a:xfrm>
        </p:spPr>
        <p:txBody>
          <a:bodyPr/>
          <a:lstStyle>
            <a:lvl1pPr>
              <a:buClr>
                <a:srgbClr val="CE352B"/>
              </a:buClr>
              <a:buFont typeface="Arial" pitchFamily="34" charset="0"/>
              <a:buChar char="•"/>
              <a:defRPr/>
            </a:lvl1pPr>
            <a:lvl2pPr>
              <a:buClr>
                <a:srgbClr val="CE352B"/>
              </a:buClr>
              <a:buFont typeface="Arial" pitchFamily="34" charset="0"/>
              <a:buChar char="•"/>
              <a:defRPr/>
            </a:lvl2pPr>
            <a:lvl3pPr>
              <a:buClr>
                <a:srgbClr val="CE352B"/>
              </a:buClr>
              <a:buFont typeface="Arial" pitchFamily="34" charset="0"/>
              <a:buChar char="•"/>
              <a:defRPr/>
            </a:lvl3pPr>
            <a:lvl4pPr>
              <a:buClr>
                <a:srgbClr val="CE352B"/>
              </a:buClr>
              <a:buFont typeface="Arial" pitchFamily="34" charset="0"/>
              <a:buChar char="•"/>
              <a:defRPr/>
            </a:lvl4pPr>
            <a:lvl5pPr>
              <a:buClr>
                <a:srgbClr val="CE352B"/>
              </a:buClr>
              <a:buFont typeface="Arial" pitchFamily="34" charset="0"/>
              <a:buChar char="•"/>
              <a:defRPr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2339752" y="836712"/>
            <a:ext cx="6264696" cy="595759"/>
          </a:xfrm>
        </p:spPr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5" name="Zástupný symbol pro datum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549C5-B20D-4983-A929-C1062E429484}" type="datetime1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13.5.2016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5978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ext a graf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8" name="Zástupný symbol pro graf 7"/>
          <p:cNvSpPr>
            <a:spLocks noGrp="1"/>
          </p:cNvSpPr>
          <p:nvPr>
            <p:ph type="chart" sz="quarter" idx="14"/>
          </p:nvPr>
        </p:nvSpPr>
        <p:spPr>
          <a:xfrm>
            <a:off x="5004048" y="1988840"/>
            <a:ext cx="3600000" cy="396044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cs-CZ" noProof="0" smtClean="0"/>
          </a:p>
        </p:txBody>
      </p:sp>
      <p:sp>
        <p:nvSpPr>
          <p:cNvPr id="10" name="Zástupný symbol pro obsah 6"/>
          <p:cNvSpPr>
            <a:spLocks noGrp="1"/>
          </p:cNvSpPr>
          <p:nvPr>
            <p:ph sz="quarter" idx="13"/>
          </p:nvPr>
        </p:nvSpPr>
        <p:spPr>
          <a:xfrm>
            <a:off x="827584" y="1988840"/>
            <a:ext cx="3600000" cy="3960440"/>
          </a:xfrm>
        </p:spPr>
        <p:txBody>
          <a:bodyPr/>
          <a:lstStyle>
            <a:lvl1pPr>
              <a:buClr>
                <a:srgbClr val="CE352B"/>
              </a:buClr>
              <a:buFont typeface="Arial" pitchFamily="34" charset="0"/>
              <a:buChar char="•"/>
              <a:defRPr/>
            </a:lvl1pPr>
            <a:lvl2pPr>
              <a:buClr>
                <a:srgbClr val="CE352B"/>
              </a:buClr>
              <a:buFont typeface="Arial" pitchFamily="34" charset="0"/>
              <a:buChar char="•"/>
              <a:defRPr/>
            </a:lvl2pPr>
            <a:lvl3pPr>
              <a:buClr>
                <a:srgbClr val="CE352B"/>
              </a:buClr>
              <a:buFont typeface="Arial" pitchFamily="34" charset="0"/>
              <a:buChar char="•"/>
              <a:defRPr/>
            </a:lvl3pPr>
            <a:lvl4pPr>
              <a:buClr>
                <a:srgbClr val="CE352B"/>
              </a:buClr>
              <a:buFont typeface="Arial" pitchFamily="34" charset="0"/>
              <a:buChar char="•"/>
              <a:defRPr/>
            </a:lvl4pPr>
            <a:lvl5pPr>
              <a:buClr>
                <a:srgbClr val="CE352B"/>
              </a:buClr>
              <a:buFont typeface="Arial" pitchFamily="34" charset="0"/>
              <a:buChar char="•"/>
              <a:defRPr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datum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3C4CE-474D-4379-9EBB-39E876C9A575}" type="datetime1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13.5.2016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5400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graf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10" name="Zástupný symbol pro graf 7"/>
          <p:cNvSpPr>
            <a:spLocks noGrp="1"/>
          </p:cNvSpPr>
          <p:nvPr>
            <p:ph type="chart" sz="quarter" idx="19"/>
          </p:nvPr>
        </p:nvSpPr>
        <p:spPr>
          <a:xfrm>
            <a:off x="5004048" y="1988840"/>
            <a:ext cx="3600000" cy="396044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cs-CZ" noProof="0" smtClean="0"/>
          </a:p>
        </p:txBody>
      </p:sp>
      <p:sp>
        <p:nvSpPr>
          <p:cNvPr id="11" name="Zástupný symbol pro graf 7"/>
          <p:cNvSpPr>
            <a:spLocks noGrp="1"/>
          </p:cNvSpPr>
          <p:nvPr>
            <p:ph type="chart" sz="quarter" idx="14"/>
          </p:nvPr>
        </p:nvSpPr>
        <p:spPr>
          <a:xfrm>
            <a:off x="827584" y="1988840"/>
            <a:ext cx="3600000" cy="396044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cs-CZ" noProof="0" smtClean="0"/>
          </a:p>
        </p:txBody>
      </p:sp>
      <p:sp>
        <p:nvSpPr>
          <p:cNvPr id="5" name="Zástupný symbol pro datum 2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8F6AB-BCC0-45C7-92C6-0BECF1CA7EA8}" type="datetime1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13.5.2016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7736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7" name="Zástupný symbol pro graf 6"/>
          <p:cNvSpPr>
            <a:spLocks noGrp="1"/>
          </p:cNvSpPr>
          <p:nvPr>
            <p:ph type="chart" sz="quarter" idx="13"/>
          </p:nvPr>
        </p:nvSpPr>
        <p:spPr>
          <a:xfrm>
            <a:off x="827584" y="1988840"/>
            <a:ext cx="7772816" cy="396044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cs-CZ" noProof="0"/>
          </a:p>
        </p:txBody>
      </p:sp>
      <p:sp>
        <p:nvSpPr>
          <p:cNvPr id="4" name="Zástupný symbol pro datum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8832B-6AF1-4A1D-9BE7-AC64957CF43F}" type="datetime1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13.5.2016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4760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 tabulk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8" name="Zástupný symbol pro tabulku 7"/>
          <p:cNvSpPr>
            <a:spLocks noGrp="1"/>
          </p:cNvSpPr>
          <p:nvPr>
            <p:ph type="tbl" sz="quarter" idx="14"/>
          </p:nvPr>
        </p:nvSpPr>
        <p:spPr>
          <a:xfrm>
            <a:off x="5004048" y="1988840"/>
            <a:ext cx="3600000" cy="396044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cs-CZ" noProof="0" smtClean="0"/>
          </a:p>
        </p:txBody>
      </p:sp>
      <p:sp>
        <p:nvSpPr>
          <p:cNvPr id="10" name="Zástupný symbol pro obsah 6"/>
          <p:cNvSpPr>
            <a:spLocks noGrp="1"/>
          </p:cNvSpPr>
          <p:nvPr>
            <p:ph sz="quarter" idx="18"/>
          </p:nvPr>
        </p:nvSpPr>
        <p:spPr>
          <a:xfrm>
            <a:off x="827584" y="1988840"/>
            <a:ext cx="3672008" cy="3960440"/>
          </a:xfrm>
        </p:spPr>
        <p:txBody>
          <a:bodyPr/>
          <a:lstStyle>
            <a:lvl1pPr>
              <a:buClr>
                <a:srgbClr val="CE352B"/>
              </a:buClr>
              <a:buFont typeface="Arial" pitchFamily="34" charset="0"/>
              <a:buChar char="•"/>
              <a:defRPr/>
            </a:lvl1pPr>
            <a:lvl2pPr>
              <a:buClr>
                <a:srgbClr val="CE352B"/>
              </a:buClr>
              <a:buFont typeface="Arial" pitchFamily="34" charset="0"/>
              <a:buChar char="•"/>
              <a:defRPr/>
            </a:lvl2pPr>
            <a:lvl3pPr>
              <a:buClr>
                <a:srgbClr val="CE352B"/>
              </a:buClr>
              <a:buFont typeface="Arial" pitchFamily="34" charset="0"/>
              <a:buChar char="•"/>
              <a:defRPr/>
            </a:lvl3pPr>
            <a:lvl4pPr>
              <a:buClr>
                <a:srgbClr val="CE352B"/>
              </a:buClr>
              <a:buFont typeface="Arial" pitchFamily="34" charset="0"/>
              <a:buChar char="•"/>
              <a:defRPr/>
            </a:lvl4pPr>
            <a:lvl5pPr>
              <a:buClr>
                <a:srgbClr val="CE352B"/>
              </a:buClr>
              <a:buFont typeface="Arial" pitchFamily="34" charset="0"/>
              <a:buChar char="•"/>
              <a:defRPr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datum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037FE-3B1F-4298-8DBA-7312D6CC0F97}" type="datetime1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13.5.2016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8106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7" name="Zástupný symbol pro tabulku 6"/>
          <p:cNvSpPr>
            <a:spLocks noGrp="1"/>
          </p:cNvSpPr>
          <p:nvPr>
            <p:ph type="tbl" sz="quarter" idx="13"/>
          </p:nvPr>
        </p:nvSpPr>
        <p:spPr>
          <a:xfrm>
            <a:off x="827584" y="1988840"/>
            <a:ext cx="7772816" cy="396044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cs-CZ" noProof="0" dirty="0" smtClean="0"/>
          </a:p>
        </p:txBody>
      </p:sp>
      <p:sp>
        <p:nvSpPr>
          <p:cNvPr id="4" name="Zástupný symbol pro datum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CEE5B-C9B6-471D-BD89-BC8F6968938C}" type="datetime1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13.5.2016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6838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 obráz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6" name="Zástupný symbol pro obsah 6"/>
          <p:cNvSpPr>
            <a:spLocks noGrp="1"/>
          </p:cNvSpPr>
          <p:nvPr>
            <p:ph sz="quarter" idx="13"/>
          </p:nvPr>
        </p:nvSpPr>
        <p:spPr>
          <a:xfrm>
            <a:off x="827584" y="1988840"/>
            <a:ext cx="3600000" cy="3960440"/>
          </a:xfrm>
        </p:spPr>
        <p:txBody>
          <a:bodyPr/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4"/>
          </p:nvPr>
        </p:nvSpPr>
        <p:spPr>
          <a:xfrm>
            <a:off x="5004048" y="1988840"/>
            <a:ext cx="3600000" cy="396044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cs-CZ" noProof="0" smtClean="0"/>
          </a:p>
        </p:txBody>
      </p:sp>
      <p:sp>
        <p:nvSpPr>
          <p:cNvPr id="5" name="Zástupný symbol pro datum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A8A56-0B08-41D3-9149-5CDE4F45FB01}" type="datetime1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13.5.2016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zápatí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553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 tabulka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8" name="Zástupný symbol pro tabulku 7"/>
          <p:cNvSpPr>
            <a:spLocks noGrp="1"/>
          </p:cNvSpPr>
          <p:nvPr>
            <p:ph type="tbl" sz="quarter" idx="14"/>
          </p:nvPr>
        </p:nvSpPr>
        <p:spPr>
          <a:xfrm>
            <a:off x="5004048" y="1988840"/>
            <a:ext cx="3600000" cy="396044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cs-CZ" noProof="0" smtClean="0"/>
          </a:p>
        </p:txBody>
      </p:sp>
      <p:sp>
        <p:nvSpPr>
          <p:cNvPr id="10" name="Zástupný symbol pro obsah 6"/>
          <p:cNvSpPr>
            <a:spLocks noGrp="1"/>
          </p:cNvSpPr>
          <p:nvPr>
            <p:ph sz="quarter" idx="18"/>
          </p:nvPr>
        </p:nvSpPr>
        <p:spPr>
          <a:xfrm>
            <a:off x="827584" y="1988840"/>
            <a:ext cx="3672008" cy="3960440"/>
          </a:xfrm>
        </p:spPr>
        <p:txBody>
          <a:bodyPr/>
          <a:lstStyle>
            <a:lvl1pPr>
              <a:buClr>
                <a:srgbClr val="CE352B"/>
              </a:buClr>
              <a:buFont typeface="Arial" pitchFamily="34" charset="0"/>
              <a:buChar char="•"/>
              <a:defRPr/>
            </a:lvl1pPr>
            <a:lvl2pPr>
              <a:buClr>
                <a:srgbClr val="CE352B"/>
              </a:buClr>
              <a:buFont typeface="Arial" pitchFamily="34" charset="0"/>
              <a:buChar char="•"/>
              <a:defRPr/>
            </a:lvl2pPr>
            <a:lvl3pPr>
              <a:buClr>
                <a:srgbClr val="CE352B"/>
              </a:buClr>
              <a:buFont typeface="Arial" pitchFamily="34" charset="0"/>
              <a:buChar char="•"/>
              <a:defRPr/>
            </a:lvl3pPr>
            <a:lvl4pPr>
              <a:buClr>
                <a:srgbClr val="CE352B"/>
              </a:buClr>
              <a:buFont typeface="Arial" pitchFamily="34" charset="0"/>
              <a:buChar char="•"/>
              <a:defRPr/>
            </a:lvl4pPr>
            <a:lvl5pPr>
              <a:buClr>
                <a:srgbClr val="CE352B"/>
              </a:buClr>
              <a:buFont typeface="Arial" pitchFamily="34" charset="0"/>
              <a:buChar char="•"/>
              <a:defRPr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datum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90BAB-BA1D-4D39-8087-80D4679F80D3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13.5.2016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www.egap.cz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30164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7" name="Zástupný symbol pro obrázek 6"/>
          <p:cNvSpPr>
            <a:spLocks noGrp="1"/>
          </p:cNvSpPr>
          <p:nvPr>
            <p:ph type="pic" sz="quarter" idx="13"/>
          </p:nvPr>
        </p:nvSpPr>
        <p:spPr>
          <a:xfrm>
            <a:off x="827584" y="1988840"/>
            <a:ext cx="7772816" cy="396044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cs-CZ" noProof="0" smtClean="0"/>
          </a:p>
        </p:txBody>
      </p:sp>
      <p:sp>
        <p:nvSpPr>
          <p:cNvPr id="4" name="Zástupný symbol pro datum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8FBA2-89ED-48A2-A3EC-CDE904A16F52}" type="datetime1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13.5.2016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4045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:\A_PROJEKTY\Pepa\Projekty\2012\EGAP_dodatečné úpravy PPT_12092\Prezentace1a_pouzij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059832" y="3140968"/>
            <a:ext cx="5472608" cy="1008112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059832" y="4509120"/>
            <a:ext cx="4712568" cy="720080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rgbClr val="313689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58873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7" name="Zástupný symbol pro tabulku 6"/>
          <p:cNvSpPr>
            <a:spLocks noGrp="1"/>
          </p:cNvSpPr>
          <p:nvPr>
            <p:ph type="tbl" sz="quarter" idx="13"/>
          </p:nvPr>
        </p:nvSpPr>
        <p:spPr>
          <a:xfrm>
            <a:off x="827584" y="1988840"/>
            <a:ext cx="7772816" cy="396044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cs-CZ" noProof="0" dirty="0" smtClean="0"/>
          </a:p>
        </p:txBody>
      </p:sp>
      <p:sp>
        <p:nvSpPr>
          <p:cNvPr id="4" name="Zástupný symbol pro datum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27905-CD1A-45FC-89B5-9C707DC263F7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13.5.2016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www.egap.cz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551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 obrázek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6" name="Zástupný symbol pro obsah 6"/>
          <p:cNvSpPr>
            <a:spLocks noGrp="1"/>
          </p:cNvSpPr>
          <p:nvPr>
            <p:ph sz="quarter" idx="13"/>
          </p:nvPr>
        </p:nvSpPr>
        <p:spPr>
          <a:xfrm>
            <a:off x="827584" y="1988840"/>
            <a:ext cx="3600000" cy="3960440"/>
          </a:xfrm>
        </p:spPr>
        <p:txBody>
          <a:bodyPr/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4"/>
          </p:nvPr>
        </p:nvSpPr>
        <p:spPr>
          <a:xfrm>
            <a:off x="5004048" y="1988840"/>
            <a:ext cx="3600000" cy="396044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cs-CZ" noProof="0" smtClean="0"/>
          </a:p>
        </p:txBody>
      </p:sp>
      <p:sp>
        <p:nvSpPr>
          <p:cNvPr id="5" name="Zástupný symbol pro datum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A3F5C-C613-48B4-9F4B-3E2B9D27247F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13.5.2016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zápatí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www.egap.cz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003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7" name="Zástupný symbol pro obrázek 6"/>
          <p:cNvSpPr>
            <a:spLocks noGrp="1"/>
          </p:cNvSpPr>
          <p:nvPr>
            <p:ph type="pic" sz="quarter" idx="13"/>
          </p:nvPr>
        </p:nvSpPr>
        <p:spPr>
          <a:xfrm>
            <a:off x="827584" y="1988840"/>
            <a:ext cx="7772816" cy="396044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cs-CZ" noProof="0" smtClean="0"/>
          </a:p>
        </p:txBody>
      </p:sp>
      <p:sp>
        <p:nvSpPr>
          <p:cNvPr id="4" name="Zástupný symbol pro datum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1E545-3025-4125-BBEC-44EC5FA594A8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13.5.2016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www.egap.cz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47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:\A_PROJEKTY\Pepa\Projekty\2012\EGAP_dodatečné úpravy PPT_12092\Prezentace1a_pouzij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059832" y="3140968"/>
            <a:ext cx="5472608" cy="1008112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059832" y="4509120"/>
            <a:ext cx="4712568" cy="720080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rgbClr val="313689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5269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S:\A_PROJEKTY\Pepa\Projekty\2012\EGAP_dodatečné úpravy PPT_12092\Obrázek2Da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2339975" y="836613"/>
            <a:ext cx="6264275" cy="595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55650" y="1989138"/>
            <a:ext cx="7845425" cy="3960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467475" y="6356350"/>
            <a:ext cx="1057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82DF32-707B-4E58-A2B1-AE5C2760E884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13.5.2016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 smtClean="0">
                <a:solidFill>
                  <a:prstClr val="black">
                    <a:tint val="75000"/>
                  </a:prstClr>
                </a:solidFill>
              </a:rPr>
              <a:t>www.egap.cz</a:t>
            </a: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číslo snímku 5"/>
          <p:cNvSpPr txBox="1">
            <a:spLocks/>
          </p:cNvSpPr>
          <p:nvPr/>
        </p:nvSpPr>
        <p:spPr>
          <a:xfrm>
            <a:off x="8316913" y="6381750"/>
            <a:ext cx="517525" cy="288925"/>
          </a:xfrm>
          <a:prstGeom prst="rect">
            <a:avLst/>
          </a:prstGeom>
        </p:spPr>
        <p:txBody>
          <a:bodyPr anchor="ctr"/>
          <a:lstStyle>
            <a:lvl1pPr algn="l">
              <a:defRPr sz="1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DCF30EA-BB0B-4FC7-A8DC-E18C410DB840}" type="slidenum">
              <a:rPr lang="cs-CZ" sz="1600" b="0" smtClean="0">
                <a:solidFill>
                  <a:srgbClr val="313689"/>
                </a:solidFill>
              </a:rPr>
              <a:pPr>
                <a:defRPr/>
              </a:pPr>
              <a:t>‹#›</a:t>
            </a:fld>
            <a:endParaRPr lang="cs-CZ" sz="1600" b="0" dirty="0" smtClean="0">
              <a:solidFill>
                <a:srgbClr val="3136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11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2" r:id="rId10"/>
  </p:sldLayoutIdLst>
  <p:transition spd="med">
    <p:wipe dir="d"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spc="20">
          <a:solidFill>
            <a:srgbClr val="CE352B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CE352B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CE352B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CE352B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CE352B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58775" indent="-358775" algn="l" rtl="0" eaLnBrk="0" fontAlgn="base" hangingPunct="0">
        <a:spcBef>
          <a:spcPct val="0"/>
        </a:spcBef>
        <a:spcAft>
          <a:spcPts val="1800"/>
        </a:spcAft>
        <a:buClr>
          <a:srgbClr val="CE352B"/>
        </a:buClr>
        <a:buFont typeface="Arial" charset="0"/>
        <a:buChar char="•"/>
        <a:defRPr spc="2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19138" indent="-358775" algn="l" rtl="0" eaLnBrk="0" fontAlgn="base" hangingPunct="0">
        <a:spcBef>
          <a:spcPct val="0"/>
        </a:spcBef>
        <a:spcAft>
          <a:spcPts val="1400"/>
        </a:spcAft>
        <a:buClr>
          <a:srgbClr val="CE352B"/>
        </a:buClr>
        <a:buFont typeface="Arial" charset="0"/>
        <a:buChar char="•"/>
        <a:defRPr sz="1400" spc="2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9500" indent="-358775" algn="l" rtl="0" eaLnBrk="0" fontAlgn="base" hangingPunct="0">
        <a:spcBef>
          <a:spcPct val="0"/>
        </a:spcBef>
        <a:spcAft>
          <a:spcPts val="1000"/>
        </a:spcAft>
        <a:buClr>
          <a:srgbClr val="CE352B"/>
        </a:buClr>
        <a:buFont typeface="Arial" charset="0"/>
        <a:buChar char="•"/>
        <a:defRPr sz="1000" spc="2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079500" indent="-358775" algn="l" rtl="0" eaLnBrk="0" fontAlgn="base" hangingPunct="0">
        <a:spcBef>
          <a:spcPct val="0"/>
        </a:spcBef>
        <a:spcAft>
          <a:spcPts val="1000"/>
        </a:spcAft>
        <a:buClr>
          <a:srgbClr val="CE352B"/>
        </a:buClr>
        <a:buFont typeface="Arial" charset="0"/>
        <a:buChar char="•"/>
        <a:defRPr sz="1000" spc="2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079500" indent="-358775" algn="l" rtl="0" eaLnBrk="0" fontAlgn="base" hangingPunct="0">
        <a:spcBef>
          <a:spcPct val="0"/>
        </a:spcBef>
        <a:spcAft>
          <a:spcPts val="1000"/>
        </a:spcAft>
        <a:buClr>
          <a:srgbClr val="CE352B"/>
        </a:buClr>
        <a:buFont typeface="Arial" charset="0"/>
        <a:buChar char="•"/>
        <a:defRPr sz="1000" spc="2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S:\A_PROJEKTY\Pepa\Projekty\2012\EGAP_dodatečné úpravy PPT_12092\Obrázek2Da.jp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2339975" y="836613"/>
            <a:ext cx="6264275" cy="595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55650" y="1989138"/>
            <a:ext cx="7845425" cy="3960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467475" y="6356350"/>
            <a:ext cx="1057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C4DB32-3AD9-4293-B66E-3B8BCE6A8536}" type="datetime1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13.5.2016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číslo snímku 5"/>
          <p:cNvSpPr txBox="1">
            <a:spLocks/>
          </p:cNvSpPr>
          <p:nvPr userDrawn="1"/>
        </p:nvSpPr>
        <p:spPr>
          <a:xfrm>
            <a:off x="8316913" y="6381750"/>
            <a:ext cx="517525" cy="288925"/>
          </a:xfrm>
          <a:prstGeom prst="rect">
            <a:avLst/>
          </a:prstGeom>
        </p:spPr>
        <p:txBody>
          <a:bodyPr anchor="ctr"/>
          <a:lstStyle>
            <a:lvl1pPr algn="l">
              <a:defRPr sz="1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DBE90A2-E724-4C25-BB48-849F0673522E}" type="slidenum">
              <a:rPr lang="cs-CZ" sz="1600" b="0" smtClean="0">
                <a:solidFill>
                  <a:srgbClr val="313689"/>
                </a:solidFill>
              </a:rPr>
              <a:pPr>
                <a:defRPr/>
              </a:pPr>
              <a:t>‹#›</a:t>
            </a:fld>
            <a:endParaRPr lang="cs-CZ" sz="1600" b="0" dirty="0" smtClean="0">
              <a:solidFill>
                <a:srgbClr val="3136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769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</p:sldLayoutIdLst>
  <p:transition spd="med">
    <p:wipe dir="d"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spc="20">
          <a:solidFill>
            <a:srgbClr val="CE352B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CE352B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CE352B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CE352B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CE352B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58775" indent="-358775" algn="l" rtl="0" eaLnBrk="0" fontAlgn="base" hangingPunct="0">
        <a:spcBef>
          <a:spcPct val="0"/>
        </a:spcBef>
        <a:spcAft>
          <a:spcPts val="1800"/>
        </a:spcAft>
        <a:buClr>
          <a:srgbClr val="CE352B"/>
        </a:buClr>
        <a:buFont typeface="Arial" charset="0"/>
        <a:buChar char="•"/>
        <a:defRPr spc="2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19138" indent="-358775" algn="l" rtl="0" eaLnBrk="0" fontAlgn="base" hangingPunct="0">
        <a:spcBef>
          <a:spcPct val="0"/>
        </a:spcBef>
        <a:spcAft>
          <a:spcPts val="1400"/>
        </a:spcAft>
        <a:buClr>
          <a:srgbClr val="CE352B"/>
        </a:buClr>
        <a:buFont typeface="Arial" charset="0"/>
        <a:buChar char="•"/>
        <a:defRPr sz="1400" spc="2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9500" indent="-358775" algn="l" rtl="0" eaLnBrk="0" fontAlgn="base" hangingPunct="0">
        <a:spcBef>
          <a:spcPct val="0"/>
        </a:spcBef>
        <a:spcAft>
          <a:spcPts val="1000"/>
        </a:spcAft>
        <a:buClr>
          <a:srgbClr val="CE352B"/>
        </a:buClr>
        <a:buFont typeface="Arial" charset="0"/>
        <a:buChar char="•"/>
        <a:defRPr sz="1000" spc="2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079500" indent="-358775" algn="l" rtl="0" eaLnBrk="0" fontAlgn="base" hangingPunct="0">
        <a:spcBef>
          <a:spcPct val="0"/>
        </a:spcBef>
        <a:spcAft>
          <a:spcPts val="1000"/>
        </a:spcAft>
        <a:buClr>
          <a:srgbClr val="CE352B"/>
        </a:buClr>
        <a:buFont typeface="Arial" charset="0"/>
        <a:buChar char="•"/>
        <a:defRPr sz="1000" spc="2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079500" indent="-358775" algn="l" rtl="0" eaLnBrk="0" fontAlgn="base" hangingPunct="0">
        <a:spcBef>
          <a:spcPct val="0"/>
        </a:spcBef>
        <a:spcAft>
          <a:spcPts val="1000"/>
        </a:spcAft>
        <a:buClr>
          <a:srgbClr val="CE352B"/>
        </a:buClr>
        <a:buFont typeface="Arial" charset="0"/>
        <a:buChar char="•"/>
        <a:defRPr sz="1000" spc="2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S:\A_PROJEKTY\Pepa\Projekty\2012\EGAP_dodatečné úpravy PPT_12092\Obrázek2Da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2339975" y="836613"/>
            <a:ext cx="6264275" cy="595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55650" y="1989138"/>
            <a:ext cx="7845425" cy="3960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467475" y="6356350"/>
            <a:ext cx="1057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C4DB32-3AD9-4293-B66E-3B8BCE6A8536}" type="datetime1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13.5.2016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číslo snímku 5"/>
          <p:cNvSpPr txBox="1">
            <a:spLocks/>
          </p:cNvSpPr>
          <p:nvPr/>
        </p:nvSpPr>
        <p:spPr>
          <a:xfrm>
            <a:off x="8316913" y="6381750"/>
            <a:ext cx="517525" cy="288925"/>
          </a:xfrm>
          <a:prstGeom prst="rect">
            <a:avLst/>
          </a:prstGeom>
        </p:spPr>
        <p:txBody>
          <a:bodyPr anchor="ctr"/>
          <a:lstStyle>
            <a:lvl1pPr algn="l">
              <a:defRPr sz="1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DBE90A2-E724-4C25-BB48-849F0673522E}" type="slidenum">
              <a:rPr lang="cs-CZ" sz="1600" b="0" smtClean="0">
                <a:solidFill>
                  <a:srgbClr val="313689"/>
                </a:solidFill>
              </a:rPr>
              <a:pPr>
                <a:defRPr/>
              </a:pPr>
              <a:t>‹#›</a:t>
            </a:fld>
            <a:endParaRPr lang="cs-CZ" sz="1600" b="0" dirty="0" smtClean="0">
              <a:solidFill>
                <a:srgbClr val="3136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351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 spd="med">
    <p:wipe dir="d"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spc="20">
          <a:solidFill>
            <a:srgbClr val="CE352B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CE352B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CE352B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CE352B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CE352B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58775" indent="-358775" algn="l" rtl="0" eaLnBrk="0" fontAlgn="base" hangingPunct="0">
        <a:spcBef>
          <a:spcPct val="0"/>
        </a:spcBef>
        <a:spcAft>
          <a:spcPts val="1800"/>
        </a:spcAft>
        <a:buClr>
          <a:srgbClr val="CE352B"/>
        </a:buClr>
        <a:buFont typeface="Arial" charset="0"/>
        <a:buChar char="•"/>
        <a:defRPr spc="2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19138" indent="-358775" algn="l" rtl="0" eaLnBrk="0" fontAlgn="base" hangingPunct="0">
        <a:spcBef>
          <a:spcPct val="0"/>
        </a:spcBef>
        <a:spcAft>
          <a:spcPts val="1400"/>
        </a:spcAft>
        <a:buClr>
          <a:srgbClr val="CE352B"/>
        </a:buClr>
        <a:buFont typeface="Arial" charset="0"/>
        <a:buChar char="•"/>
        <a:defRPr sz="1400" spc="2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9500" indent="-358775" algn="l" rtl="0" eaLnBrk="0" fontAlgn="base" hangingPunct="0">
        <a:spcBef>
          <a:spcPct val="0"/>
        </a:spcBef>
        <a:spcAft>
          <a:spcPts val="1000"/>
        </a:spcAft>
        <a:buClr>
          <a:srgbClr val="CE352B"/>
        </a:buClr>
        <a:buFont typeface="Arial" charset="0"/>
        <a:buChar char="•"/>
        <a:defRPr sz="1000" spc="2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079500" indent="-358775" algn="l" rtl="0" eaLnBrk="0" fontAlgn="base" hangingPunct="0">
        <a:spcBef>
          <a:spcPct val="0"/>
        </a:spcBef>
        <a:spcAft>
          <a:spcPts val="1000"/>
        </a:spcAft>
        <a:buClr>
          <a:srgbClr val="CE352B"/>
        </a:buClr>
        <a:buFont typeface="Arial" charset="0"/>
        <a:buChar char="•"/>
        <a:defRPr sz="1000" spc="2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079500" indent="-358775" algn="l" rtl="0" eaLnBrk="0" fontAlgn="base" hangingPunct="0">
        <a:spcBef>
          <a:spcPct val="0"/>
        </a:spcBef>
        <a:spcAft>
          <a:spcPts val="1000"/>
        </a:spcAft>
        <a:buClr>
          <a:srgbClr val="CE352B"/>
        </a:buClr>
        <a:buFont typeface="Arial" charset="0"/>
        <a:buChar char="•"/>
        <a:defRPr sz="1000" spc="2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S:\A_PROJEKTY\Pepa\Projekty\2012\EGAP_dodatečné úpravy PPT_12092\Obrázek2Da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2339975" y="836613"/>
            <a:ext cx="6264275" cy="595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55650" y="1989138"/>
            <a:ext cx="7845425" cy="3960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467475" y="6356350"/>
            <a:ext cx="1057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C4DB32-3AD9-4293-B66E-3B8BCE6A8536}" type="datetime1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13.5.2016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číslo snímku 5"/>
          <p:cNvSpPr txBox="1">
            <a:spLocks/>
          </p:cNvSpPr>
          <p:nvPr/>
        </p:nvSpPr>
        <p:spPr>
          <a:xfrm>
            <a:off x="8316913" y="6381750"/>
            <a:ext cx="517525" cy="288925"/>
          </a:xfrm>
          <a:prstGeom prst="rect">
            <a:avLst/>
          </a:prstGeom>
        </p:spPr>
        <p:txBody>
          <a:bodyPr anchor="ctr"/>
          <a:lstStyle>
            <a:lvl1pPr algn="l">
              <a:defRPr sz="1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DBE90A2-E724-4C25-BB48-849F0673522E}" type="slidenum">
              <a:rPr lang="cs-CZ" sz="1600" b="0" smtClean="0">
                <a:solidFill>
                  <a:srgbClr val="313689"/>
                </a:solidFill>
              </a:rPr>
              <a:pPr>
                <a:defRPr/>
              </a:pPr>
              <a:t>‹#›</a:t>
            </a:fld>
            <a:endParaRPr lang="cs-CZ" sz="1600" b="0" dirty="0" smtClean="0">
              <a:solidFill>
                <a:srgbClr val="3136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487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ransition spd="med">
    <p:wipe dir="d"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spc="20">
          <a:solidFill>
            <a:srgbClr val="CE352B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CE352B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CE352B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CE352B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CE352B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58775" indent="-358775" algn="l" rtl="0" eaLnBrk="0" fontAlgn="base" hangingPunct="0">
        <a:spcBef>
          <a:spcPct val="0"/>
        </a:spcBef>
        <a:spcAft>
          <a:spcPts val="1800"/>
        </a:spcAft>
        <a:buClr>
          <a:srgbClr val="CE352B"/>
        </a:buClr>
        <a:buFont typeface="Arial" charset="0"/>
        <a:buChar char="•"/>
        <a:defRPr spc="2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19138" indent="-358775" algn="l" rtl="0" eaLnBrk="0" fontAlgn="base" hangingPunct="0">
        <a:spcBef>
          <a:spcPct val="0"/>
        </a:spcBef>
        <a:spcAft>
          <a:spcPts val="1400"/>
        </a:spcAft>
        <a:buClr>
          <a:srgbClr val="CE352B"/>
        </a:buClr>
        <a:buFont typeface="Arial" charset="0"/>
        <a:buChar char="•"/>
        <a:defRPr sz="1400" spc="2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9500" indent="-358775" algn="l" rtl="0" eaLnBrk="0" fontAlgn="base" hangingPunct="0">
        <a:spcBef>
          <a:spcPct val="0"/>
        </a:spcBef>
        <a:spcAft>
          <a:spcPts val="1000"/>
        </a:spcAft>
        <a:buClr>
          <a:srgbClr val="CE352B"/>
        </a:buClr>
        <a:buFont typeface="Arial" charset="0"/>
        <a:buChar char="•"/>
        <a:defRPr sz="1000" spc="2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079500" indent="-358775" algn="l" rtl="0" eaLnBrk="0" fontAlgn="base" hangingPunct="0">
        <a:spcBef>
          <a:spcPct val="0"/>
        </a:spcBef>
        <a:spcAft>
          <a:spcPts val="1000"/>
        </a:spcAft>
        <a:buClr>
          <a:srgbClr val="CE352B"/>
        </a:buClr>
        <a:buFont typeface="Arial" charset="0"/>
        <a:buChar char="•"/>
        <a:defRPr sz="1000" spc="2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079500" indent="-358775" algn="l" rtl="0" eaLnBrk="0" fontAlgn="base" hangingPunct="0">
        <a:spcBef>
          <a:spcPct val="0"/>
        </a:spcBef>
        <a:spcAft>
          <a:spcPts val="1000"/>
        </a:spcAft>
        <a:buClr>
          <a:srgbClr val="CE352B"/>
        </a:buClr>
        <a:buFont typeface="Arial" charset="0"/>
        <a:buChar char="•"/>
        <a:defRPr sz="1000" spc="2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S:\A_PROJEKTY\Pepa\Projekty\2012\EGAP_dodatečné úpravy PPT_12092\Obrázek2Da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2339975" y="836613"/>
            <a:ext cx="6264275" cy="595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55650" y="1989138"/>
            <a:ext cx="7845425" cy="3960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467475" y="6356350"/>
            <a:ext cx="1057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C4DB32-3AD9-4293-B66E-3B8BCE6A8536}" type="datetime1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13.5.2016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číslo snímku 5"/>
          <p:cNvSpPr txBox="1">
            <a:spLocks/>
          </p:cNvSpPr>
          <p:nvPr/>
        </p:nvSpPr>
        <p:spPr>
          <a:xfrm>
            <a:off x="8316913" y="6381750"/>
            <a:ext cx="517525" cy="288925"/>
          </a:xfrm>
          <a:prstGeom prst="rect">
            <a:avLst/>
          </a:prstGeom>
        </p:spPr>
        <p:txBody>
          <a:bodyPr anchor="ctr"/>
          <a:lstStyle>
            <a:lvl1pPr algn="l">
              <a:defRPr sz="1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DBE90A2-E724-4C25-BB48-849F0673522E}" type="slidenum">
              <a:rPr lang="cs-CZ" sz="1600" b="0" smtClean="0">
                <a:solidFill>
                  <a:srgbClr val="313689"/>
                </a:solidFill>
              </a:rPr>
              <a:pPr>
                <a:defRPr/>
              </a:pPr>
              <a:t>‹#›</a:t>
            </a:fld>
            <a:endParaRPr lang="cs-CZ" sz="1600" b="0" dirty="0" smtClean="0">
              <a:solidFill>
                <a:srgbClr val="3136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52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</p:sldLayoutIdLst>
  <p:transition spd="med">
    <p:wipe dir="d"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spc="20">
          <a:solidFill>
            <a:srgbClr val="CE352B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CE352B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CE352B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CE352B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CE352B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58775" indent="-358775" algn="l" rtl="0" eaLnBrk="0" fontAlgn="base" hangingPunct="0">
        <a:spcBef>
          <a:spcPct val="0"/>
        </a:spcBef>
        <a:spcAft>
          <a:spcPts val="1800"/>
        </a:spcAft>
        <a:buClr>
          <a:srgbClr val="CE352B"/>
        </a:buClr>
        <a:buFont typeface="Arial" charset="0"/>
        <a:buChar char="•"/>
        <a:defRPr spc="2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19138" indent="-358775" algn="l" rtl="0" eaLnBrk="0" fontAlgn="base" hangingPunct="0">
        <a:spcBef>
          <a:spcPct val="0"/>
        </a:spcBef>
        <a:spcAft>
          <a:spcPts val="1400"/>
        </a:spcAft>
        <a:buClr>
          <a:srgbClr val="CE352B"/>
        </a:buClr>
        <a:buFont typeface="Arial" charset="0"/>
        <a:buChar char="•"/>
        <a:defRPr sz="1400" spc="2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9500" indent="-358775" algn="l" rtl="0" eaLnBrk="0" fontAlgn="base" hangingPunct="0">
        <a:spcBef>
          <a:spcPct val="0"/>
        </a:spcBef>
        <a:spcAft>
          <a:spcPts val="1000"/>
        </a:spcAft>
        <a:buClr>
          <a:srgbClr val="CE352B"/>
        </a:buClr>
        <a:buFont typeface="Arial" charset="0"/>
        <a:buChar char="•"/>
        <a:defRPr sz="1000" spc="2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079500" indent="-358775" algn="l" rtl="0" eaLnBrk="0" fontAlgn="base" hangingPunct="0">
        <a:spcBef>
          <a:spcPct val="0"/>
        </a:spcBef>
        <a:spcAft>
          <a:spcPts val="1000"/>
        </a:spcAft>
        <a:buClr>
          <a:srgbClr val="CE352B"/>
        </a:buClr>
        <a:buFont typeface="Arial" charset="0"/>
        <a:buChar char="•"/>
        <a:defRPr sz="1000" spc="2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079500" indent="-358775" algn="l" rtl="0" eaLnBrk="0" fontAlgn="base" hangingPunct="0">
        <a:spcBef>
          <a:spcPct val="0"/>
        </a:spcBef>
        <a:spcAft>
          <a:spcPts val="1000"/>
        </a:spcAft>
        <a:buClr>
          <a:srgbClr val="CE352B"/>
        </a:buClr>
        <a:buFont typeface="Arial" charset="0"/>
        <a:buChar char="•"/>
        <a:defRPr sz="1000" spc="2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mailto:dlouhy@egap.cz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ctrTitle"/>
          </p:nvPr>
        </p:nvSpPr>
        <p:spPr>
          <a:xfrm>
            <a:off x="2411760" y="3284984"/>
            <a:ext cx="6048672" cy="792088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50000"/>
              </a:lnSpc>
            </a:pPr>
            <a:r>
              <a:rPr lang="cs-CZ" sz="2200" b="1" cap="small" dirty="0" smtClean="0"/>
              <a:t/>
            </a:r>
            <a:br>
              <a:rPr lang="cs-CZ" sz="2200" b="1" cap="small" dirty="0" smtClean="0"/>
            </a:br>
            <a:r>
              <a:rPr lang="cs-CZ" sz="2200" b="1" cap="small" dirty="0" smtClean="0"/>
              <a:t>Pojištění vývozu se státní podporou</a:t>
            </a:r>
            <a:br>
              <a:rPr lang="cs-CZ" sz="2200" b="1" cap="small" dirty="0" smtClean="0"/>
            </a:br>
            <a:r>
              <a:rPr lang="cs-CZ" sz="2200" b="1" cap="small" dirty="0" smtClean="0"/>
              <a:t>Indie</a:t>
            </a:r>
            <a:br>
              <a:rPr lang="cs-CZ" sz="2200" b="1" cap="small" dirty="0" smtClean="0"/>
            </a:br>
            <a:endParaRPr lang="cs-CZ" sz="2700" dirty="0" smtClean="0">
              <a:latin typeface="+mn-lt"/>
              <a:cs typeface="Arial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4932040" y="4907002"/>
            <a:ext cx="3583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solidFill>
                  <a:srgbClr val="002060"/>
                </a:solidFill>
                <a:latin typeface="Arial" charset="0"/>
                <a:cs typeface="Arial" charset="0"/>
              </a:rPr>
              <a:t>JUDr. Marek Dlouhý | </a:t>
            </a:r>
            <a:r>
              <a:rPr lang="cs-CZ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16.5.2016</a:t>
            </a:r>
            <a:endParaRPr lang="cs-CZ" b="1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0525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>
          <a:xfrm>
            <a:off x="827584" y="1988840"/>
            <a:ext cx="7632848" cy="396044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b="1" dirty="0" smtClean="0">
                <a:latin typeface="Arial"/>
                <a:ea typeface="Times New Roman"/>
                <a:cs typeface="Times New Roman"/>
              </a:rPr>
              <a:t>Energetika</a:t>
            </a:r>
            <a:r>
              <a:rPr lang="cs-CZ" dirty="0" smtClean="0">
                <a:latin typeface="Arial"/>
                <a:ea typeface="Times New Roman"/>
                <a:cs typeface="Times New Roman"/>
              </a:rPr>
              <a:t> </a:t>
            </a:r>
            <a:endParaRPr lang="cs-CZ" dirty="0">
              <a:latin typeface="Arial"/>
              <a:ea typeface="Times New Roman"/>
              <a:cs typeface="Times New Roman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b="1" dirty="0">
                <a:latin typeface="Arial"/>
                <a:ea typeface="Times New Roman"/>
                <a:cs typeface="Times New Roman"/>
              </a:rPr>
              <a:t>Dopravní infrastruktura</a:t>
            </a:r>
            <a:r>
              <a:rPr lang="cs-CZ" dirty="0">
                <a:latin typeface="Arial"/>
                <a:ea typeface="Times New Roman"/>
                <a:cs typeface="Times New Roman"/>
              </a:rPr>
              <a:t> ( železnice, lokomotivy, vagóny, malá letadla )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b="1" dirty="0">
                <a:latin typeface="Arial"/>
                <a:ea typeface="Times New Roman"/>
                <a:cs typeface="Times New Roman"/>
              </a:rPr>
              <a:t>Strojírenství </a:t>
            </a:r>
            <a:endParaRPr lang="cs-CZ" dirty="0">
              <a:latin typeface="Arial"/>
              <a:ea typeface="Times New Roman"/>
              <a:cs typeface="Times New Roman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b="1" dirty="0">
                <a:latin typeface="Arial"/>
                <a:ea typeface="Times New Roman"/>
                <a:cs typeface="Times New Roman"/>
              </a:rPr>
              <a:t>Automobilový průmysl</a:t>
            </a:r>
            <a:r>
              <a:rPr lang="cs-CZ" dirty="0">
                <a:latin typeface="Arial"/>
                <a:ea typeface="Times New Roman"/>
                <a:cs typeface="Times New Roman"/>
              </a:rPr>
              <a:t> 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b="1" dirty="0">
                <a:latin typeface="Arial"/>
                <a:ea typeface="Times New Roman"/>
                <a:cs typeface="Times New Roman"/>
              </a:rPr>
              <a:t>Těžební průmysl</a:t>
            </a:r>
            <a:r>
              <a:rPr lang="cs-CZ" dirty="0">
                <a:latin typeface="Arial"/>
                <a:ea typeface="Times New Roman"/>
                <a:cs typeface="Times New Roman"/>
              </a:rPr>
              <a:t> ( dobývací technika )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b="1" dirty="0">
                <a:latin typeface="Arial"/>
                <a:ea typeface="Times New Roman"/>
                <a:cs typeface="Times New Roman"/>
              </a:rPr>
              <a:t>Obranný průmysl</a:t>
            </a:r>
            <a:r>
              <a:rPr lang="cs-CZ" dirty="0">
                <a:latin typeface="Arial"/>
                <a:ea typeface="Times New Roman"/>
                <a:cs typeface="Times New Roman"/>
              </a:rPr>
              <a:t> 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b="1" dirty="0">
                <a:latin typeface="Arial"/>
                <a:ea typeface="Times New Roman"/>
                <a:cs typeface="Times New Roman"/>
              </a:rPr>
              <a:t>Vodohospodářství</a:t>
            </a:r>
            <a:endParaRPr lang="cs-CZ" dirty="0">
              <a:latin typeface="Arial"/>
              <a:ea typeface="Times New Roman"/>
              <a:cs typeface="Times New Roman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b="1" dirty="0">
                <a:latin typeface="Arial"/>
                <a:ea typeface="Times New Roman"/>
                <a:cs typeface="Times New Roman"/>
              </a:rPr>
              <a:t>Potravinářské technologie</a:t>
            </a:r>
            <a:r>
              <a:rPr lang="cs-CZ" dirty="0">
                <a:latin typeface="Arial"/>
                <a:ea typeface="Times New Roman"/>
                <a:cs typeface="Times New Roman"/>
              </a:rPr>
              <a:t> 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cs-CZ" dirty="0">
              <a:latin typeface="Arial"/>
              <a:ea typeface="Times New Roman"/>
              <a:cs typeface="Times New Roman"/>
            </a:endParaRPr>
          </a:p>
          <a:p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Arial"/>
                <a:ea typeface="Times New Roman"/>
                <a:cs typeface="Times New Roman"/>
              </a:rPr>
              <a:t>PERSPEKTIVNÍ OBORY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7121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03958" y="692696"/>
            <a:ext cx="6264275" cy="595312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BANKY DLE KPMG AND BUSINESS TODAY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25377" y="2024844"/>
            <a:ext cx="5904656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cs-CZ" dirty="0" smtClean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b="1" dirty="0" err="1" smtClean="0"/>
              <a:t>State</a:t>
            </a:r>
            <a:r>
              <a:rPr lang="cs-CZ" b="1" dirty="0" smtClean="0"/>
              <a:t> Bank </a:t>
            </a:r>
            <a:r>
              <a:rPr lang="cs-CZ" b="1" dirty="0" err="1" smtClean="0"/>
              <a:t>of</a:t>
            </a:r>
            <a:r>
              <a:rPr lang="cs-CZ" b="1" dirty="0" smtClean="0"/>
              <a:t> India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b="1" dirty="0" smtClean="0"/>
              <a:t>Bank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Baroda</a:t>
            </a:r>
            <a:endParaRPr lang="cs-CZ" b="1" dirty="0" smtClean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b="1" dirty="0" smtClean="0"/>
              <a:t>HDFC Bank ( </a:t>
            </a:r>
            <a:r>
              <a:rPr lang="cs-CZ" sz="1400" b="1" dirty="0" err="1" smtClean="0"/>
              <a:t>Housing</a:t>
            </a:r>
            <a:r>
              <a:rPr lang="cs-CZ" sz="1400" b="1" dirty="0" smtClean="0"/>
              <a:t> </a:t>
            </a:r>
            <a:r>
              <a:rPr lang="cs-CZ" sz="1400" b="1" dirty="0" err="1" smtClean="0"/>
              <a:t>Development</a:t>
            </a:r>
            <a:r>
              <a:rPr lang="cs-CZ" sz="1400" b="1" dirty="0" smtClean="0"/>
              <a:t> Finance </a:t>
            </a:r>
            <a:r>
              <a:rPr lang="cs-CZ" sz="1400" b="1" dirty="0" err="1" smtClean="0"/>
              <a:t>Corporation</a:t>
            </a:r>
            <a:r>
              <a:rPr lang="cs-CZ" sz="1400" b="1" dirty="0" smtClean="0"/>
              <a:t> </a:t>
            </a:r>
            <a:r>
              <a:rPr lang="cs-CZ" b="1" dirty="0" smtClean="0"/>
              <a:t>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b="1" dirty="0" smtClean="0"/>
              <a:t>Axis Bank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b="1" dirty="0" smtClean="0"/>
              <a:t>YES Bank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b="1" dirty="0" err="1" smtClean="0"/>
              <a:t>State</a:t>
            </a:r>
            <a:r>
              <a:rPr lang="cs-CZ" b="1" dirty="0" smtClean="0"/>
              <a:t> Bank </a:t>
            </a:r>
            <a:r>
              <a:rPr lang="cs-CZ" b="1" dirty="0" err="1" smtClean="0"/>
              <a:t>of</a:t>
            </a:r>
            <a:r>
              <a:rPr lang="cs-CZ" b="1" dirty="0" smtClean="0"/>
              <a:t> Hyderabad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b="1" dirty="0" err="1" smtClean="0"/>
              <a:t>Punjab</a:t>
            </a:r>
            <a:r>
              <a:rPr lang="cs-CZ" b="1" dirty="0" smtClean="0"/>
              <a:t> </a:t>
            </a:r>
            <a:r>
              <a:rPr lang="cs-CZ" b="1" dirty="0" err="1" smtClean="0"/>
              <a:t>National</a:t>
            </a:r>
            <a:r>
              <a:rPr lang="cs-CZ" b="1" dirty="0" smtClean="0"/>
              <a:t> Bank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b="1" dirty="0" err="1" smtClean="0"/>
              <a:t>Canara</a:t>
            </a:r>
            <a:r>
              <a:rPr lang="cs-CZ" b="1" dirty="0" smtClean="0"/>
              <a:t> Bank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b="1" dirty="0" err="1" smtClean="0"/>
              <a:t>Andhra</a:t>
            </a:r>
            <a:r>
              <a:rPr lang="cs-CZ" b="1" dirty="0" smtClean="0"/>
              <a:t> Bank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b="1" dirty="0" err="1" smtClean="0"/>
              <a:t>Corporation</a:t>
            </a:r>
            <a:r>
              <a:rPr lang="cs-CZ" b="1" dirty="0" smtClean="0"/>
              <a:t> Bank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b="1" dirty="0" smtClean="0"/>
              <a:t>Indian Bank</a:t>
            </a:r>
          </a:p>
          <a:p>
            <a:pPr marL="342900" indent="-342900">
              <a:buFont typeface="+mj-lt"/>
              <a:buAutoNum type="arabicPeriod"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1026" name="Picture 2" descr="http://www.mbaskool.com/2015_images/top_brands/india_bank/indbank15_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8" t="17462" b="55869"/>
          <a:stretch/>
        </p:blipFill>
        <p:spPr bwMode="auto">
          <a:xfrm>
            <a:off x="1259632" y="1412776"/>
            <a:ext cx="3240360" cy="82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2.graphiq.com/sites/default/files/5709/media/images/Bank_of_Baroda_40373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56792"/>
            <a:ext cx="3440382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unjab National Ban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904853"/>
            <a:ext cx="3524250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anara Ban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581128"/>
            <a:ext cx="1762124" cy="131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ank of Indi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996" y="4966276"/>
            <a:ext cx="27051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xis Ban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162" y="2852936"/>
            <a:ext cx="352425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7361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sz="quarter" idx="13"/>
          </p:nvPr>
        </p:nvSpPr>
        <p:spPr>
          <a:xfrm>
            <a:off x="683568" y="1989138"/>
            <a:ext cx="7773987" cy="3960812"/>
          </a:xfrm>
        </p:spPr>
        <p:txBody>
          <a:bodyPr/>
          <a:lstStyle/>
          <a:p>
            <a:pPr indent="0" algn="ctr">
              <a:buFont typeface="Arial" pitchFamily="34" charset="0"/>
              <a:buNone/>
              <a:defRPr/>
            </a:pPr>
            <a:r>
              <a:rPr lang="cs-CZ" sz="3200" dirty="0" smtClean="0"/>
              <a:t>Děkuji Vám za pozornost</a:t>
            </a:r>
          </a:p>
          <a:p>
            <a:pPr indent="0" algn="ctr">
              <a:buFont typeface="Arial" pitchFamily="34" charset="0"/>
              <a:buNone/>
              <a:defRPr/>
            </a:pPr>
            <a:endParaRPr lang="cs-CZ" sz="2800" dirty="0"/>
          </a:p>
          <a:p>
            <a:pPr indent="0" algn="r">
              <a:buFont typeface="Arial" pitchFamily="34" charset="0"/>
              <a:buNone/>
              <a:defRPr/>
            </a:pPr>
            <a:r>
              <a:rPr lang="cs-CZ" sz="2800" dirty="0" smtClean="0"/>
              <a:t>JUDr. Marek Dlouhý</a:t>
            </a:r>
          </a:p>
          <a:p>
            <a:pPr indent="0" algn="r">
              <a:buFont typeface="Arial" pitchFamily="34" charset="0"/>
              <a:buNone/>
              <a:defRPr/>
            </a:pPr>
            <a:r>
              <a:rPr lang="cs-CZ" sz="2800" dirty="0" smtClean="0">
                <a:hlinkClick r:id="rId2"/>
              </a:rPr>
              <a:t>dlouhy@egap.cz</a:t>
            </a:r>
            <a:endParaRPr lang="cs-CZ" sz="2800" dirty="0" smtClean="0"/>
          </a:p>
          <a:p>
            <a:pPr indent="0" algn="ctr">
              <a:buFont typeface="Arial" pitchFamily="34" charset="0"/>
              <a:buNone/>
              <a:defRPr/>
            </a:pPr>
            <a:endParaRPr lang="cs-CZ" sz="2800" dirty="0"/>
          </a:p>
        </p:txBody>
      </p:sp>
      <p:pic>
        <p:nvPicPr>
          <p:cNvPr id="22532" name="Picture 4" descr="H:\Graf manuál\ČOKO2\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429000"/>
            <a:ext cx="2664296" cy="175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92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Rectangle 7"/>
          <p:cNvSpPr>
            <a:spLocks noGrp="1"/>
          </p:cNvSpPr>
          <p:nvPr>
            <p:ph type="body" idx="4294967295"/>
          </p:nvPr>
        </p:nvSpPr>
        <p:spPr bwMode="auto">
          <a:xfrm>
            <a:off x="-393179" y="1340768"/>
            <a:ext cx="8349555" cy="482495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cs-CZ" sz="2000" dirty="0"/>
              <a:t>	</a:t>
            </a:r>
            <a:endParaRPr lang="cs-CZ" sz="2000" b="1" dirty="0" smtClean="0"/>
          </a:p>
          <a:p>
            <a:pPr lvl="2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2000" dirty="0">
                <a:latin typeface="+mn-lt"/>
              </a:rPr>
              <a:t>P</a:t>
            </a:r>
            <a:r>
              <a:rPr lang="cs-CZ" sz="2000" dirty="0" smtClean="0">
                <a:latin typeface="+mn-lt"/>
              </a:rPr>
              <a:t>omáhá českému exportu od roku 1992</a:t>
            </a:r>
          </a:p>
          <a:p>
            <a:pPr lvl="2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2000" dirty="0" smtClean="0">
                <a:latin typeface="+mn-lt"/>
              </a:rPr>
              <a:t>Pojištěný export za  758 mld. Kč  do více než stovky zemí</a:t>
            </a:r>
          </a:p>
          <a:p>
            <a:pPr marL="720725" lvl="2" indent="0">
              <a:buNone/>
            </a:pPr>
            <a:endParaRPr lang="cs-CZ" sz="200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cs-CZ" sz="2000" dirty="0"/>
          </a:p>
          <a:p>
            <a:pPr lvl="2">
              <a:buFontTx/>
              <a:buChar char="•"/>
            </a:pPr>
            <a:endParaRPr lang="cs-CZ" sz="2000" dirty="0" smtClean="0"/>
          </a:p>
        </p:txBody>
      </p:sp>
      <p:sp>
        <p:nvSpPr>
          <p:cNvPr id="18440" name="Rectangle 8"/>
          <p:cNvSpPr>
            <a:spLocks noGrp="1"/>
          </p:cNvSpPr>
          <p:nvPr>
            <p:ph type="title" idx="4294967295"/>
          </p:nvPr>
        </p:nvSpPr>
        <p:spPr bwMode="auto">
          <a:xfrm>
            <a:off x="2123728" y="764704"/>
            <a:ext cx="7020272" cy="6480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r>
              <a:rPr lang="cs-CZ" sz="2800" b="1" dirty="0" smtClean="0">
                <a:solidFill>
                  <a:schemeClr val="tx2"/>
                </a:solidFill>
              </a:rPr>
              <a:t> 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PARTNER ČESKÉHO EXPORTU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068960"/>
            <a:ext cx="4680521" cy="2511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068960"/>
            <a:ext cx="3969643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79115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11760" y="548680"/>
            <a:ext cx="6264275" cy="595312"/>
          </a:xfrm>
        </p:spPr>
        <p:txBody>
          <a:bodyPr>
            <a:noAutofit/>
          </a:bodyPr>
          <a:lstStyle/>
          <a:p>
            <a:r>
              <a:rPr lang="cs-CZ" sz="3600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www.egap.cz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6000"/>
                    </a14:imgEffect>
                    <a14:imgEffect>
                      <a14:brightnessContrast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82" t="19670" r="5326" b="9702"/>
          <a:stretch/>
        </p:blipFill>
        <p:spPr>
          <a:xfrm>
            <a:off x="755576" y="1406735"/>
            <a:ext cx="7731660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85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POJISTNÉ PRODUKTY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11560" y="1767711"/>
            <a:ext cx="748883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Pojištění přímo pro exportéry: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FF0000"/>
                </a:solidFill>
              </a:rPr>
              <a:t>Pojištění dodavatelských úvěrů ( B, C 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Pojištění proti riziku nemožnosti plnění smlouvy o vývozu ( výrobní riziko – V 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FF0000"/>
                </a:solidFill>
              </a:rPr>
              <a:t>Pojištění investic proti politickým rizikům ( I 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endParaRPr lang="cs-CZ" dirty="0"/>
          </a:p>
          <a:p>
            <a:r>
              <a:rPr lang="cs-CZ" b="1" dirty="0" smtClean="0"/>
              <a:t>Pojištění pro banky financující vývoz: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Financované dodavatelské úvěry ( bezregresní faktoring </a:t>
            </a:r>
            <a:r>
              <a:rPr lang="cs-CZ" dirty="0" err="1" smtClean="0"/>
              <a:t>Bf</a:t>
            </a:r>
            <a:r>
              <a:rPr lang="cs-CZ" dirty="0" smtClean="0"/>
              <a:t>, </a:t>
            </a:r>
            <a:r>
              <a:rPr lang="cs-CZ" dirty="0" err="1" smtClean="0"/>
              <a:t>Cf</a:t>
            </a:r>
            <a:r>
              <a:rPr lang="cs-CZ" dirty="0" smtClean="0"/>
              <a:t> 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Odběratelské úvěry ( D 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err="1" smtClean="0">
                <a:solidFill>
                  <a:srgbClr val="FF0000"/>
                </a:solidFill>
              </a:rPr>
              <a:t>Předexportní</a:t>
            </a:r>
            <a:r>
              <a:rPr lang="cs-CZ" b="1" dirty="0" smtClean="0">
                <a:solidFill>
                  <a:srgbClr val="FF0000"/>
                </a:solidFill>
              </a:rPr>
              <a:t> úvěry poskytované vývozci/výrobci ( F 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Investiční úvěry proti komerčním i politickým rizikům ( </a:t>
            </a:r>
            <a:r>
              <a:rPr lang="cs-CZ" dirty="0" err="1" smtClean="0"/>
              <a:t>If</a:t>
            </a:r>
            <a:r>
              <a:rPr lang="cs-CZ" dirty="0" smtClean="0"/>
              <a:t> 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FF0000"/>
                </a:solidFill>
              </a:rPr>
              <a:t>Pojištění bankovních záruk vystavených za exportéra ( Z 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Pojištění potvrzeného akreditivu ( E )</a:t>
            </a:r>
          </a:p>
          <a:p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6156176" y="2852936"/>
            <a:ext cx="2448272" cy="83099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INDIE</a:t>
            </a:r>
          </a:p>
          <a:p>
            <a:r>
              <a:rPr lang="cs-CZ" sz="1600" b="1" dirty="0" smtClean="0">
                <a:solidFill>
                  <a:srgbClr val="FF0000"/>
                </a:solidFill>
              </a:rPr>
              <a:t>OZNAČENO ČERVENĚ</a:t>
            </a:r>
            <a:endParaRPr lang="cs-CZ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9280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POJIŠTĚNÝ VÝVOZ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DLOUHY\AppData\Local\Microsoft\Windows\Temporary Internet Files\Content.Outlook\FI9XJUYR\SKODA_W250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48680"/>
            <a:ext cx="2927808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LOUHY\AppData\Local\Microsoft\Windows\Temporary Internet Files\Content.Outlook\FI9XJUYR\sr-1-150-ind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93951"/>
            <a:ext cx="5346171" cy="292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37270" y="1772816"/>
            <a:ext cx="51125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Obráběcí stroje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Převodovky pro větrné elektrárny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Frézovací centra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Vyvrtávačky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06842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2">
                    <a:lumMod val="75000"/>
                  </a:schemeClr>
                </a:solidFill>
              </a:rPr>
              <a:t>POJIŠTĚNÝ VÝVOZ</a:t>
            </a:r>
            <a:endParaRPr lang="cs-CZ" dirty="0"/>
          </a:p>
        </p:txBody>
      </p:sp>
      <p:pic>
        <p:nvPicPr>
          <p:cNvPr id="2050" name="Obrázek 12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4211927" cy="281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DLOUHY\AppData\Local\Microsoft\Windows\Temporary Internet Files\Content.Outlook\FI9XJUYR\p11203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66774"/>
            <a:ext cx="4038228" cy="302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006938" y="1988840"/>
            <a:ext cx="31683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Průmyslové armatury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Kulové kohouty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Tepelná elektrárna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Turbíny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827584" y="5013176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Průmyslové šicí stroje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Důlní </a:t>
            </a:r>
            <a:r>
              <a:rPr lang="cs-CZ" dirty="0"/>
              <a:t>zařízení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Hasicí vozy </a:t>
            </a:r>
          </a:p>
        </p:txBody>
      </p:sp>
    </p:spTree>
    <p:extLst>
      <p:ext uri="{BB962C8B-B14F-4D97-AF65-F5344CB8AC3E}">
        <p14:creationId xmlns:p14="http://schemas.microsoft.com/office/powerpoint/2010/main" val="16356641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POJIŠTĚNÉ INVESTICE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098" name="Picture 2" descr="C:\Users\DLOUHY\AppData\Local\Microsoft\Windows\Temporary Internet Files\Content.Outlook\FI9XJUYR\skoda-auto-india - locat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030" y="1556792"/>
            <a:ext cx="4012188" cy="470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DLOUHY\AppData\Local\Microsoft\Windows\Temporary Internet Files\Content.Outlook\FI9XJUYR\SKODA-Contac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12976"/>
            <a:ext cx="4464496" cy="228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95536" y="1772816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Investice Škoda Auto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do základního kapitálu společnosti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do montovny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3541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0" name="Rectangle 8"/>
          <p:cNvSpPr>
            <a:spLocks noGrp="1"/>
          </p:cNvSpPr>
          <p:nvPr>
            <p:ph type="title" idx="4294967295"/>
          </p:nvPr>
        </p:nvSpPr>
        <p:spPr bwMode="auto">
          <a:xfrm>
            <a:off x="2411760" y="764703"/>
            <a:ext cx="6264275" cy="64807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cs-CZ" sz="2800" b="1" dirty="0" smtClean="0">
                <a:solidFill>
                  <a:schemeClr val="tx2">
                    <a:lumMod val="75000"/>
                  </a:schemeClr>
                </a:solidFill>
              </a:rPr>
              <a:t>KATEGORIZACE RIZIKA DLE OECD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76374"/>
            <a:ext cx="8280920" cy="490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8160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LIMIT PRO NOVÉ OBCHODY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439788" y="1772816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Současný limit na Indii ………………….	14.450 mld. Kč  / 535 mil. EUR</a:t>
            </a:r>
          </a:p>
          <a:p>
            <a:r>
              <a:rPr lang="cs-CZ" b="1" dirty="0" smtClean="0"/>
              <a:t>Aktuální angažovanost  …………………..	  2.071 mld. Kč</a:t>
            </a:r>
            <a:endParaRPr lang="en-US" b="1" dirty="0"/>
          </a:p>
        </p:txBody>
      </p:sp>
      <p:graphicFrame>
        <p:nvGraphicFramePr>
          <p:cNvPr id="4" name="Graf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428742"/>
              </p:ext>
            </p:extLst>
          </p:nvPr>
        </p:nvGraphicFramePr>
        <p:xfrm>
          <a:off x="3203848" y="2348880"/>
          <a:ext cx="5040560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683568" y="3284984"/>
            <a:ext cx="36724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i="1" dirty="0" smtClean="0">
                <a:latin typeface="Book Antiqua" panose="02040602050305030304" pitchFamily="18" charset="0"/>
              </a:rPr>
              <a:t>Kategorie rizika dle OECD:   3</a:t>
            </a:r>
          </a:p>
          <a:p>
            <a:endParaRPr lang="cs-CZ" sz="2000" b="1" dirty="0" smtClean="0">
              <a:solidFill>
                <a:srgbClr val="333333"/>
              </a:solidFill>
              <a:latin typeface="Arial"/>
            </a:endParaRPr>
          </a:p>
          <a:p>
            <a:r>
              <a:rPr lang="cs-CZ" sz="2000" dirty="0" smtClean="0">
                <a:solidFill>
                  <a:srgbClr val="333333"/>
                </a:solidFill>
                <a:latin typeface="Arial"/>
              </a:rPr>
              <a:t>S&amp;P 	    BBB-</a:t>
            </a:r>
          </a:p>
          <a:p>
            <a:r>
              <a:rPr lang="cs-CZ" sz="2000" dirty="0" err="1" smtClean="0">
                <a:solidFill>
                  <a:srgbClr val="333333"/>
                </a:solidFill>
                <a:latin typeface="Arial"/>
              </a:rPr>
              <a:t>Fitch</a:t>
            </a:r>
            <a:r>
              <a:rPr lang="cs-CZ" sz="2000" dirty="0" smtClean="0">
                <a:solidFill>
                  <a:srgbClr val="333333"/>
                </a:solidFill>
                <a:latin typeface="Arial"/>
              </a:rPr>
              <a:t> 	    BBB-</a:t>
            </a:r>
          </a:p>
          <a:p>
            <a:r>
              <a:rPr lang="cs-CZ" sz="2000" dirty="0" err="1" smtClean="0">
                <a:solidFill>
                  <a:srgbClr val="333333"/>
                </a:solidFill>
                <a:latin typeface="Arial"/>
              </a:rPr>
              <a:t>Moody´s</a:t>
            </a:r>
            <a:r>
              <a:rPr lang="cs-CZ" sz="2000" dirty="0" smtClean="0">
                <a:solidFill>
                  <a:srgbClr val="333333"/>
                </a:solidFill>
                <a:latin typeface="Arial"/>
              </a:rPr>
              <a:t>   Baa3</a:t>
            </a:r>
            <a:endParaRPr lang="cs-CZ" sz="2000" dirty="0">
              <a:solidFill>
                <a:srgbClr val="333333"/>
              </a:solidFill>
              <a:latin typeface="Arial"/>
            </a:endParaRPr>
          </a:p>
          <a:p>
            <a:endParaRPr lang="cs-CZ" sz="2000" b="1" dirty="0">
              <a:solidFill>
                <a:srgbClr val="333333"/>
              </a:solidFill>
              <a:latin typeface="Arial"/>
            </a:endParaRPr>
          </a:p>
          <a:p>
            <a:endParaRPr lang="cs-CZ" sz="2000" b="1" i="1" dirty="0">
              <a:latin typeface="Book Antiqua" panose="02040602050305030304" pitchFamily="18" charset="0"/>
            </a:endParaRPr>
          </a:p>
          <a:p>
            <a:endParaRPr lang="cs-CZ" sz="2000" b="1" i="1" dirty="0">
              <a:latin typeface="Book Antiqua" panose="02040602050305030304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55576" y="5229200"/>
            <a:ext cx="770485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Vzhledem k velikosti ekonomiky a rizikovému hodnocení Indie, může limit na Indii dosáhnout  až </a:t>
            </a:r>
            <a:r>
              <a:rPr lang="cs-CZ" sz="2000" b="1" dirty="0" smtClean="0"/>
              <a:t>31.500 mld. Kč </a:t>
            </a:r>
            <a:r>
              <a:rPr lang="cs-CZ" b="1" dirty="0" smtClean="0"/>
              <a:t>/ 1.200 mld. EUR.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3727505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7698</TotalTime>
  <Words>269</Words>
  <Application>Microsoft Office PowerPoint</Application>
  <PresentationFormat>Předvádění na obrazovce (4:3)</PresentationFormat>
  <Paragraphs>86</Paragraphs>
  <Slides>12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5</vt:i4>
      </vt:variant>
      <vt:variant>
        <vt:lpstr>Nadpisy snímků</vt:lpstr>
      </vt:variant>
      <vt:variant>
        <vt:i4>12</vt:i4>
      </vt:variant>
    </vt:vector>
  </HeadingPairs>
  <TitlesOfParts>
    <vt:vector size="22" baseType="lpstr">
      <vt:lpstr>Arial</vt:lpstr>
      <vt:lpstr>Times New Roman</vt:lpstr>
      <vt:lpstr>Wingdings</vt:lpstr>
      <vt:lpstr>Book Antiqua</vt:lpstr>
      <vt:lpstr>Calibri</vt:lpstr>
      <vt:lpstr>5_Vlastní návrh</vt:lpstr>
      <vt:lpstr>1_Vlastní návrh</vt:lpstr>
      <vt:lpstr>2_Vlastní návrh</vt:lpstr>
      <vt:lpstr>3_Vlastní návrh</vt:lpstr>
      <vt:lpstr>4_Vlastní návrh</vt:lpstr>
      <vt:lpstr> Pojištění vývozu se státní podporou Indie </vt:lpstr>
      <vt:lpstr> PARTNER ČESKÉHO EXPORTU</vt:lpstr>
      <vt:lpstr> www.egap.cz</vt:lpstr>
      <vt:lpstr>POJISTNÉ PRODUKTY</vt:lpstr>
      <vt:lpstr>POJIŠTĚNÝ VÝVOZ</vt:lpstr>
      <vt:lpstr>POJIŠTĚNÝ VÝVOZ</vt:lpstr>
      <vt:lpstr>POJIŠTĚNÉ INVESTICE</vt:lpstr>
      <vt:lpstr>KATEGORIZACE RIZIKA DLE OECD</vt:lpstr>
      <vt:lpstr>LIMIT PRO NOVÉ OBCHODY</vt:lpstr>
      <vt:lpstr>PERSPEKTIVNÍ OBORY</vt:lpstr>
      <vt:lpstr>BANKY DLE KPMG AND BUSINESS TODAY</vt:lpstr>
      <vt:lpstr>Prezentace aplikace PowerPoint</vt:lpstr>
    </vt:vector>
  </TitlesOfParts>
  <Company>EGAP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</dc:title>
  <dc:creator>Krampera Tomas</dc:creator>
  <cp:lastModifiedBy>Jiří JANÍČEK</cp:lastModifiedBy>
  <cp:revision>370</cp:revision>
  <cp:lastPrinted>2016-03-15T16:57:24Z</cp:lastPrinted>
  <dcterms:created xsi:type="dcterms:W3CDTF">2013-09-16T09:12:22Z</dcterms:created>
  <dcterms:modified xsi:type="dcterms:W3CDTF">2016-05-13T14:55:45Z</dcterms:modified>
</cp:coreProperties>
</file>