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9"/>
  </p:notesMasterIdLst>
  <p:sldIdLst>
    <p:sldId id="284" r:id="rId4"/>
    <p:sldId id="287" r:id="rId5"/>
    <p:sldId id="286" r:id="rId6"/>
    <p:sldId id="262" r:id="rId7"/>
    <p:sldId id="283" r:id="rId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00A07-DBDC-4632-A426-C6B9236AEB34}" type="doc">
      <dgm:prSet loTypeId="urn:microsoft.com/office/officeart/2005/8/layout/hProcess3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2F8E594-A7E1-44A9-ABE8-55C09A3D7187}">
      <dgm:prSet phldrT="[Text]" custT="1"/>
      <dgm:spPr/>
      <dgm:t>
        <a:bodyPr/>
        <a:lstStyle/>
        <a:p>
          <a:r>
            <a:rPr lang="cs-CZ" sz="2000" dirty="0" smtClean="0">
              <a:solidFill>
                <a:srgbClr val="000000"/>
              </a:solidFill>
              <a:latin typeface="Arial" pitchFamily="34" charset="0"/>
            </a:rPr>
            <a:t>2010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42504D5-0BE8-4119-A130-8D3ABEF27448}" type="parTrans" cxnId="{06AB7D7D-8F4D-44AF-9A78-08AFA92E389B}">
      <dgm:prSet/>
      <dgm:spPr/>
      <dgm:t>
        <a:bodyPr/>
        <a:lstStyle/>
        <a:p>
          <a:endParaRPr lang="cs-CZ"/>
        </a:p>
      </dgm:t>
    </dgm:pt>
    <dgm:pt modelId="{293DF74B-17F6-4DEA-BF21-229F485BE7F7}" type="sibTrans" cxnId="{06AB7D7D-8F4D-44AF-9A78-08AFA92E389B}">
      <dgm:prSet/>
      <dgm:spPr/>
      <dgm:t>
        <a:bodyPr/>
        <a:lstStyle/>
        <a:p>
          <a:endParaRPr lang="cs-CZ"/>
        </a:p>
      </dgm:t>
    </dgm:pt>
    <dgm:pt modelId="{48A2829F-DFAC-4415-BBC1-BC308B554F6E}">
      <dgm:prSet phldrT="[Text]" custT="1"/>
      <dgm:spPr/>
      <dgm:t>
        <a:bodyPr/>
        <a:lstStyle/>
        <a:p>
          <a:r>
            <a:rPr lang="cs-CZ" sz="2400" dirty="0" smtClean="0">
              <a:solidFill>
                <a:srgbClr val="000000"/>
              </a:solidFill>
              <a:latin typeface="Arial" pitchFamily="34" charset="0"/>
            </a:rPr>
            <a:t>2011</a:t>
          </a:r>
          <a:r>
            <a:rPr lang="en-US" sz="2400" dirty="0" smtClean="0">
              <a:solidFill>
                <a:srgbClr val="000000"/>
              </a:solidFill>
              <a:latin typeface="Arial" pitchFamily="34" charset="0"/>
            </a:rPr>
            <a:t> </a:t>
          </a:r>
          <a:endParaRPr lang="cs-CZ" sz="2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55ECA5A-8AF5-4F75-861A-8AF676776474}" type="parTrans" cxnId="{85FC7D2C-767B-46C5-84CB-F5E157A239B3}">
      <dgm:prSet/>
      <dgm:spPr/>
      <dgm:t>
        <a:bodyPr/>
        <a:lstStyle/>
        <a:p>
          <a:endParaRPr lang="cs-CZ"/>
        </a:p>
      </dgm:t>
    </dgm:pt>
    <dgm:pt modelId="{37B10646-11D1-4B32-B0A8-75911A6B00D5}" type="sibTrans" cxnId="{85FC7D2C-767B-46C5-84CB-F5E157A239B3}">
      <dgm:prSet/>
      <dgm:spPr/>
      <dgm:t>
        <a:bodyPr/>
        <a:lstStyle/>
        <a:p>
          <a:endParaRPr lang="cs-CZ"/>
        </a:p>
      </dgm:t>
    </dgm:pt>
    <dgm:pt modelId="{4F20773D-C7BE-43BB-8D6A-2D55EE54A558}">
      <dgm:prSet phldrT="[Text]" custT="1"/>
      <dgm:spPr/>
      <dgm:t>
        <a:bodyPr/>
        <a:lstStyle/>
        <a:p>
          <a:r>
            <a:rPr lang="cs-CZ" sz="3600" b="1" dirty="0" smtClean="0">
              <a:solidFill>
                <a:schemeClr val="tx1"/>
              </a:solidFill>
            </a:rPr>
            <a:t>2015</a:t>
          </a:r>
          <a:endParaRPr lang="cs-CZ" sz="3600" b="1" dirty="0">
            <a:solidFill>
              <a:schemeClr val="tx1"/>
            </a:solidFill>
          </a:endParaRPr>
        </a:p>
      </dgm:t>
    </dgm:pt>
    <dgm:pt modelId="{A7F0F8C8-F7D2-49C7-B02A-268602935F7E}" type="parTrans" cxnId="{8CF80302-A8DC-4AAB-85F4-DDB78A845933}">
      <dgm:prSet/>
      <dgm:spPr/>
      <dgm:t>
        <a:bodyPr/>
        <a:lstStyle/>
        <a:p>
          <a:endParaRPr lang="cs-CZ"/>
        </a:p>
      </dgm:t>
    </dgm:pt>
    <dgm:pt modelId="{06DA9398-1B61-482C-A7FB-4BE06934BE5C}" type="sibTrans" cxnId="{8CF80302-A8DC-4AAB-85F4-DDB78A845933}">
      <dgm:prSet/>
      <dgm:spPr/>
      <dgm:t>
        <a:bodyPr/>
        <a:lstStyle/>
        <a:p>
          <a:endParaRPr lang="cs-CZ"/>
        </a:p>
      </dgm:t>
    </dgm:pt>
    <dgm:pt modelId="{FDA936C1-E755-4ECB-8CD7-96C5D5945D04}">
      <dgm:prSet phldrT="[Text]" custT="1"/>
      <dgm:spPr/>
      <dgm:t>
        <a:bodyPr/>
        <a:lstStyle/>
        <a:p>
          <a:r>
            <a:rPr lang="cs-CZ" sz="2400" dirty="0" smtClean="0">
              <a:solidFill>
                <a:srgbClr val="000000"/>
              </a:solidFill>
              <a:latin typeface="Arial" pitchFamily="34" charset="0"/>
            </a:rPr>
            <a:t>2012</a:t>
          </a:r>
          <a:endParaRPr lang="cs-CZ" sz="2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AA5EB6F-04A5-4482-BCD5-370E2F5B9BDC}" type="parTrans" cxnId="{EFC3BFEA-6A3D-4021-AD52-474FA45AA01D}">
      <dgm:prSet/>
      <dgm:spPr/>
      <dgm:t>
        <a:bodyPr/>
        <a:lstStyle/>
        <a:p>
          <a:endParaRPr lang="cs-CZ"/>
        </a:p>
      </dgm:t>
    </dgm:pt>
    <dgm:pt modelId="{F17FBD9A-AF95-492F-815F-8417C4649F43}" type="sibTrans" cxnId="{EFC3BFEA-6A3D-4021-AD52-474FA45AA01D}">
      <dgm:prSet/>
      <dgm:spPr/>
      <dgm:t>
        <a:bodyPr/>
        <a:lstStyle/>
        <a:p>
          <a:endParaRPr lang="cs-CZ"/>
        </a:p>
      </dgm:t>
    </dgm:pt>
    <dgm:pt modelId="{358D1E98-847C-4C7B-B528-879D22FF08E5}">
      <dgm:prSet phldrT="[Text]" custT="1"/>
      <dgm:spPr/>
      <dgm:t>
        <a:bodyPr/>
        <a:lstStyle/>
        <a:p>
          <a:r>
            <a:rPr lang="cs-CZ" sz="2400" dirty="0" smtClean="0">
              <a:solidFill>
                <a:srgbClr val="000000"/>
              </a:solidFill>
              <a:latin typeface="Arial" pitchFamily="34" charset="0"/>
            </a:rPr>
            <a:t>2013</a:t>
          </a:r>
          <a:endParaRPr lang="cs-CZ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623294E-CB1B-4B8E-94A4-77C697F51B1B}" type="parTrans" cxnId="{57C53C0E-5ED0-4F6A-9826-92A83AAE2443}">
      <dgm:prSet/>
      <dgm:spPr/>
      <dgm:t>
        <a:bodyPr/>
        <a:lstStyle/>
        <a:p>
          <a:endParaRPr lang="cs-CZ"/>
        </a:p>
      </dgm:t>
    </dgm:pt>
    <dgm:pt modelId="{D8F030C3-7439-456F-A3D6-1A074AD251B4}" type="sibTrans" cxnId="{57C53C0E-5ED0-4F6A-9826-92A83AAE2443}">
      <dgm:prSet/>
      <dgm:spPr/>
      <dgm:t>
        <a:bodyPr/>
        <a:lstStyle/>
        <a:p>
          <a:endParaRPr lang="cs-CZ"/>
        </a:p>
      </dgm:t>
    </dgm:pt>
    <dgm:pt modelId="{46B80B27-E7B5-4141-9826-BECEF803A73B}">
      <dgm:prSet phldrT="[Text]" custT="1"/>
      <dgm:spPr/>
      <dgm:t>
        <a:bodyPr/>
        <a:lstStyle/>
        <a:p>
          <a:r>
            <a:rPr lang="cs-CZ" sz="2800" dirty="0" smtClean="0">
              <a:solidFill>
                <a:srgbClr val="000000"/>
              </a:solidFill>
              <a:latin typeface="Arial" pitchFamily="34" charset="0"/>
            </a:rPr>
            <a:t>2014</a:t>
          </a:r>
          <a:endParaRPr lang="cs-CZ" sz="2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6826F5B-8F11-4DF6-8399-0CF397E9D505}" type="parTrans" cxnId="{0FC6BAAA-24FF-4974-BA39-01E58D0E1705}">
      <dgm:prSet/>
      <dgm:spPr/>
      <dgm:t>
        <a:bodyPr/>
        <a:lstStyle/>
        <a:p>
          <a:endParaRPr lang="cs-CZ"/>
        </a:p>
      </dgm:t>
    </dgm:pt>
    <dgm:pt modelId="{9635C25C-4071-4E2D-9EA5-CBCAB2C33FAC}" type="sibTrans" cxnId="{0FC6BAAA-24FF-4974-BA39-01E58D0E1705}">
      <dgm:prSet/>
      <dgm:spPr/>
      <dgm:t>
        <a:bodyPr/>
        <a:lstStyle/>
        <a:p>
          <a:endParaRPr lang="cs-CZ"/>
        </a:p>
      </dgm:t>
    </dgm:pt>
    <dgm:pt modelId="{540B19D4-1072-4965-B46B-E3FA254E38B8}" type="pres">
      <dgm:prSet presAssocID="{DD200A07-DBDC-4632-A426-C6B9236AEB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E340EBD-F417-410A-A49C-267C0C997E6B}" type="pres">
      <dgm:prSet presAssocID="{DD200A07-DBDC-4632-A426-C6B9236AEB34}" presName="dummy" presStyleCnt="0"/>
      <dgm:spPr/>
    </dgm:pt>
    <dgm:pt modelId="{A7F976F0-038E-4231-9D0C-5E221DDC8D97}" type="pres">
      <dgm:prSet presAssocID="{DD200A07-DBDC-4632-A426-C6B9236AEB34}" presName="linH" presStyleCnt="0"/>
      <dgm:spPr/>
    </dgm:pt>
    <dgm:pt modelId="{FEEFADD3-6F92-449A-8CD6-7F28D5B54EBF}" type="pres">
      <dgm:prSet presAssocID="{DD200A07-DBDC-4632-A426-C6B9236AEB34}" presName="padding1" presStyleCnt="0"/>
      <dgm:spPr/>
    </dgm:pt>
    <dgm:pt modelId="{AB50E528-3389-4A9F-AA93-11C99DAE5DE9}" type="pres">
      <dgm:prSet presAssocID="{F2F8E594-A7E1-44A9-ABE8-55C09A3D7187}" presName="linV" presStyleCnt="0"/>
      <dgm:spPr/>
    </dgm:pt>
    <dgm:pt modelId="{C9441B06-92DC-4875-86C7-97CAFB32C74F}" type="pres">
      <dgm:prSet presAssocID="{F2F8E594-A7E1-44A9-ABE8-55C09A3D7187}" presName="spVertical1" presStyleCnt="0"/>
      <dgm:spPr/>
    </dgm:pt>
    <dgm:pt modelId="{9C0DE64A-818E-49AD-AFA9-C830888C7E9A}" type="pres">
      <dgm:prSet presAssocID="{F2F8E594-A7E1-44A9-ABE8-55C09A3D7187}" presName="parTx" presStyleLbl="revTx" presStyleIdx="0" presStyleCnt="6" custLinFactNeighborX="-77299" custLinFactNeighborY="5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B52DB9-4CEA-4675-8491-1F8626CD2141}" type="pres">
      <dgm:prSet presAssocID="{F2F8E594-A7E1-44A9-ABE8-55C09A3D7187}" presName="spVertical2" presStyleCnt="0"/>
      <dgm:spPr/>
    </dgm:pt>
    <dgm:pt modelId="{6E37ADD0-7CA9-4866-ABE8-BFC2886CE6FC}" type="pres">
      <dgm:prSet presAssocID="{F2F8E594-A7E1-44A9-ABE8-55C09A3D7187}" presName="spVertical3" presStyleCnt="0"/>
      <dgm:spPr/>
    </dgm:pt>
    <dgm:pt modelId="{F4227F48-DAE3-4D10-9335-E421E0ACD9A4}" type="pres">
      <dgm:prSet presAssocID="{293DF74B-17F6-4DEA-BF21-229F485BE7F7}" presName="space" presStyleCnt="0"/>
      <dgm:spPr/>
    </dgm:pt>
    <dgm:pt modelId="{A5EFCF6C-2CC0-43AB-9A60-F1C9826E2A75}" type="pres">
      <dgm:prSet presAssocID="{48A2829F-DFAC-4415-BBC1-BC308B554F6E}" presName="linV" presStyleCnt="0"/>
      <dgm:spPr/>
    </dgm:pt>
    <dgm:pt modelId="{C7A2071A-DBDA-459B-83F6-799A2DF54A66}" type="pres">
      <dgm:prSet presAssocID="{48A2829F-DFAC-4415-BBC1-BC308B554F6E}" presName="spVertical1" presStyleCnt="0"/>
      <dgm:spPr/>
    </dgm:pt>
    <dgm:pt modelId="{61B7E2F2-A007-41F5-928E-2B064DF3A276}" type="pres">
      <dgm:prSet presAssocID="{48A2829F-DFAC-4415-BBC1-BC308B554F6E}" presName="parTx" presStyleLbl="revTx" presStyleIdx="1" presStyleCnt="6" custLinFactNeighborX="-80832" custLinFactNeighborY="5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C2D490-BD79-4FD2-BE73-313275A50950}" type="pres">
      <dgm:prSet presAssocID="{48A2829F-DFAC-4415-BBC1-BC308B554F6E}" presName="spVertical2" presStyleCnt="0"/>
      <dgm:spPr/>
    </dgm:pt>
    <dgm:pt modelId="{94AD6318-A113-423A-AFE3-B46A8B9FC690}" type="pres">
      <dgm:prSet presAssocID="{48A2829F-DFAC-4415-BBC1-BC308B554F6E}" presName="spVertical3" presStyleCnt="0"/>
      <dgm:spPr/>
    </dgm:pt>
    <dgm:pt modelId="{2526F209-D740-4D7A-A797-E94397E47247}" type="pres">
      <dgm:prSet presAssocID="{37B10646-11D1-4B32-B0A8-75911A6B00D5}" presName="space" presStyleCnt="0"/>
      <dgm:spPr/>
    </dgm:pt>
    <dgm:pt modelId="{431EA101-3A5F-4F3E-8838-5850203827B4}" type="pres">
      <dgm:prSet presAssocID="{FDA936C1-E755-4ECB-8CD7-96C5D5945D04}" presName="linV" presStyleCnt="0"/>
      <dgm:spPr/>
    </dgm:pt>
    <dgm:pt modelId="{2D3D4AB2-C8B7-49E9-B2EA-36DCD906A353}" type="pres">
      <dgm:prSet presAssocID="{FDA936C1-E755-4ECB-8CD7-96C5D5945D04}" presName="spVertical1" presStyleCnt="0"/>
      <dgm:spPr/>
    </dgm:pt>
    <dgm:pt modelId="{64585D83-6FA3-4455-8014-50DCD71C8706}" type="pres">
      <dgm:prSet presAssocID="{FDA936C1-E755-4ECB-8CD7-96C5D5945D04}" presName="parTx" presStyleLbl="revTx" presStyleIdx="2" presStyleCnt="6" custLinFactNeighborX="-77514" custLinFactNeighborY="5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2D57DE-F18B-456F-9372-4E9C269417CF}" type="pres">
      <dgm:prSet presAssocID="{FDA936C1-E755-4ECB-8CD7-96C5D5945D04}" presName="spVertical2" presStyleCnt="0"/>
      <dgm:spPr/>
    </dgm:pt>
    <dgm:pt modelId="{CEB42A1D-F114-4128-8B56-6FB14E9BCDBE}" type="pres">
      <dgm:prSet presAssocID="{FDA936C1-E755-4ECB-8CD7-96C5D5945D04}" presName="spVertical3" presStyleCnt="0"/>
      <dgm:spPr/>
    </dgm:pt>
    <dgm:pt modelId="{BB9D0374-BAAA-4AD7-8972-CA0C3BAFEA0B}" type="pres">
      <dgm:prSet presAssocID="{F17FBD9A-AF95-492F-815F-8417C4649F43}" presName="space" presStyleCnt="0"/>
      <dgm:spPr/>
    </dgm:pt>
    <dgm:pt modelId="{FB967816-1376-43BC-8626-8C779470D19A}" type="pres">
      <dgm:prSet presAssocID="{358D1E98-847C-4C7B-B528-879D22FF08E5}" presName="linV" presStyleCnt="0"/>
      <dgm:spPr/>
    </dgm:pt>
    <dgm:pt modelId="{FD2AEAB9-7413-446C-A246-09C9AF8E72DC}" type="pres">
      <dgm:prSet presAssocID="{358D1E98-847C-4C7B-B528-879D22FF08E5}" presName="spVertical1" presStyleCnt="0"/>
      <dgm:spPr/>
    </dgm:pt>
    <dgm:pt modelId="{9786D9F8-6D22-48F8-8B78-AF5EAC2D82F1}" type="pres">
      <dgm:prSet presAssocID="{358D1E98-847C-4C7B-B528-879D22FF08E5}" presName="parTx" presStyleLbl="revTx" presStyleIdx="3" presStyleCnt="6" custLinFactNeighborX="-67346" custLinFactNeighborY="5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09D2B2-0653-4E4D-9504-CDAC10B4D5E9}" type="pres">
      <dgm:prSet presAssocID="{358D1E98-847C-4C7B-B528-879D22FF08E5}" presName="spVertical2" presStyleCnt="0"/>
      <dgm:spPr/>
    </dgm:pt>
    <dgm:pt modelId="{D37868D5-9DBD-453C-AE1A-955A585BCE64}" type="pres">
      <dgm:prSet presAssocID="{358D1E98-847C-4C7B-B528-879D22FF08E5}" presName="spVertical3" presStyleCnt="0"/>
      <dgm:spPr/>
    </dgm:pt>
    <dgm:pt modelId="{9175AD14-8968-48EE-95FF-6639A0BC3F88}" type="pres">
      <dgm:prSet presAssocID="{D8F030C3-7439-456F-A3D6-1A074AD251B4}" presName="space" presStyleCnt="0"/>
      <dgm:spPr/>
    </dgm:pt>
    <dgm:pt modelId="{C83AF8C9-B9DB-4C4C-B034-1F5614053200}" type="pres">
      <dgm:prSet presAssocID="{46B80B27-E7B5-4141-9826-BECEF803A73B}" presName="linV" presStyleCnt="0"/>
      <dgm:spPr/>
    </dgm:pt>
    <dgm:pt modelId="{3E27F9ED-3AFC-4FA7-A9D6-2E021ADA7F40}" type="pres">
      <dgm:prSet presAssocID="{46B80B27-E7B5-4141-9826-BECEF803A73B}" presName="spVertical1" presStyleCnt="0"/>
      <dgm:spPr/>
    </dgm:pt>
    <dgm:pt modelId="{E5F3AB1A-6736-4754-8234-741F3CFFA797}" type="pres">
      <dgm:prSet presAssocID="{46B80B27-E7B5-4141-9826-BECEF803A73B}" presName="parTx" presStyleLbl="revTx" presStyleIdx="4" presStyleCnt="6" custLinFactNeighborX="-50326" custLinFactNeighborY="-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D99A24-B31E-471F-8B35-1FDFE7873E10}" type="pres">
      <dgm:prSet presAssocID="{46B80B27-E7B5-4141-9826-BECEF803A73B}" presName="spVertical2" presStyleCnt="0"/>
      <dgm:spPr/>
    </dgm:pt>
    <dgm:pt modelId="{56A9B085-E18F-4AF3-A915-A7850E8ED575}" type="pres">
      <dgm:prSet presAssocID="{46B80B27-E7B5-4141-9826-BECEF803A73B}" presName="spVertical3" presStyleCnt="0"/>
      <dgm:spPr/>
    </dgm:pt>
    <dgm:pt modelId="{B17197F7-2938-451C-BEC1-3A75BEEA78E2}" type="pres">
      <dgm:prSet presAssocID="{9635C25C-4071-4E2D-9EA5-CBCAB2C33FAC}" presName="space" presStyleCnt="0"/>
      <dgm:spPr/>
    </dgm:pt>
    <dgm:pt modelId="{2D951C67-14F0-4B16-B76D-35D97567EBC4}" type="pres">
      <dgm:prSet presAssocID="{4F20773D-C7BE-43BB-8D6A-2D55EE54A558}" presName="linV" presStyleCnt="0"/>
      <dgm:spPr/>
    </dgm:pt>
    <dgm:pt modelId="{64F739AE-380C-4C33-9719-173C024A3D92}" type="pres">
      <dgm:prSet presAssocID="{4F20773D-C7BE-43BB-8D6A-2D55EE54A558}" presName="spVertical1" presStyleCnt="0"/>
      <dgm:spPr/>
    </dgm:pt>
    <dgm:pt modelId="{7E9F8416-EE39-4D6A-B1BC-BF08926C6795}" type="pres">
      <dgm:prSet presAssocID="{4F20773D-C7BE-43BB-8D6A-2D55EE54A558}" presName="parTx" presStyleLbl="revTx" presStyleIdx="5" presStyleCnt="6" custLinFactNeighborX="-26935" custLinFactNeighborY="-5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106FEB-3863-4682-B7BD-453545831004}" type="pres">
      <dgm:prSet presAssocID="{4F20773D-C7BE-43BB-8D6A-2D55EE54A558}" presName="spVertical2" presStyleCnt="0"/>
      <dgm:spPr/>
    </dgm:pt>
    <dgm:pt modelId="{F9E74D92-E870-4254-BA20-A93A6D289DDA}" type="pres">
      <dgm:prSet presAssocID="{4F20773D-C7BE-43BB-8D6A-2D55EE54A558}" presName="spVertical3" presStyleCnt="0"/>
      <dgm:spPr/>
    </dgm:pt>
    <dgm:pt modelId="{BDCF0644-0FE7-40E2-82AC-5E315C061706}" type="pres">
      <dgm:prSet presAssocID="{DD200A07-DBDC-4632-A426-C6B9236AEB34}" presName="padding2" presStyleCnt="0"/>
      <dgm:spPr/>
    </dgm:pt>
    <dgm:pt modelId="{BCF4491D-7DDD-45F9-83A2-41901B203AE0}" type="pres">
      <dgm:prSet presAssocID="{DD200A07-DBDC-4632-A426-C6B9236AEB34}" presName="negArrow" presStyleCnt="0"/>
      <dgm:spPr/>
    </dgm:pt>
    <dgm:pt modelId="{152FFC0F-F1D5-4722-A638-4808A795DF87}" type="pres">
      <dgm:prSet presAssocID="{DD200A07-DBDC-4632-A426-C6B9236AEB34}" presName="backgroundArrow" presStyleLbl="node1" presStyleIdx="0" presStyleCnt="1" custLinFactNeighborX="676" custLinFactNeighborY="50514"/>
      <dgm:spPr>
        <a:solidFill>
          <a:srgbClr val="009999"/>
        </a:solidFill>
        <a:ln>
          <a:noFill/>
        </a:ln>
      </dgm:spPr>
      <dgm:t>
        <a:bodyPr/>
        <a:lstStyle/>
        <a:p>
          <a:endParaRPr lang="cs-CZ"/>
        </a:p>
      </dgm:t>
    </dgm:pt>
  </dgm:ptLst>
  <dgm:cxnLst>
    <dgm:cxn modelId="{DE0C59E7-A442-4DC9-BBE2-35DC87D327D9}" type="presOf" srcId="{48A2829F-DFAC-4415-BBC1-BC308B554F6E}" destId="{61B7E2F2-A007-41F5-928E-2B064DF3A276}" srcOrd="0" destOrd="0" presId="urn:microsoft.com/office/officeart/2005/8/layout/hProcess3"/>
    <dgm:cxn modelId="{36A6163D-AC58-4E30-86FC-C8C1F70D42DC}" type="presOf" srcId="{46B80B27-E7B5-4141-9826-BECEF803A73B}" destId="{E5F3AB1A-6736-4754-8234-741F3CFFA797}" srcOrd="0" destOrd="0" presId="urn:microsoft.com/office/officeart/2005/8/layout/hProcess3"/>
    <dgm:cxn modelId="{EFC3BFEA-6A3D-4021-AD52-474FA45AA01D}" srcId="{DD200A07-DBDC-4632-A426-C6B9236AEB34}" destId="{FDA936C1-E755-4ECB-8CD7-96C5D5945D04}" srcOrd="2" destOrd="0" parTransId="{FAA5EB6F-04A5-4482-BCD5-370E2F5B9BDC}" sibTransId="{F17FBD9A-AF95-492F-815F-8417C4649F43}"/>
    <dgm:cxn modelId="{24DA8133-E53C-434F-B7F6-6CAF39882404}" type="presOf" srcId="{DD200A07-DBDC-4632-A426-C6B9236AEB34}" destId="{540B19D4-1072-4965-B46B-E3FA254E38B8}" srcOrd="0" destOrd="0" presId="urn:microsoft.com/office/officeart/2005/8/layout/hProcess3"/>
    <dgm:cxn modelId="{06AB7D7D-8F4D-44AF-9A78-08AFA92E389B}" srcId="{DD200A07-DBDC-4632-A426-C6B9236AEB34}" destId="{F2F8E594-A7E1-44A9-ABE8-55C09A3D7187}" srcOrd="0" destOrd="0" parTransId="{042504D5-0BE8-4119-A130-8D3ABEF27448}" sibTransId="{293DF74B-17F6-4DEA-BF21-229F485BE7F7}"/>
    <dgm:cxn modelId="{E8040E66-311D-4F3A-B913-1F21A2EA915A}" type="presOf" srcId="{F2F8E594-A7E1-44A9-ABE8-55C09A3D7187}" destId="{9C0DE64A-818E-49AD-AFA9-C830888C7E9A}" srcOrd="0" destOrd="0" presId="urn:microsoft.com/office/officeart/2005/8/layout/hProcess3"/>
    <dgm:cxn modelId="{85FC7D2C-767B-46C5-84CB-F5E157A239B3}" srcId="{DD200A07-DBDC-4632-A426-C6B9236AEB34}" destId="{48A2829F-DFAC-4415-BBC1-BC308B554F6E}" srcOrd="1" destOrd="0" parTransId="{355ECA5A-8AF5-4F75-861A-8AF676776474}" sibTransId="{37B10646-11D1-4B32-B0A8-75911A6B00D5}"/>
    <dgm:cxn modelId="{0FC6BAAA-24FF-4974-BA39-01E58D0E1705}" srcId="{DD200A07-DBDC-4632-A426-C6B9236AEB34}" destId="{46B80B27-E7B5-4141-9826-BECEF803A73B}" srcOrd="4" destOrd="0" parTransId="{46826F5B-8F11-4DF6-8399-0CF397E9D505}" sibTransId="{9635C25C-4071-4E2D-9EA5-CBCAB2C33FAC}"/>
    <dgm:cxn modelId="{8CF80302-A8DC-4AAB-85F4-DDB78A845933}" srcId="{DD200A07-DBDC-4632-A426-C6B9236AEB34}" destId="{4F20773D-C7BE-43BB-8D6A-2D55EE54A558}" srcOrd="5" destOrd="0" parTransId="{A7F0F8C8-F7D2-49C7-B02A-268602935F7E}" sibTransId="{06DA9398-1B61-482C-A7FB-4BE06934BE5C}"/>
    <dgm:cxn modelId="{C7C324E4-82DC-433E-AE60-3152A5A05F72}" type="presOf" srcId="{358D1E98-847C-4C7B-B528-879D22FF08E5}" destId="{9786D9F8-6D22-48F8-8B78-AF5EAC2D82F1}" srcOrd="0" destOrd="0" presId="urn:microsoft.com/office/officeart/2005/8/layout/hProcess3"/>
    <dgm:cxn modelId="{C0CA0758-13B5-44CB-A7EC-5844B2BD3F0B}" type="presOf" srcId="{FDA936C1-E755-4ECB-8CD7-96C5D5945D04}" destId="{64585D83-6FA3-4455-8014-50DCD71C8706}" srcOrd="0" destOrd="0" presId="urn:microsoft.com/office/officeart/2005/8/layout/hProcess3"/>
    <dgm:cxn modelId="{57C53C0E-5ED0-4F6A-9826-92A83AAE2443}" srcId="{DD200A07-DBDC-4632-A426-C6B9236AEB34}" destId="{358D1E98-847C-4C7B-B528-879D22FF08E5}" srcOrd="3" destOrd="0" parTransId="{E623294E-CB1B-4B8E-94A4-77C697F51B1B}" sibTransId="{D8F030C3-7439-456F-A3D6-1A074AD251B4}"/>
    <dgm:cxn modelId="{B18ABD94-70B9-4865-9772-2CFB4683FE39}" type="presOf" srcId="{4F20773D-C7BE-43BB-8D6A-2D55EE54A558}" destId="{7E9F8416-EE39-4D6A-B1BC-BF08926C6795}" srcOrd="0" destOrd="0" presId="urn:microsoft.com/office/officeart/2005/8/layout/hProcess3"/>
    <dgm:cxn modelId="{4541FFBD-1804-45B0-BFE0-BA1C34418511}" type="presParOf" srcId="{540B19D4-1072-4965-B46B-E3FA254E38B8}" destId="{9E340EBD-F417-410A-A49C-267C0C997E6B}" srcOrd="0" destOrd="0" presId="urn:microsoft.com/office/officeart/2005/8/layout/hProcess3"/>
    <dgm:cxn modelId="{958E7512-88D1-4CD5-83FB-A827E05E7D35}" type="presParOf" srcId="{540B19D4-1072-4965-B46B-E3FA254E38B8}" destId="{A7F976F0-038E-4231-9D0C-5E221DDC8D97}" srcOrd="1" destOrd="0" presId="urn:microsoft.com/office/officeart/2005/8/layout/hProcess3"/>
    <dgm:cxn modelId="{6FB1B538-AD96-4A83-BEC9-EBD72435C13B}" type="presParOf" srcId="{A7F976F0-038E-4231-9D0C-5E221DDC8D97}" destId="{FEEFADD3-6F92-449A-8CD6-7F28D5B54EBF}" srcOrd="0" destOrd="0" presId="urn:microsoft.com/office/officeart/2005/8/layout/hProcess3"/>
    <dgm:cxn modelId="{1F711DCE-2650-4C96-98E0-4FFF44435931}" type="presParOf" srcId="{A7F976F0-038E-4231-9D0C-5E221DDC8D97}" destId="{AB50E528-3389-4A9F-AA93-11C99DAE5DE9}" srcOrd="1" destOrd="0" presId="urn:microsoft.com/office/officeart/2005/8/layout/hProcess3"/>
    <dgm:cxn modelId="{C25198D4-4C32-4344-BDBA-D81C1A715515}" type="presParOf" srcId="{AB50E528-3389-4A9F-AA93-11C99DAE5DE9}" destId="{C9441B06-92DC-4875-86C7-97CAFB32C74F}" srcOrd="0" destOrd="0" presId="urn:microsoft.com/office/officeart/2005/8/layout/hProcess3"/>
    <dgm:cxn modelId="{135A1819-412D-4EF6-B827-448B82B94BF7}" type="presParOf" srcId="{AB50E528-3389-4A9F-AA93-11C99DAE5DE9}" destId="{9C0DE64A-818E-49AD-AFA9-C830888C7E9A}" srcOrd="1" destOrd="0" presId="urn:microsoft.com/office/officeart/2005/8/layout/hProcess3"/>
    <dgm:cxn modelId="{7388E29B-70E5-4904-889A-F0324A54AF3D}" type="presParOf" srcId="{AB50E528-3389-4A9F-AA93-11C99DAE5DE9}" destId="{31B52DB9-4CEA-4675-8491-1F8626CD2141}" srcOrd="2" destOrd="0" presId="urn:microsoft.com/office/officeart/2005/8/layout/hProcess3"/>
    <dgm:cxn modelId="{09DB554F-E62A-4FB3-8ED0-69262B44AD2A}" type="presParOf" srcId="{AB50E528-3389-4A9F-AA93-11C99DAE5DE9}" destId="{6E37ADD0-7CA9-4866-ABE8-BFC2886CE6FC}" srcOrd="3" destOrd="0" presId="urn:microsoft.com/office/officeart/2005/8/layout/hProcess3"/>
    <dgm:cxn modelId="{46525CA4-3CB4-47D8-ADE2-CAF3E177AAAB}" type="presParOf" srcId="{A7F976F0-038E-4231-9D0C-5E221DDC8D97}" destId="{F4227F48-DAE3-4D10-9335-E421E0ACD9A4}" srcOrd="2" destOrd="0" presId="urn:microsoft.com/office/officeart/2005/8/layout/hProcess3"/>
    <dgm:cxn modelId="{8D999F58-E208-4D67-BE99-17C7E9BEBBFA}" type="presParOf" srcId="{A7F976F0-038E-4231-9D0C-5E221DDC8D97}" destId="{A5EFCF6C-2CC0-43AB-9A60-F1C9826E2A75}" srcOrd="3" destOrd="0" presId="urn:microsoft.com/office/officeart/2005/8/layout/hProcess3"/>
    <dgm:cxn modelId="{C75BFD39-5AC6-402B-B8C6-0CDF1DBD2E3F}" type="presParOf" srcId="{A5EFCF6C-2CC0-43AB-9A60-F1C9826E2A75}" destId="{C7A2071A-DBDA-459B-83F6-799A2DF54A66}" srcOrd="0" destOrd="0" presId="urn:microsoft.com/office/officeart/2005/8/layout/hProcess3"/>
    <dgm:cxn modelId="{B63AC3BD-EFED-449F-AA3A-36426D049583}" type="presParOf" srcId="{A5EFCF6C-2CC0-43AB-9A60-F1C9826E2A75}" destId="{61B7E2F2-A007-41F5-928E-2B064DF3A276}" srcOrd="1" destOrd="0" presId="urn:microsoft.com/office/officeart/2005/8/layout/hProcess3"/>
    <dgm:cxn modelId="{49F8039A-2838-4DEA-8DC9-9129B5DE28B6}" type="presParOf" srcId="{A5EFCF6C-2CC0-43AB-9A60-F1C9826E2A75}" destId="{E6C2D490-BD79-4FD2-BE73-313275A50950}" srcOrd="2" destOrd="0" presId="urn:microsoft.com/office/officeart/2005/8/layout/hProcess3"/>
    <dgm:cxn modelId="{A347BCD2-F485-485F-BB22-CB7E09CD188B}" type="presParOf" srcId="{A5EFCF6C-2CC0-43AB-9A60-F1C9826E2A75}" destId="{94AD6318-A113-423A-AFE3-B46A8B9FC690}" srcOrd="3" destOrd="0" presId="urn:microsoft.com/office/officeart/2005/8/layout/hProcess3"/>
    <dgm:cxn modelId="{7FDA0D21-C19E-4145-8B9F-078B7743E92D}" type="presParOf" srcId="{A7F976F0-038E-4231-9D0C-5E221DDC8D97}" destId="{2526F209-D740-4D7A-A797-E94397E47247}" srcOrd="4" destOrd="0" presId="urn:microsoft.com/office/officeart/2005/8/layout/hProcess3"/>
    <dgm:cxn modelId="{4277284C-2C20-4E07-9053-F38F356A9281}" type="presParOf" srcId="{A7F976F0-038E-4231-9D0C-5E221DDC8D97}" destId="{431EA101-3A5F-4F3E-8838-5850203827B4}" srcOrd="5" destOrd="0" presId="urn:microsoft.com/office/officeart/2005/8/layout/hProcess3"/>
    <dgm:cxn modelId="{4F6A40BD-A541-49EE-8219-3A1436F1C898}" type="presParOf" srcId="{431EA101-3A5F-4F3E-8838-5850203827B4}" destId="{2D3D4AB2-C8B7-49E9-B2EA-36DCD906A353}" srcOrd="0" destOrd="0" presId="urn:microsoft.com/office/officeart/2005/8/layout/hProcess3"/>
    <dgm:cxn modelId="{5A8D8623-688B-459B-812C-8F3B4E7EAF69}" type="presParOf" srcId="{431EA101-3A5F-4F3E-8838-5850203827B4}" destId="{64585D83-6FA3-4455-8014-50DCD71C8706}" srcOrd="1" destOrd="0" presId="urn:microsoft.com/office/officeart/2005/8/layout/hProcess3"/>
    <dgm:cxn modelId="{141BE7E5-DB60-4DB0-8967-E96CCAEA3165}" type="presParOf" srcId="{431EA101-3A5F-4F3E-8838-5850203827B4}" destId="{702D57DE-F18B-456F-9372-4E9C269417CF}" srcOrd="2" destOrd="0" presId="urn:microsoft.com/office/officeart/2005/8/layout/hProcess3"/>
    <dgm:cxn modelId="{6CAD19CB-ABEC-498A-A150-1FCB851C0CC5}" type="presParOf" srcId="{431EA101-3A5F-4F3E-8838-5850203827B4}" destId="{CEB42A1D-F114-4128-8B56-6FB14E9BCDBE}" srcOrd="3" destOrd="0" presId="urn:microsoft.com/office/officeart/2005/8/layout/hProcess3"/>
    <dgm:cxn modelId="{1056969A-A0EE-462C-9A47-9EF57561957B}" type="presParOf" srcId="{A7F976F0-038E-4231-9D0C-5E221DDC8D97}" destId="{BB9D0374-BAAA-4AD7-8972-CA0C3BAFEA0B}" srcOrd="6" destOrd="0" presId="urn:microsoft.com/office/officeart/2005/8/layout/hProcess3"/>
    <dgm:cxn modelId="{7C0673B9-283F-45B3-9FC7-74807CC6F8BB}" type="presParOf" srcId="{A7F976F0-038E-4231-9D0C-5E221DDC8D97}" destId="{FB967816-1376-43BC-8626-8C779470D19A}" srcOrd="7" destOrd="0" presId="urn:microsoft.com/office/officeart/2005/8/layout/hProcess3"/>
    <dgm:cxn modelId="{58A011A7-648E-4506-BA04-756AE4553C35}" type="presParOf" srcId="{FB967816-1376-43BC-8626-8C779470D19A}" destId="{FD2AEAB9-7413-446C-A246-09C9AF8E72DC}" srcOrd="0" destOrd="0" presId="urn:microsoft.com/office/officeart/2005/8/layout/hProcess3"/>
    <dgm:cxn modelId="{5A2D5829-A628-4E54-90CF-A0BCD24E70EF}" type="presParOf" srcId="{FB967816-1376-43BC-8626-8C779470D19A}" destId="{9786D9F8-6D22-48F8-8B78-AF5EAC2D82F1}" srcOrd="1" destOrd="0" presId="urn:microsoft.com/office/officeart/2005/8/layout/hProcess3"/>
    <dgm:cxn modelId="{980BE480-8B60-4650-BF89-EF391F241A01}" type="presParOf" srcId="{FB967816-1376-43BC-8626-8C779470D19A}" destId="{7409D2B2-0653-4E4D-9504-CDAC10B4D5E9}" srcOrd="2" destOrd="0" presId="urn:microsoft.com/office/officeart/2005/8/layout/hProcess3"/>
    <dgm:cxn modelId="{87E4051A-6BF7-409D-B035-05FACF733599}" type="presParOf" srcId="{FB967816-1376-43BC-8626-8C779470D19A}" destId="{D37868D5-9DBD-453C-AE1A-955A585BCE64}" srcOrd="3" destOrd="0" presId="urn:microsoft.com/office/officeart/2005/8/layout/hProcess3"/>
    <dgm:cxn modelId="{ECFC6A1C-5807-463E-8386-0B8523ED1B67}" type="presParOf" srcId="{A7F976F0-038E-4231-9D0C-5E221DDC8D97}" destId="{9175AD14-8968-48EE-95FF-6639A0BC3F88}" srcOrd="8" destOrd="0" presId="urn:microsoft.com/office/officeart/2005/8/layout/hProcess3"/>
    <dgm:cxn modelId="{5AE09230-8F93-4769-B3C1-13932824EB8C}" type="presParOf" srcId="{A7F976F0-038E-4231-9D0C-5E221DDC8D97}" destId="{C83AF8C9-B9DB-4C4C-B034-1F5614053200}" srcOrd="9" destOrd="0" presId="urn:microsoft.com/office/officeart/2005/8/layout/hProcess3"/>
    <dgm:cxn modelId="{A1049FD1-19C8-46BC-832B-55B01CD7B7A2}" type="presParOf" srcId="{C83AF8C9-B9DB-4C4C-B034-1F5614053200}" destId="{3E27F9ED-3AFC-4FA7-A9D6-2E021ADA7F40}" srcOrd="0" destOrd="0" presId="urn:microsoft.com/office/officeart/2005/8/layout/hProcess3"/>
    <dgm:cxn modelId="{974F1021-CD10-4F6E-8194-6F7E70635EE3}" type="presParOf" srcId="{C83AF8C9-B9DB-4C4C-B034-1F5614053200}" destId="{E5F3AB1A-6736-4754-8234-741F3CFFA797}" srcOrd="1" destOrd="0" presId="urn:microsoft.com/office/officeart/2005/8/layout/hProcess3"/>
    <dgm:cxn modelId="{AF7FA582-32F6-495B-A76F-AEF37F5BA4E6}" type="presParOf" srcId="{C83AF8C9-B9DB-4C4C-B034-1F5614053200}" destId="{3ED99A24-B31E-471F-8B35-1FDFE7873E10}" srcOrd="2" destOrd="0" presId="urn:microsoft.com/office/officeart/2005/8/layout/hProcess3"/>
    <dgm:cxn modelId="{545BB3F0-201D-471A-85A1-81DFD2346759}" type="presParOf" srcId="{C83AF8C9-B9DB-4C4C-B034-1F5614053200}" destId="{56A9B085-E18F-4AF3-A915-A7850E8ED575}" srcOrd="3" destOrd="0" presId="urn:microsoft.com/office/officeart/2005/8/layout/hProcess3"/>
    <dgm:cxn modelId="{F51F0D0C-1ADD-4B14-AE54-08B8AE81D07D}" type="presParOf" srcId="{A7F976F0-038E-4231-9D0C-5E221DDC8D97}" destId="{B17197F7-2938-451C-BEC1-3A75BEEA78E2}" srcOrd="10" destOrd="0" presId="urn:microsoft.com/office/officeart/2005/8/layout/hProcess3"/>
    <dgm:cxn modelId="{2CEBAC17-A4CA-4BB3-99C5-9DB945F6E5AA}" type="presParOf" srcId="{A7F976F0-038E-4231-9D0C-5E221DDC8D97}" destId="{2D951C67-14F0-4B16-B76D-35D97567EBC4}" srcOrd="11" destOrd="0" presId="urn:microsoft.com/office/officeart/2005/8/layout/hProcess3"/>
    <dgm:cxn modelId="{18443EBC-F99E-43FD-8BED-CBB168128617}" type="presParOf" srcId="{2D951C67-14F0-4B16-B76D-35D97567EBC4}" destId="{64F739AE-380C-4C33-9719-173C024A3D92}" srcOrd="0" destOrd="0" presId="urn:microsoft.com/office/officeart/2005/8/layout/hProcess3"/>
    <dgm:cxn modelId="{521F7057-CAB9-426A-8408-DB2F4EDE4BA5}" type="presParOf" srcId="{2D951C67-14F0-4B16-B76D-35D97567EBC4}" destId="{7E9F8416-EE39-4D6A-B1BC-BF08926C6795}" srcOrd="1" destOrd="0" presId="urn:microsoft.com/office/officeart/2005/8/layout/hProcess3"/>
    <dgm:cxn modelId="{90785409-F3D9-4E22-89FB-B8649C33D5C4}" type="presParOf" srcId="{2D951C67-14F0-4B16-B76D-35D97567EBC4}" destId="{CF106FEB-3863-4682-B7BD-453545831004}" srcOrd="2" destOrd="0" presId="urn:microsoft.com/office/officeart/2005/8/layout/hProcess3"/>
    <dgm:cxn modelId="{573989E1-8AF8-4609-B401-407CEF319645}" type="presParOf" srcId="{2D951C67-14F0-4B16-B76D-35D97567EBC4}" destId="{F9E74D92-E870-4254-BA20-A93A6D289DDA}" srcOrd="3" destOrd="0" presId="urn:microsoft.com/office/officeart/2005/8/layout/hProcess3"/>
    <dgm:cxn modelId="{60D682DC-B74D-4FC6-AE28-CC9A5B84B416}" type="presParOf" srcId="{A7F976F0-038E-4231-9D0C-5E221DDC8D97}" destId="{BDCF0644-0FE7-40E2-82AC-5E315C061706}" srcOrd="12" destOrd="0" presId="urn:microsoft.com/office/officeart/2005/8/layout/hProcess3"/>
    <dgm:cxn modelId="{891029AA-EC24-41E2-8E50-12F411FC0AC8}" type="presParOf" srcId="{A7F976F0-038E-4231-9D0C-5E221DDC8D97}" destId="{BCF4491D-7DDD-45F9-83A2-41901B203AE0}" srcOrd="13" destOrd="0" presId="urn:microsoft.com/office/officeart/2005/8/layout/hProcess3"/>
    <dgm:cxn modelId="{9DE18B72-4075-4200-976D-F8653D965C8A}" type="presParOf" srcId="{A7F976F0-038E-4231-9D0C-5E221DDC8D97}" destId="{152FFC0F-F1D5-4722-A638-4808A795DF87}" srcOrd="14" destOrd="0" presId="urn:microsoft.com/office/officeart/2005/8/layout/h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FFC0F-F1D5-4722-A638-4808A795DF87}">
      <dsp:nvSpPr>
        <dsp:cNvPr id="0" name=""/>
        <dsp:cNvSpPr/>
      </dsp:nvSpPr>
      <dsp:spPr>
        <a:xfrm>
          <a:off x="0" y="44918"/>
          <a:ext cx="8928992" cy="2664000"/>
        </a:xfrm>
        <a:prstGeom prst="rightArrow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F8416-EE39-4D6A-B1BC-BF08926C6795}">
      <dsp:nvSpPr>
        <dsp:cNvPr id="0" name=""/>
        <dsp:cNvSpPr/>
      </dsp:nvSpPr>
      <dsp:spPr>
        <a:xfrm>
          <a:off x="6886201" y="648539"/>
          <a:ext cx="1075795" cy="1332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chemeClr val="tx1"/>
              </a:solidFill>
            </a:rPr>
            <a:t>2015</a:t>
          </a:r>
          <a:endParaRPr lang="cs-CZ" sz="3600" b="1" kern="1200" dirty="0">
            <a:solidFill>
              <a:schemeClr val="tx1"/>
            </a:solidFill>
          </a:endParaRPr>
        </a:p>
      </dsp:txBody>
      <dsp:txXfrm>
        <a:off x="6886201" y="648539"/>
        <a:ext cx="1075795" cy="1332000"/>
      </dsp:txXfrm>
    </dsp:sp>
    <dsp:sp modelId="{E5F3AB1A-6736-4754-8234-741F3CFFA797}">
      <dsp:nvSpPr>
        <dsp:cNvPr id="0" name=""/>
        <dsp:cNvSpPr/>
      </dsp:nvSpPr>
      <dsp:spPr>
        <a:xfrm>
          <a:off x="5343607" y="683024"/>
          <a:ext cx="1075795" cy="1332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rgbClr val="000000"/>
              </a:solidFill>
              <a:latin typeface="Arial" pitchFamily="34" charset="0"/>
            </a:rPr>
            <a:t>2014</a:t>
          </a:r>
          <a:endParaRPr lang="cs-CZ" sz="2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343607" y="683024"/>
        <a:ext cx="1075795" cy="1332000"/>
      </dsp:txXfrm>
    </dsp:sp>
    <dsp:sp modelId="{9786D9F8-6D22-48F8-8B78-AF5EAC2D82F1}">
      <dsp:nvSpPr>
        <dsp:cNvPr id="0" name=""/>
        <dsp:cNvSpPr/>
      </dsp:nvSpPr>
      <dsp:spPr>
        <a:xfrm>
          <a:off x="3869553" y="724017"/>
          <a:ext cx="1075795" cy="1332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000000"/>
              </a:solidFill>
              <a:latin typeface="Arial" pitchFamily="34" charset="0"/>
            </a:rPr>
            <a:t>2013</a:t>
          </a:r>
          <a:endParaRPr lang="cs-CZ" sz="2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69553" y="724017"/>
        <a:ext cx="1075795" cy="1332000"/>
      </dsp:txXfrm>
    </dsp:sp>
    <dsp:sp modelId="{64585D83-6FA3-4455-8014-50DCD71C8706}">
      <dsp:nvSpPr>
        <dsp:cNvPr id="0" name=""/>
        <dsp:cNvSpPr/>
      </dsp:nvSpPr>
      <dsp:spPr>
        <a:xfrm>
          <a:off x="2469211" y="724017"/>
          <a:ext cx="1075795" cy="1332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000000"/>
              </a:solidFill>
              <a:latin typeface="Arial" pitchFamily="34" charset="0"/>
            </a:rPr>
            <a:t>2012</a:t>
          </a:r>
          <a:endParaRPr lang="cs-CZ" sz="2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69211" y="724017"/>
        <a:ext cx="1075795" cy="1332000"/>
      </dsp:txXfrm>
    </dsp:sp>
    <dsp:sp modelId="{61B7E2F2-A007-41F5-928E-2B064DF3A276}">
      <dsp:nvSpPr>
        <dsp:cNvPr id="0" name=""/>
        <dsp:cNvSpPr/>
      </dsp:nvSpPr>
      <dsp:spPr>
        <a:xfrm>
          <a:off x="1142562" y="724017"/>
          <a:ext cx="1075795" cy="1332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000000"/>
              </a:solidFill>
              <a:latin typeface="Arial" pitchFamily="34" charset="0"/>
            </a:rPr>
            <a:t>2011</a:t>
          </a:r>
          <a:r>
            <a:rPr lang="en-US" sz="2400" kern="1200" dirty="0" smtClean="0">
              <a:solidFill>
                <a:srgbClr val="000000"/>
              </a:solidFill>
              <a:latin typeface="Arial" pitchFamily="34" charset="0"/>
            </a:rPr>
            <a:t> </a:t>
          </a:r>
          <a:endParaRPr lang="cs-CZ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142562" y="724017"/>
        <a:ext cx="1075795" cy="1332000"/>
      </dsp:txXfrm>
    </dsp:sp>
    <dsp:sp modelId="{9C0DE64A-818E-49AD-AFA9-C830888C7E9A}">
      <dsp:nvSpPr>
        <dsp:cNvPr id="0" name=""/>
        <dsp:cNvSpPr/>
      </dsp:nvSpPr>
      <dsp:spPr>
        <a:xfrm>
          <a:off x="0" y="724017"/>
          <a:ext cx="1075795" cy="1332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rgbClr val="000000"/>
              </a:solidFill>
              <a:latin typeface="Arial" pitchFamily="34" charset="0"/>
            </a:rPr>
            <a:t>2010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724017"/>
        <a:ext cx="1075795" cy="13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00B7564-654C-42B6-9465-26854626BA37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15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4BBE71-C922-4FE3-9DE6-5B4FE6E290BA}" type="datetimeFigureOut">
              <a:rPr lang="cs-CZ" smtClean="0"/>
              <a:t>12.4.2016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68F93-A27B-474F-AB1D-8B5BF5B33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30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Obrázek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Obrázek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Obrázek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Obrázek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ývojový diagram: postup 22"/>
          <p:cNvSpPr/>
          <p:nvPr/>
        </p:nvSpPr>
        <p:spPr>
          <a:xfrm>
            <a:off x="2339752" y="0"/>
            <a:ext cx="4464496" cy="4515280"/>
          </a:xfrm>
          <a:prstGeom prst="flowChartProcess">
            <a:avLst/>
          </a:prstGeom>
          <a:gradFill>
            <a:gsLst>
              <a:gs pos="0">
                <a:schemeClr val="bg1">
                  <a:alpha val="50000"/>
                  <a:lumMod val="38000"/>
                </a:schemeClr>
              </a:gs>
              <a:gs pos="48000">
                <a:schemeClr val="bg1"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9071" y="2992770"/>
            <a:ext cx="5854020" cy="188483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rgbClr val="009999"/>
                </a:solidFill>
                <a:latin typeface="+mj-lt"/>
              </a:rPr>
              <a:t>THE WORLD OF NANOFIBERS</a:t>
            </a:r>
            <a:r>
              <a:rPr lang="cs-CZ" sz="3400" b="1" dirty="0" smtClean="0">
                <a:solidFill>
                  <a:srgbClr val="009999"/>
                </a:solidFill>
                <a:latin typeface="+mj-lt"/>
              </a:rPr>
              <a:t/>
            </a:r>
            <a:br>
              <a:rPr lang="cs-CZ" sz="3400" b="1" dirty="0" smtClean="0">
                <a:solidFill>
                  <a:srgbClr val="009999"/>
                </a:solidFill>
                <a:latin typeface="+mj-lt"/>
              </a:rPr>
            </a:br>
            <a:r>
              <a:rPr lang="cs-CZ" sz="3400" b="1" dirty="0" smtClean="0">
                <a:solidFill>
                  <a:srgbClr val="009999"/>
                </a:solidFill>
                <a:latin typeface="+mj-lt"/>
              </a:rPr>
              <a:t> </a:t>
            </a:r>
            <a:endParaRPr lang="en-US" sz="2400" dirty="0">
              <a:solidFill>
                <a:srgbClr val="009999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116632"/>
            <a:ext cx="2682240" cy="26822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01" r="-31401"/>
          <a:stretch/>
        </p:blipFill>
        <p:spPr>
          <a:xfrm>
            <a:off x="0" y="2476278"/>
            <a:ext cx="2411760" cy="27828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22" y="4559396"/>
            <a:ext cx="1944216" cy="22433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32321"/>
            <a:ext cx="1985156" cy="2290564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>
            <a:off x="1623300" y="4559396"/>
            <a:ext cx="258350" cy="58110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8429364" y="3732322"/>
            <a:ext cx="714636" cy="56077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9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403640" y="2593080"/>
            <a:ext cx="6571800" cy="3618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CustomShape 2"/>
          <p:cNvSpPr/>
          <p:nvPr/>
        </p:nvSpPr>
        <p:spPr>
          <a:xfrm>
            <a:off x="4607334" y="4077072"/>
            <a:ext cx="4392488" cy="170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dirty="0"/>
          </a:p>
        </p:txBody>
      </p:sp>
      <p:sp>
        <p:nvSpPr>
          <p:cNvPr id="169" name="CustomShape 3"/>
          <p:cNvSpPr/>
          <p:nvPr/>
        </p:nvSpPr>
        <p:spPr>
          <a:xfrm>
            <a:off x="134239" y="1197889"/>
            <a:ext cx="4869810" cy="234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600" b="1" dirty="0" err="1" smtClean="0">
                <a:latin typeface="+mj-lt"/>
              </a:rPr>
              <a:t>First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err="1" smtClean="0">
                <a:latin typeface="+mj-lt"/>
              </a:rPr>
              <a:t>company</a:t>
            </a:r>
            <a:r>
              <a:rPr lang="cs-CZ" sz="1600" b="1" dirty="0" smtClean="0">
                <a:latin typeface="+mj-lt"/>
              </a:rPr>
              <a:t> in </a:t>
            </a:r>
            <a:r>
              <a:rPr lang="cs-CZ" sz="1600" b="1" dirty="0" err="1" smtClean="0">
                <a:latin typeface="+mj-lt"/>
              </a:rPr>
              <a:t>Europe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err="1" smtClean="0">
                <a:latin typeface="+mj-lt"/>
              </a:rPr>
              <a:t>with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err="1" smtClean="0">
                <a:latin typeface="+mj-lt"/>
              </a:rPr>
              <a:t>capacity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err="1" smtClean="0">
                <a:latin typeface="+mj-lt"/>
              </a:rPr>
              <a:t>for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err="1" smtClean="0">
                <a:latin typeface="+mj-lt"/>
              </a:rPr>
              <a:t>industrial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err="1" smtClean="0">
                <a:latin typeface="+mj-lt"/>
              </a:rPr>
              <a:t>production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err="1" smtClean="0">
                <a:latin typeface="+mj-lt"/>
              </a:rPr>
              <a:t>of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err="1" smtClean="0">
                <a:latin typeface="+mj-lt"/>
              </a:rPr>
              <a:t>nanofibres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err="1">
                <a:latin typeface="+mj-lt"/>
              </a:rPr>
              <a:t>for</a:t>
            </a:r>
            <a:r>
              <a:rPr lang="cs-CZ" sz="1600" b="1" dirty="0" smtClean="0">
                <a:latin typeface="+mj-lt"/>
              </a:rPr>
              <a:t>:</a:t>
            </a:r>
            <a:endParaRPr sz="16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1400" dirty="0" err="1" smtClean="0">
                <a:latin typeface="Arial"/>
              </a:rPr>
              <a:t>custom</a:t>
            </a:r>
            <a:r>
              <a:rPr lang="cs-CZ" sz="1400" dirty="0" smtClean="0">
                <a:latin typeface="Arial"/>
              </a:rPr>
              <a:t>-made </a:t>
            </a:r>
            <a:r>
              <a:rPr lang="cs-CZ" sz="1400" dirty="0" err="1">
                <a:latin typeface="Arial"/>
              </a:rPr>
              <a:t>nanofibers</a:t>
            </a:r>
            <a:r>
              <a:rPr lang="cs-CZ" sz="1400" dirty="0">
                <a:latin typeface="Arial"/>
              </a:rPr>
              <a:t> </a:t>
            </a:r>
            <a:r>
              <a:rPr lang="cs-CZ" sz="1400" dirty="0" err="1">
                <a:latin typeface="Arial"/>
              </a:rPr>
              <a:t>materials</a:t>
            </a:r>
            <a:r>
              <a:rPr lang="cs-CZ" sz="1400" dirty="0">
                <a:latin typeface="Arial"/>
              </a:rPr>
              <a:t> </a:t>
            </a:r>
            <a:r>
              <a:rPr lang="cs-CZ" sz="1400" dirty="0" err="1">
                <a:latin typeface="Arial"/>
              </a:rPr>
              <a:t>for</a:t>
            </a:r>
            <a:r>
              <a:rPr lang="cs-CZ" sz="1400" dirty="0">
                <a:latin typeface="Arial"/>
              </a:rPr>
              <a:t> </a:t>
            </a:r>
            <a:r>
              <a:rPr lang="cs-CZ" sz="1400" dirty="0" err="1">
                <a:latin typeface="Arial"/>
              </a:rPr>
              <a:t>different</a:t>
            </a:r>
            <a:r>
              <a:rPr lang="cs-CZ" sz="1400" dirty="0">
                <a:latin typeface="Arial"/>
              </a:rPr>
              <a:t> </a:t>
            </a:r>
            <a:r>
              <a:rPr lang="cs-CZ" sz="1400" dirty="0" err="1">
                <a:latin typeface="Arial"/>
              </a:rPr>
              <a:t>applications</a:t>
            </a:r>
            <a:r>
              <a:rPr lang="cs-CZ" sz="1400" dirty="0">
                <a:latin typeface="Arial"/>
              </a:rPr>
              <a:t> and </a:t>
            </a:r>
            <a:r>
              <a:rPr lang="cs-CZ" sz="1400" dirty="0" err="1">
                <a:latin typeface="Arial"/>
              </a:rPr>
              <a:t>final</a:t>
            </a:r>
            <a:r>
              <a:rPr lang="cs-CZ" sz="1400" dirty="0">
                <a:latin typeface="Arial"/>
              </a:rPr>
              <a:t> </a:t>
            </a:r>
            <a:r>
              <a:rPr lang="cs-CZ" sz="1400" dirty="0" err="1" smtClean="0">
                <a:latin typeface="Arial"/>
              </a:rPr>
              <a:t>products</a:t>
            </a:r>
            <a:endParaRPr lang="cs-CZ" sz="1400" dirty="0" smtClean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400" dirty="0" err="1"/>
              <a:t>manufacturing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 smtClean="0"/>
              <a:t>laminated</a:t>
            </a:r>
            <a:r>
              <a:rPr lang="cs-CZ" sz="1400" dirty="0" smtClean="0"/>
              <a:t> </a:t>
            </a:r>
            <a:r>
              <a:rPr lang="cs-CZ" sz="1400" dirty="0" err="1"/>
              <a:t>fabrics</a:t>
            </a:r>
            <a:r>
              <a:rPr lang="cs-CZ" sz="1400" dirty="0"/>
              <a:t> </a:t>
            </a:r>
            <a:r>
              <a:rPr lang="cs-CZ" sz="1400" dirty="0" err="1"/>
              <a:t>launched</a:t>
            </a:r>
            <a:r>
              <a:rPr lang="cs-CZ" sz="1400" dirty="0"/>
              <a:t> </a:t>
            </a:r>
            <a:r>
              <a:rPr lang="cs-CZ" sz="1400" dirty="0" err="1"/>
              <a:t>under</a:t>
            </a:r>
            <a:r>
              <a:rPr lang="cs-CZ" sz="1400" dirty="0"/>
              <a:t> </a:t>
            </a:r>
            <a:r>
              <a:rPr lang="cs-CZ" sz="1400" dirty="0" smtClean="0"/>
              <a:t> </a:t>
            </a:r>
            <a:r>
              <a:rPr lang="cs-CZ" sz="1400" dirty="0" err="1" smtClean="0"/>
              <a:t>own</a:t>
            </a:r>
            <a:r>
              <a:rPr lang="cs-CZ" sz="1400" dirty="0" smtClean="0"/>
              <a:t> </a:t>
            </a:r>
            <a:r>
              <a:rPr lang="cs-CZ" sz="1400" dirty="0" err="1"/>
              <a:t>brand</a:t>
            </a:r>
            <a:r>
              <a:rPr lang="cs-CZ" sz="1400" dirty="0"/>
              <a:t> </a:t>
            </a:r>
            <a:r>
              <a:rPr lang="cs-CZ" sz="1400" dirty="0" err="1" smtClean="0"/>
              <a:t>names</a:t>
            </a:r>
            <a:r>
              <a:rPr lang="cs-CZ" sz="1400" dirty="0" smtClean="0"/>
              <a:t> </a:t>
            </a:r>
            <a:r>
              <a:rPr lang="cs-CZ" sz="1400" dirty="0" err="1" smtClean="0"/>
              <a:t>Nanovia</a:t>
            </a:r>
            <a:endParaRPr sz="1400" dirty="0"/>
          </a:p>
        </p:txBody>
      </p:sp>
      <p:sp>
        <p:nvSpPr>
          <p:cNvPr id="171" name="CustomShape 4"/>
          <p:cNvSpPr/>
          <p:nvPr/>
        </p:nvSpPr>
        <p:spPr>
          <a:xfrm>
            <a:off x="720" y="0"/>
            <a:ext cx="9142920" cy="11894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32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cs-CZ" sz="3200" dirty="0" smtClean="0">
                <a:solidFill>
                  <a:srgbClr val="FFFFFF"/>
                </a:solidFill>
                <a:latin typeface="Calibri"/>
              </a:rPr>
              <a:t>            </a:t>
            </a:r>
            <a:r>
              <a:rPr lang="cs-CZ" sz="3200" dirty="0" err="1" smtClean="0">
                <a:solidFill>
                  <a:srgbClr val="FFFFFF"/>
                </a:solidFill>
                <a:latin typeface="Calibri"/>
              </a:rPr>
              <a:t>C</a:t>
            </a:r>
            <a:r>
              <a:rPr lang="cs-CZ" sz="2800" dirty="0" err="1" smtClean="0">
                <a:solidFill>
                  <a:srgbClr val="FFFFFF"/>
                </a:solidFill>
                <a:latin typeface="Calibri"/>
              </a:rPr>
              <a:t>ompany</a:t>
            </a:r>
            <a:r>
              <a:rPr lang="cs-CZ" sz="28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cs-CZ" sz="2800" dirty="0" err="1">
                <a:solidFill>
                  <a:srgbClr val="FFFFFF"/>
                </a:solidFill>
                <a:latin typeface="Calibri"/>
              </a:rPr>
              <a:t>Nanovia</a:t>
            </a:r>
            <a:endParaRPr dirty="0"/>
          </a:p>
        </p:txBody>
      </p:sp>
      <p:pic>
        <p:nvPicPr>
          <p:cNvPr id="172" name="Obrázek 9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00" y="142200"/>
            <a:ext cx="793440" cy="793440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70" y="-1"/>
            <a:ext cx="1008112" cy="118944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7888"/>
            <a:ext cx="4195041" cy="2519143"/>
          </a:xfrm>
          <a:prstGeom prst="rect">
            <a:avLst/>
          </a:prstGeom>
        </p:spPr>
      </p:pic>
      <p:graphicFrame>
        <p:nvGraphicFramePr>
          <p:cNvPr id="11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677553"/>
              </p:ext>
            </p:extLst>
          </p:nvPr>
        </p:nvGraphicFramePr>
        <p:xfrm>
          <a:off x="174781" y="4077072"/>
          <a:ext cx="8928992" cy="270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51520" y="3212976"/>
            <a:ext cx="640871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0000"/>
                </a:solidFill>
              </a:rPr>
              <a:t>2010-2015 </a:t>
            </a:r>
            <a:r>
              <a:rPr lang="cs-CZ" sz="1600" b="1" dirty="0" err="1" smtClean="0">
                <a:solidFill>
                  <a:srgbClr val="000000"/>
                </a:solidFill>
              </a:rPr>
              <a:t>Investment</a:t>
            </a:r>
            <a:r>
              <a:rPr lang="cs-CZ" sz="1600" b="1" dirty="0" smtClean="0">
                <a:solidFill>
                  <a:srgbClr val="000000"/>
                </a:solidFill>
              </a:rPr>
              <a:t> in Litvínov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/>
              <a:t>construction</a:t>
            </a:r>
            <a:r>
              <a:rPr lang="cs-CZ" sz="1400" dirty="0" smtClean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 smtClean="0"/>
              <a:t>factory</a:t>
            </a:r>
            <a:endParaRPr lang="cs-CZ" sz="1400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laboratory for development and quality control</a:t>
            </a:r>
            <a:endParaRPr lang="cs-CZ" sz="1400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/>
              <a:t>Nanovia</a:t>
            </a:r>
            <a:r>
              <a:rPr lang="cs-CZ" sz="1400" dirty="0" smtClean="0"/>
              <a:t> </a:t>
            </a:r>
            <a:r>
              <a:rPr lang="cs-CZ" sz="1400" dirty="0" err="1" smtClean="0"/>
              <a:t>products</a:t>
            </a:r>
            <a:r>
              <a:rPr lang="cs-CZ" sz="1400" dirty="0" smtClean="0"/>
              <a:t> </a:t>
            </a:r>
            <a:r>
              <a:rPr lang="cs-CZ" sz="1400" dirty="0" err="1" smtClean="0"/>
              <a:t>development</a:t>
            </a:r>
            <a:endParaRPr lang="cs-CZ" sz="1400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/>
              <a:t>installation</a:t>
            </a:r>
            <a:r>
              <a:rPr lang="cs-CZ" sz="1400" dirty="0" smtClean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production</a:t>
            </a:r>
            <a:r>
              <a:rPr lang="cs-CZ" sz="1400" dirty="0"/>
              <a:t> </a:t>
            </a:r>
            <a:r>
              <a:rPr lang="cs-CZ" sz="1400" dirty="0" smtClean="0"/>
              <a:t>lines </a:t>
            </a:r>
            <a:r>
              <a:rPr lang="en-US" sz="1400" dirty="0"/>
              <a:t>for the production of </a:t>
            </a:r>
            <a:r>
              <a:rPr lang="en-US" sz="1400" dirty="0" smtClean="0"/>
              <a:t>nanofibers</a:t>
            </a:r>
            <a:r>
              <a:rPr lang="cs-CZ" sz="1400" dirty="0" smtClean="0"/>
              <a:t> (3 lines)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 err="1" smtClean="0">
                <a:solidFill>
                  <a:srgbClr val="000000"/>
                </a:solidFill>
              </a:rPr>
              <a:t>instalation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</a:rPr>
              <a:t>of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</a:rPr>
              <a:t>laminating</a:t>
            </a:r>
            <a:r>
              <a:rPr lang="cs-CZ" sz="1400" dirty="0" smtClean="0">
                <a:solidFill>
                  <a:srgbClr val="000000"/>
                </a:solidFill>
              </a:rPr>
              <a:t> and </a:t>
            </a:r>
            <a:r>
              <a:rPr lang="cs-CZ" sz="1400" dirty="0" err="1" smtClean="0">
                <a:solidFill>
                  <a:srgbClr val="000000"/>
                </a:solidFill>
              </a:rPr>
              <a:t>cutting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</a:rPr>
              <a:t>machines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endParaRPr lang="cs-CZ" sz="14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1049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403640" y="2593080"/>
            <a:ext cx="6571800" cy="3618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CustomShape 2"/>
          <p:cNvSpPr/>
          <p:nvPr/>
        </p:nvSpPr>
        <p:spPr>
          <a:xfrm>
            <a:off x="134239" y="4467558"/>
            <a:ext cx="4392488" cy="170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b="1" dirty="0" err="1" smtClean="0">
                <a:solidFill>
                  <a:srgbClr val="009999"/>
                </a:solidFill>
                <a:latin typeface="Arial"/>
              </a:rPr>
              <a:t>Barrier</a:t>
            </a:r>
            <a:r>
              <a:rPr lang="cs-CZ" sz="1600" b="1" dirty="0" smtClean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fabrics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launched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under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own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brand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names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:</a:t>
            </a:r>
            <a:endParaRPr sz="1600" b="1" dirty="0">
              <a:solidFill>
                <a:srgbClr val="009999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SzPct val="45000"/>
              <a:buFont typeface="Arial" pitchFamily="34" charset="0"/>
              <a:buChar char="•"/>
            </a:pPr>
            <a:r>
              <a:rPr lang="cs-CZ" sz="1400" dirty="0" err="1">
                <a:solidFill>
                  <a:srgbClr val="000000"/>
                </a:solidFill>
                <a:latin typeface="Arial"/>
              </a:rPr>
              <a:t>Nanovia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/>
              </a:rPr>
              <a:t>AntiAllergy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/>
              </a:rPr>
              <a:t>fabrics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</a:t>
            </a:r>
            <a:endParaRPr sz="1400" dirty="0"/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SzPct val="45000"/>
              <a:buFont typeface="Arial" pitchFamily="34" charset="0"/>
              <a:buChar char="•"/>
            </a:pPr>
            <a:r>
              <a:rPr lang="cs-CZ" sz="1400" dirty="0" err="1">
                <a:solidFill>
                  <a:srgbClr val="000000"/>
                </a:solidFill>
                <a:latin typeface="Arial"/>
              </a:rPr>
              <a:t>Nanovia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face </a:t>
            </a:r>
            <a:r>
              <a:rPr lang="cs-CZ" sz="1400" dirty="0" err="1">
                <a:solidFill>
                  <a:srgbClr val="000000"/>
                </a:solidFill>
                <a:latin typeface="Arial"/>
              </a:rPr>
              <a:t>mask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cs-CZ" sz="1400" dirty="0" err="1">
                <a:solidFill>
                  <a:srgbClr val="000000"/>
                </a:solidFill>
                <a:latin typeface="Arial"/>
              </a:rPr>
              <a:t>respiratory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/>
              </a:rPr>
              <a:t>fabrics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</a:t>
            </a:r>
            <a:endParaRPr sz="1400" dirty="0"/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SzPct val="45000"/>
              <a:buFont typeface="Arial" pitchFamily="34" charset="0"/>
              <a:buChar char="•"/>
            </a:pPr>
            <a:r>
              <a:rPr lang="cs-CZ" sz="1400" dirty="0" err="1">
                <a:solidFill>
                  <a:srgbClr val="000000"/>
                </a:solidFill>
                <a:latin typeface="Arial"/>
              </a:rPr>
              <a:t>Nanovia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/>
              </a:rPr>
              <a:t>Clean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Air </a:t>
            </a:r>
            <a:r>
              <a:rPr lang="cs-CZ" sz="1400" dirty="0" err="1" smtClean="0">
                <a:solidFill>
                  <a:srgbClr val="000000"/>
                </a:solidFill>
                <a:latin typeface="Arial"/>
              </a:rPr>
              <a:t>fabrics</a:t>
            </a:r>
            <a:r>
              <a:rPr lang="cs-CZ" sz="14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cs-CZ" sz="1400" dirty="0" err="1" smtClean="0">
                <a:solidFill>
                  <a:srgbClr val="000000"/>
                </a:solidFill>
                <a:latin typeface="Arial"/>
              </a:rPr>
              <a:t>filter</a:t>
            </a:r>
            <a:r>
              <a:rPr lang="cs-CZ" sz="1400" dirty="0" smtClean="0">
                <a:solidFill>
                  <a:srgbClr val="000000"/>
                </a:solidFill>
                <a:latin typeface="Arial"/>
              </a:rPr>
              <a:t> media)</a:t>
            </a:r>
            <a:endParaRPr sz="1400" dirty="0"/>
          </a:p>
        </p:txBody>
      </p:sp>
      <p:sp>
        <p:nvSpPr>
          <p:cNvPr id="169" name="CustomShape 3"/>
          <p:cNvSpPr/>
          <p:nvPr/>
        </p:nvSpPr>
        <p:spPr>
          <a:xfrm>
            <a:off x="134239" y="1418560"/>
            <a:ext cx="4725794" cy="234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600" b="1" dirty="0" err="1" smtClean="0">
                <a:solidFill>
                  <a:srgbClr val="009999"/>
                </a:solidFill>
                <a:latin typeface="Arial"/>
              </a:rPr>
              <a:t>Custom</a:t>
            </a:r>
            <a:r>
              <a:rPr lang="cs-CZ" sz="1600" b="1" dirty="0" smtClean="0">
                <a:solidFill>
                  <a:srgbClr val="009999"/>
                </a:solidFill>
                <a:latin typeface="Arial"/>
              </a:rPr>
              <a:t>-made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nanofibers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 smtClean="0">
                <a:solidFill>
                  <a:srgbClr val="009999"/>
                </a:solidFill>
                <a:latin typeface="Arial"/>
              </a:rPr>
              <a:t>production</a:t>
            </a:r>
            <a:r>
              <a:rPr lang="cs-CZ" sz="1600" b="1" dirty="0" smtClean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for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different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applications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and </a:t>
            </a:r>
            <a:r>
              <a:rPr lang="cs-CZ" sz="1600" b="1" dirty="0" err="1">
                <a:solidFill>
                  <a:srgbClr val="009999"/>
                </a:solidFill>
                <a:latin typeface="Arial"/>
              </a:rPr>
              <a:t>final</a:t>
            </a:r>
            <a:r>
              <a:rPr lang="cs-CZ" sz="1600" b="1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1600" b="1" dirty="0" err="1" smtClean="0">
                <a:solidFill>
                  <a:srgbClr val="009999"/>
                </a:solidFill>
                <a:latin typeface="Arial"/>
              </a:rPr>
              <a:t>products</a:t>
            </a:r>
            <a:endParaRPr sz="1600" b="1" dirty="0">
              <a:solidFill>
                <a:srgbClr val="009999"/>
              </a:solidFill>
            </a:endParaRPr>
          </a:p>
          <a:p>
            <a:pPr marL="285750" indent="-285750">
              <a:lnSpc>
                <a:spcPct val="150000"/>
              </a:lnSpc>
              <a:buSzPct val="45000"/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rgbClr val="000000"/>
                </a:solidFill>
                <a:latin typeface="Arial"/>
              </a:rPr>
              <a:t>Filtration</a:t>
            </a:r>
            <a:endParaRPr sz="1400" dirty="0"/>
          </a:p>
          <a:p>
            <a:pPr marL="285750" indent="-285750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rgbClr val="000000"/>
                </a:solidFill>
                <a:latin typeface="Arial"/>
              </a:rPr>
              <a:t>Membranes</a:t>
            </a:r>
            <a:endParaRPr sz="1400" dirty="0"/>
          </a:p>
          <a:p>
            <a:pPr marL="285750" indent="-285750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rgbClr val="000000"/>
                </a:solidFill>
                <a:latin typeface="Arial"/>
              </a:rPr>
              <a:t>Technical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  <a:latin typeface="Arial"/>
              </a:rPr>
              <a:t>textiles</a:t>
            </a:r>
            <a:endParaRPr sz="1400" dirty="0"/>
          </a:p>
        </p:txBody>
      </p:sp>
      <p:sp>
        <p:nvSpPr>
          <p:cNvPr id="171" name="CustomShape 4"/>
          <p:cNvSpPr/>
          <p:nvPr/>
        </p:nvSpPr>
        <p:spPr>
          <a:xfrm>
            <a:off x="720" y="0"/>
            <a:ext cx="9142920" cy="11894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32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cs-CZ" sz="3200" dirty="0" smtClean="0">
                <a:solidFill>
                  <a:srgbClr val="FFFFFF"/>
                </a:solidFill>
                <a:latin typeface="Calibri"/>
              </a:rPr>
              <a:t>               </a:t>
            </a:r>
            <a:r>
              <a:rPr lang="cs-CZ" sz="2800" dirty="0" err="1" smtClean="0">
                <a:solidFill>
                  <a:srgbClr val="FFFFFF"/>
                </a:solidFill>
                <a:latin typeface="Calibri"/>
              </a:rPr>
              <a:t>What</a:t>
            </a:r>
            <a:r>
              <a:rPr lang="cs-CZ" sz="28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  <a:latin typeface="Calibri"/>
              </a:rPr>
              <a:t>we</a:t>
            </a:r>
            <a:r>
              <a:rPr lang="cs-CZ" sz="2800" dirty="0" smtClean="0">
                <a:solidFill>
                  <a:srgbClr val="FFFFFF"/>
                </a:solidFill>
                <a:latin typeface="Calibri"/>
              </a:rPr>
              <a:t> do / </a:t>
            </a:r>
            <a:r>
              <a:rPr lang="cs-CZ" sz="2800" dirty="0" err="1" smtClean="0">
                <a:solidFill>
                  <a:srgbClr val="FFFFFF"/>
                </a:solidFill>
                <a:latin typeface="Calibri"/>
              </a:rPr>
              <a:t>What</a:t>
            </a:r>
            <a:r>
              <a:rPr lang="cs-CZ" sz="28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  <a:latin typeface="Calibri"/>
              </a:rPr>
              <a:t>we</a:t>
            </a:r>
            <a:r>
              <a:rPr lang="cs-CZ" sz="28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  <a:latin typeface="Calibri"/>
              </a:rPr>
              <a:t>offer</a:t>
            </a:r>
            <a:endParaRPr dirty="0"/>
          </a:p>
        </p:txBody>
      </p:sp>
      <p:pic>
        <p:nvPicPr>
          <p:cNvPr id="172" name="Obrázek 9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00" y="142200"/>
            <a:ext cx="793440" cy="793440"/>
          </a:xfrm>
          <a:prstGeom prst="rect">
            <a:avLst/>
          </a:prstGeom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4590484" y="1418560"/>
            <a:ext cx="439248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/>
              <a:t>ISO certification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 EN ISO 9001:2009      </a:t>
            </a:r>
            <a:endParaRPr lang="en-US" sz="1400" dirty="0"/>
          </a:p>
          <a:p>
            <a:pPr marL="285750" indent="-285750">
              <a:lnSpc>
                <a:spcPct val="100000"/>
              </a:lnSpc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 OHSAS 18001:2008         </a:t>
            </a:r>
            <a:endParaRPr lang="en-US" sz="1400" dirty="0"/>
          </a:p>
          <a:p>
            <a:pPr marL="285750" indent="-285750">
              <a:lnSpc>
                <a:spcPct val="100000"/>
              </a:lnSpc>
              <a:buSzPct val="8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 EN ISO </a:t>
            </a:r>
            <a:r>
              <a:rPr lang="en-US" sz="1400" dirty="0" smtClean="0">
                <a:solidFill>
                  <a:srgbClr val="000000"/>
                </a:solidFill>
              </a:rPr>
              <a:t>14001:2005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</a:rPr>
              <a:t>Nanofibers production capacity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(depends on the </a:t>
            </a:r>
            <a:r>
              <a:rPr lang="en-US" sz="1400" dirty="0" err="1">
                <a:solidFill>
                  <a:srgbClr val="000000"/>
                </a:solidFill>
              </a:rPr>
              <a:t>nanolayer</a:t>
            </a:r>
            <a:r>
              <a:rPr lang="en-US" sz="1400" dirty="0">
                <a:solidFill>
                  <a:srgbClr val="000000"/>
                </a:solidFill>
              </a:rPr>
              <a:t> thickness)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00"/>
                </a:solidFill>
              </a:rPr>
              <a:t>production capacity </a:t>
            </a:r>
            <a:r>
              <a:rPr lang="en-US" sz="1400" dirty="0" smtClean="0">
                <a:solidFill>
                  <a:srgbClr val="000000"/>
                </a:solidFill>
              </a:rPr>
              <a:t>c</a:t>
            </a:r>
            <a:r>
              <a:rPr lang="cs-CZ" sz="1400" dirty="0" smtClean="0">
                <a:solidFill>
                  <a:srgbClr val="000000"/>
                </a:solidFill>
              </a:rPr>
              <a:t>c</a:t>
            </a:r>
            <a:r>
              <a:rPr lang="en-US" sz="1400" dirty="0" smtClean="0">
                <a:solidFill>
                  <a:srgbClr val="000000"/>
                </a:solidFill>
              </a:rPr>
              <a:t>a</a:t>
            </a:r>
            <a:r>
              <a:rPr lang="en-US" sz="1400" dirty="0">
                <a:solidFill>
                  <a:srgbClr val="000000"/>
                </a:solidFill>
              </a:rPr>
              <a:t>. 10,5 mil.m</a:t>
            </a:r>
            <a:r>
              <a:rPr lang="en-US" sz="1400" baseline="30000" dirty="0">
                <a:solidFill>
                  <a:srgbClr val="000000"/>
                </a:solidFill>
              </a:rPr>
              <a:t>2</a:t>
            </a:r>
            <a:r>
              <a:rPr lang="en-US" sz="1400" dirty="0">
                <a:solidFill>
                  <a:srgbClr val="000000"/>
                </a:solidFill>
              </a:rPr>
              <a:t> /year</a:t>
            </a:r>
            <a:endParaRPr lang="en-US" sz="140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17" y="1340768"/>
            <a:ext cx="936000" cy="1080000"/>
          </a:xfrm>
          <a:prstGeom prst="rect">
            <a:avLst/>
          </a:prstGeom>
        </p:spPr>
      </p:pic>
      <p:pic>
        <p:nvPicPr>
          <p:cNvPr id="2050" name="Picture 2" descr="H:\Nanotex Care\Marketing\Fotky Praha\Stop Allergy bedding_900px_srgb_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68" y="3219053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Nanotex Care\Marketing\Fotky Praha\povleceni_3600px_argb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90961"/>
            <a:ext cx="2736803" cy="1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40" y="3260129"/>
            <a:ext cx="96258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971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720" y="6120"/>
            <a:ext cx="9142920" cy="11894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3200" dirty="0">
                <a:solidFill>
                  <a:srgbClr val="FFFFFF"/>
                </a:solidFill>
                <a:latin typeface="Calibri"/>
              </a:rPr>
              <a:t>	 </a:t>
            </a:r>
            <a:r>
              <a:rPr lang="cs-CZ" sz="32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cs-CZ" sz="3200" dirty="0" err="1" smtClean="0">
                <a:solidFill>
                  <a:srgbClr val="FFFFFF"/>
                </a:solidFill>
                <a:latin typeface="Calibri"/>
              </a:rPr>
              <a:t>Possible</a:t>
            </a:r>
            <a:r>
              <a:rPr lang="cs-CZ" sz="32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cs-CZ" sz="3200" dirty="0" err="1" smtClean="0">
                <a:solidFill>
                  <a:srgbClr val="FFFFFF"/>
                </a:solidFill>
                <a:latin typeface="Calibri"/>
              </a:rPr>
              <a:t>c</a:t>
            </a:r>
            <a:r>
              <a:rPr lang="cs-CZ" sz="2800" dirty="0" err="1" smtClean="0">
                <a:solidFill>
                  <a:schemeClr val="bg1"/>
                </a:solidFill>
              </a:rPr>
              <a:t>ooperation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with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Austrian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partners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908160" y="3501000"/>
            <a:ext cx="4751280" cy="1735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93" name="Obrázek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204120"/>
            <a:ext cx="793440" cy="793440"/>
          </a:xfrm>
          <a:prstGeom prst="rect">
            <a:avLst/>
          </a:prstGeom>
          <a:ln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169029" y="1395536"/>
            <a:ext cx="7856640" cy="411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600" b="1" dirty="0" err="1" smtClean="0"/>
              <a:t>Development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of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new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application</a:t>
            </a:r>
            <a:endParaRPr lang="cs-CZ" sz="1600" b="1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 err="1" smtClean="0"/>
              <a:t>cooperation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academic</a:t>
            </a:r>
            <a:r>
              <a:rPr lang="cs-CZ" sz="1400" dirty="0" smtClean="0"/>
              <a:t>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industrial</a:t>
            </a:r>
            <a:r>
              <a:rPr lang="cs-CZ" sz="1400" dirty="0" smtClean="0"/>
              <a:t> </a:t>
            </a:r>
            <a:r>
              <a:rPr lang="cs-CZ" sz="1400" dirty="0" err="1" smtClean="0"/>
              <a:t>partners</a:t>
            </a:r>
            <a:r>
              <a:rPr lang="cs-CZ" sz="1400" dirty="0"/>
              <a:t>, joint </a:t>
            </a:r>
            <a:r>
              <a:rPr lang="cs-CZ" sz="1400" dirty="0" err="1" smtClean="0"/>
              <a:t>ownership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IP</a:t>
            </a:r>
            <a:endParaRPr lang="cs-CZ" sz="1400" dirty="0"/>
          </a:p>
          <a:p>
            <a:pPr>
              <a:lnSpc>
                <a:spcPct val="100000"/>
              </a:lnSpc>
            </a:pPr>
            <a:endParaRPr lang="cs-CZ" sz="1600" b="1" dirty="0" smtClean="0"/>
          </a:p>
          <a:p>
            <a:pPr>
              <a:lnSpc>
                <a:spcPct val="100000"/>
              </a:lnSpc>
            </a:pPr>
            <a:endParaRPr lang="cs-CZ" sz="1600" b="1" dirty="0" smtClean="0"/>
          </a:p>
          <a:p>
            <a:pPr>
              <a:lnSpc>
                <a:spcPct val="100000"/>
              </a:lnSpc>
            </a:pPr>
            <a:r>
              <a:rPr lang="cs-CZ" sz="1600" b="1" dirty="0" smtClean="0"/>
              <a:t>C</a:t>
            </a:r>
            <a:r>
              <a:rPr lang="en-US" sz="1600" b="1" dirty="0" err="1" smtClean="0"/>
              <a:t>ustom</a:t>
            </a:r>
            <a:r>
              <a:rPr lang="en-US" sz="1600" b="1" dirty="0" smtClean="0"/>
              <a:t> </a:t>
            </a:r>
            <a:r>
              <a:rPr lang="en-US" sz="1600" b="1" dirty="0"/>
              <a:t>production of </a:t>
            </a:r>
            <a:r>
              <a:rPr lang="en-US" sz="1600" b="1" dirty="0" err="1" smtClean="0"/>
              <a:t>nanofibres</a:t>
            </a:r>
            <a:endParaRPr lang="cs-CZ" sz="1600" b="1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 err="1"/>
              <a:t>cooperation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industrial</a:t>
            </a:r>
            <a:r>
              <a:rPr lang="cs-CZ" sz="1400" dirty="0"/>
              <a:t> </a:t>
            </a:r>
            <a:r>
              <a:rPr lang="cs-CZ" sz="1400" dirty="0" err="1" smtClean="0"/>
              <a:t>partners</a:t>
            </a:r>
            <a:r>
              <a:rPr lang="cs-CZ" sz="1400" dirty="0" smtClean="0"/>
              <a:t>  - IP, </a:t>
            </a:r>
            <a:r>
              <a:rPr lang="cs-CZ" sz="1400" dirty="0" err="1" smtClean="0"/>
              <a:t>final</a:t>
            </a:r>
            <a:r>
              <a:rPr lang="cs-CZ" sz="1400" dirty="0" smtClean="0"/>
              <a:t> </a:t>
            </a:r>
            <a:r>
              <a:rPr lang="cs-CZ" sz="1400" dirty="0" err="1" smtClean="0"/>
              <a:t>product</a:t>
            </a:r>
            <a:r>
              <a:rPr lang="cs-CZ" sz="1400" dirty="0" smtClean="0"/>
              <a:t>, </a:t>
            </a:r>
            <a:r>
              <a:rPr lang="en-US" sz="1400" dirty="0" smtClean="0"/>
              <a:t>knowledge </a:t>
            </a:r>
            <a:r>
              <a:rPr lang="en-US" sz="1400" dirty="0"/>
              <a:t>of </a:t>
            </a:r>
            <a:r>
              <a:rPr lang="cs-CZ" sz="1400" dirty="0" smtClean="0"/>
              <a:t>                                     t</a:t>
            </a:r>
            <a:r>
              <a:rPr lang="en-US" sz="1400" dirty="0" smtClean="0"/>
              <a:t>he </a:t>
            </a:r>
            <a:r>
              <a:rPr lang="en-US" sz="1400" dirty="0"/>
              <a:t>market, </a:t>
            </a:r>
            <a:r>
              <a:rPr lang="en-US" sz="1400" dirty="0" smtClean="0"/>
              <a:t>the </a:t>
            </a:r>
            <a:r>
              <a:rPr lang="en-US" sz="1400" dirty="0"/>
              <a:t>distribution of material on the side of the </a:t>
            </a:r>
            <a:r>
              <a:rPr lang="en-US" sz="1400" dirty="0" smtClean="0"/>
              <a:t>customer</a:t>
            </a:r>
            <a:endParaRPr lang="cs-CZ" sz="1400" b="1" dirty="0" smtClean="0"/>
          </a:p>
          <a:p>
            <a:pPr>
              <a:lnSpc>
                <a:spcPct val="100000"/>
              </a:lnSpc>
            </a:pPr>
            <a:endParaRPr lang="cs-CZ" sz="1600" b="1" dirty="0" smtClean="0"/>
          </a:p>
          <a:p>
            <a:pPr>
              <a:lnSpc>
                <a:spcPct val="100000"/>
              </a:lnSpc>
            </a:pPr>
            <a:endParaRPr lang="cs-CZ" sz="1600" b="1" dirty="0" smtClean="0"/>
          </a:p>
          <a:p>
            <a:pPr>
              <a:lnSpc>
                <a:spcPct val="100000"/>
              </a:lnSpc>
            </a:pPr>
            <a:r>
              <a:rPr lang="cs-CZ" sz="1600" b="1" dirty="0" smtClean="0"/>
              <a:t>P</a:t>
            </a:r>
            <a:r>
              <a:rPr lang="en-US" sz="1600" b="1" dirty="0" err="1" smtClean="0"/>
              <a:t>rocessing</a:t>
            </a:r>
            <a:r>
              <a:rPr lang="en-US" sz="1600" b="1" dirty="0" smtClean="0"/>
              <a:t> </a:t>
            </a:r>
            <a:r>
              <a:rPr lang="en-US" sz="1600" b="1" dirty="0"/>
              <a:t>of </a:t>
            </a:r>
            <a:r>
              <a:rPr lang="en-US" sz="1600" b="1" dirty="0" err="1"/>
              <a:t>Nanovia</a:t>
            </a:r>
            <a:r>
              <a:rPr lang="en-US" sz="1600" b="1" dirty="0"/>
              <a:t> </a:t>
            </a:r>
            <a:r>
              <a:rPr lang="en-US" sz="1600" b="1" dirty="0" smtClean="0"/>
              <a:t>materials </a:t>
            </a:r>
            <a:r>
              <a:rPr lang="en-US" sz="1600" b="1" dirty="0"/>
              <a:t>to final products for Austrian or European </a:t>
            </a:r>
            <a:r>
              <a:rPr lang="en-US" sz="1600" b="1" dirty="0" smtClean="0"/>
              <a:t>market</a:t>
            </a:r>
            <a:endParaRPr lang="cs-CZ" sz="1600" b="1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 err="1"/>
              <a:t>cooperation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industrial</a:t>
            </a:r>
            <a:r>
              <a:rPr lang="cs-CZ" sz="1400" dirty="0"/>
              <a:t> </a:t>
            </a:r>
            <a:r>
              <a:rPr lang="cs-CZ" sz="1400" dirty="0" err="1" smtClean="0"/>
              <a:t>partners</a:t>
            </a:r>
            <a:r>
              <a:rPr lang="cs-CZ" sz="1400" dirty="0" smtClean="0"/>
              <a:t> – IP on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Nanovia</a:t>
            </a:r>
            <a:r>
              <a:rPr lang="cs-CZ" sz="1400" dirty="0" smtClean="0"/>
              <a:t> </a:t>
            </a:r>
            <a:r>
              <a:rPr lang="cs-CZ" sz="1400" dirty="0" err="1" smtClean="0"/>
              <a:t>side</a:t>
            </a:r>
            <a:r>
              <a:rPr lang="cs-CZ" sz="1400" dirty="0" smtClean="0"/>
              <a:t>,</a:t>
            </a:r>
            <a:r>
              <a:rPr lang="en-US" sz="1400" dirty="0"/>
              <a:t> knowledge of </a:t>
            </a:r>
            <a:r>
              <a:rPr lang="cs-CZ" sz="1400" dirty="0"/>
              <a:t>  </a:t>
            </a:r>
            <a:r>
              <a:rPr lang="cs-CZ" sz="1400" dirty="0" smtClean="0"/>
              <a:t>                                                                           </a:t>
            </a:r>
            <a:r>
              <a:rPr lang="cs-CZ" sz="1400" dirty="0"/>
              <a:t>t</a:t>
            </a:r>
            <a:r>
              <a:rPr lang="en-US" sz="1400" dirty="0"/>
              <a:t>he market, the distribution of </a:t>
            </a:r>
            <a:r>
              <a:rPr lang="cs-CZ" sz="1400" dirty="0" err="1" smtClean="0"/>
              <a:t>ready</a:t>
            </a:r>
            <a:r>
              <a:rPr lang="cs-CZ" sz="1400" dirty="0" smtClean="0"/>
              <a:t> </a:t>
            </a:r>
            <a:r>
              <a:rPr lang="cs-CZ" sz="1400" dirty="0" err="1" smtClean="0"/>
              <a:t>product</a:t>
            </a:r>
            <a:r>
              <a:rPr lang="en-US" sz="1400" dirty="0" smtClean="0"/>
              <a:t> </a:t>
            </a:r>
            <a:r>
              <a:rPr lang="en-US" sz="1400" dirty="0"/>
              <a:t>on the side of the customer</a:t>
            </a:r>
            <a:endParaRPr lang="cs-CZ" sz="1400" b="1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95" name="Obrázek 3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6698" y="1019751"/>
            <a:ext cx="1736892" cy="1895545"/>
          </a:xfrm>
          <a:prstGeom prst="rect">
            <a:avLst/>
          </a:prstGeom>
          <a:ln>
            <a:noFill/>
          </a:ln>
        </p:spPr>
      </p:pic>
      <p:grpSp>
        <p:nvGrpSpPr>
          <p:cNvPr id="8" name="Skupina 7"/>
          <p:cNvGrpSpPr/>
          <p:nvPr/>
        </p:nvGrpSpPr>
        <p:grpSpPr>
          <a:xfrm>
            <a:off x="6164247" y="3983728"/>
            <a:ext cx="2979753" cy="2856500"/>
            <a:chOff x="6056640" y="3217177"/>
            <a:chExt cx="2979753" cy="285650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68" y="4945217"/>
              <a:ext cx="936000" cy="108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424" y="4092660"/>
              <a:ext cx="936000" cy="10800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899" y="3227790"/>
              <a:ext cx="936000" cy="108000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640" y="4094359"/>
              <a:ext cx="936000" cy="1080000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4094359"/>
              <a:ext cx="936001" cy="1080000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217177"/>
              <a:ext cx="936000" cy="108000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5" y="4993677"/>
              <a:ext cx="935999" cy="108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447640" y="0"/>
            <a:ext cx="4247280" cy="4514040"/>
          </a:xfrm>
          <a:prstGeom prst="flowChartProcess">
            <a:avLst/>
          </a:prstGeom>
          <a:gradFill>
            <a:gsLst>
              <a:gs pos="0">
                <a:srgbClr val="FFFFFF"/>
              </a:gs>
              <a:gs pos="100000">
                <a:srgbClr val="E0E8F5"/>
              </a:gs>
            </a:gsLst>
            <a:lin ang="5400000"/>
          </a:gradFill>
          <a:ln w="25560">
            <a:noFill/>
          </a:ln>
        </p:spPr>
      </p:sp>
      <p:sp>
        <p:nvSpPr>
          <p:cNvPr id="318" name="CustomShape 2"/>
          <p:cNvSpPr/>
          <p:nvPr/>
        </p:nvSpPr>
        <p:spPr>
          <a:xfrm>
            <a:off x="1798972" y="2996952"/>
            <a:ext cx="5544616" cy="13028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endParaRPr dirty="0"/>
          </a:p>
          <a:p>
            <a:pPr algn="ctr"/>
            <a:r>
              <a:rPr lang="cs-CZ" b="1" dirty="0" err="1">
                <a:solidFill>
                  <a:srgbClr val="009999"/>
                </a:solidFill>
                <a:latin typeface="+mj-lt"/>
              </a:rPr>
              <a:t>Thank</a:t>
            </a:r>
            <a:r>
              <a:rPr lang="cs-CZ" b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009999"/>
                </a:solidFill>
                <a:latin typeface="+mj-lt"/>
              </a:rPr>
              <a:t>you</a:t>
            </a:r>
            <a:r>
              <a:rPr lang="cs-CZ" b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009999"/>
                </a:solidFill>
                <a:latin typeface="+mj-lt"/>
              </a:rPr>
              <a:t>for</a:t>
            </a:r>
            <a:r>
              <a:rPr lang="cs-CZ" b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009999"/>
                </a:solidFill>
                <a:latin typeface="+mj-lt"/>
              </a:rPr>
              <a:t>your</a:t>
            </a:r>
            <a:r>
              <a:rPr lang="cs-CZ" b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009999"/>
                </a:solidFill>
                <a:latin typeface="+mj-lt"/>
              </a:rPr>
              <a:t>attention</a:t>
            </a:r>
            <a:endParaRPr dirty="0">
              <a:latin typeface="+mj-lt"/>
            </a:endParaRPr>
          </a:p>
          <a:p>
            <a:endParaRPr dirty="0"/>
          </a:p>
          <a:p>
            <a:endParaRPr dirty="0"/>
          </a:p>
        </p:txBody>
      </p:sp>
      <p:pic>
        <p:nvPicPr>
          <p:cNvPr id="319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1000" y="116640"/>
            <a:ext cx="2681280" cy="2681280"/>
          </a:xfrm>
          <a:prstGeom prst="rect">
            <a:avLst/>
          </a:prstGeom>
          <a:ln>
            <a:noFill/>
          </a:ln>
        </p:spPr>
      </p:pic>
      <p:pic>
        <p:nvPicPr>
          <p:cNvPr id="320" name="Obrázek 6"/>
          <p:cNvPicPr/>
          <p:nvPr/>
        </p:nvPicPr>
        <p:blipFill>
          <a:blip r:embed="rId3"/>
          <a:srcRect l="31371" r="-31371"/>
          <a:stretch>
            <a:fillRect/>
          </a:stretch>
        </p:blipFill>
        <p:spPr>
          <a:xfrm>
            <a:off x="0" y="3212976"/>
            <a:ext cx="2123728" cy="2392720"/>
          </a:xfrm>
          <a:prstGeom prst="rect">
            <a:avLst/>
          </a:prstGeom>
          <a:ln>
            <a:noFill/>
          </a:ln>
        </p:spPr>
      </p:pic>
      <p:pic>
        <p:nvPicPr>
          <p:cNvPr id="321" name="Obrázek 7"/>
          <p:cNvPicPr/>
          <p:nvPr/>
        </p:nvPicPr>
        <p:blipFill>
          <a:blip r:embed="rId4"/>
          <a:stretch>
            <a:fillRect/>
          </a:stretch>
        </p:blipFill>
        <p:spPr>
          <a:xfrm rot="1269837">
            <a:off x="1059966" y="5215901"/>
            <a:ext cx="1387674" cy="1584176"/>
          </a:xfrm>
          <a:prstGeom prst="rect">
            <a:avLst/>
          </a:prstGeom>
          <a:ln>
            <a:noFill/>
          </a:ln>
        </p:spPr>
      </p:pic>
      <p:pic>
        <p:nvPicPr>
          <p:cNvPr id="322" name="Obrázek 8"/>
          <p:cNvPicPr/>
          <p:nvPr/>
        </p:nvPicPr>
        <p:blipFill>
          <a:blip r:embed="rId5"/>
          <a:stretch>
            <a:fillRect/>
          </a:stretch>
        </p:blipFill>
        <p:spPr>
          <a:xfrm>
            <a:off x="7020272" y="1970871"/>
            <a:ext cx="1568984" cy="1887377"/>
          </a:xfrm>
          <a:prstGeom prst="rect">
            <a:avLst/>
          </a:prstGeom>
          <a:ln>
            <a:noFill/>
          </a:ln>
        </p:spPr>
      </p:pic>
      <p:sp>
        <p:nvSpPr>
          <p:cNvPr id="323" name="Line 3"/>
          <p:cNvSpPr/>
          <p:nvPr/>
        </p:nvSpPr>
        <p:spPr>
          <a:xfrm flipH="1">
            <a:off x="1259632" y="4969406"/>
            <a:ext cx="171880" cy="475818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</p:sp>
      <p:sp>
        <p:nvSpPr>
          <p:cNvPr id="324" name="Line 4"/>
          <p:cNvSpPr/>
          <p:nvPr/>
        </p:nvSpPr>
        <p:spPr>
          <a:xfrm flipV="1">
            <a:off x="8532440" y="1976580"/>
            <a:ext cx="590872" cy="516316"/>
          </a:xfrm>
          <a:prstGeom prst="line">
            <a:avLst/>
          </a:prstGeom>
          <a:ln w="19080">
            <a:solidFill>
              <a:srgbClr val="808080"/>
            </a:solidFill>
            <a:round/>
          </a:ln>
        </p:spPr>
      </p:sp>
      <p:sp>
        <p:nvSpPr>
          <p:cNvPr id="325" name="TextShape 5"/>
          <p:cNvSpPr txBox="1"/>
          <p:nvPr/>
        </p:nvSpPr>
        <p:spPr>
          <a:xfrm>
            <a:off x="1907704" y="4513598"/>
            <a:ext cx="5508160" cy="126011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cs-CZ" sz="2000" b="1" cap="all" dirty="0" err="1">
                <a:solidFill>
                  <a:srgbClr val="009999"/>
                </a:solidFill>
                <a:latin typeface="Arial"/>
              </a:rPr>
              <a:t>Nanovia</a:t>
            </a:r>
            <a:r>
              <a:rPr lang="cs-CZ" sz="2000" b="1" cap="all" dirty="0">
                <a:solidFill>
                  <a:srgbClr val="009999"/>
                </a:solidFill>
                <a:latin typeface="Arial"/>
              </a:rPr>
              <a:t> – </a:t>
            </a:r>
            <a:r>
              <a:rPr lang="cs-CZ" sz="2000" b="1" cap="all" dirty="0" err="1">
                <a:solidFill>
                  <a:srgbClr val="009999"/>
                </a:solidFill>
                <a:latin typeface="Arial"/>
              </a:rPr>
              <a:t>right</a:t>
            </a:r>
            <a:r>
              <a:rPr lang="cs-CZ" sz="2000" b="1" cap="all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2000" b="1" cap="all" dirty="0" smtClean="0">
                <a:solidFill>
                  <a:srgbClr val="009999"/>
                </a:solidFill>
                <a:latin typeface="Arial"/>
              </a:rPr>
              <a:t>partner                     </a:t>
            </a:r>
            <a:r>
              <a:rPr lang="cs-CZ" sz="2000" b="1" cap="all" dirty="0" err="1" smtClean="0">
                <a:solidFill>
                  <a:srgbClr val="009999"/>
                </a:solidFill>
                <a:latin typeface="Arial"/>
              </a:rPr>
              <a:t>for</a:t>
            </a:r>
            <a:r>
              <a:rPr lang="cs-CZ" sz="2000" b="1" cap="all" dirty="0" smtClean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2000" b="1" cap="all" dirty="0" err="1">
                <a:solidFill>
                  <a:srgbClr val="009999"/>
                </a:solidFill>
                <a:latin typeface="Arial"/>
              </a:rPr>
              <a:t>your</a:t>
            </a:r>
            <a:r>
              <a:rPr lang="cs-CZ" sz="2000" b="1" cap="all" dirty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2000" b="1" cap="all" dirty="0" err="1" smtClean="0">
                <a:solidFill>
                  <a:srgbClr val="009999"/>
                </a:solidFill>
                <a:latin typeface="Arial"/>
              </a:rPr>
              <a:t>nanofiber</a:t>
            </a:r>
            <a:r>
              <a:rPr lang="cs-CZ" sz="2000" b="1" cap="all" dirty="0" smtClean="0">
                <a:solidFill>
                  <a:srgbClr val="009999"/>
                </a:solidFill>
                <a:latin typeface="Arial"/>
              </a:rPr>
              <a:t> </a:t>
            </a:r>
            <a:r>
              <a:rPr lang="cs-CZ" sz="2000" b="1" cap="all" dirty="0" err="1" smtClean="0">
                <a:solidFill>
                  <a:srgbClr val="009999"/>
                </a:solidFill>
                <a:latin typeface="Arial"/>
              </a:rPr>
              <a:t>products</a:t>
            </a:r>
            <a:endParaRPr lang="cs-CZ" sz="2000" b="1" cap="all" dirty="0" smtClean="0">
              <a:solidFill>
                <a:srgbClr val="009999"/>
              </a:solidFill>
              <a:latin typeface="Arial"/>
            </a:endParaRPr>
          </a:p>
          <a:p>
            <a:pPr algn="ctr"/>
            <a:endParaRPr lang="cs-CZ" sz="2000" b="1" cap="all" dirty="0">
              <a:solidFill>
                <a:srgbClr val="009999"/>
              </a:solidFill>
              <a:latin typeface="Arial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51920" y="5421030"/>
            <a:ext cx="183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9999"/>
                </a:solidFill>
              </a:rPr>
              <a:t>www.nanovia.cz</a:t>
            </a:r>
            <a:endParaRPr lang="cs-CZ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250</Words>
  <Application>Microsoft Office PowerPoint</Application>
  <PresentationFormat>Předvádění na obrazovce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Office Theme</vt:lpstr>
      <vt:lpstr>Office Theme</vt:lpstr>
      <vt:lpstr>Office Theme</vt:lpstr>
      <vt:lpstr>THE WORLD OF NANOFIBERS 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Munzarova</dc:creator>
  <cp:lastModifiedBy>PC</cp:lastModifiedBy>
  <cp:revision>44</cp:revision>
  <cp:lastPrinted>2015-10-07T09:16:11Z</cp:lastPrinted>
  <dcterms:modified xsi:type="dcterms:W3CDTF">2016-04-12T17:55:48Z</dcterms:modified>
</cp:coreProperties>
</file>